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theme/theme2.xml" ContentType="application/vnd.openxmlformats-officedocument.theme+xml"/>
  <Override PartName="/ppt/media/media1.mp4" ContentType="video/unknown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" name="Shape 1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252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90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حل نظام من معادلتين خطيتين بالتعويض"/>
          <p:cNvSpPr txBox="1"/>
          <p:nvPr/>
        </p:nvSpPr>
        <p:spPr>
          <a:xfrm>
            <a:off x="5787623" y="991386"/>
            <a:ext cx="11949477" cy="891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حل نظام من معادلتين خطيتين بالتعويض </a:t>
            </a:r>
          </a:p>
        </p:txBody>
      </p:sp>
      <p:sp>
        <p:nvSpPr>
          <p:cNvPr id="106" name="🎯حل نظاما مكونا من معادلتين بالتعويض…"/>
          <p:cNvSpPr txBox="1"/>
          <p:nvPr/>
        </p:nvSpPr>
        <p:spPr>
          <a:xfrm>
            <a:off x="21298385" y="5274151"/>
            <a:ext cx="2412977" cy="1583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000">
                <a:solidFill>
                  <a:srgbClr val="016E8F"/>
                </a:solidFill>
              </a:defRPr>
            </a:pPr>
            <a:r>
              <a:t>🎯حل نظاما مكونا من معادلتين بالتعويض</a:t>
            </a:r>
          </a:p>
          <a:p>
            <a:pPr algn="r" rtl="0">
              <a:defRPr sz="2000">
                <a:solidFill>
                  <a:srgbClr val="016E8F"/>
                </a:solidFill>
              </a:defRPr>
            </a:pPr>
            <a:r>
              <a:t>🎯حل مسائل من واقع الحياةبالتعويض</a:t>
            </a:r>
          </a:p>
        </p:txBody>
      </p:sp>
      <p:sp>
        <p:nvSpPr>
          <p:cNvPr id="107" name="الفصل ٥ :…"/>
          <p:cNvSpPr txBox="1"/>
          <p:nvPr/>
        </p:nvSpPr>
        <p:spPr>
          <a:xfrm>
            <a:off x="1264027" y="1550891"/>
            <a:ext cx="3613972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u="sng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الفصل ٥ :</a:t>
            </a:r>
          </a:p>
          <a:p>
            <a:pPr rtl="0">
              <a:defRPr u="sng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انظمة المعادلات الخطية </a:t>
            </a:r>
          </a:p>
        </p:txBody>
      </p:sp>
      <p:grpSp>
        <p:nvGrpSpPr>
          <p:cNvPr id="110" name="تجميع"/>
          <p:cNvGrpSpPr/>
          <p:nvPr/>
        </p:nvGrpSpPr>
        <p:grpSpPr>
          <a:xfrm>
            <a:off x="16914217" y="1302535"/>
            <a:ext cx="3199112" cy="1"/>
            <a:chOff x="0" y="311150"/>
            <a:chExt cx="3199110" cy="0"/>
          </a:xfrm>
        </p:grpSpPr>
        <p:sp>
          <p:nvSpPr>
            <p:cNvPr id="108" name="موضوع الدرس"/>
            <p:cNvSpPr/>
            <p:nvPr/>
          </p:nvSpPr>
          <p:spPr>
            <a:xfrm>
              <a:off x="0" y="311150"/>
              <a:ext cx="31991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800">
                  <a:solidFill>
                    <a:srgbClr val="929292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موضوع الدرس</a:t>
              </a:r>
            </a:p>
          </p:txBody>
        </p:sp>
        <p:sp>
          <p:nvSpPr>
            <p:cNvPr id="109" name="موضوع الدرس"/>
            <p:cNvSpPr/>
            <p:nvPr/>
          </p:nvSpPr>
          <p:spPr>
            <a:xfrm>
              <a:off x="0" y="311150"/>
              <a:ext cx="31991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700">
                  <a:solidFill>
                    <a:srgbClr val="B92D5D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موضوع الدرس</a:t>
              </a:r>
            </a:p>
          </p:txBody>
        </p:sp>
      </p:grpSp>
      <p:sp>
        <p:nvSpPr>
          <p:cNvPr id="1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نظر للشاطئ والبحر من الكثبان الرملية العشبية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9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20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طائر البلشون يحلق على ارتفاع منخفض فوق الشاطئ خلف سياج قصير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7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8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3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مستوى النص الأول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طريق رملي بين تلين يؤدي إلى المحيط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طائر البلشون يحلق على ارتفاع منخفض فوق الشاطئ خلف سياج قصير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1" name="منظر للشاطئ والبحر من الكثبان الرملية العشبية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14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Relationship Id="rId4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1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3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2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Relationship Id="rId5" Type="http://schemas.openxmlformats.org/officeDocument/2006/relationships/image" Target="../media/image9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21.png"/><Relationship Id="rId4" Type="http://schemas.openxmlformats.org/officeDocument/2006/relationships/image" Target="../media/image28.png"/><Relationship Id="rId5" Type="http://schemas.openxmlformats.org/officeDocument/2006/relationships/image" Target="../media/image2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Relationship Id="rId3" Type="http://schemas.openxmlformats.org/officeDocument/2006/relationships/image" Target="../media/image11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1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21.png"/><Relationship Id="rId4" Type="http://schemas.openxmlformats.org/officeDocument/2006/relationships/image" Target="../media/image2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16.jpe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openxmlformats.org/officeDocument/2006/relationships/image" Target="../media/image54.png"/><Relationship Id="rId14" Type="http://schemas.openxmlformats.org/officeDocument/2006/relationships/image" Target="../media/image17.jpeg"/><Relationship Id="rId15" Type="http://schemas.openxmlformats.org/officeDocument/2006/relationships/image" Target="../media/image55.png"/><Relationship Id="rId16" Type="http://schemas.openxmlformats.org/officeDocument/2006/relationships/image" Target="../media/image3.png"/><Relationship Id="rId17" Type="http://schemas.openxmlformats.org/officeDocument/2006/relationships/image" Target="../media/image56.png"/><Relationship Id="rId18" Type="http://schemas.openxmlformats.org/officeDocument/2006/relationships/image" Target="../media/image57.png"/><Relationship Id="rId19" Type="http://schemas.openxmlformats.org/officeDocument/2006/relationships/image" Target="../media/image5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Relationship Id="rId3" Type="http://schemas.openxmlformats.org/officeDocument/2006/relationships/hyperlink" Target="https://linktr.ee/Refa2" TargetMode="External"/><Relationship Id="rId4" Type="http://schemas.openxmlformats.org/officeDocument/2006/relationships/hyperlink" Target="https://t.me/hasna_math" TargetMode="External"/><Relationship Id="rId5" Type="http://schemas.openxmlformats.org/officeDocument/2006/relationships/image" Target="../media/image18.jpe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1.jpeg"/><Relationship Id="rId6" Type="http://schemas.openxmlformats.org/officeDocument/2006/relationships/image" Target="../media/image1.g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تجميع"/>
          <p:cNvGrpSpPr/>
          <p:nvPr/>
        </p:nvGrpSpPr>
        <p:grpSpPr>
          <a:xfrm>
            <a:off x="5141190" y="5014965"/>
            <a:ext cx="15329473" cy="3686070"/>
            <a:chOff x="0" y="0"/>
            <a:chExt cx="15329472" cy="3686069"/>
          </a:xfrm>
        </p:grpSpPr>
        <p:sp>
          <p:nvSpPr>
            <p:cNvPr id="120" name="حل نظام من معادلتين خطيتين بالتعويض"/>
            <p:cNvSpPr txBox="1"/>
            <p:nvPr/>
          </p:nvSpPr>
          <p:spPr>
            <a:xfrm>
              <a:off x="298668" y="67461"/>
              <a:ext cx="14732137" cy="36186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600">
                  <a:solidFill>
                    <a:srgbClr val="FFE2D6"/>
                  </a:solidFill>
                </a:defRPr>
              </a:lvl1pPr>
            </a:lstStyle>
            <a:p>
              <a:pPr rtl="0">
                <a:defRPr/>
              </a:pPr>
              <a:r>
                <a:t>حل نظام من معادلتين خطيتين بالتعويض </a:t>
              </a:r>
            </a:p>
          </p:txBody>
        </p:sp>
        <p:sp>
          <p:nvSpPr>
            <p:cNvPr id="121" name="حل نظام من معادلتين خطيتين بالتعويض"/>
            <p:cNvSpPr txBox="1"/>
            <p:nvPr/>
          </p:nvSpPr>
          <p:spPr>
            <a:xfrm>
              <a:off x="0" y="0"/>
              <a:ext cx="15329473" cy="36186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6600">
                  <a:solidFill>
                    <a:srgbClr val="E63B7A"/>
                  </a:solidFill>
                </a:defRPr>
              </a:lvl1pPr>
            </a:lstStyle>
            <a:p>
              <a:pPr rtl="0">
                <a:defRPr/>
              </a:pPr>
              <a:r>
                <a:t>حل نظام من معادلتين خطيتين بالتعويض</a:t>
              </a:r>
            </a:p>
          </p:txBody>
        </p:sp>
      </p:grpSp>
      <p:sp>
        <p:nvSpPr>
          <p:cNvPr id="123" name="الفصل الدراسي الثاني"/>
          <p:cNvSpPr txBox="1"/>
          <p:nvPr/>
        </p:nvSpPr>
        <p:spPr>
          <a:xfrm>
            <a:off x="10720858" y="8340023"/>
            <a:ext cx="4170137" cy="66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u="sng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الدراسي الثاني </a:t>
            </a:r>
          </a:p>
        </p:txBody>
      </p:sp>
      <p:sp>
        <p:nvSpPr>
          <p:cNvPr id="124" name="انظمة المعادلات الخطية"/>
          <p:cNvSpPr txBox="1"/>
          <p:nvPr/>
        </p:nvSpPr>
        <p:spPr>
          <a:xfrm>
            <a:off x="8940872" y="4184986"/>
            <a:ext cx="8271013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u="sng">
                <a:solidFill>
                  <a:srgbClr val="016E8F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انظمة المعادلات الخطية </a:t>
            </a:r>
          </a:p>
        </p:txBody>
      </p:sp>
      <p:sp>
        <p:nvSpPr>
          <p:cNvPr id="125" name="٥- ٢"/>
          <p:cNvSpPr txBox="1"/>
          <p:nvPr/>
        </p:nvSpPr>
        <p:spPr>
          <a:xfrm>
            <a:off x="12191999" y="5480386"/>
            <a:ext cx="1322660" cy="1010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٥- 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خطوات الحل بالتعويض"/>
          <p:cNvSpPr/>
          <p:nvPr/>
        </p:nvSpPr>
        <p:spPr>
          <a:xfrm>
            <a:off x="6144174" y="2565206"/>
            <a:ext cx="12095652" cy="859568"/>
          </a:xfrm>
          <a:prstGeom prst="rect">
            <a:avLst/>
          </a:prstGeom>
          <a:solidFill>
            <a:srgbClr val="FF8C82"/>
          </a:solidFill>
          <a:ln w="6350">
            <a:solidFill>
              <a:srgbClr val="4F81BD"/>
            </a:solidFill>
            <a:custDash>
              <a:ds d="100000" sp="200000"/>
            </a:custDash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b="1" sz="4400">
                <a:solidFill>
                  <a:srgbClr val="DFEED4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خطوات الحل بالتعويض</a:t>
            </a:r>
          </a:p>
        </p:txBody>
      </p:sp>
      <p:sp>
        <p:nvSpPr>
          <p:cNvPr id="244" name="عوض بالمقدار الناتج في الخطوة (١) في المعادلة الثانية ثم حلها"/>
          <p:cNvSpPr/>
          <p:nvPr/>
        </p:nvSpPr>
        <p:spPr>
          <a:xfrm>
            <a:off x="3790038" y="6390750"/>
            <a:ext cx="16276026" cy="1528587"/>
          </a:xfrm>
          <a:prstGeom prst="rect">
            <a:avLst/>
          </a:prstGeom>
          <a:solidFill>
            <a:srgbClr val="DFEED4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marL="401052" indent="-401052" defTabSz="914400">
              <a:buSzPct val="100000"/>
              <a:buChar char="▪️"/>
              <a:defRPr b="1" sz="4000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عوض بالمقدار الناتج في الخطوة (١) في المعادلة الثانية ثم حلها</a:t>
            </a:r>
          </a:p>
        </p:txBody>
      </p:sp>
      <p:sp>
        <p:nvSpPr>
          <p:cNvPr id="245" name="عوض القيمة الناتجة من الخطوة (٢) في اي من المعادلتين وحلها لايجاد قيمة لمتغير الثاني واكتب الحل كزوج مرتب"/>
          <p:cNvSpPr/>
          <p:nvPr/>
        </p:nvSpPr>
        <p:spPr>
          <a:xfrm>
            <a:off x="3832348" y="8249812"/>
            <a:ext cx="16191407" cy="1803679"/>
          </a:xfrm>
          <a:prstGeom prst="rect">
            <a:avLst/>
          </a:prstGeom>
          <a:solidFill>
            <a:srgbClr val="CBF0FF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sz="54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       عوض القيمة الناتجة من الخطوة (٢) في اي من المعادلتين وحلها لايجاد قيمة لمتغير الثاني واكتب الحل كزوج مرتب</a:t>
            </a:r>
          </a:p>
        </p:txBody>
      </p:sp>
      <p:sp>
        <p:nvSpPr>
          <p:cNvPr id="246" name="حل احدى المعادلتين على الاقل باستعمال احد المتغيرين واذا كان ذلك ضروريًا"/>
          <p:cNvSpPr/>
          <p:nvPr/>
        </p:nvSpPr>
        <p:spPr>
          <a:xfrm>
            <a:off x="3739734" y="4752885"/>
            <a:ext cx="16326330" cy="1451484"/>
          </a:xfrm>
          <a:prstGeom prst="rect">
            <a:avLst/>
          </a:prstGeom>
          <a:solidFill>
            <a:srgbClr val="FFECD4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sz="5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 احدى المعادلتين على الاقل باستعمال احد المتغيرين واذا كان ذلك ضروريًا</a:t>
            </a:r>
          </a:p>
        </p:txBody>
      </p:sp>
      <p:sp>
        <p:nvSpPr>
          <p:cNvPr id="247" name="المفردات"/>
          <p:cNvSpPr txBox="1"/>
          <p:nvPr/>
        </p:nvSpPr>
        <p:spPr>
          <a:xfrm>
            <a:off x="22102907" y="7540564"/>
            <a:ext cx="1710677" cy="696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المفردات </a:t>
            </a:r>
          </a:p>
        </p:txBody>
      </p:sp>
      <p:sp>
        <p:nvSpPr>
          <p:cNvPr id="248" name="نظام من معادلتين…"/>
          <p:cNvSpPr txBox="1"/>
          <p:nvPr/>
        </p:nvSpPr>
        <p:spPr>
          <a:xfrm>
            <a:off x="21084069" y="8118662"/>
            <a:ext cx="1761552" cy="141706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1600">
                <a:solidFill>
                  <a:srgbClr val="669D34"/>
                </a:solidFill>
              </a:defRPr>
            </a:pPr>
            <a:r>
              <a:t>نظام من معادلتين </a:t>
            </a:r>
          </a:p>
          <a:p>
            <a:pPr rtl="0">
              <a:defRPr sz="1600">
                <a:solidFill>
                  <a:srgbClr val="669D34"/>
                </a:solidFill>
              </a:defRPr>
            </a:pPr>
            <a:r>
              <a:t>النظام المتسق </a:t>
            </a:r>
          </a:p>
          <a:p>
            <a:pPr rtl="0">
              <a:defRPr sz="1600">
                <a:solidFill>
                  <a:srgbClr val="669D34"/>
                </a:solidFill>
              </a:defRPr>
            </a:pPr>
            <a:r>
              <a:t>النظام المستقل </a:t>
            </a:r>
          </a:p>
          <a:p>
            <a:pPr rtl="0">
              <a:defRPr sz="1600">
                <a:solidFill>
                  <a:srgbClr val="669D34"/>
                </a:solidFill>
              </a:defRPr>
            </a:pPr>
            <a:r>
              <a:t>النظام غير المستقل </a:t>
            </a:r>
          </a:p>
          <a:p>
            <a:pPr rtl="0">
              <a:defRPr sz="1600">
                <a:solidFill>
                  <a:srgbClr val="669D34"/>
                </a:solidFill>
              </a:defRPr>
            </a:pPr>
            <a:r>
              <a:t>نظام غير متسق </a:t>
            </a:r>
          </a:p>
        </p:txBody>
      </p:sp>
      <p:sp>
        <p:nvSpPr>
          <p:cNvPr id="249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٢٠</a:t>
            </a:r>
          </a:p>
        </p:txBody>
      </p:sp>
      <p:sp>
        <p:nvSpPr>
          <p:cNvPr id="250" name="دائرة"/>
          <p:cNvSpPr/>
          <p:nvPr/>
        </p:nvSpPr>
        <p:spPr>
          <a:xfrm>
            <a:off x="20128800" y="2656140"/>
            <a:ext cx="677701" cy="6777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</p:spPr>
        <p:txBody>
          <a:bodyPr lIns="45719" rIns="45719"/>
          <a:lstStyle/>
          <a:p>
            <a:pPr algn="r" defTabSz="914400"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51" name="IMG_7901.jpeg" descr="IMG_7901.jpeg"/>
          <p:cNvPicPr>
            <a:picLocks noChangeAspect="1"/>
          </p:cNvPicPr>
          <p:nvPr/>
        </p:nvPicPr>
        <p:blipFill>
          <a:blip r:embed="rId3">
            <a:alphaModFix amt="44292"/>
            <a:extLst/>
          </a:blip>
          <a:srcRect l="4302" t="11421" r="1951" b="12902"/>
          <a:stretch>
            <a:fillRect/>
          </a:stretch>
        </p:blipFill>
        <p:spPr>
          <a:xfrm>
            <a:off x="1658080" y="2689746"/>
            <a:ext cx="4137911" cy="3340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3" h="21488" fill="norm" stroke="1" extrusionOk="0">
                <a:moveTo>
                  <a:pt x="19848" y="3"/>
                </a:moveTo>
                <a:cubicBezTo>
                  <a:pt x="19811" y="8"/>
                  <a:pt x="19770" y="21"/>
                  <a:pt x="19724" y="43"/>
                </a:cubicBezTo>
                <a:cubicBezTo>
                  <a:pt x="19467" y="169"/>
                  <a:pt x="19404" y="758"/>
                  <a:pt x="19619" y="1024"/>
                </a:cubicBezTo>
                <a:cubicBezTo>
                  <a:pt x="19716" y="1144"/>
                  <a:pt x="19662" y="1258"/>
                  <a:pt x="19372" y="1555"/>
                </a:cubicBezTo>
                <a:cubicBezTo>
                  <a:pt x="19168" y="1763"/>
                  <a:pt x="18948" y="2133"/>
                  <a:pt x="18883" y="2377"/>
                </a:cubicBezTo>
                <a:cubicBezTo>
                  <a:pt x="18796" y="2703"/>
                  <a:pt x="18653" y="2890"/>
                  <a:pt x="18341" y="3084"/>
                </a:cubicBezTo>
                <a:cubicBezTo>
                  <a:pt x="17715" y="3474"/>
                  <a:pt x="17560" y="3687"/>
                  <a:pt x="17560" y="4154"/>
                </a:cubicBezTo>
                <a:cubicBezTo>
                  <a:pt x="17560" y="4414"/>
                  <a:pt x="17625" y="4621"/>
                  <a:pt x="17737" y="4705"/>
                </a:cubicBezTo>
                <a:cubicBezTo>
                  <a:pt x="18232" y="5081"/>
                  <a:pt x="19690" y="4436"/>
                  <a:pt x="20470" y="3495"/>
                </a:cubicBezTo>
                <a:cubicBezTo>
                  <a:pt x="20805" y="3092"/>
                  <a:pt x="21046" y="2898"/>
                  <a:pt x="21190" y="2921"/>
                </a:cubicBezTo>
                <a:cubicBezTo>
                  <a:pt x="21361" y="2948"/>
                  <a:pt x="21505" y="2770"/>
                  <a:pt x="21493" y="2622"/>
                </a:cubicBezTo>
                <a:cubicBezTo>
                  <a:pt x="21489" y="2573"/>
                  <a:pt x="21466" y="2525"/>
                  <a:pt x="21423" y="2492"/>
                </a:cubicBezTo>
                <a:cubicBezTo>
                  <a:pt x="21367" y="2449"/>
                  <a:pt x="21351" y="2304"/>
                  <a:pt x="21386" y="2168"/>
                </a:cubicBezTo>
                <a:cubicBezTo>
                  <a:pt x="21421" y="2031"/>
                  <a:pt x="21403" y="1850"/>
                  <a:pt x="21348" y="1767"/>
                </a:cubicBezTo>
                <a:cubicBezTo>
                  <a:pt x="21294" y="1683"/>
                  <a:pt x="21233" y="1502"/>
                  <a:pt x="21212" y="1363"/>
                </a:cubicBezTo>
                <a:cubicBezTo>
                  <a:pt x="21192" y="1225"/>
                  <a:pt x="21106" y="1111"/>
                  <a:pt x="21023" y="1111"/>
                </a:cubicBezTo>
                <a:cubicBezTo>
                  <a:pt x="20939" y="1111"/>
                  <a:pt x="20857" y="983"/>
                  <a:pt x="20839" y="827"/>
                </a:cubicBezTo>
                <a:cubicBezTo>
                  <a:pt x="20817" y="634"/>
                  <a:pt x="20737" y="544"/>
                  <a:pt x="20588" y="544"/>
                </a:cubicBezTo>
                <a:cubicBezTo>
                  <a:pt x="20468" y="544"/>
                  <a:pt x="20275" y="406"/>
                  <a:pt x="20161" y="237"/>
                </a:cubicBezTo>
                <a:cubicBezTo>
                  <a:pt x="20037" y="54"/>
                  <a:pt x="19957" y="-13"/>
                  <a:pt x="19848" y="3"/>
                </a:cubicBezTo>
                <a:close/>
                <a:moveTo>
                  <a:pt x="14296" y="1351"/>
                </a:moveTo>
                <a:cubicBezTo>
                  <a:pt x="13900" y="1325"/>
                  <a:pt x="13740" y="1500"/>
                  <a:pt x="13847" y="1843"/>
                </a:cubicBezTo>
                <a:cubicBezTo>
                  <a:pt x="13875" y="1934"/>
                  <a:pt x="13716" y="2190"/>
                  <a:pt x="13494" y="2410"/>
                </a:cubicBezTo>
                <a:cubicBezTo>
                  <a:pt x="13273" y="2630"/>
                  <a:pt x="13015" y="2995"/>
                  <a:pt x="12919" y="3222"/>
                </a:cubicBezTo>
                <a:cubicBezTo>
                  <a:pt x="12823" y="3449"/>
                  <a:pt x="12681" y="3784"/>
                  <a:pt x="12604" y="3965"/>
                </a:cubicBezTo>
                <a:cubicBezTo>
                  <a:pt x="12527" y="4146"/>
                  <a:pt x="12434" y="4649"/>
                  <a:pt x="12398" y="5086"/>
                </a:cubicBezTo>
                <a:cubicBezTo>
                  <a:pt x="12340" y="5771"/>
                  <a:pt x="12357" y="5904"/>
                  <a:pt x="12519" y="6051"/>
                </a:cubicBezTo>
                <a:cubicBezTo>
                  <a:pt x="12922" y="6416"/>
                  <a:pt x="13399" y="6111"/>
                  <a:pt x="13653" y="5323"/>
                </a:cubicBezTo>
                <a:cubicBezTo>
                  <a:pt x="13778" y="4937"/>
                  <a:pt x="13926" y="4752"/>
                  <a:pt x="14307" y="4514"/>
                </a:cubicBezTo>
                <a:cubicBezTo>
                  <a:pt x="14577" y="4344"/>
                  <a:pt x="14895" y="4079"/>
                  <a:pt x="15012" y="3924"/>
                </a:cubicBezTo>
                <a:cubicBezTo>
                  <a:pt x="15168" y="3716"/>
                  <a:pt x="15315" y="3653"/>
                  <a:pt x="15581" y="3682"/>
                </a:cubicBezTo>
                <a:cubicBezTo>
                  <a:pt x="16176" y="3745"/>
                  <a:pt x="16494" y="3143"/>
                  <a:pt x="16005" y="2877"/>
                </a:cubicBezTo>
                <a:cubicBezTo>
                  <a:pt x="15879" y="2809"/>
                  <a:pt x="15769" y="2667"/>
                  <a:pt x="15762" y="2563"/>
                </a:cubicBezTo>
                <a:cubicBezTo>
                  <a:pt x="15754" y="2459"/>
                  <a:pt x="15744" y="2315"/>
                  <a:pt x="15737" y="2244"/>
                </a:cubicBezTo>
                <a:cubicBezTo>
                  <a:pt x="15731" y="2173"/>
                  <a:pt x="15554" y="2005"/>
                  <a:pt x="15343" y="1871"/>
                </a:cubicBezTo>
                <a:cubicBezTo>
                  <a:pt x="15133" y="1737"/>
                  <a:pt x="14900" y="1571"/>
                  <a:pt x="14824" y="1501"/>
                </a:cubicBezTo>
                <a:cubicBezTo>
                  <a:pt x="14748" y="1432"/>
                  <a:pt x="14511" y="1364"/>
                  <a:pt x="14296" y="1351"/>
                </a:cubicBezTo>
                <a:close/>
                <a:moveTo>
                  <a:pt x="13771" y="7692"/>
                </a:moveTo>
                <a:cubicBezTo>
                  <a:pt x="13711" y="7671"/>
                  <a:pt x="13641" y="7700"/>
                  <a:pt x="13523" y="7766"/>
                </a:cubicBezTo>
                <a:cubicBezTo>
                  <a:pt x="13285" y="7901"/>
                  <a:pt x="13263" y="7969"/>
                  <a:pt x="13307" y="8448"/>
                </a:cubicBezTo>
                <a:cubicBezTo>
                  <a:pt x="13347" y="8894"/>
                  <a:pt x="13316" y="9024"/>
                  <a:pt x="13115" y="9240"/>
                </a:cubicBezTo>
                <a:cubicBezTo>
                  <a:pt x="12983" y="9382"/>
                  <a:pt x="12777" y="9758"/>
                  <a:pt x="12657" y="10074"/>
                </a:cubicBezTo>
                <a:cubicBezTo>
                  <a:pt x="12497" y="10497"/>
                  <a:pt x="12340" y="10699"/>
                  <a:pt x="12072" y="10838"/>
                </a:cubicBezTo>
                <a:cubicBezTo>
                  <a:pt x="11871" y="10942"/>
                  <a:pt x="11626" y="11119"/>
                  <a:pt x="11526" y="11231"/>
                </a:cubicBezTo>
                <a:cubicBezTo>
                  <a:pt x="11316" y="11466"/>
                  <a:pt x="11282" y="12152"/>
                  <a:pt x="11470" y="12393"/>
                </a:cubicBezTo>
                <a:cubicBezTo>
                  <a:pt x="11665" y="12643"/>
                  <a:pt x="12601" y="12476"/>
                  <a:pt x="13265" y="12074"/>
                </a:cubicBezTo>
                <a:cubicBezTo>
                  <a:pt x="13581" y="11883"/>
                  <a:pt x="14047" y="11456"/>
                  <a:pt x="14304" y="11124"/>
                </a:cubicBezTo>
                <a:cubicBezTo>
                  <a:pt x="14621" y="10715"/>
                  <a:pt x="14805" y="10562"/>
                  <a:pt x="14875" y="10649"/>
                </a:cubicBezTo>
                <a:cubicBezTo>
                  <a:pt x="14946" y="10736"/>
                  <a:pt x="15024" y="10713"/>
                  <a:pt x="15115" y="10577"/>
                </a:cubicBezTo>
                <a:cubicBezTo>
                  <a:pt x="15211" y="10434"/>
                  <a:pt x="15217" y="10339"/>
                  <a:pt x="15137" y="10240"/>
                </a:cubicBezTo>
                <a:cubicBezTo>
                  <a:pt x="15058" y="10142"/>
                  <a:pt x="15059" y="10035"/>
                  <a:pt x="15146" y="9860"/>
                </a:cubicBezTo>
                <a:cubicBezTo>
                  <a:pt x="15244" y="9660"/>
                  <a:pt x="15234" y="9593"/>
                  <a:pt x="15088" y="9490"/>
                </a:cubicBezTo>
                <a:cubicBezTo>
                  <a:pt x="14990" y="9421"/>
                  <a:pt x="14911" y="9255"/>
                  <a:pt x="14911" y="9120"/>
                </a:cubicBezTo>
                <a:cubicBezTo>
                  <a:pt x="14911" y="8834"/>
                  <a:pt x="14612" y="8429"/>
                  <a:pt x="14317" y="8313"/>
                </a:cubicBezTo>
                <a:cubicBezTo>
                  <a:pt x="14204" y="8269"/>
                  <a:pt x="14039" y="8094"/>
                  <a:pt x="13950" y="7925"/>
                </a:cubicBezTo>
                <a:cubicBezTo>
                  <a:pt x="13877" y="7788"/>
                  <a:pt x="13830" y="7714"/>
                  <a:pt x="13771" y="7692"/>
                </a:cubicBezTo>
                <a:close/>
                <a:moveTo>
                  <a:pt x="7770" y="9038"/>
                </a:moveTo>
                <a:cubicBezTo>
                  <a:pt x="7648" y="9060"/>
                  <a:pt x="7569" y="9303"/>
                  <a:pt x="7625" y="9600"/>
                </a:cubicBezTo>
                <a:cubicBezTo>
                  <a:pt x="7667" y="9818"/>
                  <a:pt x="7623" y="9914"/>
                  <a:pt x="7440" y="10000"/>
                </a:cubicBezTo>
                <a:cubicBezTo>
                  <a:pt x="7133" y="10145"/>
                  <a:pt x="6729" y="10735"/>
                  <a:pt x="6564" y="11285"/>
                </a:cubicBezTo>
                <a:cubicBezTo>
                  <a:pt x="6493" y="11519"/>
                  <a:pt x="6374" y="11854"/>
                  <a:pt x="6302" y="12028"/>
                </a:cubicBezTo>
                <a:cubicBezTo>
                  <a:pt x="5967" y="12827"/>
                  <a:pt x="6005" y="13669"/>
                  <a:pt x="6384" y="13896"/>
                </a:cubicBezTo>
                <a:cubicBezTo>
                  <a:pt x="6506" y="13969"/>
                  <a:pt x="6636" y="14035"/>
                  <a:pt x="6675" y="14039"/>
                </a:cubicBezTo>
                <a:cubicBezTo>
                  <a:pt x="6816" y="14056"/>
                  <a:pt x="7274" y="13467"/>
                  <a:pt x="7456" y="13036"/>
                </a:cubicBezTo>
                <a:cubicBezTo>
                  <a:pt x="7571" y="12764"/>
                  <a:pt x="7828" y="12471"/>
                  <a:pt x="8122" y="12270"/>
                </a:cubicBezTo>
                <a:cubicBezTo>
                  <a:pt x="8385" y="12091"/>
                  <a:pt x="8666" y="11828"/>
                  <a:pt x="8747" y="11685"/>
                </a:cubicBezTo>
                <a:cubicBezTo>
                  <a:pt x="8868" y="11471"/>
                  <a:pt x="8971" y="11437"/>
                  <a:pt x="9345" y="11489"/>
                </a:cubicBezTo>
                <a:cubicBezTo>
                  <a:pt x="9730" y="11543"/>
                  <a:pt x="9812" y="11513"/>
                  <a:pt x="9911" y="11282"/>
                </a:cubicBezTo>
                <a:cubicBezTo>
                  <a:pt x="10038" y="10989"/>
                  <a:pt x="9980" y="10793"/>
                  <a:pt x="9693" y="10537"/>
                </a:cubicBezTo>
                <a:cubicBezTo>
                  <a:pt x="9591" y="10446"/>
                  <a:pt x="9509" y="10263"/>
                  <a:pt x="9509" y="10128"/>
                </a:cubicBezTo>
                <a:cubicBezTo>
                  <a:pt x="9509" y="9988"/>
                  <a:pt x="9439" y="9883"/>
                  <a:pt x="9347" y="9883"/>
                </a:cubicBezTo>
                <a:cubicBezTo>
                  <a:pt x="9257" y="9883"/>
                  <a:pt x="9159" y="9764"/>
                  <a:pt x="9128" y="9620"/>
                </a:cubicBezTo>
                <a:cubicBezTo>
                  <a:pt x="9090" y="9441"/>
                  <a:pt x="9014" y="9377"/>
                  <a:pt x="8887" y="9418"/>
                </a:cubicBezTo>
                <a:cubicBezTo>
                  <a:pt x="8785" y="9451"/>
                  <a:pt x="8646" y="9395"/>
                  <a:pt x="8578" y="9293"/>
                </a:cubicBezTo>
                <a:cubicBezTo>
                  <a:pt x="8508" y="9189"/>
                  <a:pt x="8363" y="9136"/>
                  <a:pt x="8248" y="9173"/>
                </a:cubicBezTo>
                <a:cubicBezTo>
                  <a:pt x="8135" y="9210"/>
                  <a:pt x="7979" y="9176"/>
                  <a:pt x="7902" y="9097"/>
                </a:cubicBezTo>
                <a:cubicBezTo>
                  <a:pt x="7855" y="9049"/>
                  <a:pt x="7810" y="9031"/>
                  <a:pt x="7770" y="9038"/>
                </a:cubicBezTo>
                <a:close/>
                <a:moveTo>
                  <a:pt x="7543" y="15344"/>
                </a:moveTo>
                <a:cubicBezTo>
                  <a:pt x="7483" y="15342"/>
                  <a:pt x="7419" y="15352"/>
                  <a:pt x="7355" y="15377"/>
                </a:cubicBezTo>
                <a:cubicBezTo>
                  <a:pt x="7088" y="15482"/>
                  <a:pt x="6999" y="16022"/>
                  <a:pt x="7203" y="16301"/>
                </a:cubicBezTo>
                <a:cubicBezTo>
                  <a:pt x="7355" y="16510"/>
                  <a:pt x="7346" y="16544"/>
                  <a:pt x="7065" y="16802"/>
                </a:cubicBezTo>
                <a:cubicBezTo>
                  <a:pt x="6780" y="17062"/>
                  <a:pt x="6369" y="17833"/>
                  <a:pt x="6514" y="17833"/>
                </a:cubicBezTo>
                <a:cubicBezTo>
                  <a:pt x="6689" y="17833"/>
                  <a:pt x="6265" y="18255"/>
                  <a:pt x="5920" y="18426"/>
                </a:cubicBezTo>
                <a:cubicBezTo>
                  <a:pt x="5244" y="18761"/>
                  <a:pt x="4941" y="19477"/>
                  <a:pt x="5292" y="19912"/>
                </a:cubicBezTo>
                <a:cubicBezTo>
                  <a:pt x="5731" y="20455"/>
                  <a:pt x="7359" y="19780"/>
                  <a:pt x="8190" y="18709"/>
                </a:cubicBezTo>
                <a:cubicBezTo>
                  <a:pt x="8409" y="18426"/>
                  <a:pt x="8635" y="18230"/>
                  <a:pt x="8691" y="18272"/>
                </a:cubicBezTo>
                <a:cubicBezTo>
                  <a:pt x="8747" y="18315"/>
                  <a:pt x="8884" y="18287"/>
                  <a:pt x="8998" y="18211"/>
                </a:cubicBezTo>
                <a:cubicBezTo>
                  <a:pt x="9163" y="18102"/>
                  <a:pt x="9185" y="18025"/>
                  <a:pt x="9103" y="17836"/>
                </a:cubicBezTo>
                <a:cubicBezTo>
                  <a:pt x="9047" y="17705"/>
                  <a:pt x="9026" y="17518"/>
                  <a:pt x="9056" y="17420"/>
                </a:cubicBezTo>
                <a:cubicBezTo>
                  <a:pt x="9086" y="17322"/>
                  <a:pt x="9042" y="17171"/>
                  <a:pt x="8959" y="17085"/>
                </a:cubicBezTo>
                <a:cubicBezTo>
                  <a:pt x="8876" y="17000"/>
                  <a:pt x="8831" y="16857"/>
                  <a:pt x="8858" y="16769"/>
                </a:cubicBezTo>
                <a:cubicBezTo>
                  <a:pt x="8886" y="16680"/>
                  <a:pt x="8792" y="16514"/>
                  <a:pt x="8650" y="16398"/>
                </a:cubicBezTo>
                <a:cubicBezTo>
                  <a:pt x="8507" y="16283"/>
                  <a:pt x="8401" y="16116"/>
                  <a:pt x="8415" y="16031"/>
                </a:cubicBezTo>
                <a:cubicBezTo>
                  <a:pt x="8429" y="15942"/>
                  <a:pt x="8332" y="15876"/>
                  <a:pt x="8186" y="15875"/>
                </a:cubicBezTo>
                <a:cubicBezTo>
                  <a:pt x="8033" y="15874"/>
                  <a:pt x="7919" y="15789"/>
                  <a:pt x="7899" y="15663"/>
                </a:cubicBezTo>
                <a:cubicBezTo>
                  <a:pt x="7870" y="15472"/>
                  <a:pt x="7722" y="15351"/>
                  <a:pt x="7543" y="15344"/>
                </a:cubicBezTo>
                <a:close/>
                <a:moveTo>
                  <a:pt x="1723" y="16615"/>
                </a:moveTo>
                <a:cubicBezTo>
                  <a:pt x="1552" y="16630"/>
                  <a:pt x="1553" y="16703"/>
                  <a:pt x="1585" y="16975"/>
                </a:cubicBezTo>
                <a:cubicBezTo>
                  <a:pt x="1620" y="17273"/>
                  <a:pt x="1585" y="17371"/>
                  <a:pt x="1406" y="17455"/>
                </a:cubicBezTo>
                <a:cubicBezTo>
                  <a:pt x="1118" y="17591"/>
                  <a:pt x="530" y="18504"/>
                  <a:pt x="309" y="19158"/>
                </a:cubicBezTo>
                <a:cubicBezTo>
                  <a:pt x="-46" y="20210"/>
                  <a:pt x="-95" y="20921"/>
                  <a:pt x="163" y="21334"/>
                </a:cubicBezTo>
                <a:cubicBezTo>
                  <a:pt x="321" y="21587"/>
                  <a:pt x="792" y="21519"/>
                  <a:pt x="1020" y="21208"/>
                </a:cubicBezTo>
                <a:cubicBezTo>
                  <a:pt x="1135" y="21052"/>
                  <a:pt x="1310" y="20711"/>
                  <a:pt x="1408" y="20450"/>
                </a:cubicBezTo>
                <a:cubicBezTo>
                  <a:pt x="1540" y="20096"/>
                  <a:pt x="1705" y="19910"/>
                  <a:pt x="2057" y="19717"/>
                </a:cubicBezTo>
                <a:cubicBezTo>
                  <a:pt x="2317" y="19575"/>
                  <a:pt x="2624" y="19314"/>
                  <a:pt x="2740" y="19135"/>
                </a:cubicBezTo>
                <a:cubicBezTo>
                  <a:pt x="2929" y="18841"/>
                  <a:pt x="2970" y="18826"/>
                  <a:pt x="3173" y="18982"/>
                </a:cubicBezTo>
                <a:cubicBezTo>
                  <a:pt x="3478" y="19219"/>
                  <a:pt x="3743" y="18999"/>
                  <a:pt x="3785" y="18474"/>
                </a:cubicBezTo>
                <a:cubicBezTo>
                  <a:pt x="3811" y="18141"/>
                  <a:pt x="3784" y="18077"/>
                  <a:pt x="3632" y="18109"/>
                </a:cubicBezTo>
                <a:cubicBezTo>
                  <a:pt x="3504" y="18136"/>
                  <a:pt x="3447" y="18069"/>
                  <a:pt x="3447" y="17895"/>
                </a:cubicBezTo>
                <a:cubicBezTo>
                  <a:pt x="3447" y="17570"/>
                  <a:pt x="3306" y="17304"/>
                  <a:pt x="3185" y="17397"/>
                </a:cubicBezTo>
                <a:cubicBezTo>
                  <a:pt x="3133" y="17436"/>
                  <a:pt x="3036" y="17322"/>
                  <a:pt x="2970" y="17144"/>
                </a:cubicBezTo>
                <a:cubicBezTo>
                  <a:pt x="2885" y="16911"/>
                  <a:pt x="2800" y="16841"/>
                  <a:pt x="2665" y="16894"/>
                </a:cubicBezTo>
                <a:cubicBezTo>
                  <a:pt x="2556" y="16937"/>
                  <a:pt x="2455" y="16897"/>
                  <a:pt x="2424" y="16799"/>
                </a:cubicBezTo>
                <a:cubicBezTo>
                  <a:pt x="2394" y="16700"/>
                  <a:pt x="2202" y="16623"/>
                  <a:pt x="1958" y="16615"/>
                </a:cubicBezTo>
                <a:cubicBezTo>
                  <a:pt x="1857" y="16612"/>
                  <a:pt x="1780" y="16611"/>
                  <a:pt x="1723" y="16615"/>
                </a:cubicBezTo>
                <a:close/>
              </a:path>
            </a:pathLst>
          </a:cu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grpSp>
        <p:nvGrpSpPr>
          <p:cNvPr id="256" name="تجميع"/>
          <p:cNvGrpSpPr/>
          <p:nvPr/>
        </p:nvGrpSpPr>
        <p:grpSpPr>
          <a:xfrm>
            <a:off x="19638004" y="4873466"/>
            <a:ext cx="1019693" cy="982760"/>
            <a:chOff x="0" y="0"/>
            <a:chExt cx="1019692" cy="982758"/>
          </a:xfrm>
        </p:grpSpPr>
        <p:grpSp>
          <p:nvGrpSpPr>
            <p:cNvPr id="254" name="بيضاوي"/>
            <p:cNvGrpSpPr/>
            <p:nvPr/>
          </p:nvGrpSpPr>
          <p:grpSpPr>
            <a:xfrm>
              <a:off x="-1" y="0"/>
              <a:ext cx="1019694" cy="982759"/>
              <a:chOff x="0" y="0"/>
              <a:chExt cx="1019692" cy="982758"/>
            </a:xfrm>
          </p:grpSpPr>
          <p:sp>
            <p:nvSpPr>
              <p:cNvPr id="253" name="بيضاوي"/>
              <p:cNvSpPr/>
              <p:nvPr/>
            </p:nvSpPr>
            <p:spPr>
              <a:xfrm>
                <a:off x="38099" y="38100"/>
                <a:ext cx="943494" cy="906559"/>
              </a:xfrm>
              <a:prstGeom prst="ellipse">
                <a:avLst/>
              </a:prstGeom>
              <a:solidFill>
                <a:srgbClr val="E3D2BC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252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4">
                <a:alphaModFix amt="91324"/>
                <a:extLst/>
              </a:blip>
              <a:stretch>
                <a:fillRect/>
              </a:stretch>
            </p:blipFill>
            <p:spPr>
              <a:xfrm>
                <a:off x="-1" y="0"/>
                <a:ext cx="1019694" cy="982759"/>
              </a:xfrm>
              <a:prstGeom prst="rect">
                <a:avLst/>
              </a:prstGeom>
              <a:effectLst/>
            </p:spPr>
          </p:pic>
        </p:grpSp>
        <p:sp>
          <p:nvSpPr>
            <p:cNvPr id="255" name="مستطيل 38"/>
            <p:cNvSpPr txBox="1"/>
            <p:nvPr/>
          </p:nvSpPr>
          <p:spPr>
            <a:xfrm>
              <a:off x="0" y="0"/>
              <a:ext cx="934292" cy="793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261" name="تجميع"/>
          <p:cNvGrpSpPr/>
          <p:nvPr/>
        </p:nvGrpSpPr>
        <p:grpSpPr>
          <a:xfrm>
            <a:off x="19592069" y="6542565"/>
            <a:ext cx="1004745" cy="1036100"/>
            <a:chOff x="-38100" y="-38100"/>
            <a:chExt cx="1004743" cy="1036099"/>
          </a:xfrm>
        </p:grpSpPr>
        <p:grpSp>
          <p:nvGrpSpPr>
            <p:cNvPr id="259" name="بيضاوي"/>
            <p:cNvGrpSpPr/>
            <p:nvPr/>
          </p:nvGrpSpPr>
          <p:grpSpPr>
            <a:xfrm>
              <a:off x="-38100" y="-38101"/>
              <a:ext cx="1004744" cy="1036101"/>
              <a:chOff x="0" y="0"/>
              <a:chExt cx="1004743" cy="1036099"/>
            </a:xfrm>
          </p:grpSpPr>
          <p:sp>
            <p:nvSpPr>
              <p:cNvPr id="258" name="بيضاوي"/>
              <p:cNvSpPr/>
              <p:nvPr/>
            </p:nvSpPr>
            <p:spPr>
              <a:xfrm>
                <a:off x="38100" y="38100"/>
                <a:ext cx="928544" cy="959900"/>
              </a:xfrm>
              <a:prstGeom prst="ellipse">
                <a:avLst/>
              </a:prstGeom>
              <a:solidFill>
                <a:srgbClr val="DFEED4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257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5">
                <a:alphaModFix amt="91324"/>
                <a:extLst/>
              </a:blip>
              <a:stretch>
                <a:fillRect/>
              </a:stretch>
            </p:blipFill>
            <p:spPr>
              <a:xfrm>
                <a:off x="0" y="0"/>
                <a:ext cx="1004744" cy="1036100"/>
              </a:xfrm>
              <a:prstGeom prst="rect">
                <a:avLst/>
              </a:prstGeom>
              <a:effectLst/>
            </p:spPr>
          </p:pic>
        </p:grpSp>
        <p:sp>
          <p:nvSpPr>
            <p:cNvPr id="260" name="مستطيل 38"/>
            <p:cNvSpPr txBox="1"/>
            <p:nvPr/>
          </p:nvSpPr>
          <p:spPr>
            <a:xfrm>
              <a:off x="4527" y="157929"/>
              <a:ext cx="919490" cy="8400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266" name="تجميع"/>
          <p:cNvGrpSpPr/>
          <p:nvPr/>
        </p:nvGrpSpPr>
        <p:grpSpPr>
          <a:xfrm>
            <a:off x="19359279" y="8604484"/>
            <a:ext cx="1354350" cy="1056235"/>
            <a:chOff x="0" y="-38100"/>
            <a:chExt cx="1354349" cy="1056233"/>
          </a:xfrm>
        </p:grpSpPr>
        <p:grpSp>
          <p:nvGrpSpPr>
            <p:cNvPr id="264" name="دائرة"/>
            <p:cNvGrpSpPr/>
            <p:nvPr/>
          </p:nvGrpSpPr>
          <p:grpSpPr>
            <a:xfrm>
              <a:off x="149057" y="-38101"/>
              <a:ext cx="1056235" cy="1056235"/>
              <a:chOff x="0" y="0"/>
              <a:chExt cx="1056233" cy="1056233"/>
            </a:xfrm>
          </p:grpSpPr>
          <p:sp>
            <p:nvSpPr>
              <p:cNvPr id="263" name="دائرة"/>
              <p:cNvSpPr/>
              <p:nvPr/>
            </p:nvSpPr>
            <p:spPr>
              <a:xfrm>
                <a:off x="38100" y="38100"/>
                <a:ext cx="980034" cy="980034"/>
              </a:xfrm>
              <a:prstGeom prst="ellipse">
                <a:avLst/>
              </a:prstGeom>
              <a:solidFill>
                <a:srgbClr val="CBF0FF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262" name="دائرة دائرة" descr="دائرة دائرة"/>
              <p:cNvPicPr>
                <a:picLocks noChangeAspect="0"/>
              </p:cNvPicPr>
              <p:nvPr/>
            </p:nvPicPr>
            <p:blipFill>
              <a:blip r:embed="rId6">
                <a:alphaModFix amt="91324"/>
                <a:extLst/>
              </a:blip>
              <a:stretch>
                <a:fillRect/>
              </a:stretch>
            </p:blipFill>
            <p:spPr>
              <a:xfrm>
                <a:off x="0" y="0"/>
                <a:ext cx="1056234" cy="1056234"/>
              </a:xfrm>
              <a:prstGeom prst="rect">
                <a:avLst/>
              </a:prstGeom>
              <a:effectLst/>
            </p:spPr>
          </p:pic>
        </p:grpSp>
        <p:sp>
          <p:nvSpPr>
            <p:cNvPr id="265" name="مستطيل 38"/>
            <p:cNvSpPr/>
            <p:nvPr/>
          </p:nvSpPr>
          <p:spPr>
            <a:xfrm>
              <a:off x="0" y="30699"/>
              <a:ext cx="135435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10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1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2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2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Class="entr" nodeType="after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8" dur="2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4" grpId="6"/>
      <p:bldP build="whole" bldLvl="1" animBg="1" rev="0" advAuto="0" spid="251" grpId="2"/>
      <p:bldP build="whole" bldLvl="1" animBg="1" rev="0" advAuto="0" spid="261" grpId="5"/>
      <p:bldP build="whole" bldLvl="1" animBg="1" rev="0" advAuto="0" spid="246" grpId="4"/>
      <p:bldP build="whole" bldLvl="1" animBg="1" rev="0" advAuto="0" spid="266" grpId="7"/>
      <p:bldP build="whole" bldLvl="1" animBg="1" rev="0" advAuto="0" spid="243" grpId="1"/>
      <p:bldP build="whole" bldLvl="1" animBg="1" rev="0" advAuto="0" spid="245" grpId="8"/>
      <p:bldP build="whole" bldLvl="1" animBg="1" rev="0" advAuto="0" spid="256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٢٠</a:t>
            </a:r>
          </a:p>
        </p:txBody>
      </p:sp>
      <p:grpSp>
        <p:nvGrpSpPr>
          <p:cNvPr id="276" name="تجميع"/>
          <p:cNvGrpSpPr/>
          <p:nvPr/>
        </p:nvGrpSpPr>
        <p:grpSpPr>
          <a:xfrm>
            <a:off x="14832421" y="2702324"/>
            <a:ext cx="5987882" cy="937291"/>
            <a:chOff x="0" y="0"/>
            <a:chExt cx="5987880" cy="937289"/>
          </a:xfrm>
        </p:grpSpPr>
        <p:grpSp>
          <p:nvGrpSpPr>
            <p:cNvPr id="273" name="Google Shape;4333;p67"/>
            <p:cNvGrpSpPr/>
            <p:nvPr/>
          </p:nvGrpSpPr>
          <p:grpSpPr>
            <a:xfrm>
              <a:off x="0" y="0"/>
              <a:ext cx="4707043" cy="833473"/>
              <a:chOff x="0" y="0"/>
              <a:chExt cx="4707042" cy="833472"/>
            </a:xfrm>
          </p:grpSpPr>
          <p:sp>
            <p:nvSpPr>
              <p:cNvPr id="269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0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1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2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74" name="مثال"/>
            <p:cNvSpPr txBox="1"/>
            <p:nvPr/>
          </p:nvSpPr>
          <p:spPr>
            <a:xfrm>
              <a:off x="1556520" y="99089"/>
              <a:ext cx="939714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275" name="بيضاوي"/>
            <p:cNvSpPr/>
            <p:nvPr/>
          </p:nvSpPr>
          <p:spPr>
            <a:xfrm>
              <a:off x="4985771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77" name="IMG_7902.png" descr="IMG_7902.png"/>
          <p:cNvPicPr>
            <a:picLocks noChangeAspect="1"/>
          </p:cNvPicPr>
          <p:nvPr/>
        </p:nvPicPr>
        <p:blipFill>
          <a:blip r:embed="rId3">
            <a:extLst/>
          </a:blip>
          <a:srcRect l="39561" t="32778" r="40827" b="63566"/>
          <a:stretch>
            <a:fillRect/>
          </a:stretch>
        </p:blipFill>
        <p:spPr>
          <a:xfrm>
            <a:off x="7327705" y="2477991"/>
            <a:ext cx="7021148" cy="981602"/>
          </a:xfrm>
          <a:prstGeom prst="rect">
            <a:avLst/>
          </a:prstGeom>
          <a:ln w="25400">
            <a:solidFill>
              <a:srgbClr val="5E5E5E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278" name="IMG_7902.png" descr="IMG_7902.png"/>
          <p:cNvPicPr>
            <a:picLocks noChangeAspect="1"/>
          </p:cNvPicPr>
          <p:nvPr/>
        </p:nvPicPr>
        <p:blipFill>
          <a:blip r:embed="rId3">
            <a:extLst/>
          </a:blip>
          <a:srcRect l="51194" t="36478" r="29462" b="59448"/>
          <a:stretch>
            <a:fillRect/>
          </a:stretch>
        </p:blipFill>
        <p:spPr>
          <a:xfrm>
            <a:off x="11074315" y="3538974"/>
            <a:ext cx="8428373" cy="1331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G_7902.png" descr="IMG_7902.png"/>
          <p:cNvPicPr>
            <a:picLocks noChangeAspect="1"/>
          </p:cNvPicPr>
          <p:nvPr/>
        </p:nvPicPr>
        <p:blipFill>
          <a:blip r:embed="rId3">
            <a:extLst/>
          </a:blip>
          <a:srcRect l="60551" t="40244" r="30365" b="53392"/>
          <a:stretch>
            <a:fillRect/>
          </a:stretch>
        </p:blipFill>
        <p:spPr>
          <a:xfrm>
            <a:off x="15720134" y="4936904"/>
            <a:ext cx="3782723" cy="1987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G_7902.png" descr="IMG_7902.png"/>
          <p:cNvPicPr>
            <a:picLocks noChangeAspect="1"/>
          </p:cNvPicPr>
          <p:nvPr/>
        </p:nvPicPr>
        <p:blipFill>
          <a:blip r:embed="rId3">
            <a:extLst/>
          </a:blip>
          <a:srcRect l="23439" t="40903" r="40556" b="56583"/>
          <a:stretch>
            <a:fillRect/>
          </a:stretch>
        </p:blipFill>
        <p:spPr>
          <a:xfrm>
            <a:off x="5603195" y="5274151"/>
            <a:ext cx="9962606" cy="5214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81" name="IMG_7902.png" descr="IMG_7902.png"/>
          <p:cNvPicPr>
            <a:picLocks noChangeAspect="1"/>
          </p:cNvPicPr>
          <p:nvPr/>
        </p:nvPicPr>
        <p:blipFill>
          <a:blip r:embed="rId3">
            <a:extLst/>
          </a:blip>
          <a:srcRect l="33415" t="46818" r="29849" b="32830"/>
          <a:stretch>
            <a:fillRect/>
          </a:stretch>
        </p:blipFill>
        <p:spPr>
          <a:xfrm>
            <a:off x="11698185" y="7179111"/>
            <a:ext cx="8914058" cy="3703861"/>
          </a:xfrm>
          <a:prstGeom prst="rect">
            <a:avLst/>
          </a:prstGeom>
          <a:ln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82" name="IMG_7902.png" descr="IMG_7902.png"/>
          <p:cNvPicPr>
            <a:picLocks noChangeAspect="1"/>
          </p:cNvPicPr>
          <p:nvPr/>
        </p:nvPicPr>
        <p:blipFill>
          <a:blip r:embed="rId3">
            <a:extLst/>
          </a:blip>
          <a:srcRect l="31166" t="66507" r="28786" b="15544"/>
          <a:stretch>
            <a:fillRect/>
          </a:stretch>
        </p:blipFill>
        <p:spPr>
          <a:xfrm>
            <a:off x="2150054" y="7471410"/>
            <a:ext cx="9280595" cy="3119388"/>
          </a:xfrm>
          <a:prstGeom prst="rect">
            <a:avLst/>
          </a:prstGeom>
          <a:ln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8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94733" y="4911504"/>
            <a:ext cx="4579190" cy="1125904"/>
          </a:xfrm>
          <a:prstGeom prst="rect">
            <a:avLst/>
          </a:prstGeom>
        </p:spPr>
      </p:pic>
      <p:sp>
        <p:nvSpPr>
          <p:cNvPr id="285" name="ص"/>
          <p:cNvSpPr txBox="1"/>
          <p:nvPr/>
        </p:nvSpPr>
        <p:spPr>
          <a:xfrm>
            <a:off x="13622983" y="6078818"/>
            <a:ext cx="7675402" cy="752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5300">
                <a:solidFill>
                  <a:srgbClr val="E224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ص</a:t>
            </a:r>
          </a:p>
        </p:txBody>
      </p:sp>
      <p:sp>
        <p:nvSpPr>
          <p:cNvPr id="286" name="دائرة"/>
          <p:cNvSpPr/>
          <p:nvPr/>
        </p:nvSpPr>
        <p:spPr>
          <a:xfrm>
            <a:off x="18616007" y="4961162"/>
            <a:ext cx="1026589" cy="1026589"/>
          </a:xfrm>
          <a:prstGeom prst="ellipse">
            <a:avLst/>
          </a:prstGeom>
          <a:solidFill>
            <a:schemeClr val="accent2">
              <a:alpha val="30136"/>
            </a:schemeClr>
          </a:solidFill>
          <a:ln w="12700">
            <a:solidFill>
              <a:srgbClr val="000000">
                <a:alpha val="30136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mph" nodeType="afterEffect" presetSubtype="0" presetID="26" grpId="4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7" dur="1000" fill="hold" tmFilter="0, 0; .2, .5; .8, .5; 1, 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2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Class="entr" nodeType="afterEffect" presetSubtype="32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mph" nodeType="afterEffect" presetSubtype="0" presetID="26" grpId="8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33" dur="1000" fill="hold" tmFilter="0, 0; .2, .5; .8, .5; 1, 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2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9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3" grpId="1"/>
      <p:bldP build="whole" bldLvl="1" animBg="1" rev="0" advAuto="0" spid="285" grpId="7"/>
      <p:bldP build="whole" bldLvl="1" animBg="1" rev="0" advAuto="0" spid="283" grpId="3"/>
      <p:bldP build="whole" bldLvl="1" animBg="1" rev="0" advAuto="0" spid="283" grpId="4"/>
      <p:bldP build="whole" bldLvl="1" animBg="1" rev="0" advAuto="0" spid="286" grpId="5"/>
      <p:bldP build="whole" bldLvl="1" animBg="1" rev="0" advAuto="0" spid="280" grpId="2"/>
      <p:bldP build="whole" bldLvl="1" animBg="1" rev="0" advAuto="0" spid="285" grpId="6"/>
      <p:bldP build="whole" bldLvl="1" animBg="1" rev="0" advAuto="0" spid="285" grpId="8"/>
      <p:bldP build="whole" bldLvl="1" animBg="1" rev="0" advAuto="0" spid="282" grpId="10"/>
      <p:bldP build="whole" bldLvl="1" animBg="1" rev="0" advAuto="0" spid="281" grpId="9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مستطيل مستدير الزوايا"/>
          <p:cNvSpPr/>
          <p:nvPr/>
        </p:nvSpPr>
        <p:spPr>
          <a:xfrm>
            <a:off x="1910534" y="4159701"/>
            <a:ext cx="18667970" cy="8325826"/>
          </a:xfrm>
          <a:prstGeom prst="roundRect">
            <a:avLst>
              <a:gd name="adj" fmla="val 2301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289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99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290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1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292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98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293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4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5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6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7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30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٢٠</a:t>
            </a:r>
          </a:p>
        </p:txBody>
      </p:sp>
      <p:sp>
        <p:nvSpPr>
          <p:cNvPr id="301" name="مستطيل مستدير الزوايا"/>
          <p:cNvSpPr/>
          <p:nvPr/>
        </p:nvSpPr>
        <p:spPr>
          <a:xfrm>
            <a:off x="15125864" y="4234596"/>
            <a:ext cx="4304602" cy="1128285"/>
          </a:xfrm>
          <a:prstGeom prst="roundRect">
            <a:avLst>
              <a:gd name="adj" fmla="val 18540"/>
            </a:avLst>
          </a:prstGeom>
          <a:solidFill>
            <a:schemeClr val="accent4">
              <a:hueOff val="366961"/>
              <a:satOff val="4172"/>
              <a:lumOff val="11129"/>
              <a:alpha val="14155"/>
            </a:schemeClr>
          </a:solidFill>
          <a:ln w="88900">
            <a:solidFill>
              <a:srgbClr val="000000">
                <a:alpha val="14155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309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306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302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3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4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5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07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308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0" name="مستطيل 91"/>
          <p:cNvSpPr txBox="1"/>
          <p:nvPr/>
        </p:nvSpPr>
        <p:spPr>
          <a:xfrm>
            <a:off x="4602089" y="2523914"/>
            <a:ext cx="11269788" cy="1459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4100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 استعمال التعويض لحل النظام الاتي </a:t>
            </a:r>
          </a:p>
        </p:txBody>
      </p:sp>
      <p:sp>
        <p:nvSpPr>
          <p:cNvPr id="311" name="مستطيل 91"/>
          <p:cNvSpPr txBox="1"/>
          <p:nvPr/>
        </p:nvSpPr>
        <p:spPr>
          <a:xfrm>
            <a:off x="13684854" y="4363567"/>
            <a:ext cx="5211651" cy="1859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 defTabSz="914400" rtl="0">
              <a:defRPr b="1" sz="5100">
                <a:solidFill>
                  <a:srgbClr val="76BB40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ص= ٤س-٦</a:t>
            </a:r>
          </a:p>
          <a:p>
            <a:pPr algn="r" defTabSz="914400" rtl="0">
              <a:defRPr b="1" sz="5100">
                <a:solidFill>
                  <a:srgbClr val="0056D6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٥س+ ٣</a:t>
            </a:r>
            <a:r>
              <a:rPr>
                <a:solidFill>
                  <a:srgbClr val="E22400"/>
                </a:solidFill>
              </a:rPr>
              <a:t>ص</a:t>
            </a:r>
            <a:r>
              <a:t>=-١ </a:t>
            </a:r>
          </a:p>
        </p:txBody>
      </p:sp>
      <p:sp>
        <p:nvSpPr>
          <p:cNvPr id="312" name="٥س+ ٣            =-١"/>
          <p:cNvSpPr txBox="1"/>
          <p:nvPr/>
        </p:nvSpPr>
        <p:spPr>
          <a:xfrm>
            <a:off x="13978429" y="6838537"/>
            <a:ext cx="5343062" cy="9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914400" rtl="0">
              <a:defRPr b="1" sz="5100">
                <a:solidFill>
                  <a:srgbClr val="0056D6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٥س+ ٣</a:t>
            </a:r>
            <a:r>
              <a:rPr>
                <a:solidFill>
                  <a:srgbClr val="E22400"/>
                </a:solidFill>
              </a:rPr>
              <a:t>            </a:t>
            </a:r>
            <a:r>
              <a:t>=-١ </a:t>
            </a:r>
          </a:p>
        </p:txBody>
      </p:sp>
      <p:sp>
        <p:nvSpPr>
          <p:cNvPr id="313" name="ص"/>
          <p:cNvSpPr txBox="1"/>
          <p:nvPr/>
        </p:nvSpPr>
        <p:spPr>
          <a:xfrm>
            <a:off x="13978428" y="6857999"/>
            <a:ext cx="2812579" cy="902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914400">
              <a:defRPr b="1" sz="5100">
                <a:solidFill>
                  <a:srgbClr val="E22400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>
                <a:solidFill>
                  <a:srgbClr val="0056D6"/>
                </a:solidFill>
              </a:defRPr>
            </a:pPr>
            <a:r>
              <a:rPr>
                <a:solidFill>
                  <a:srgbClr val="E22400"/>
                </a:solidFill>
              </a:rPr>
              <a:t>ص</a:t>
            </a:r>
          </a:p>
        </p:txBody>
      </p:sp>
      <p:sp>
        <p:nvSpPr>
          <p:cNvPr id="314" name="نعوض عن قيمة ص بالمقدار الناتج في الخطوة (١) في المعادلة الثانية ثم حلها"/>
          <p:cNvSpPr txBox="1"/>
          <p:nvPr/>
        </p:nvSpPr>
        <p:spPr>
          <a:xfrm>
            <a:off x="12792919" y="5998664"/>
            <a:ext cx="7490033" cy="1312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40631" indent="-240631" defTabSz="914400">
              <a:buSzPct val="100000"/>
              <a:buChar char="▪️"/>
              <a:defRPr b="1" sz="2400">
                <a:solidFill>
                  <a:srgbClr val="00A1D8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نعوض عن قيمة ص بالمقدار الناتج في الخطوة (١) في المعادلة الثانية ثم حلها</a:t>
            </a:r>
          </a:p>
        </p:txBody>
      </p:sp>
      <p:sp>
        <p:nvSpPr>
          <p:cNvPr id="315" name="(٤س-٦)"/>
          <p:cNvSpPr txBox="1"/>
          <p:nvPr/>
        </p:nvSpPr>
        <p:spPr>
          <a:xfrm>
            <a:off x="15627408" y="4347709"/>
            <a:ext cx="2327199" cy="1804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b="1" sz="5100">
                <a:solidFill>
                  <a:srgbClr val="76BB40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 (٤س-٦)</a:t>
            </a:r>
          </a:p>
        </p:txBody>
      </p:sp>
      <p:sp>
        <p:nvSpPr>
          <p:cNvPr id="316" name="٥س+ ١٢ س -١٨=-١"/>
          <p:cNvSpPr txBox="1"/>
          <p:nvPr/>
        </p:nvSpPr>
        <p:spPr>
          <a:xfrm>
            <a:off x="14119476" y="7780217"/>
            <a:ext cx="5496487" cy="9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b="1" sz="5100">
                <a:solidFill>
                  <a:srgbClr val="0056D6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٥س+ ١٢ س -١٨=-١ </a:t>
            </a:r>
          </a:p>
        </p:txBody>
      </p:sp>
      <p:sp>
        <p:nvSpPr>
          <p:cNvPr id="317" name="١٧س -١٨=-١"/>
          <p:cNvSpPr txBox="1"/>
          <p:nvPr/>
        </p:nvSpPr>
        <p:spPr>
          <a:xfrm>
            <a:off x="15751084" y="8768610"/>
            <a:ext cx="3723832" cy="9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b="1" sz="5100">
                <a:solidFill>
                  <a:srgbClr val="0056D6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١٧س -١٨=-١ </a:t>
            </a:r>
          </a:p>
        </p:txBody>
      </p:sp>
      <p:sp>
        <p:nvSpPr>
          <p:cNvPr id="318" name="١٧س =١٧"/>
          <p:cNvSpPr txBox="1"/>
          <p:nvPr/>
        </p:nvSpPr>
        <p:spPr>
          <a:xfrm>
            <a:off x="16220132" y="9660140"/>
            <a:ext cx="2941079" cy="94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b="1" sz="5100">
                <a:solidFill>
                  <a:srgbClr val="0056D6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١٧س =١٧ </a:t>
            </a:r>
          </a:p>
        </p:txBody>
      </p:sp>
      <p:grpSp>
        <p:nvGrpSpPr>
          <p:cNvPr id="321" name="س =١"/>
          <p:cNvGrpSpPr/>
          <p:nvPr/>
        </p:nvGrpSpPr>
        <p:grpSpPr>
          <a:xfrm>
            <a:off x="17071055" y="11309976"/>
            <a:ext cx="2090156" cy="1144881"/>
            <a:chOff x="0" y="0"/>
            <a:chExt cx="2090154" cy="1144880"/>
          </a:xfrm>
        </p:grpSpPr>
        <p:sp>
          <p:nvSpPr>
            <p:cNvPr id="320" name="س =١"/>
            <p:cNvSpPr txBox="1"/>
            <p:nvPr/>
          </p:nvSpPr>
          <p:spPr>
            <a:xfrm>
              <a:off x="50800" y="50799"/>
              <a:ext cx="1988555" cy="1043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914400">
                <a:defRPr b="1" sz="5100">
                  <a:solidFill>
                    <a:srgbClr val="0056D6"/>
                  </a:solidFill>
                  <a:latin typeface="AbdoLine-Light"/>
                  <a:ea typeface="AbdoLine-Light"/>
                  <a:cs typeface="AbdoLine-Light"/>
                  <a:sym typeface="AbdoLine-Light"/>
                </a:defRPr>
              </a:lvl1pPr>
            </a:lstStyle>
            <a:p>
              <a:pPr rtl="0">
                <a:defRPr/>
              </a:pPr>
              <a:r>
                <a:t>س =١ </a:t>
              </a:r>
            </a:p>
          </p:txBody>
        </p:sp>
        <p:pic>
          <p:nvPicPr>
            <p:cNvPr id="319" name="س =١ س =١ " descr="س =١ س =١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2090155" cy="1144882"/>
            </a:xfrm>
            <a:prstGeom prst="rect">
              <a:avLst/>
            </a:prstGeom>
            <a:effectLst/>
          </p:spPr>
        </p:pic>
      </p:grpSp>
      <p:grpSp>
        <p:nvGrpSpPr>
          <p:cNvPr id="326" name="تجميع"/>
          <p:cNvGrpSpPr/>
          <p:nvPr/>
        </p:nvGrpSpPr>
        <p:grpSpPr>
          <a:xfrm>
            <a:off x="12526437" y="4576254"/>
            <a:ext cx="266483" cy="7972773"/>
            <a:chOff x="-44450" y="-44449"/>
            <a:chExt cx="266481" cy="7972771"/>
          </a:xfrm>
        </p:grpSpPr>
        <p:pic>
          <p:nvPicPr>
            <p:cNvPr id="322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3043191" y="4663099"/>
              <a:ext cx="6441545" cy="88901"/>
            </a:xfrm>
            <a:prstGeom prst="rect">
              <a:avLst/>
            </a:prstGeom>
            <a:effectLst/>
          </p:spPr>
        </p:pic>
        <p:pic>
          <p:nvPicPr>
            <p:cNvPr id="324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3569721" y="3480820"/>
              <a:ext cx="7139442" cy="88901"/>
            </a:xfrm>
            <a:prstGeom prst="rect">
              <a:avLst/>
            </a:prstGeom>
            <a:effectLst/>
          </p:spPr>
        </p:pic>
      </p:grpSp>
      <p:sp>
        <p:nvSpPr>
          <p:cNvPr id="327" name="نعوض عن قيمة س في احدى المعادلتين…"/>
          <p:cNvSpPr txBox="1"/>
          <p:nvPr/>
        </p:nvSpPr>
        <p:spPr>
          <a:xfrm>
            <a:off x="4250267" y="5075537"/>
            <a:ext cx="7345510" cy="1268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30605" indent="-230605" defTabSz="914400" rtl="0">
              <a:buSzPct val="100000"/>
              <a:buChar char="▪️"/>
              <a:defRPr b="1" sz="2300">
                <a:solidFill>
                  <a:srgbClr val="00A1D8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نعوض عن قيمة س في احدى المعادلتين </a:t>
            </a:r>
          </a:p>
          <a:p>
            <a:pPr marL="230605" indent="-230605" defTabSz="914400" rtl="0">
              <a:buSzPct val="100000"/>
              <a:buChar char="▪️"/>
              <a:defRPr b="1" sz="2300">
                <a:solidFill>
                  <a:srgbClr val="00A1D8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هنا أسهل التعويض في المعادلة (١)عن قيمة س =١</a:t>
            </a:r>
          </a:p>
        </p:txBody>
      </p:sp>
      <p:sp>
        <p:nvSpPr>
          <p:cNvPr id="328" name="ص= ٤س-٦"/>
          <p:cNvSpPr txBox="1"/>
          <p:nvPr/>
        </p:nvSpPr>
        <p:spPr>
          <a:xfrm>
            <a:off x="7643590" y="5867906"/>
            <a:ext cx="3094819" cy="1804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b="1" sz="5100">
                <a:solidFill>
                  <a:srgbClr val="76BB40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ص= ٤س-٦</a:t>
            </a:r>
          </a:p>
        </p:txBody>
      </p:sp>
      <p:sp>
        <p:nvSpPr>
          <p:cNvPr id="329" name="ص= ٤✖️١-٦"/>
          <p:cNvSpPr txBox="1"/>
          <p:nvPr/>
        </p:nvSpPr>
        <p:spPr>
          <a:xfrm>
            <a:off x="7439384" y="6654969"/>
            <a:ext cx="3410764" cy="182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b="1" sz="5100">
                <a:solidFill>
                  <a:srgbClr val="76BB40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ص= ٤✖️١-٦</a:t>
            </a:r>
          </a:p>
        </p:txBody>
      </p:sp>
      <p:sp>
        <p:nvSpPr>
          <p:cNvPr id="330" name="ص= ٤-٦"/>
          <p:cNvSpPr txBox="1"/>
          <p:nvPr/>
        </p:nvSpPr>
        <p:spPr>
          <a:xfrm>
            <a:off x="7763941" y="7435227"/>
            <a:ext cx="2411689" cy="1804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b="1" sz="5100">
                <a:solidFill>
                  <a:srgbClr val="76BB40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ص= ٤-٦</a:t>
            </a:r>
          </a:p>
        </p:txBody>
      </p:sp>
      <p:grpSp>
        <p:nvGrpSpPr>
          <p:cNvPr id="333" name="ص=-٢"/>
          <p:cNvGrpSpPr/>
          <p:nvPr/>
        </p:nvGrpSpPr>
        <p:grpSpPr>
          <a:xfrm>
            <a:off x="7923021" y="8418444"/>
            <a:ext cx="2169090" cy="1068681"/>
            <a:chOff x="0" y="0"/>
            <a:chExt cx="2169089" cy="1068680"/>
          </a:xfrm>
        </p:grpSpPr>
        <p:sp>
          <p:nvSpPr>
            <p:cNvPr id="332" name="ص=-٢"/>
            <p:cNvSpPr txBox="1"/>
            <p:nvPr/>
          </p:nvSpPr>
          <p:spPr>
            <a:xfrm>
              <a:off x="31750" y="31749"/>
              <a:ext cx="2105590" cy="1005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r" defTabSz="914400">
                <a:defRPr b="1" sz="5100">
                  <a:solidFill>
                    <a:srgbClr val="76BB40"/>
                  </a:solidFill>
                  <a:latin typeface="AbdoLine-Light"/>
                  <a:ea typeface="AbdoLine-Light"/>
                  <a:cs typeface="AbdoLine-Light"/>
                  <a:sym typeface="AbdoLine-Light"/>
                </a:defRPr>
              </a:lvl1pPr>
            </a:lstStyle>
            <a:p>
              <a:pPr rtl="0">
                <a:defRPr/>
              </a:pPr>
              <a:r>
                <a:t>ص=-٢</a:t>
              </a:r>
            </a:p>
          </p:txBody>
        </p:sp>
        <p:pic>
          <p:nvPicPr>
            <p:cNvPr id="331" name="ص=-٢ ص=-٢" descr="ص=-٢ ص=-٢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-1"/>
              <a:ext cx="2169090" cy="1068682"/>
            </a:xfrm>
            <a:prstGeom prst="rect">
              <a:avLst/>
            </a:prstGeom>
            <a:effectLst/>
          </p:spPr>
        </p:pic>
      </p:grpSp>
      <p:sp>
        <p:nvSpPr>
          <p:cNvPr id="334" name="اذن الحل (س،ص)…"/>
          <p:cNvSpPr txBox="1"/>
          <p:nvPr/>
        </p:nvSpPr>
        <p:spPr>
          <a:xfrm>
            <a:off x="2835969" y="9722709"/>
            <a:ext cx="9206832" cy="2732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914400" rtl="0">
              <a:defRPr b="1" sz="5100">
                <a:solidFill>
                  <a:srgbClr val="008CB4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اذن الحل (س،ص) </a:t>
            </a:r>
          </a:p>
          <a:p>
            <a:pPr algn="r" defTabSz="914400" rtl="0">
              <a:defRPr b="1" sz="5100">
                <a:solidFill>
                  <a:srgbClr val="008CB4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           = (١، -٢ )</a:t>
            </a:r>
          </a:p>
        </p:txBody>
      </p:sp>
      <p:sp>
        <p:nvSpPr>
          <p:cNvPr id="335" name="دائرة"/>
          <p:cNvSpPr/>
          <p:nvPr/>
        </p:nvSpPr>
        <p:spPr>
          <a:xfrm>
            <a:off x="16975411" y="8814960"/>
            <a:ext cx="888982" cy="888981"/>
          </a:xfrm>
          <a:prstGeom prst="ellipse">
            <a:avLst/>
          </a:prstGeom>
          <a:solidFill>
            <a:schemeClr val="accent4">
              <a:hueOff val="366961"/>
              <a:satOff val="4172"/>
              <a:lumOff val="11129"/>
              <a:alpha val="30136"/>
            </a:schemeClr>
          </a:solidFill>
          <a:ln w="12700">
            <a:solidFill>
              <a:srgbClr val="000000">
                <a:alpha val="30136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36" name="دائرة"/>
          <p:cNvSpPr/>
          <p:nvPr/>
        </p:nvSpPr>
        <p:spPr>
          <a:xfrm>
            <a:off x="18407479" y="9757290"/>
            <a:ext cx="747381" cy="747381"/>
          </a:xfrm>
          <a:prstGeom prst="ellipse">
            <a:avLst/>
          </a:prstGeom>
          <a:solidFill>
            <a:schemeClr val="accent4">
              <a:hueOff val="366961"/>
              <a:satOff val="4172"/>
              <a:lumOff val="11129"/>
              <a:alpha val="30136"/>
            </a:schemeClr>
          </a:solidFill>
          <a:ln w="12700">
            <a:solidFill>
              <a:srgbClr val="000000">
                <a:alpha val="30136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37" name="+١٨"/>
          <p:cNvSpPr/>
          <p:nvPr/>
        </p:nvSpPr>
        <p:spPr>
          <a:xfrm>
            <a:off x="14897560" y="9048086"/>
            <a:ext cx="974317" cy="612055"/>
          </a:xfrm>
          <a:prstGeom prst="roundRect">
            <a:avLst>
              <a:gd name="adj" fmla="val 20201"/>
            </a:avLst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5E5E5E"/>
                </a:solidFill>
              </a:defRPr>
            </a:lvl1pPr>
          </a:lstStyle>
          <a:p>
            <a:pPr rtl="0">
              <a:defRPr/>
            </a:pPr>
            <a:r>
              <a:t>+١٨</a:t>
            </a:r>
          </a:p>
        </p:txBody>
      </p:sp>
      <p:cxnSp>
        <p:nvCxnSpPr>
          <p:cNvPr id="338" name="خط الاتصال"/>
          <p:cNvCxnSpPr>
            <a:stCxn id="337" idx="0"/>
            <a:endCxn id="335" idx="0"/>
          </p:cNvCxnSpPr>
          <p:nvPr/>
        </p:nvCxnSpPr>
        <p:spPr>
          <a:xfrm flipV="1">
            <a:off x="15384718" y="9259450"/>
            <a:ext cx="2035184" cy="94664"/>
          </a:xfrm>
          <a:prstGeom prst="straightConnector1">
            <a:avLst/>
          </a:prstGeom>
          <a:ln w="25400">
            <a:solidFill>
              <a:srgbClr val="5C5C5C"/>
            </a:solidFill>
            <a:custDash>
              <a:ds d="600000" sp="600000"/>
            </a:custDash>
            <a:miter lim="400000"/>
            <a:headEnd type="stealth"/>
          </a:ln>
        </p:spPr>
      </p:cxnSp>
      <p:sp>
        <p:nvSpPr>
          <p:cNvPr id="339" name="خط"/>
          <p:cNvSpPr/>
          <p:nvPr/>
        </p:nvSpPr>
        <p:spPr>
          <a:xfrm flipV="1">
            <a:off x="18289874" y="10498320"/>
            <a:ext cx="9271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0" name="خط"/>
          <p:cNvSpPr/>
          <p:nvPr/>
        </p:nvSpPr>
        <p:spPr>
          <a:xfrm flipH="1">
            <a:off x="16349425" y="10362882"/>
            <a:ext cx="88316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1" name="١٧"/>
          <p:cNvSpPr/>
          <p:nvPr/>
        </p:nvSpPr>
        <p:spPr>
          <a:xfrm>
            <a:off x="18242666" y="10511020"/>
            <a:ext cx="974316" cy="612055"/>
          </a:xfrm>
          <a:prstGeom prst="roundRect">
            <a:avLst>
              <a:gd name="adj" fmla="val 20201"/>
            </a:avLst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5E5E5E"/>
                </a:solidFill>
              </a:defRPr>
            </a:lvl1pPr>
          </a:lstStyle>
          <a:p>
            <a:pPr rtl="0">
              <a:defRPr/>
            </a:pPr>
            <a:r>
              <a:t>١٧</a:t>
            </a:r>
          </a:p>
        </p:txBody>
      </p:sp>
      <p:sp>
        <p:nvSpPr>
          <p:cNvPr id="342" name="١٧"/>
          <p:cNvSpPr/>
          <p:nvPr/>
        </p:nvSpPr>
        <p:spPr>
          <a:xfrm>
            <a:off x="16303848" y="10212429"/>
            <a:ext cx="974316" cy="933732"/>
          </a:xfrm>
          <a:prstGeom prst="roundRect">
            <a:avLst>
              <a:gd name="adj" fmla="val 13241"/>
            </a:avLst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>
                <a:solidFill>
                  <a:srgbClr val="5E5E5E"/>
                </a:solidFill>
              </a:defRPr>
            </a:lvl1pPr>
          </a:lstStyle>
          <a:p>
            <a:pPr rtl="0">
              <a:defRPr/>
            </a:pPr>
            <a:r>
              <a:t>١٧</a:t>
            </a:r>
          </a:p>
        </p:txBody>
      </p:sp>
      <p:sp>
        <p:nvSpPr>
          <p:cNvPr id="343" name="معادلة (١)"/>
          <p:cNvSpPr txBox="1"/>
          <p:nvPr/>
        </p:nvSpPr>
        <p:spPr>
          <a:xfrm>
            <a:off x="12615336" y="4351544"/>
            <a:ext cx="2363541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sz="51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معادلة (١) </a:t>
            </a:r>
          </a:p>
        </p:txBody>
      </p:sp>
      <p:sp>
        <p:nvSpPr>
          <p:cNvPr id="344" name="معادلة (٢)"/>
          <p:cNvSpPr txBox="1"/>
          <p:nvPr/>
        </p:nvSpPr>
        <p:spPr>
          <a:xfrm>
            <a:off x="12615336" y="5271418"/>
            <a:ext cx="2363541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sz="51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معادلة (٢) </a:t>
            </a:r>
          </a:p>
        </p:txBody>
      </p:sp>
      <p:pic>
        <p:nvPicPr>
          <p:cNvPr id="345" name="بيضاوي بيضاوي" descr="بيضاوي بيضاوي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097202" y="10511020"/>
            <a:ext cx="3324595" cy="1449034"/>
          </a:xfrm>
          <a:prstGeom prst="rect">
            <a:avLst/>
          </a:prstGeom>
        </p:spPr>
      </p:pic>
      <p:grpSp>
        <p:nvGrpSpPr>
          <p:cNvPr id="351" name="تجميع"/>
          <p:cNvGrpSpPr/>
          <p:nvPr/>
        </p:nvGrpSpPr>
        <p:grpSpPr>
          <a:xfrm>
            <a:off x="19615962" y="4305163"/>
            <a:ext cx="1019693" cy="982759"/>
            <a:chOff x="0" y="0"/>
            <a:chExt cx="1019692" cy="982758"/>
          </a:xfrm>
        </p:grpSpPr>
        <p:grpSp>
          <p:nvGrpSpPr>
            <p:cNvPr id="349" name="بيضاوي"/>
            <p:cNvGrpSpPr/>
            <p:nvPr/>
          </p:nvGrpSpPr>
          <p:grpSpPr>
            <a:xfrm>
              <a:off x="-1" y="0"/>
              <a:ext cx="1019694" cy="982759"/>
              <a:chOff x="0" y="0"/>
              <a:chExt cx="1019692" cy="982758"/>
            </a:xfrm>
          </p:grpSpPr>
          <p:sp>
            <p:nvSpPr>
              <p:cNvPr id="348" name="بيضاوي"/>
              <p:cNvSpPr/>
              <p:nvPr/>
            </p:nvSpPr>
            <p:spPr>
              <a:xfrm>
                <a:off x="38099" y="38100"/>
                <a:ext cx="943494" cy="906559"/>
              </a:xfrm>
              <a:prstGeom prst="ellipse">
                <a:avLst/>
              </a:prstGeom>
              <a:solidFill>
                <a:srgbClr val="E3D2BC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347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10">
                <a:alphaModFix amt="91324"/>
                <a:extLst/>
              </a:blip>
              <a:stretch>
                <a:fillRect/>
              </a:stretch>
            </p:blipFill>
            <p:spPr>
              <a:xfrm>
                <a:off x="-1" y="0"/>
                <a:ext cx="1019694" cy="982759"/>
              </a:xfrm>
              <a:prstGeom prst="rect">
                <a:avLst/>
              </a:prstGeom>
              <a:effectLst/>
            </p:spPr>
          </p:pic>
        </p:grpSp>
        <p:sp>
          <p:nvSpPr>
            <p:cNvPr id="350" name="مستطيل 38"/>
            <p:cNvSpPr txBox="1"/>
            <p:nvPr/>
          </p:nvSpPr>
          <p:spPr>
            <a:xfrm>
              <a:off x="0" y="0"/>
              <a:ext cx="934292" cy="7933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356" name="تجميع"/>
          <p:cNvGrpSpPr/>
          <p:nvPr/>
        </p:nvGrpSpPr>
        <p:grpSpPr>
          <a:xfrm>
            <a:off x="19746984" y="5860476"/>
            <a:ext cx="1004745" cy="1036100"/>
            <a:chOff x="-38100" y="-38100"/>
            <a:chExt cx="1004743" cy="1036099"/>
          </a:xfrm>
        </p:grpSpPr>
        <p:grpSp>
          <p:nvGrpSpPr>
            <p:cNvPr id="354" name="بيضاوي"/>
            <p:cNvGrpSpPr/>
            <p:nvPr/>
          </p:nvGrpSpPr>
          <p:grpSpPr>
            <a:xfrm>
              <a:off x="-38100" y="-38101"/>
              <a:ext cx="1004744" cy="1036101"/>
              <a:chOff x="0" y="0"/>
              <a:chExt cx="1004743" cy="1036099"/>
            </a:xfrm>
          </p:grpSpPr>
          <p:sp>
            <p:nvSpPr>
              <p:cNvPr id="353" name="بيضاوي"/>
              <p:cNvSpPr/>
              <p:nvPr/>
            </p:nvSpPr>
            <p:spPr>
              <a:xfrm>
                <a:off x="38100" y="38100"/>
                <a:ext cx="928544" cy="959900"/>
              </a:xfrm>
              <a:prstGeom prst="ellipse">
                <a:avLst/>
              </a:prstGeom>
              <a:solidFill>
                <a:srgbClr val="DFEED4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352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11">
                <a:alphaModFix amt="91324"/>
                <a:extLst/>
              </a:blip>
              <a:stretch>
                <a:fillRect/>
              </a:stretch>
            </p:blipFill>
            <p:spPr>
              <a:xfrm>
                <a:off x="0" y="0"/>
                <a:ext cx="1004744" cy="1036100"/>
              </a:xfrm>
              <a:prstGeom prst="rect">
                <a:avLst/>
              </a:prstGeom>
              <a:effectLst/>
            </p:spPr>
          </p:pic>
        </p:grpSp>
        <p:sp>
          <p:nvSpPr>
            <p:cNvPr id="355" name="مستطيل 38"/>
            <p:cNvSpPr txBox="1"/>
            <p:nvPr/>
          </p:nvSpPr>
          <p:spPr>
            <a:xfrm>
              <a:off x="4527" y="157929"/>
              <a:ext cx="919490" cy="8400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361" name="تجميع"/>
          <p:cNvGrpSpPr/>
          <p:nvPr/>
        </p:nvGrpSpPr>
        <p:grpSpPr>
          <a:xfrm>
            <a:off x="10738409" y="4964484"/>
            <a:ext cx="1354350" cy="1056235"/>
            <a:chOff x="0" y="-38100"/>
            <a:chExt cx="1354349" cy="1056233"/>
          </a:xfrm>
        </p:grpSpPr>
        <p:grpSp>
          <p:nvGrpSpPr>
            <p:cNvPr id="359" name="دائرة"/>
            <p:cNvGrpSpPr/>
            <p:nvPr/>
          </p:nvGrpSpPr>
          <p:grpSpPr>
            <a:xfrm>
              <a:off x="149057" y="-38101"/>
              <a:ext cx="1056235" cy="1056235"/>
              <a:chOff x="0" y="0"/>
              <a:chExt cx="1056233" cy="1056233"/>
            </a:xfrm>
          </p:grpSpPr>
          <p:sp>
            <p:nvSpPr>
              <p:cNvPr id="358" name="دائرة"/>
              <p:cNvSpPr/>
              <p:nvPr/>
            </p:nvSpPr>
            <p:spPr>
              <a:xfrm>
                <a:off x="38100" y="38100"/>
                <a:ext cx="980034" cy="980034"/>
              </a:xfrm>
              <a:prstGeom prst="ellipse">
                <a:avLst/>
              </a:prstGeom>
              <a:solidFill>
                <a:srgbClr val="CBF0FF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357" name="دائرة دائرة" descr="دائرة دائرة"/>
              <p:cNvPicPr>
                <a:picLocks noChangeAspect="0"/>
              </p:cNvPicPr>
              <p:nvPr/>
            </p:nvPicPr>
            <p:blipFill>
              <a:blip r:embed="rId12">
                <a:alphaModFix amt="91324"/>
                <a:extLst/>
              </a:blip>
              <a:stretch>
                <a:fillRect/>
              </a:stretch>
            </p:blipFill>
            <p:spPr>
              <a:xfrm>
                <a:off x="0" y="0"/>
                <a:ext cx="1056234" cy="1056234"/>
              </a:xfrm>
              <a:prstGeom prst="rect">
                <a:avLst/>
              </a:prstGeom>
              <a:effectLst/>
            </p:spPr>
          </p:pic>
        </p:grpSp>
        <p:sp>
          <p:nvSpPr>
            <p:cNvPr id="360" name="مستطيل 38"/>
            <p:cNvSpPr/>
            <p:nvPr/>
          </p:nvSpPr>
          <p:spPr>
            <a:xfrm>
              <a:off x="0" y="30699"/>
              <a:ext cx="135435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364" name="تجميع"/>
          <p:cNvGrpSpPr/>
          <p:nvPr/>
        </p:nvGrpSpPr>
        <p:grpSpPr>
          <a:xfrm>
            <a:off x="5386920" y="2764941"/>
            <a:ext cx="721928" cy="721928"/>
            <a:chOff x="0" y="0"/>
            <a:chExt cx="721927" cy="721927"/>
          </a:xfrm>
        </p:grpSpPr>
        <p:pic>
          <p:nvPicPr>
            <p:cNvPr id="362" name="Picture 4" descr="Picture 4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721928" cy="7219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3" name="مستطيل 38"/>
            <p:cNvSpPr txBox="1"/>
            <p:nvPr/>
          </p:nvSpPr>
          <p:spPr>
            <a:xfrm>
              <a:off x="101472" y="166187"/>
              <a:ext cx="518982" cy="497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١أ</a:t>
              </a:r>
            </a:p>
          </p:txBody>
        </p:sp>
      </p:grpSp>
      <p:sp>
        <p:nvSpPr>
          <p:cNvPr id="365" name="ص= ٤س-٦…"/>
          <p:cNvSpPr txBox="1"/>
          <p:nvPr/>
        </p:nvSpPr>
        <p:spPr>
          <a:xfrm>
            <a:off x="2145292" y="2542001"/>
            <a:ext cx="3241629" cy="152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914400" rtl="0">
              <a:defRPr b="1" sz="41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ص= ٤س-٦</a:t>
            </a:r>
          </a:p>
          <a:p>
            <a:pPr defTabSz="914400" rtl="0">
              <a:defRPr b="1" sz="41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٥س+ ٣ص=-١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Class="entr" nodeType="after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4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Class="entr" nodeType="afterEffect" presetSubtype="2" presetID="22" grpId="10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6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400"/>
                            </p:stCondLst>
                            <p:childTnLst>
                              <p:par>
                                <p:cTn id="48" presetClass="exit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9" dur="2500" fill="hold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path" nodeType="afterEffect" presetSubtype="0" presetID="-1" grpId="12" accel="50000" decel="50000" fill="hold">
                                  <p:stCondLst>
                                    <p:cond delay="500"/>
                                  </p:stCondLst>
                                  <p:childTnLst>
                                    <p:animMotion path="M 0.000000 0.000000 L -0.016617 0.048230 L -0.022382 0.180260" origin="layout" pathEditMode="relative">
                                      <p:cBhvr>
                                        <p:cTn id="53" dur="4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"/>
                            </p:stCondLst>
                            <p:childTnLst>
                              <p:par>
                                <p:cTn id="55" presetClass="entr" nodeType="afterEffect" presetSubtype="2" presetID="22" grpId="13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900"/>
                            </p:stCondLst>
                            <p:childTnLst>
                              <p:par>
                                <p:cTn id="59" presetClass="entr" nodeType="afterEffect" presetSubtype="2" presetID="22" grpId="14" fill="hold">
                                  <p:stCondLst>
                                    <p:cond delay="1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1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150"/>
                            </p:stCondLst>
                            <p:childTnLst>
                              <p:par>
                                <p:cTn id="63" presetClass="entr" nodeType="after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5" dur="2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150"/>
                            </p:stCondLst>
                            <p:childTnLst>
                              <p:par>
                                <p:cTn id="67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150"/>
                            </p:stCondLst>
                            <p:childTnLst>
                              <p:par>
                                <p:cTn id="71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3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150"/>
                            </p:stCondLst>
                            <p:childTnLst>
                              <p:par>
                                <p:cTn id="75" presetClass="entr" nodeType="afterEffect" presetSubtype="2" presetID="22" grpId="18" fill="hold">
                                  <p:stCondLst>
                                    <p:cond delay="1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7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650"/>
                            </p:stCondLst>
                            <p:childTnLst>
                              <p:par>
                                <p:cTn id="79" presetClass="entr" nodeType="afterEffect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1" dur="2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650"/>
                            </p:stCondLst>
                            <p:childTnLst>
                              <p:par>
                                <p:cTn id="83" presetClass="entr" nodeType="afterEffect" presetID="9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5" dur="2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650"/>
                            </p:stCondLst>
                            <p:childTnLst>
                              <p:par>
                                <p:cTn id="87" presetClass="entr" nodeType="after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9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6650"/>
                            </p:stCondLst>
                            <p:childTnLst>
                              <p:par>
                                <p:cTn id="91" presetClass="entr" nodeType="afterEffect" presetID="9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3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650"/>
                            </p:stCondLst>
                            <p:childTnLst>
                              <p:par>
                                <p:cTn id="95" presetClass="entr" nodeType="afterEffect" presetSubtype="2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7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9650"/>
                            </p:stCondLst>
                            <p:childTnLst>
                              <p:par>
                                <p:cTn id="99" presetClass="entr" nodeType="afterEffect" presetID="9" grpId="24" fill="hold">
                                  <p:stCondLst>
                                    <p:cond delay="2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1" dur="2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Class="entr" nodeType="clickEffect" presetSubtype="2" presetID="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Class="entr" nodeType="afterEffect" presetSubtype="2" presetID="22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1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Class="entr" nodeType="afterEffect" presetSubtype="2" presetID="2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5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17" presetClass="entr" nodeType="afterEffect" presetSubtype="2" presetID="22" grpId="28" fill="hold">
                                  <p:stCondLst>
                                    <p:cond delay="1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9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250"/>
                            </p:stCondLst>
                            <p:childTnLst>
                              <p:par>
                                <p:cTn id="121" presetClass="entr" nodeType="afterEffect" presetSubtype="2" presetID="22" grpId="29" fill="hold">
                                  <p:stCondLst>
                                    <p:cond delay="1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3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0"/>
                            </p:stCondLst>
                            <p:childTnLst>
                              <p:par>
                                <p:cTn id="125" presetClass="entr" nodeType="afterEffect" presetSubtype="2" presetID="22" grpId="30" fill="hold">
                                  <p:stCondLst>
                                    <p:cond delay="9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7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400"/>
                            </p:stCondLst>
                            <p:childTnLst>
                              <p:par>
                                <p:cTn id="129" presetClass="entr" nodeType="afterEffect" presetSubtype="2" presetID="22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31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Class="entr" nodeType="clickEffect" presetID="9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6" dur="2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7" grpId="26"/>
      <p:bldP build="whole" bldLvl="1" animBg="1" rev="0" advAuto="0" spid="343" grpId="3"/>
      <p:bldP build="whole" bldLvl="1" animBg="1" rev="0" advAuto="0" spid="311" grpId="1"/>
      <p:bldP build="whole" bldLvl="1" animBg="1" rev="0" advAuto="0" spid="313" grpId="9"/>
      <p:bldP build="whole" bldLvl="1" animBg="1" rev="0" advAuto="0" spid="337" grpId="17"/>
      <p:bldP build="whole" bldLvl="1" animBg="1" rev="0" advAuto="0" spid="312" grpId="8"/>
      <p:bldP build="whole" bldLvl="1" animBg="1" rev="0" advAuto="0" spid="313" grpId="11"/>
      <p:bldP build="whole" bldLvl="1" animBg="1" rev="0" advAuto="0" spid="361" grpId="25"/>
      <p:bldP build="whole" bldLvl="1" animBg="1" rev="0" advAuto="0" spid="316" grpId="13"/>
      <p:bldP build="whole" bldLvl="1" animBg="1" rev="0" advAuto="0" spid="328" grpId="27"/>
      <p:bldP build="whole" bldLvl="1" animBg="1" rev="0" advAuto="0" spid="333" grpId="30"/>
      <p:bldP build="whole" bldLvl="1" animBg="1" rev="0" advAuto="0" spid="351" grpId="2"/>
      <p:bldP build="whole" bldLvl="1" animBg="1" rev="0" advAuto="0" spid="329" grpId="28"/>
      <p:bldP build="whole" bldLvl="1" animBg="1" rev="0" advAuto="0" spid="334" grpId="31"/>
      <p:bldP build="whole" bldLvl="1" animBg="1" rev="0" advAuto="0" spid="356" grpId="6"/>
      <p:bldP build="whole" bldLvl="1" animBg="1" rev="0" advAuto="0" spid="345" grpId="32"/>
      <p:bldP build="whole" bldLvl="1" animBg="1" rev="0" advAuto="0" spid="330" grpId="29"/>
      <p:bldP build="whole" bldLvl="1" animBg="1" rev="0" advAuto="0" spid="336" grpId="19"/>
      <p:bldP build="whole" bldLvl="1" animBg="1" rev="0" advAuto="0" spid="315" grpId="10"/>
      <p:bldP build="whole" bldLvl="1" animBg="1" rev="0" advAuto="0" spid="317" grpId="14"/>
      <p:bldP build="whole" bldLvl="1" animBg="1" rev="0" advAuto="0" spid="338" grpId="16"/>
      <p:bldP build="whole" bldLvl="1" animBg="1" rev="0" advAuto="0" spid="344" grpId="4"/>
      <p:bldP build="whole" bldLvl="1" animBg="1" rev="0" advAuto="0" spid="314" grpId="7"/>
      <p:bldP build="whole" bldLvl="1" animBg="1" rev="0" advAuto="0" spid="318" grpId="18"/>
      <p:bldP build="whole" bldLvl="1" animBg="1" rev="0" advAuto="0" spid="339" grpId="20"/>
      <p:bldP build="whole" bldLvl="1" animBg="1" rev="0" advAuto="0" spid="301" grpId="5"/>
      <p:bldP build="whole" bldLvl="1" animBg="1" rev="0" advAuto="0" spid="340" grpId="22"/>
      <p:bldP build="whole" bldLvl="1" animBg="1" rev="0" advAuto="0" spid="342" grpId="23"/>
      <p:bldP build="whole" bldLvl="1" animBg="1" rev="0" advAuto="0" spid="321" grpId="24"/>
      <p:bldP build="whole" bldLvl="1" animBg="1" rev="0" advAuto="0" spid="335" grpId="15"/>
      <p:bldP build="whole" bldLvl="1" animBg="1" rev="0" advAuto="0" spid="341" grpId="2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966" y="2584305"/>
            <a:ext cx="1705256" cy="12789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68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372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369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0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1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373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74" name="مستطيل مستدير الزوايا"/>
          <p:cNvSpPr/>
          <p:nvPr/>
        </p:nvSpPr>
        <p:spPr>
          <a:xfrm>
            <a:off x="1998581" y="4867364"/>
            <a:ext cx="17886308" cy="7544259"/>
          </a:xfrm>
          <a:prstGeom prst="roundRect">
            <a:avLst>
              <a:gd name="adj" fmla="val 2525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377" name="تجميع"/>
          <p:cNvGrpSpPr/>
          <p:nvPr/>
        </p:nvGrpSpPr>
        <p:grpSpPr>
          <a:xfrm>
            <a:off x="11685441" y="3223775"/>
            <a:ext cx="768899" cy="981532"/>
            <a:chOff x="0" y="0"/>
            <a:chExt cx="768897" cy="981530"/>
          </a:xfrm>
        </p:grpSpPr>
        <p:pic>
          <p:nvPicPr>
            <p:cNvPr id="375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68898" cy="768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6" name="مستطيل 63"/>
            <p:cNvSpPr txBox="1"/>
            <p:nvPr/>
          </p:nvSpPr>
          <p:spPr>
            <a:xfrm>
              <a:off x="203767" y="106869"/>
              <a:ext cx="361364" cy="874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4000">
                  <a:ln w="6600" cap="flat">
                    <a:solidFill>
                      <a:srgbClr val="C0504D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378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٢٣</a:t>
            </a:r>
          </a:p>
        </p:txBody>
      </p:sp>
      <p:grpSp>
        <p:nvGrpSpPr>
          <p:cNvPr id="386" name="تجميع"/>
          <p:cNvGrpSpPr/>
          <p:nvPr/>
        </p:nvGrpSpPr>
        <p:grpSpPr>
          <a:xfrm>
            <a:off x="14712866" y="2577955"/>
            <a:ext cx="6120666" cy="1066801"/>
            <a:chOff x="0" y="0"/>
            <a:chExt cx="6120665" cy="1066800"/>
          </a:xfrm>
        </p:grpSpPr>
        <p:grpSp>
          <p:nvGrpSpPr>
            <p:cNvPr id="383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379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0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1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2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84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385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87" name="مستطيل 91"/>
          <p:cNvSpPr txBox="1"/>
          <p:nvPr/>
        </p:nvSpPr>
        <p:spPr>
          <a:xfrm>
            <a:off x="3727035" y="2357187"/>
            <a:ext cx="9991482" cy="1598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4500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 استعمال التعويض لحل النظام الاتي </a:t>
            </a:r>
          </a:p>
        </p:txBody>
      </p:sp>
      <p:sp>
        <p:nvSpPr>
          <p:cNvPr id="388" name="س= ص-٢…"/>
          <p:cNvSpPr txBox="1"/>
          <p:nvPr/>
        </p:nvSpPr>
        <p:spPr>
          <a:xfrm>
            <a:off x="8398073" y="3041634"/>
            <a:ext cx="2718661" cy="1655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r" defTabSz="914400" rtl="0">
              <a:defRPr b="1" sz="45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س= ص-٢</a:t>
            </a:r>
          </a:p>
          <a:p>
            <a:pPr algn="r" defTabSz="914400" rtl="0">
              <a:defRPr b="1" sz="45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٤س+ص=٢</a:t>
            </a:r>
          </a:p>
        </p:txBody>
      </p:sp>
      <p:grpSp>
        <p:nvGrpSpPr>
          <p:cNvPr id="393" name="تجميع"/>
          <p:cNvGrpSpPr/>
          <p:nvPr/>
        </p:nvGrpSpPr>
        <p:grpSpPr>
          <a:xfrm>
            <a:off x="10828778" y="4867914"/>
            <a:ext cx="225915" cy="7377777"/>
            <a:chOff x="-44450" y="-44450"/>
            <a:chExt cx="225913" cy="7377776"/>
          </a:xfrm>
        </p:grpSpPr>
        <p:pic>
          <p:nvPicPr>
            <p:cNvPr id="389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2844042" y="4307821"/>
              <a:ext cx="5962111" cy="88901"/>
            </a:xfrm>
            <a:prstGeom prst="rect">
              <a:avLst/>
            </a:prstGeom>
            <a:effectLst/>
          </p:spPr>
        </p:pic>
        <p:pic>
          <p:nvPicPr>
            <p:cNvPr id="391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3303669" y="3214768"/>
              <a:ext cx="6607338" cy="889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8" grpId="8"/>
      <p:bldP build="whole" bldLvl="1" animBg="1" rev="0" advAuto="0" spid="368" grpId="9"/>
      <p:bldP build="whole" bldLvl="1" animBg="1" rev="0" advAuto="0" spid="368" grpId="4"/>
      <p:bldP build="whole" bldLvl="1" animBg="1" rev="0" advAuto="0" spid="378" grpId="10"/>
      <p:bldP build="whole" bldLvl="1" animBg="1" rev="0" advAuto="0" spid="372" grpId="1"/>
      <p:bldP build="whole" bldLvl="1" animBg="1" rev="0" advAuto="0" spid="372" grpId="2"/>
      <p:bldP build="whole" bldLvl="1" animBg="1" rev="0" advAuto="0" spid="372" grpId="3"/>
      <p:bldP build="whole" bldLvl="1" animBg="1" rev="0" advAuto="0" spid="368" grpId="7"/>
      <p:bldP build="whole" bldLvl="1" animBg="1" rev="0" advAuto="0" spid="372" grpId="5"/>
      <p:bldP build="whole" bldLvl="1" animBg="1" rev="0" advAuto="0" spid="372" grpId="6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395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6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7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8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00" name="مربع نص 7"/>
          <p:cNvSpPr txBox="1"/>
          <p:nvPr/>
        </p:nvSpPr>
        <p:spPr>
          <a:xfrm>
            <a:off x="15807735" y="2770157"/>
            <a:ext cx="4310338" cy="1045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b="1" spc="55" sz="4000" u="sng">
                <a:solidFill>
                  <a:srgbClr val="44546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مهارة تفكير عليا</a:t>
            </a:r>
          </a:p>
        </p:txBody>
      </p:sp>
      <p:pic>
        <p:nvPicPr>
          <p:cNvPr id="401" name="صورة 7" descr="صورة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539754">
            <a:off x="15062327" y="3038314"/>
            <a:ext cx="1029750" cy="1011821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مستطيل 27"/>
          <p:cNvSpPr txBox="1"/>
          <p:nvPr/>
        </p:nvSpPr>
        <p:spPr>
          <a:xfrm>
            <a:off x="3584980" y="3815434"/>
            <a:ext cx="16233489" cy="2003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تبرير : قارن بين حل نظام من معادلتين  بكل من طريقة التمثيل البياني ،وطريقة التعويض </a:t>
            </a:r>
          </a:p>
        </p:txBody>
      </p:sp>
      <p:grpSp>
        <p:nvGrpSpPr>
          <p:cNvPr id="405" name="تجميع"/>
          <p:cNvGrpSpPr/>
          <p:nvPr/>
        </p:nvGrpSpPr>
        <p:grpSpPr>
          <a:xfrm>
            <a:off x="19961989" y="3904620"/>
            <a:ext cx="721928" cy="721929"/>
            <a:chOff x="0" y="0"/>
            <a:chExt cx="721927" cy="721927"/>
          </a:xfrm>
        </p:grpSpPr>
        <p:pic>
          <p:nvPicPr>
            <p:cNvPr id="403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21928" cy="7219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4" name="مستطيل 38"/>
            <p:cNvSpPr txBox="1"/>
            <p:nvPr/>
          </p:nvSpPr>
          <p:spPr>
            <a:xfrm>
              <a:off x="101472" y="166187"/>
              <a:ext cx="518982" cy="497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٢٠</a:t>
              </a:r>
            </a:p>
          </p:txBody>
        </p:sp>
      </p:grpSp>
      <p:sp>
        <p:nvSpPr>
          <p:cNvPr id="406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٢٤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IMG_7915.png" descr="IMG_7915.png"/>
          <p:cNvPicPr>
            <a:picLocks noChangeAspect="1"/>
          </p:cNvPicPr>
          <p:nvPr/>
        </p:nvPicPr>
        <p:blipFill>
          <a:blip r:embed="rId2">
            <a:extLst/>
          </a:blip>
          <a:srcRect l="43229" t="22209" r="45731" b="75620"/>
          <a:stretch>
            <a:fillRect/>
          </a:stretch>
        </p:blipFill>
        <p:spPr>
          <a:xfrm>
            <a:off x="5621672" y="5350788"/>
            <a:ext cx="13799847" cy="2034720"/>
          </a:xfrm>
          <a:prstGeom prst="rect">
            <a:avLst/>
          </a:prstGeom>
          <a:ln w="25400">
            <a:solidFill>
              <a:srgbClr val="5E5E5E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11" name="مستطيل مستدير الزوايا"/>
          <p:cNvGrpSpPr/>
          <p:nvPr/>
        </p:nvGrpSpPr>
        <p:grpSpPr>
          <a:xfrm>
            <a:off x="5162938" y="1215616"/>
            <a:ext cx="16072994" cy="2315381"/>
            <a:chOff x="0" y="0"/>
            <a:chExt cx="16072992" cy="2315379"/>
          </a:xfrm>
        </p:grpSpPr>
        <p:sp>
          <p:nvSpPr>
            <p:cNvPr id="410" name="مستطيل مستدير الزوايا"/>
            <p:cNvSpPr/>
            <p:nvPr/>
          </p:nvSpPr>
          <p:spPr>
            <a:xfrm>
              <a:off x="38100" y="38100"/>
              <a:ext cx="15996793" cy="2239180"/>
            </a:xfrm>
            <a:prstGeom prst="roundRect">
              <a:avLst>
                <a:gd name="adj" fmla="val 8430"/>
              </a:avLst>
            </a:prstGeom>
            <a:solidFill>
              <a:srgbClr val="DBE2D0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pic>
          <p:nvPicPr>
            <p:cNvPr id="409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072993" cy="2315380"/>
            </a:xfrm>
            <a:prstGeom prst="rect">
              <a:avLst/>
            </a:prstGeom>
            <a:effectLst/>
          </p:spPr>
        </p:pic>
      </p:grpSp>
      <p:pic>
        <p:nvPicPr>
          <p:cNvPr id="412" name="IMG_7915.png" descr="IMG_7915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08973" y="1688987"/>
            <a:ext cx="15028006" cy="136863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٢١</a:t>
            </a:r>
          </a:p>
        </p:txBody>
      </p:sp>
      <p:grpSp>
        <p:nvGrpSpPr>
          <p:cNvPr id="422" name="تجميع"/>
          <p:cNvGrpSpPr/>
          <p:nvPr/>
        </p:nvGrpSpPr>
        <p:grpSpPr>
          <a:xfrm>
            <a:off x="14832421" y="2702324"/>
            <a:ext cx="5987882" cy="937291"/>
            <a:chOff x="0" y="0"/>
            <a:chExt cx="5987880" cy="937289"/>
          </a:xfrm>
        </p:grpSpPr>
        <p:grpSp>
          <p:nvGrpSpPr>
            <p:cNvPr id="419" name="Google Shape;4333;p67"/>
            <p:cNvGrpSpPr/>
            <p:nvPr/>
          </p:nvGrpSpPr>
          <p:grpSpPr>
            <a:xfrm>
              <a:off x="0" y="0"/>
              <a:ext cx="4707043" cy="833473"/>
              <a:chOff x="0" y="0"/>
              <a:chExt cx="4707042" cy="833472"/>
            </a:xfrm>
          </p:grpSpPr>
          <p:sp>
            <p:nvSpPr>
              <p:cNvPr id="415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6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7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8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20" name="مثال"/>
            <p:cNvSpPr txBox="1"/>
            <p:nvPr/>
          </p:nvSpPr>
          <p:spPr>
            <a:xfrm>
              <a:off x="1556520" y="99089"/>
              <a:ext cx="939714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421" name="بيضاوي"/>
            <p:cNvSpPr/>
            <p:nvPr/>
          </p:nvSpPr>
          <p:spPr>
            <a:xfrm>
              <a:off x="4985771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423" name="IMG_7915.png" descr="IMG_7915.png"/>
          <p:cNvPicPr>
            <a:picLocks noChangeAspect="1"/>
          </p:cNvPicPr>
          <p:nvPr/>
        </p:nvPicPr>
        <p:blipFill>
          <a:blip r:embed="rId3">
            <a:extLst/>
          </a:blip>
          <a:srcRect l="47282" t="25736" r="35748" b="66714"/>
          <a:stretch>
            <a:fillRect/>
          </a:stretch>
        </p:blipFill>
        <p:spPr>
          <a:xfrm>
            <a:off x="12750600" y="3882112"/>
            <a:ext cx="7916548" cy="2641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IMG_7915.png" descr="IMG_7915.png"/>
          <p:cNvPicPr>
            <a:picLocks noChangeAspect="1"/>
          </p:cNvPicPr>
          <p:nvPr/>
        </p:nvPicPr>
        <p:blipFill>
          <a:blip r:embed="rId3">
            <a:extLst/>
          </a:blip>
          <a:srcRect l="26359" t="33617" r="36104" b="54010"/>
          <a:stretch>
            <a:fillRect/>
          </a:stretch>
        </p:blipFill>
        <p:spPr>
          <a:xfrm>
            <a:off x="3328028" y="2750026"/>
            <a:ext cx="9158440" cy="22640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25" name="IMG_7915.png" descr="IMG_7915.png"/>
          <p:cNvPicPr>
            <a:picLocks noChangeAspect="1"/>
          </p:cNvPicPr>
          <p:nvPr/>
        </p:nvPicPr>
        <p:blipFill>
          <a:blip r:embed="rId3">
            <a:extLst/>
          </a:blip>
          <a:srcRect l="21686" t="45676" r="35944" b="33423"/>
          <a:stretch>
            <a:fillRect/>
          </a:stretch>
        </p:blipFill>
        <p:spPr>
          <a:xfrm>
            <a:off x="3225634" y="5274151"/>
            <a:ext cx="9260823" cy="342617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26" name="IMG_7915.png" descr="IMG_7915.png"/>
          <p:cNvPicPr>
            <a:picLocks noChangeAspect="1"/>
          </p:cNvPicPr>
          <p:nvPr/>
        </p:nvPicPr>
        <p:blipFill>
          <a:blip r:embed="rId3">
            <a:extLst/>
          </a:blip>
          <a:srcRect l="24801" t="66824" r="36461" b="16324"/>
          <a:stretch>
            <a:fillRect/>
          </a:stretch>
        </p:blipFill>
        <p:spPr>
          <a:xfrm>
            <a:off x="3225634" y="8960326"/>
            <a:ext cx="9301727" cy="30348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525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525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525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6" grpId="3"/>
      <p:bldP build="whole" bldLvl="1" animBg="1" rev="0" advAuto="0" spid="424" grpId="1"/>
      <p:bldP build="whole" bldLvl="1" animBg="1" rev="0" advAuto="0" spid="425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438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429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0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431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37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432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3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4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5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6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39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٢١</a:t>
            </a:r>
          </a:p>
        </p:txBody>
      </p:sp>
      <p:grpSp>
        <p:nvGrpSpPr>
          <p:cNvPr id="447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444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440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1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2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43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45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446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48" name="مستطيل مستدير الزوايا"/>
          <p:cNvSpPr/>
          <p:nvPr/>
        </p:nvSpPr>
        <p:spPr>
          <a:xfrm>
            <a:off x="1998581" y="5213729"/>
            <a:ext cx="18435236" cy="7197894"/>
          </a:xfrm>
          <a:prstGeom prst="roundRect">
            <a:avLst>
              <a:gd name="adj" fmla="val 2647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49" name="مستطيل 91"/>
          <p:cNvSpPr txBox="1"/>
          <p:nvPr/>
        </p:nvSpPr>
        <p:spPr>
          <a:xfrm>
            <a:off x="4195159" y="2701355"/>
            <a:ext cx="9924317" cy="2431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b="1" sz="44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 استعمال التعويض لحل النظام الاتي </a:t>
            </a:r>
          </a:p>
          <a:p>
            <a:pPr defTabSz="914400" rtl="0">
              <a:defRPr b="1" sz="44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٤س +٥ ص =١١ </a:t>
            </a:r>
          </a:p>
          <a:p>
            <a:pPr defTabSz="914400" rtl="0">
              <a:defRPr b="1" sz="44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ص-٣س=-١٣</a:t>
            </a:r>
          </a:p>
        </p:txBody>
      </p:sp>
      <p:grpSp>
        <p:nvGrpSpPr>
          <p:cNvPr id="454" name="تجميع"/>
          <p:cNvGrpSpPr/>
          <p:nvPr/>
        </p:nvGrpSpPr>
        <p:grpSpPr>
          <a:xfrm>
            <a:off x="11171749" y="5324501"/>
            <a:ext cx="303077" cy="6691941"/>
            <a:chOff x="-44450" y="-44449"/>
            <a:chExt cx="303076" cy="6691940"/>
          </a:xfrm>
        </p:grpSpPr>
        <p:pic>
          <p:nvPicPr>
            <p:cNvPr id="450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2490564" y="3898300"/>
              <a:ext cx="5409481" cy="88901"/>
            </a:xfrm>
            <a:prstGeom prst="rect">
              <a:avLst/>
            </a:prstGeom>
            <a:effectLst/>
          </p:spPr>
        </p:pic>
        <p:pic>
          <p:nvPicPr>
            <p:cNvPr id="452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2996997" y="2908097"/>
              <a:ext cx="5993994" cy="88901"/>
            </a:xfrm>
            <a:prstGeom prst="rect">
              <a:avLst/>
            </a:prstGeom>
            <a:effectLst/>
          </p:spPr>
        </p:pic>
      </p:grpSp>
      <p:grpSp>
        <p:nvGrpSpPr>
          <p:cNvPr id="457" name="تجميع"/>
          <p:cNvGrpSpPr/>
          <p:nvPr/>
        </p:nvGrpSpPr>
        <p:grpSpPr>
          <a:xfrm>
            <a:off x="11323287" y="3661105"/>
            <a:ext cx="1002496" cy="1002496"/>
            <a:chOff x="0" y="0"/>
            <a:chExt cx="1002494" cy="1002494"/>
          </a:xfrm>
        </p:grpSpPr>
        <p:pic>
          <p:nvPicPr>
            <p:cNvPr id="455" name="Picture 4" descr="Picture 4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002495" cy="10024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6" name="مستطيل 38"/>
            <p:cNvSpPr txBox="1"/>
            <p:nvPr/>
          </p:nvSpPr>
          <p:spPr>
            <a:xfrm>
              <a:off x="140908" y="230774"/>
              <a:ext cx="720677" cy="690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32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٢أ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459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0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1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2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64" name="تدرب وحل المسائل"/>
          <p:cNvSpPr txBox="1"/>
          <p:nvPr/>
        </p:nvSpPr>
        <p:spPr>
          <a:xfrm>
            <a:off x="16057087" y="2951040"/>
            <a:ext cx="3431393" cy="626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lnSpc>
                <a:spcPct val="80000"/>
              </a:lnSpc>
              <a:defRPr b="1" sz="3600" u="sng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تدرب وحل المسائل</a:t>
            </a:r>
          </a:p>
        </p:txBody>
      </p:sp>
      <p:sp>
        <p:nvSpPr>
          <p:cNvPr id="465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٢٣</a:t>
            </a:r>
          </a:p>
        </p:txBody>
      </p:sp>
      <p:pic>
        <p:nvPicPr>
          <p:cNvPr id="466" name="IMG_7914.png" descr="IMG_7914.png"/>
          <p:cNvPicPr>
            <a:picLocks noChangeAspect="1"/>
          </p:cNvPicPr>
          <p:nvPr/>
        </p:nvPicPr>
        <p:blipFill>
          <a:blip r:embed="rId2">
            <a:extLst/>
          </a:blip>
          <a:srcRect l="25140" t="47520" r="32017" b="45943"/>
          <a:stretch>
            <a:fillRect/>
          </a:stretch>
        </p:blipFill>
        <p:spPr>
          <a:xfrm>
            <a:off x="3429537" y="2927735"/>
            <a:ext cx="11366119" cy="1300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IMG_7914.png" descr="IMG_7914.png"/>
          <p:cNvPicPr>
            <a:picLocks noChangeAspect="1"/>
          </p:cNvPicPr>
          <p:nvPr/>
        </p:nvPicPr>
        <p:blipFill>
          <a:blip r:embed="rId2">
            <a:extLst/>
          </a:blip>
          <a:srcRect l="47414" t="53869" r="35537" b="27253"/>
          <a:stretch>
            <a:fillRect/>
          </a:stretch>
        </p:blipFill>
        <p:spPr>
          <a:xfrm>
            <a:off x="16370667" y="3624753"/>
            <a:ext cx="3591306" cy="29824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0" name="تجميع"/>
          <p:cNvGrpSpPr/>
          <p:nvPr/>
        </p:nvGrpSpPr>
        <p:grpSpPr>
          <a:xfrm>
            <a:off x="19961989" y="3904620"/>
            <a:ext cx="721928" cy="721929"/>
            <a:chOff x="0" y="0"/>
            <a:chExt cx="721927" cy="721927"/>
          </a:xfrm>
        </p:grpSpPr>
        <p:pic>
          <p:nvPicPr>
            <p:cNvPr id="468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21928" cy="7219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9" name="مستطيل 38"/>
            <p:cNvSpPr txBox="1"/>
            <p:nvPr/>
          </p:nvSpPr>
          <p:spPr>
            <a:xfrm>
              <a:off x="91703" y="60152"/>
              <a:ext cx="630225" cy="601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b="1" sz="4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471" name="مستطيل مستدير الزوايا"/>
          <p:cNvSpPr/>
          <p:nvPr/>
        </p:nvSpPr>
        <p:spPr>
          <a:xfrm>
            <a:off x="1998581" y="4867364"/>
            <a:ext cx="13427207" cy="7544259"/>
          </a:xfrm>
          <a:prstGeom prst="roundRect">
            <a:avLst>
              <a:gd name="adj" fmla="val 2525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476" name="تجميع"/>
          <p:cNvGrpSpPr/>
          <p:nvPr/>
        </p:nvGrpSpPr>
        <p:grpSpPr>
          <a:xfrm>
            <a:off x="8396729" y="4803864"/>
            <a:ext cx="225914" cy="7377777"/>
            <a:chOff x="-44450" y="-44450"/>
            <a:chExt cx="225913" cy="7377776"/>
          </a:xfrm>
        </p:grpSpPr>
        <p:pic>
          <p:nvPicPr>
            <p:cNvPr id="472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2844042" y="4307821"/>
              <a:ext cx="5962111" cy="88901"/>
            </a:xfrm>
            <a:prstGeom prst="rect">
              <a:avLst/>
            </a:prstGeom>
            <a:effectLst/>
          </p:spPr>
        </p:pic>
        <p:pic>
          <p:nvPicPr>
            <p:cNvPr id="474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3303669" y="3214768"/>
              <a:ext cx="6607338" cy="889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IMG_7916.png" descr="IMG_7916.png"/>
          <p:cNvPicPr>
            <a:picLocks noChangeAspect="1"/>
          </p:cNvPicPr>
          <p:nvPr/>
        </p:nvPicPr>
        <p:blipFill>
          <a:blip r:embed="rId2">
            <a:extLst/>
          </a:blip>
          <a:srcRect l="17228" t="30661" r="26175" b="62013"/>
          <a:stretch>
            <a:fillRect/>
          </a:stretch>
        </p:blipFill>
        <p:spPr>
          <a:xfrm>
            <a:off x="5426439" y="6145807"/>
            <a:ext cx="14673327" cy="1424392"/>
          </a:xfrm>
          <a:prstGeom prst="rect">
            <a:avLst/>
          </a:prstGeom>
          <a:ln w="38100">
            <a:solidFill>
              <a:srgbClr val="5E5E5E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2622795" y="2969656"/>
            <a:ext cx="9128307" cy="513467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Google Shape;1736;p24"/>
          <p:cNvSpPr txBox="1"/>
          <p:nvPr/>
        </p:nvSpPr>
        <p:spPr>
          <a:xfrm>
            <a:off x="3297780" y="5074117"/>
            <a:ext cx="5778811" cy="4434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914400" rtl="0">
              <a:defRPr sz="84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914400" rtl="0">
              <a:defRPr sz="84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129" name="IMG_0588.jpeg" descr="IMG_058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62871" y="1658886"/>
            <a:ext cx="4513720" cy="34003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27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2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build="whole" bldLvl="1" animBg="1" rev="0" advAuto="0" spid="128" grpId="2"/>
      <p:bldP build="whole" bldLvl="1" animBg="1" rev="0" advAuto="0" spid="129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4333;p67"/>
          <p:cNvGrpSpPr/>
          <p:nvPr/>
        </p:nvGrpSpPr>
        <p:grpSpPr>
          <a:xfrm>
            <a:off x="15773927" y="2690375"/>
            <a:ext cx="4707044" cy="833474"/>
            <a:chOff x="0" y="0"/>
            <a:chExt cx="4707042" cy="833472"/>
          </a:xfrm>
        </p:grpSpPr>
        <p:sp>
          <p:nvSpPr>
            <p:cNvPr id="480" name="Google Shape;4334;p67"/>
            <p:cNvSpPr/>
            <p:nvPr/>
          </p:nvSpPr>
          <p:spPr>
            <a:xfrm>
              <a:off x="436134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1" name="Google Shape;4336;p67"/>
            <p:cNvSpPr/>
            <p:nvPr/>
          </p:nvSpPr>
          <p:spPr>
            <a:xfrm>
              <a:off x="436134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2" name="Google Shape;4337;p67"/>
            <p:cNvSpPr/>
            <p:nvPr/>
          </p:nvSpPr>
          <p:spPr>
            <a:xfrm>
              <a:off x="0" y="116217"/>
              <a:ext cx="4707043" cy="717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DFEED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3" name="Google Shape;4338;p67"/>
            <p:cNvSpPr/>
            <p:nvPr/>
          </p:nvSpPr>
          <p:spPr>
            <a:xfrm>
              <a:off x="436134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85" name="مثال"/>
          <p:cNvSpPr txBox="1"/>
          <p:nvPr/>
        </p:nvSpPr>
        <p:spPr>
          <a:xfrm>
            <a:off x="17657591" y="2825313"/>
            <a:ext cx="93971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92566">
              <a:defRPr sz="6600" u="sng">
                <a:solidFill>
                  <a:srgbClr val="CC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مثال</a:t>
            </a:r>
          </a:p>
        </p:txBody>
      </p:sp>
      <p:sp>
        <p:nvSpPr>
          <p:cNvPr id="486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٢١</a:t>
            </a:r>
          </a:p>
        </p:txBody>
      </p:sp>
      <p:pic>
        <p:nvPicPr>
          <p:cNvPr id="487" name="IMG_7916.png" descr="IMG_7916.png"/>
          <p:cNvPicPr>
            <a:picLocks noChangeAspect="1"/>
          </p:cNvPicPr>
          <p:nvPr/>
        </p:nvPicPr>
        <p:blipFill>
          <a:blip r:embed="rId2">
            <a:extLst/>
          </a:blip>
          <a:srcRect l="56935" t="39534" r="4806" b="42886"/>
          <a:stretch>
            <a:fillRect/>
          </a:stretch>
        </p:blipFill>
        <p:spPr>
          <a:xfrm>
            <a:off x="8693745" y="2863136"/>
            <a:ext cx="6996606" cy="2411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IMG_7916.png" descr="IMG_7916.png"/>
          <p:cNvPicPr>
            <a:picLocks noChangeAspect="1"/>
          </p:cNvPicPr>
          <p:nvPr/>
        </p:nvPicPr>
        <p:blipFill>
          <a:blip r:embed="rId2">
            <a:extLst/>
          </a:blip>
          <a:srcRect l="45842" t="57185" r="4709" b="12798"/>
          <a:stretch>
            <a:fillRect/>
          </a:stretch>
        </p:blipFill>
        <p:spPr>
          <a:xfrm>
            <a:off x="6644195" y="5274151"/>
            <a:ext cx="10688612" cy="486616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89" name="IMG_7916.png" descr="IMG_7916.png"/>
          <p:cNvPicPr>
            <a:picLocks noChangeAspect="1"/>
          </p:cNvPicPr>
          <p:nvPr/>
        </p:nvPicPr>
        <p:blipFill>
          <a:blip r:embed="rId2">
            <a:extLst/>
          </a:blip>
          <a:srcRect l="20756" t="87464" r="5022" b="4671"/>
          <a:stretch>
            <a:fillRect/>
          </a:stretch>
        </p:blipFill>
        <p:spPr>
          <a:xfrm>
            <a:off x="3456582" y="10499842"/>
            <a:ext cx="16043574" cy="1274989"/>
          </a:xfrm>
          <a:prstGeom prst="rect">
            <a:avLst/>
          </a:prstGeom>
          <a:ln w="38100">
            <a:solidFill>
              <a:srgbClr val="FFF76B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90" name="IMG_7917.png" descr="IMG_7917.png"/>
          <p:cNvPicPr>
            <a:picLocks noChangeAspect="1"/>
          </p:cNvPicPr>
          <p:nvPr/>
        </p:nvPicPr>
        <p:blipFill>
          <a:blip r:embed="rId3">
            <a:extLst/>
          </a:blip>
          <a:srcRect l="44883" t="8084" r="15158" b="16760"/>
          <a:stretch>
            <a:fillRect/>
          </a:stretch>
        </p:blipFill>
        <p:spPr>
          <a:xfrm>
            <a:off x="1638313" y="3523848"/>
            <a:ext cx="4772343" cy="67319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3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6" grpId="1"/>
      <p:bldP build="whole" bldLvl="1" animBg="1" rev="0" advAuto="0" spid="489" grpId="3"/>
      <p:bldP build="whole" bldLvl="1" animBg="1" rev="0" advAuto="0" spid="488" grpId="2"/>
      <p:bldP build="whole" bldLvl="1" animBg="1" rev="0" advAuto="0" spid="490" grpId="4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502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493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4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495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01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496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7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8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9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0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503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٢٢</a:t>
            </a:r>
          </a:p>
        </p:txBody>
      </p:sp>
      <p:grpSp>
        <p:nvGrpSpPr>
          <p:cNvPr id="506" name="تجميع"/>
          <p:cNvGrpSpPr/>
          <p:nvPr/>
        </p:nvGrpSpPr>
        <p:grpSpPr>
          <a:xfrm>
            <a:off x="19552265" y="3866127"/>
            <a:ext cx="1110256" cy="1110256"/>
            <a:chOff x="0" y="0"/>
            <a:chExt cx="1110254" cy="1110255"/>
          </a:xfrm>
        </p:grpSpPr>
        <p:pic>
          <p:nvPicPr>
            <p:cNvPr id="504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10255" cy="1110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5" name="مستطيل 63"/>
            <p:cNvSpPr txBox="1"/>
            <p:nvPr/>
          </p:nvSpPr>
          <p:spPr>
            <a:xfrm>
              <a:off x="83301" y="238686"/>
              <a:ext cx="943652" cy="807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4000">
                  <a:ln w="6600" cap="flat">
                    <a:solidFill>
                      <a:srgbClr val="C0504D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٣أ</a:t>
              </a:r>
            </a:p>
          </p:txBody>
        </p:sp>
      </p:grpSp>
      <p:grpSp>
        <p:nvGrpSpPr>
          <p:cNvPr id="514" name="تجميع"/>
          <p:cNvGrpSpPr/>
          <p:nvPr/>
        </p:nvGrpSpPr>
        <p:grpSpPr>
          <a:xfrm>
            <a:off x="13969722" y="2621769"/>
            <a:ext cx="6692798" cy="1070402"/>
            <a:chOff x="0" y="0"/>
            <a:chExt cx="6692797" cy="1070400"/>
          </a:xfrm>
        </p:grpSpPr>
        <p:grpSp>
          <p:nvGrpSpPr>
            <p:cNvPr id="511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507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8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9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0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12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513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15" name="مستطيل مستدير الزوايا"/>
          <p:cNvSpPr/>
          <p:nvPr/>
        </p:nvSpPr>
        <p:spPr>
          <a:xfrm>
            <a:off x="11860488" y="5169389"/>
            <a:ext cx="8960163" cy="7035742"/>
          </a:xfrm>
          <a:prstGeom prst="roundRect">
            <a:avLst>
              <a:gd name="adj" fmla="val 2756"/>
            </a:avLst>
          </a:prstGeom>
          <a:solidFill>
            <a:srgbClr val="FFFFFF"/>
          </a:solidFill>
          <a:ln w="38100">
            <a:solidFill>
              <a:srgbClr val="EE719E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516" name="مستطيل 91"/>
          <p:cNvSpPr txBox="1"/>
          <p:nvPr/>
        </p:nvSpPr>
        <p:spPr>
          <a:xfrm>
            <a:off x="4620148" y="2807413"/>
            <a:ext cx="9349575" cy="1374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3800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 استعمال التعويض لحل النظام الاتي </a:t>
            </a:r>
          </a:p>
        </p:txBody>
      </p:sp>
      <p:sp>
        <p:nvSpPr>
          <p:cNvPr id="517" name="٢س-ص =٨…"/>
          <p:cNvSpPr txBox="1"/>
          <p:nvPr/>
        </p:nvSpPr>
        <p:spPr>
          <a:xfrm>
            <a:off x="16107865" y="3618227"/>
            <a:ext cx="2892790" cy="1655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r" defTabSz="914400" rtl="0">
              <a:defRPr b="1" sz="45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٢س-ص =٨ </a:t>
            </a:r>
          </a:p>
          <a:p>
            <a:pPr algn="r" defTabSz="914400" rtl="0">
              <a:defRPr b="1" sz="45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ص = ٢س-٣</a:t>
            </a:r>
          </a:p>
        </p:txBody>
      </p:sp>
      <p:sp>
        <p:nvSpPr>
          <p:cNvPr id="518" name="٤س-٣ص =١…"/>
          <p:cNvSpPr txBox="1"/>
          <p:nvPr/>
        </p:nvSpPr>
        <p:spPr>
          <a:xfrm>
            <a:off x="5505011" y="3494416"/>
            <a:ext cx="3202825" cy="1655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r" defTabSz="914400" rtl="0">
              <a:defRPr b="1" sz="45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٤س-٣ص =١ </a:t>
            </a:r>
          </a:p>
          <a:p>
            <a:pPr algn="r" defTabSz="914400" rtl="0">
              <a:defRPr b="1" sz="45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٦ص-٨س=-٢</a:t>
            </a:r>
          </a:p>
        </p:txBody>
      </p:sp>
      <p:sp>
        <p:nvSpPr>
          <p:cNvPr id="519" name="مستطيل مستدير الزوايا"/>
          <p:cNvSpPr/>
          <p:nvPr/>
        </p:nvSpPr>
        <p:spPr>
          <a:xfrm>
            <a:off x="2057448" y="5190623"/>
            <a:ext cx="9649817" cy="7035741"/>
          </a:xfrm>
          <a:prstGeom prst="roundRect">
            <a:avLst>
              <a:gd name="adj" fmla="val 2756"/>
            </a:avLst>
          </a:prstGeom>
          <a:solidFill>
            <a:srgbClr val="FFFFFF"/>
          </a:solidFill>
          <a:ln w="38100">
            <a:solidFill>
              <a:srgbClr val="76BB4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22" name="تجميع"/>
          <p:cNvGrpSpPr/>
          <p:nvPr/>
        </p:nvGrpSpPr>
        <p:grpSpPr>
          <a:xfrm>
            <a:off x="9294935" y="3866127"/>
            <a:ext cx="1110256" cy="1110256"/>
            <a:chOff x="0" y="0"/>
            <a:chExt cx="1110254" cy="1110255"/>
          </a:xfrm>
        </p:grpSpPr>
        <p:pic>
          <p:nvPicPr>
            <p:cNvPr id="520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10255" cy="1110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1" name="مستطيل 63"/>
            <p:cNvSpPr txBox="1"/>
            <p:nvPr/>
          </p:nvSpPr>
          <p:spPr>
            <a:xfrm>
              <a:off x="83301" y="238686"/>
              <a:ext cx="943652" cy="807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4000">
                  <a:ln w="6600" cap="flat">
                    <a:solidFill>
                      <a:srgbClr val="C0504D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 ب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524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5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6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7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29" name="تدريب على الاختبارات الدولية"/>
          <p:cNvSpPr txBox="1"/>
          <p:nvPr/>
        </p:nvSpPr>
        <p:spPr>
          <a:xfrm>
            <a:off x="15543874" y="2951040"/>
            <a:ext cx="4457819" cy="481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 rtl="0">
              <a:lnSpc>
                <a:spcPct val="80000"/>
              </a:lnSpc>
              <a:defRPr b="1" sz="2900">
                <a:solidFill>
                  <a:srgbClr val="4E7A27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grpSp>
        <p:nvGrpSpPr>
          <p:cNvPr id="540" name="تجميع"/>
          <p:cNvGrpSpPr/>
          <p:nvPr/>
        </p:nvGrpSpPr>
        <p:grpSpPr>
          <a:xfrm>
            <a:off x="21032103" y="9655605"/>
            <a:ext cx="2399826" cy="2206312"/>
            <a:chOff x="0" y="0"/>
            <a:chExt cx="2399824" cy="2206311"/>
          </a:xfrm>
        </p:grpSpPr>
        <p:grpSp>
          <p:nvGrpSpPr>
            <p:cNvPr id="537" name="Google Shape;9834;p102"/>
            <p:cNvGrpSpPr/>
            <p:nvPr/>
          </p:nvGrpSpPr>
          <p:grpSpPr>
            <a:xfrm>
              <a:off x="0" y="1483734"/>
              <a:ext cx="624667" cy="624614"/>
              <a:chOff x="0" y="52"/>
              <a:chExt cx="624665" cy="624612"/>
            </a:xfrm>
          </p:grpSpPr>
          <p:sp>
            <p:nvSpPr>
              <p:cNvPr id="530" name="Google Shape;9835;p102"/>
              <p:cNvSpPr/>
              <p:nvPr/>
            </p:nvSpPr>
            <p:spPr>
              <a:xfrm>
                <a:off x="235923" y="52"/>
                <a:ext cx="149497" cy="144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1" name="Google Shape;9836;p102"/>
              <p:cNvSpPr/>
              <p:nvPr/>
            </p:nvSpPr>
            <p:spPr>
              <a:xfrm>
                <a:off x="54841" y="330630"/>
                <a:ext cx="146175" cy="144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2" name="Google Shape;9837;p102"/>
              <p:cNvSpPr/>
              <p:nvPr/>
            </p:nvSpPr>
            <p:spPr>
              <a:xfrm>
                <a:off x="423650" y="332318"/>
                <a:ext cx="144540" cy="14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3" name="Google Shape;9838;p102"/>
              <p:cNvSpPr/>
              <p:nvPr/>
            </p:nvSpPr>
            <p:spPr>
              <a:xfrm>
                <a:off x="0" y="473482"/>
                <a:ext cx="257492" cy="15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4" name="Google Shape;9839;p102"/>
              <p:cNvSpPr/>
              <p:nvPr/>
            </p:nvSpPr>
            <p:spPr>
              <a:xfrm>
                <a:off x="182769" y="141269"/>
                <a:ext cx="259127" cy="152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5" name="Google Shape;9840;p102"/>
              <p:cNvSpPr/>
              <p:nvPr/>
            </p:nvSpPr>
            <p:spPr>
              <a:xfrm>
                <a:off x="367174" y="473482"/>
                <a:ext cx="257492" cy="15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6" name="Google Shape;9841;p102"/>
              <p:cNvSpPr/>
              <p:nvPr/>
            </p:nvSpPr>
            <p:spPr>
              <a:xfrm>
                <a:off x="229279" y="330630"/>
                <a:ext cx="162785" cy="136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538" name="IMG_1793.jpeg" descr="IMG_179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2072506" cy="14833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539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761338" y="1681286"/>
              <a:ext cx="1638487" cy="52502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541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٢٤</a:t>
            </a:r>
          </a:p>
        </p:txBody>
      </p:sp>
      <p:pic>
        <p:nvPicPr>
          <p:cNvPr id="542" name="IMG_7919.png" descr="IMG_7919.png"/>
          <p:cNvPicPr>
            <a:picLocks noChangeAspect="1"/>
          </p:cNvPicPr>
          <p:nvPr/>
        </p:nvPicPr>
        <p:blipFill>
          <a:blip r:embed="rId4">
            <a:extLst/>
          </a:blip>
          <a:srcRect l="52203" t="45844" r="27432" b="42097"/>
          <a:stretch>
            <a:fillRect/>
          </a:stretch>
        </p:blipFill>
        <p:spPr>
          <a:xfrm>
            <a:off x="3727034" y="3647281"/>
            <a:ext cx="14459953" cy="64213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43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69184" y="5153224"/>
            <a:ext cx="5587922" cy="2326042"/>
          </a:xfrm>
          <a:prstGeom prst="rect">
            <a:avLst/>
          </a:prstGeom>
        </p:spPr>
      </p:pic>
      <p:sp>
        <p:nvSpPr>
          <p:cNvPr id="545" name="Google Shape;3867;p62"/>
          <p:cNvSpPr/>
          <p:nvPr/>
        </p:nvSpPr>
        <p:spPr>
          <a:xfrm rot="504699">
            <a:off x="3062890" y="9766000"/>
            <a:ext cx="3556078" cy="615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89" y="21600"/>
                </a:moveTo>
                <a:cubicBezTo>
                  <a:pt x="4111" y="21600"/>
                  <a:pt x="3832" y="21568"/>
                  <a:pt x="3553" y="21491"/>
                </a:cubicBezTo>
                <a:cubicBezTo>
                  <a:pt x="2662" y="21249"/>
                  <a:pt x="1754" y="20551"/>
                  <a:pt x="873" y="20551"/>
                </a:cubicBezTo>
                <a:cubicBezTo>
                  <a:pt x="642" y="20551"/>
                  <a:pt x="413" y="20599"/>
                  <a:pt x="186" y="20715"/>
                </a:cubicBezTo>
                <a:cubicBezTo>
                  <a:pt x="218" y="20180"/>
                  <a:pt x="262" y="19654"/>
                  <a:pt x="317" y="19164"/>
                </a:cubicBezTo>
                <a:cubicBezTo>
                  <a:pt x="370" y="18758"/>
                  <a:pt x="448" y="18490"/>
                  <a:pt x="514" y="18158"/>
                </a:cubicBezTo>
                <a:cubicBezTo>
                  <a:pt x="639" y="17512"/>
                  <a:pt x="711" y="16607"/>
                  <a:pt x="829" y="15924"/>
                </a:cubicBezTo>
                <a:cubicBezTo>
                  <a:pt x="939" y="15287"/>
                  <a:pt x="2081" y="11593"/>
                  <a:pt x="1667" y="10439"/>
                </a:cubicBezTo>
                <a:cubicBezTo>
                  <a:pt x="1354" y="9580"/>
                  <a:pt x="1220" y="7549"/>
                  <a:pt x="994" y="6081"/>
                </a:cubicBezTo>
                <a:cubicBezTo>
                  <a:pt x="689" y="4133"/>
                  <a:pt x="188" y="2970"/>
                  <a:pt x="0" y="735"/>
                </a:cubicBezTo>
                <a:cubicBezTo>
                  <a:pt x="69" y="723"/>
                  <a:pt x="138" y="717"/>
                  <a:pt x="208" y="717"/>
                </a:cubicBezTo>
                <a:cubicBezTo>
                  <a:pt x="844" y="717"/>
                  <a:pt x="1502" y="1212"/>
                  <a:pt x="2145" y="1520"/>
                </a:cubicBezTo>
                <a:cubicBezTo>
                  <a:pt x="2811" y="1843"/>
                  <a:pt x="3476" y="1963"/>
                  <a:pt x="4140" y="1963"/>
                </a:cubicBezTo>
                <a:cubicBezTo>
                  <a:pt x="6082" y="1963"/>
                  <a:pt x="8017" y="929"/>
                  <a:pt x="9963" y="874"/>
                </a:cubicBezTo>
                <a:cubicBezTo>
                  <a:pt x="10023" y="872"/>
                  <a:pt x="10083" y="872"/>
                  <a:pt x="10143" y="872"/>
                </a:cubicBezTo>
                <a:cubicBezTo>
                  <a:pt x="11126" y="872"/>
                  <a:pt x="12115" y="1093"/>
                  <a:pt x="13097" y="1093"/>
                </a:cubicBezTo>
                <a:cubicBezTo>
                  <a:pt x="13636" y="1093"/>
                  <a:pt x="14174" y="1027"/>
                  <a:pt x="14707" y="818"/>
                </a:cubicBezTo>
                <a:cubicBezTo>
                  <a:pt x="15338" y="579"/>
                  <a:pt x="15959" y="144"/>
                  <a:pt x="16596" y="25"/>
                </a:cubicBezTo>
                <a:cubicBezTo>
                  <a:pt x="16703" y="8"/>
                  <a:pt x="16810" y="0"/>
                  <a:pt x="16917" y="0"/>
                </a:cubicBezTo>
                <a:cubicBezTo>
                  <a:pt x="17452" y="0"/>
                  <a:pt x="17991" y="192"/>
                  <a:pt x="18529" y="385"/>
                </a:cubicBezTo>
                <a:cubicBezTo>
                  <a:pt x="19510" y="735"/>
                  <a:pt x="20492" y="1086"/>
                  <a:pt x="21475" y="1437"/>
                </a:cubicBezTo>
                <a:cubicBezTo>
                  <a:pt x="21448" y="1926"/>
                  <a:pt x="21407" y="2388"/>
                  <a:pt x="21359" y="2841"/>
                </a:cubicBezTo>
                <a:cubicBezTo>
                  <a:pt x="21308" y="3238"/>
                  <a:pt x="21234" y="3505"/>
                  <a:pt x="21171" y="3847"/>
                </a:cubicBezTo>
                <a:cubicBezTo>
                  <a:pt x="21052" y="4484"/>
                  <a:pt x="20985" y="5389"/>
                  <a:pt x="20872" y="6072"/>
                </a:cubicBezTo>
                <a:cubicBezTo>
                  <a:pt x="20767" y="6700"/>
                  <a:pt x="19677" y="10393"/>
                  <a:pt x="20075" y="11548"/>
                </a:cubicBezTo>
                <a:cubicBezTo>
                  <a:pt x="20375" y="12415"/>
                  <a:pt x="20504" y="14446"/>
                  <a:pt x="20722" y="15914"/>
                </a:cubicBezTo>
                <a:cubicBezTo>
                  <a:pt x="20980" y="17632"/>
                  <a:pt x="21384" y="18739"/>
                  <a:pt x="21600" y="20512"/>
                </a:cubicBezTo>
                <a:cubicBezTo>
                  <a:pt x="21321" y="20584"/>
                  <a:pt x="21041" y="20637"/>
                  <a:pt x="20761" y="20637"/>
                </a:cubicBezTo>
                <a:cubicBezTo>
                  <a:pt x="20431" y="20637"/>
                  <a:pt x="20101" y="20564"/>
                  <a:pt x="19771" y="20365"/>
                </a:cubicBezTo>
                <a:cubicBezTo>
                  <a:pt x="19237" y="20051"/>
                  <a:pt x="18715" y="19414"/>
                  <a:pt x="18180" y="19229"/>
                </a:cubicBezTo>
                <a:cubicBezTo>
                  <a:pt x="18054" y="19187"/>
                  <a:pt x="17928" y="19169"/>
                  <a:pt x="17803" y="19169"/>
                </a:cubicBezTo>
                <a:cubicBezTo>
                  <a:pt x="17356" y="19169"/>
                  <a:pt x="16913" y="19393"/>
                  <a:pt x="16467" y="19516"/>
                </a:cubicBezTo>
                <a:cubicBezTo>
                  <a:pt x="16163" y="19595"/>
                  <a:pt x="15858" y="19624"/>
                  <a:pt x="15552" y="19624"/>
                </a:cubicBezTo>
                <a:cubicBezTo>
                  <a:pt x="14815" y="19624"/>
                  <a:pt x="14074" y="19460"/>
                  <a:pt x="13337" y="19460"/>
                </a:cubicBezTo>
                <a:cubicBezTo>
                  <a:pt x="13323" y="19460"/>
                  <a:pt x="13309" y="19460"/>
                  <a:pt x="13295" y="19460"/>
                </a:cubicBezTo>
                <a:cubicBezTo>
                  <a:pt x="12392" y="19469"/>
                  <a:pt x="11493" y="19737"/>
                  <a:pt x="10594" y="19996"/>
                </a:cubicBezTo>
                <a:cubicBezTo>
                  <a:pt x="9215" y="20402"/>
                  <a:pt x="7838" y="20799"/>
                  <a:pt x="6459" y="21205"/>
                </a:cubicBezTo>
                <a:cubicBezTo>
                  <a:pt x="5771" y="21402"/>
                  <a:pt x="5082" y="21600"/>
                  <a:pt x="4389" y="21600"/>
                </a:cubicBezTo>
                <a:close/>
              </a:path>
            </a:pathLst>
          </a:custGeom>
          <a:solidFill>
            <a:srgbClr val="D9827D">
              <a:alpha val="4063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1" grpId="1"/>
      <p:bldP build="whole" bldLvl="1" animBg="1" rev="0" advAuto="0" spid="543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966" y="2584305"/>
            <a:ext cx="1705256" cy="12789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548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52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549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50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51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553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556" name="تجميع"/>
          <p:cNvGrpSpPr/>
          <p:nvPr/>
        </p:nvGrpSpPr>
        <p:grpSpPr>
          <a:xfrm>
            <a:off x="18786086" y="3930833"/>
            <a:ext cx="933075" cy="1191110"/>
            <a:chOff x="0" y="0"/>
            <a:chExt cx="933074" cy="1191109"/>
          </a:xfrm>
        </p:grpSpPr>
        <p:pic>
          <p:nvPicPr>
            <p:cNvPr id="554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33075" cy="9330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5" name="مستطيل 63"/>
            <p:cNvSpPr txBox="1"/>
            <p:nvPr/>
          </p:nvSpPr>
          <p:spPr>
            <a:xfrm>
              <a:off x="247276" y="129688"/>
              <a:ext cx="438523" cy="1061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4000">
                  <a:ln w="6600" cap="flat">
                    <a:solidFill>
                      <a:srgbClr val="C0504D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557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٢٣</a:t>
            </a:r>
          </a:p>
        </p:txBody>
      </p:sp>
      <p:grpSp>
        <p:nvGrpSpPr>
          <p:cNvPr id="565" name="تجميع"/>
          <p:cNvGrpSpPr/>
          <p:nvPr/>
        </p:nvGrpSpPr>
        <p:grpSpPr>
          <a:xfrm>
            <a:off x="14631226" y="2576564"/>
            <a:ext cx="6120666" cy="1066801"/>
            <a:chOff x="0" y="0"/>
            <a:chExt cx="6120665" cy="1066800"/>
          </a:xfrm>
        </p:grpSpPr>
        <p:grpSp>
          <p:nvGrpSpPr>
            <p:cNvPr id="562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558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9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0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1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63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564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66" name="مستطيل مستدير الزوايا"/>
          <p:cNvSpPr/>
          <p:nvPr/>
        </p:nvSpPr>
        <p:spPr>
          <a:xfrm>
            <a:off x="11216826" y="5428461"/>
            <a:ext cx="8571205" cy="6974344"/>
          </a:xfrm>
          <a:prstGeom prst="roundRect">
            <a:avLst>
              <a:gd name="adj" fmla="val 2731"/>
            </a:avLst>
          </a:prstGeom>
          <a:solidFill>
            <a:srgbClr val="FFFFFF"/>
          </a:solidFill>
          <a:ln w="38100">
            <a:solidFill>
              <a:srgbClr val="01C7FC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567" name="مستطيل 91"/>
          <p:cNvSpPr txBox="1"/>
          <p:nvPr/>
        </p:nvSpPr>
        <p:spPr>
          <a:xfrm>
            <a:off x="4766384" y="2577955"/>
            <a:ext cx="9552414" cy="1320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b="1" sz="3700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 استعمال التعويض لحل النظام الاتي </a:t>
            </a:r>
          </a:p>
        </p:txBody>
      </p:sp>
      <p:sp>
        <p:nvSpPr>
          <p:cNvPr id="568" name="٢س+٣ ص  = ٤…"/>
          <p:cNvSpPr txBox="1"/>
          <p:nvPr/>
        </p:nvSpPr>
        <p:spPr>
          <a:xfrm>
            <a:off x="15247797" y="3930833"/>
            <a:ext cx="3161542" cy="136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r" defTabSz="914400" rtl="0">
              <a:defRPr b="1" sz="37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٢س+٣ ص  = ٤</a:t>
            </a:r>
          </a:p>
          <a:p>
            <a:pPr algn="r" defTabSz="914400" rtl="0">
              <a:defRPr b="1" sz="37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٤س + ٦ ص = ٩</a:t>
            </a:r>
          </a:p>
        </p:txBody>
      </p:sp>
      <p:sp>
        <p:nvSpPr>
          <p:cNvPr id="569" name="س -ص = ١…"/>
          <p:cNvSpPr txBox="1"/>
          <p:nvPr/>
        </p:nvSpPr>
        <p:spPr>
          <a:xfrm>
            <a:off x="5419759" y="3668901"/>
            <a:ext cx="3292095" cy="1367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r" defTabSz="914400" rtl="0">
              <a:defRPr b="1" sz="37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س -ص = ١</a:t>
            </a:r>
          </a:p>
          <a:p>
            <a:pPr algn="r" defTabSz="914400" rtl="0">
              <a:defRPr b="1" sz="3700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 ٣س = ٣ ص + ٣</a:t>
            </a:r>
          </a:p>
        </p:txBody>
      </p:sp>
      <p:sp>
        <p:nvSpPr>
          <p:cNvPr id="570" name="مستطيل مستدير الزوايا"/>
          <p:cNvSpPr/>
          <p:nvPr/>
        </p:nvSpPr>
        <p:spPr>
          <a:xfrm>
            <a:off x="2164341" y="5428462"/>
            <a:ext cx="8815145" cy="6852640"/>
          </a:xfrm>
          <a:prstGeom prst="roundRect">
            <a:avLst>
              <a:gd name="adj" fmla="val 2780"/>
            </a:avLst>
          </a:prstGeom>
          <a:solidFill>
            <a:srgbClr val="FFFFFF"/>
          </a:solidFill>
          <a:ln w="38100">
            <a:solidFill>
              <a:srgbClr val="FFAB01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73" name="تجميع"/>
          <p:cNvGrpSpPr/>
          <p:nvPr/>
        </p:nvGrpSpPr>
        <p:grpSpPr>
          <a:xfrm>
            <a:off x="8950506" y="4007434"/>
            <a:ext cx="933076" cy="1191111"/>
            <a:chOff x="0" y="0"/>
            <a:chExt cx="933074" cy="1191109"/>
          </a:xfrm>
        </p:grpSpPr>
        <p:pic>
          <p:nvPicPr>
            <p:cNvPr id="571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33075" cy="9330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2" name="مستطيل 63"/>
            <p:cNvSpPr txBox="1"/>
            <p:nvPr/>
          </p:nvSpPr>
          <p:spPr>
            <a:xfrm>
              <a:off x="247276" y="129688"/>
              <a:ext cx="438523" cy="1061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4000">
                  <a:ln w="6600" cap="flat">
                    <a:solidFill>
                      <a:srgbClr val="C0504D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2" grpId="1"/>
      <p:bldP build="whole" bldLvl="1" animBg="1" rev="0" advAuto="0" spid="552" grpId="2"/>
      <p:bldP build="whole" bldLvl="1" animBg="1" rev="0" advAuto="0" spid="552" grpId="3"/>
      <p:bldP build="whole" bldLvl="1" animBg="1" rev="0" advAuto="0" spid="548" grpId="7"/>
      <p:bldP build="whole" bldLvl="1" animBg="1" rev="0" advAuto="0" spid="552" grpId="5"/>
      <p:bldP build="whole" bldLvl="1" animBg="1" rev="0" advAuto="0" spid="552" grpId="6"/>
      <p:bldP build="whole" bldLvl="1" animBg="1" rev="0" advAuto="0" spid="548" grpId="8"/>
      <p:bldP build="whole" bldLvl="1" animBg="1" rev="0" advAuto="0" spid="548" grpId="9"/>
      <p:bldP build="whole" bldLvl="1" animBg="1" rev="0" advAuto="0" spid="557" grpId="10"/>
      <p:bldP build="whole" bldLvl="1" animBg="1" rev="0" advAuto="0" spid="548" grpId="4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4333;p67"/>
          <p:cNvGrpSpPr/>
          <p:nvPr/>
        </p:nvGrpSpPr>
        <p:grpSpPr>
          <a:xfrm>
            <a:off x="15773927" y="2690375"/>
            <a:ext cx="4707044" cy="833474"/>
            <a:chOff x="0" y="0"/>
            <a:chExt cx="4707042" cy="833472"/>
          </a:xfrm>
        </p:grpSpPr>
        <p:sp>
          <p:nvSpPr>
            <p:cNvPr id="575" name="Google Shape;4334;p67"/>
            <p:cNvSpPr/>
            <p:nvPr/>
          </p:nvSpPr>
          <p:spPr>
            <a:xfrm>
              <a:off x="436134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6" name="Google Shape;4336;p67"/>
            <p:cNvSpPr/>
            <p:nvPr/>
          </p:nvSpPr>
          <p:spPr>
            <a:xfrm>
              <a:off x="436134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7" name="Google Shape;4337;p67"/>
            <p:cNvSpPr/>
            <p:nvPr/>
          </p:nvSpPr>
          <p:spPr>
            <a:xfrm>
              <a:off x="0" y="116217"/>
              <a:ext cx="4707043" cy="717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DFEED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8" name="Google Shape;4338;p67"/>
            <p:cNvSpPr/>
            <p:nvPr/>
          </p:nvSpPr>
          <p:spPr>
            <a:xfrm>
              <a:off x="436134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80" name="مثال من واقع الحياة"/>
          <p:cNvSpPr txBox="1"/>
          <p:nvPr/>
        </p:nvSpPr>
        <p:spPr>
          <a:xfrm>
            <a:off x="15986512" y="2825313"/>
            <a:ext cx="428187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92566">
              <a:defRPr sz="6600" u="sng">
                <a:solidFill>
                  <a:srgbClr val="CC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مثال من واقع الحياة</a:t>
            </a:r>
          </a:p>
        </p:txBody>
      </p:sp>
      <p:sp>
        <p:nvSpPr>
          <p:cNvPr id="581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٢٢</a:t>
            </a:r>
          </a:p>
        </p:txBody>
      </p:sp>
      <p:pic>
        <p:nvPicPr>
          <p:cNvPr id="582" name="IMG_7920.png" descr="IMG_7920.png"/>
          <p:cNvPicPr>
            <a:picLocks noChangeAspect="1"/>
          </p:cNvPicPr>
          <p:nvPr/>
        </p:nvPicPr>
        <p:blipFill>
          <a:blip r:embed="rId2">
            <a:extLst/>
          </a:blip>
          <a:srcRect l="20260" t="23365" r="32561" b="68520"/>
          <a:stretch>
            <a:fillRect/>
          </a:stretch>
        </p:blipFill>
        <p:spPr>
          <a:xfrm>
            <a:off x="2612156" y="2796773"/>
            <a:ext cx="12930050" cy="1667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IMG_7920.png" descr="IMG_7920.png"/>
          <p:cNvPicPr>
            <a:picLocks noChangeAspect="1"/>
          </p:cNvPicPr>
          <p:nvPr/>
        </p:nvPicPr>
        <p:blipFill>
          <a:blip r:embed="rId2">
            <a:extLst/>
          </a:blip>
          <a:srcRect l="20260" t="31983" r="32609" b="6439"/>
          <a:stretch>
            <a:fillRect/>
          </a:stretch>
        </p:blipFill>
        <p:spPr>
          <a:xfrm>
            <a:off x="4324751" y="4092747"/>
            <a:ext cx="8129480" cy="79659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1" grpId="1"/>
      <p:bldP build="whole" bldLvl="1" animBg="1" rev="0" advAuto="0" spid="583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4333;p67"/>
          <p:cNvGrpSpPr/>
          <p:nvPr/>
        </p:nvGrpSpPr>
        <p:grpSpPr>
          <a:xfrm>
            <a:off x="15141017" y="2690375"/>
            <a:ext cx="5339954" cy="918027"/>
            <a:chOff x="0" y="0"/>
            <a:chExt cx="5339952" cy="918026"/>
          </a:xfrm>
        </p:grpSpPr>
        <p:sp>
          <p:nvSpPr>
            <p:cNvPr id="585" name="Google Shape;4334;p67"/>
            <p:cNvSpPr/>
            <p:nvPr/>
          </p:nvSpPr>
          <p:spPr>
            <a:xfrm>
              <a:off x="4994255" y="0"/>
              <a:ext cx="322639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6" name="Google Shape;4336;p67"/>
            <p:cNvSpPr/>
            <p:nvPr/>
          </p:nvSpPr>
          <p:spPr>
            <a:xfrm>
              <a:off x="4994255" y="0"/>
              <a:ext cx="322639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7" name="Google Shape;4337;p67"/>
            <p:cNvSpPr/>
            <p:nvPr/>
          </p:nvSpPr>
          <p:spPr>
            <a:xfrm>
              <a:off x="0" y="116217"/>
              <a:ext cx="5339953" cy="801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4A4C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8" name="Google Shape;4338;p67"/>
            <p:cNvSpPr/>
            <p:nvPr/>
          </p:nvSpPr>
          <p:spPr>
            <a:xfrm>
              <a:off x="4994255" y="0"/>
              <a:ext cx="322639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90" name="تأكد"/>
          <p:cNvSpPr txBox="1"/>
          <p:nvPr/>
        </p:nvSpPr>
        <p:spPr>
          <a:xfrm>
            <a:off x="17296696" y="2782901"/>
            <a:ext cx="701558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592566">
              <a:defRPr sz="6500" u="sng">
                <a:solidFill>
                  <a:srgbClr val="CC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تأكد</a:t>
            </a:r>
          </a:p>
        </p:txBody>
      </p:sp>
      <p:pic>
        <p:nvPicPr>
          <p:cNvPr id="591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601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592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93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594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00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595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6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7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8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9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602" name="هندسة : اذا كان مجموع قياسي الزاويتين س ،ص يساوي ١٨٠ ْ وقياس الزاوية س يزيد بمقدار ٢٤ ْ على قياس الزاوية ص فاجب عما ياتي:"/>
          <p:cNvSpPr txBox="1"/>
          <p:nvPr/>
        </p:nvSpPr>
        <p:spPr>
          <a:xfrm>
            <a:off x="2049645" y="2741797"/>
            <a:ext cx="11840935" cy="1823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914400" rtl="0">
              <a:defRPr b="1" sz="3300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/>
            <a:r>
              <a:t>هندسة : اذا كان مجموع قياسي الزاويتين س ،ص يساوي ١٨٠ ْ وقياس الزاوية س يزيد بمقدار ٢٤ ْ على قياس الزاوية ص فاجب عما ياتي: </a:t>
            </a:r>
          </a:p>
        </p:txBody>
      </p:sp>
      <p:sp>
        <p:nvSpPr>
          <p:cNvPr id="603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٢٣</a:t>
            </a:r>
          </a:p>
        </p:txBody>
      </p:sp>
      <p:grpSp>
        <p:nvGrpSpPr>
          <p:cNvPr id="606" name="تجميع"/>
          <p:cNvGrpSpPr/>
          <p:nvPr/>
        </p:nvGrpSpPr>
        <p:grpSpPr>
          <a:xfrm>
            <a:off x="13890580" y="2782901"/>
            <a:ext cx="1110256" cy="1110256"/>
            <a:chOff x="0" y="0"/>
            <a:chExt cx="1110254" cy="1110255"/>
          </a:xfrm>
        </p:grpSpPr>
        <p:pic>
          <p:nvPicPr>
            <p:cNvPr id="604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10255" cy="1110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5" name="مستطيل 63"/>
            <p:cNvSpPr txBox="1"/>
            <p:nvPr/>
          </p:nvSpPr>
          <p:spPr>
            <a:xfrm>
              <a:off x="83301" y="238686"/>
              <a:ext cx="943652" cy="807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C0504D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sp>
        <p:nvSpPr>
          <p:cNvPr id="607" name="مستطيل مستدير الزوايا"/>
          <p:cNvSpPr/>
          <p:nvPr/>
        </p:nvSpPr>
        <p:spPr>
          <a:xfrm>
            <a:off x="12118185" y="5509274"/>
            <a:ext cx="8525286" cy="6823626"/>
          </a:xfrm>
          <a:prstGeom prst="roundRect">
            <a:avLst>
              <a:gd name="adj" fmla="val 2618"/>
            </a:avLst>
          </a:prstGeom>
          <a:solidFill>
            <a:srgbClr val="FFFFFF"/>
          </a:solidFill>
          <a:ln w="38100">
            <a:solidFill>
              <a:srgbClr val="76BB4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608" name="ب ) أوجد قياس كل زاوية"/>
          <p:cNvSpPr txBox="1"/>
          <p:nvPr/>
        </p:nvSpPr>
        <p:spPr>
          <a:xfrm>
            <a:off x="4217445" y="4318489"/>
            <a:ext cx="6899106" cy="95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914400" rtl="0">
              <a:defRPr b="1" sz="5200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/>
            <a:r>
              <a:t>ب ) أوجد قياس كل زاوية </a:t>
            </a:r>
          </a:p>
        </p:txBody>
      </p:sp>
      <p:sp>
        <p:nvSpPr>
          <p:cNvPr id="609" name="أ) اكتب نظامًا من معادلتين لتمثيل الموقف"/>
          <p:cNvSpPr txBox="1"/>
          <p:nvPr/>
        </p:nvSpPr>
        <p:spPr>
          <a:xfrm>
            <a:off x="11806830" y="4410181"/>
            <a:ext cx="9147995" cy="1497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b="1" sz="4200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أ) اكتب نظامًا من معادلتين لتمثيل الموقف </a:t>
            </a:r>
          </a:p>
        </p:txBody>
      </p:sp>
      <p:sp>
        <p:nvSpPr>
          <p:cNvPr id="610" name="مستطيل مستدير الزوايا"/>
          <p:cNvSpPr/>
          <p:nvPr/>
        </p:nvSpPr>
        <p:spPr>
          <a:xfrm>
            <a:off x="1881926" y="5598311"/>
            <a:ext cx="10053343" cy="6734589"/>
          </a:xfrm>
          <a:prstGeom prst="roundRect">
            <a:avLst>
              <a:gd name="adj" fmla="val 2653"/>
            </a:avLst>
          </a:prstGeom>
          <a:solidFill>
            <a:srgbClr val="FFFFFF"/>
          </a:solidFill>
          <a:ln w="38100">
            <a:solidFill>
              <a:srgbClr val="76BB4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612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3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4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5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17" name="تدرب وحل المسائل"/>
          <p:cNvSpPr txBox="1"/>
          <p:nvPr/>
        </p:nvSpPr>
        <p:spPr>
          <a:xfrm>
            <a:off x="16054779" y="2851550"/>
            <a:ext cx="3336430" cy="61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lnSpc>
                <a:spcPct val="80000"/>
              </a:lnSpc>
              <a:defRPr b="1" sz="3500" u="sng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تدرب وحل المسائل</a:t>
            </a:r>
          </a:p>
        </p:txBody>
      </p:sp>
      <p:sp>
        <p:nvSpPr>
          <p:cNvPr id="618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٢٣</a:t>
            </a:r>
          </a:p>
        </p:txBody>
      </p:sp>
      <p:sp>
        <p:nvSpPr>
          <p:cNvPr id="619" name="مستطيل مستدير الزوايا"/>
          <p:cNvSpPr/>
          <p:nvPr/>
        </p:nvSpPr>
        <p:spPr>
          <a:xfrm>
            <a:off x="2522112" y="5426510"/>
            <a:ext cx="14853307" cy="6521370"/>
          </a:xfrm>
          <a:prstGeom prst="roundRect">
            <a:avLst>
              <a:gd name="adj" fmla="val 2740"/>
            </a:avLst>
          </a:prstGeom>
          <a:solidFill>
            <a:srgbClr val="FFFFFF"/>
          </a:solidFill>
          <a:ln w="38100">
            <a:solidFill>
              <a:srgbClr val="76BB4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620" name="IMG_7921.png" descr="IMG_7921.png"/>
          <p:cNvPicPr>
            <a:picLocks noChangeAspect="1"/>
          </p:cNvPicPr>
          <p:nvPr/>
        </p:nvPicPr>
        <p:blipFill>
          <a:blip r:embed="rId2">
            <a:extLst/>
          </a:blip>
          <a:srcRect l="42073" t="24548" r="31763" b="71083"/>
          <a:stretch>
            <a:fillRect/>
          </a:stretch>
        </p:blipFill>
        <p:spPr>
          <a:xfrm>
            <a:off x="2503061" y="2851551"/>
            <a:ext cx="12152760" cy="1521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21" name="IMG_7921.png" descr="IMG_7921.png"/>
          <p:cNvPicPr>
            <a:picLocks noChangeAspect="1"/>
          </p:cNvPicPr>
          <p:nvPr/>
        </p:nvPicPr>
        <p:blipFill>
          <a:blip r:embed="rId2">
            <a:extLst/>
          </a:blip>
          <a:srcRect l="53893" t="53894" r="32083" b="37041"/>
          <a:stretch>
            <a:fillRect/>
          </a:stretch>
        </p:blipFill>
        <p:spPr>
          <a:xfrm>
            <a:off x="14082948" y="4373170"/>
            <a:ext cx="6398023" cy="3101631"/>
          </a:xfrm>
          <a:prstGeom prst="rect">
            <a:avLst/>
          </a:prstGeom>
          <a:ln w="25400">
            <a:solidFill>
              <a:srgbClr val="96D35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1559676" y="11039668"/>
            <a:ext cx="19076342" cy="784153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624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7765" y="4521677"/>
            <a:ext cx="11678970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2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47187" y="6046142"/>
            <a:ext cx="3564309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2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68477" y="6141644"/>
            <a:ext cx="3400215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2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20774" y="6236781"/>
            <a:ext cx="4963827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28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29" name="تجميع"/>
          <p:cNvSpPr/>
          <p:nvPr/>
        </p:nvSpPr>
        <p:spPr>
          <a:xfrm rot="27000000">
            <a:off x="14048915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30" name="تجميع"/>
          <p:cNvSpPr/>
          <p:nvPr/>
        </p:nvSpPr>
        <p:spPr>
          <a:xfrm rot="27000000">
            <a:off x="10010835" y="3842367"/>
            <a:ext cx="583705" cy="4756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31" name="ماذا نعرف"/>
          <p:cNvSpPr txBox="1"/>
          <p:nvPr/>
        </p:nvSpPr>
        <p:spPr>
          <a:xfrm>
            <a:off x="15732859" y="5872078"/>
            <a:ext cx="4319357" cy="831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632" name="ماذاسنتعلم"/>
          <p:cNvSpPr txBox="1"/>
          <p:nvPr/>
        </p:nvSpPr>
        <p:spPr>
          <a:xfrm>
            <a:off x="13133843" y="6023733"/>
            <a:ext cx="2471097" cy="3658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633" name="ماذا تعلمنا"/>
          <p:cNvSpPr txBox="1"/>
          <p:nvPr/>
        </p:nvSpPr>
        <p:spPr>
          <a:xfrm>
            <a:off x="8970095" y="5974300"/>
            <a:ext cx="2665185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grpSp>
        <p:nvGrpSpPr>
          <p:cNvPr id="636" name="Google Shape;4622;p49"/>
          <p:cNvGrpSpPr/>
          <p:nvPr/>
        </p:nvGrpSpPr>
        <p:grpSpPr>
          <a:xfrm rot="21451959">
            <a:off x="14991764" y="2775615"/>
            <a:ext cx="5618343" cy="1619729"/>
            <a:chOff x="0" y="0"/>
            <a:chExt cx="5618341" cy="1619727"/>
          </a:xfrm>
        </p:grpSpPr>
        <p:sp>
          <p:nvSpPr>
            <p:cNvPr id="635" name="Google Shape;4622;p49"/>
            <p:cNvSpPr/>
            <p:nvPr/>
          </p:nvSpPr>
          <p:spPr>
            <a:xfrm>
              <a:off x="215900" y="139700"/>
              <a:ext cx="5186542" cy="1060928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34" name="Google Shape;4622;p49" descr="Google Shape;4622;p49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618342" cy="1619728"/>
            </a:xfrm>
            <a:prstGeom prst="rect">
              <a:avLst/>
            </a:prstGeom>
            <a:effectLst/>
          </p:spPr>
        </p:pic>
      </p:grpSp>
      <p:sp>
        <p:nvSpPr>
          <p:cNvPr id="637" name="الاستفسارات"/>
          <p:cNvSpPr txBox="1"/>
          <p:nvPr>
            <p:ph type="title" idx="4294967295"/>
          </p:nvPr>
        </p:nvSpPr>
        <p:spPr>
          <a:xfrm>
            <a:off x="15932543" y="3171142"/>
            <a:ext cx="3736787" cy="82867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/>
          <a:lstStyle>
            <a:lvl1pPr algn="l" defTabSz="658368" rtl="0">
              <a:lnSpc>
                <a:spcPct val="80000"/>
              </a:lnSpc>
              <a:defRPr b="1" sz="4032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638" name="Google Shape;4248;p88" descr="Google Shape;4248;p88"/>
          <p:cNvPicPr>
            <a:picLocks noChangeAspect="1"/>
          </p:cNvPicPr>
          <p:nvPr/>
        </p:nvPicPr>
        <p:blipFill>
          <a:blip r:embed="rId7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3372607" y="4512157"/>
            <a:ext cx="4098853" cy="5571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IMG_0747.jpeg" descr="IMG_0747.jpeg"/>
          <p:cNvPicPr>
            <a:picLocks noChangeAspect="1"/>
          </p:cNvPicPr>
          <p:nvPr/>
        </p:nvPicPr>
        <p:blipFill>
          <a:blip r:embed="rId8">
            <a:extLst/>
          </a:blip>
          <a:srcRect l="29085" t="19343" r="38247" b="2"/>
          <a:stretch>
            <a:fillRect/>
          </a:stretch>
        </p:blipFill>
        <p:spPr>
          <a:xfrm>
            <a:off x="15135615" y="2626972"/>
            <a:ext cx="784229" cy="1587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8" y="0"/>
                </a:moveTo>
                <a:cubicBezTo>
                  <a:pt x="8101" y="-1"/>
                  <a:pt x="6647" y="200"/>
                  <a:pt x="4427" y="983"/>
                </a:cubicBezTo>
                <a:cubicBezTo>
                  <a:pt x="2747" y="1574"/>
                  <a:pt x="1879" y="2072"/>
                  <a:pt x="1006" y="2969"/>
                </a:cubicBezTo>
                <a:cubicBezTo>
                  <a:pt x="410" y="3582"/>
                  <a:pt x="7" y="4498"/>
                  <a:pt x="0" y="5091"/>
                </a:cubicBezTo>
                <a:cubicBezTo>
                  <a:pt x="-2" y="5288"/>
                  <a:pt x="37" y="5452"/>
                  <a:pt x="131" y="5555"/>
                </a:cubicBezTo>
                <a:cubicBezTo>
                  <a:pt x="361" y="5804"/>
                  <a:pt x="466" y="5814"/>
                  <a:pt x="2536" y="5814"/>
                </a:cubicBezTo>
                <a:cubicBezTo>
                  <a:pt x="3939" y="5814"/>
                  <a:pt x="4827" y="5767"/>
                  <a:pt x="5050" y="5679"/>
                </a:cubicBezTo>
                <a:cubicBezTo>
                  <a:pt x="5239" y="5604"/>
                  <a:pt x="5508" y="5265"/>
                  <a:pt x="5640" y="4923"/>
                </a:cubicBezTo>
                <a:cubicBezTo>
                  <a:pt x="6202" y="3471"/>
                  <a:pt x="8546" y="2550"/>
                  <a:pt x="11706" y="2548"/>
                </a:cubicBezTo>
                <a:cubicBezTo>
                  <a:pt x="13414" y="2547"/>
                  <a:pt x="14435" y="2751"/>
                  <a:pt x="15280" y="3261"/>
                </a:cubicBezTo>
                <a:cubicBezTo>
                  <a:pt x="16898" y="4237"/>
                  <a:pt x="16433" y="5190"/>
                  <a:pt x="13607" y="6721"/>
                </a:cubicBezTo>
                <a:cubicBezTo>
                  <a:pt x="11882" y="7656"/>
                  <a:pt x="11018" y="8421"/>
                  <a:pt x="10318" y="9625"/>
                </a:cubicBezTo>
                <a:cubicBezTo>
                  <a:pt x="9712" y="10668"/>
                  <a:pt x="9444" y="12590"/>
                  <a:pt x="9870" y="12843"/>
                </a:cubicBezTo>
                <a:cubicBezTo>
                  <a:pt x="10124" y="12994"/>
                  <a:pt x="10486" y="13009"/>
                  <a:pt x="12383" y="12945"/>
                </a:cubicBezTo>
                <a:cubicBezTo>
                  <a:pt x="14996" y="12858"/>
                  <a:pt x="15149" y="12801"/>
                  <a:pt x="15149" y="11887"/>
                </a:cubicBezTo>
                <a:cubicBezTo>
                  <a:pt x="15149" y="11187"/>
                  <a:pt x="15707" y="9715"/>
                  <a:pt x="16110" y="9339"/>
                </a:cubicBezTo>
                <a:cubicBezTo>
                  <a:pt x="16251" y="9208"/>
                  <a:pt x="17103" y="8693"/>
                  <a:pt x="18012" y="8200"/>
                </a:cubicBezTo>
                <a:cubicBezTo>
                  <a:pt x="20942" y="6612"/>
                  <a:pt x="21596" y="5929"/>
                  <a:pt x="21597" y="4454"/>
                </a:cubicBezTo>
                <a:cubicBezTo>
                  <a:pt x="21598" y="2446"/>
                  <a:pt x="19882" y="1125"/>
                  <a:pt x="16252" y="351"/>
                </a:cubicBezTo>
                <a:cubicBezTo>
                  <a:pt x="14661" y="11"/>
                  <a:pt x="14484" y="1"/>
                  <a:pt x="11618" y="0"/>
                </a:cubicBezTo>
                <a:close/>
                <a:moveTo>
                  <a:pt x="15662" y="14327"/>
                </a:moveTo>
                <a:cubicBezTo>
                  <a:pt x="15617" y="14325"/>
                  <a:pt x="15586" y="14342"/>
                  <a:pt x="15586" y="14376"/>
                </a:cubicBezTo>
                <a:cubicBezTo>
                  <a:pt x="15586" y="14438"/>
                  <a:pt x="15658" y="14520"/>
                  <a:pt x="15739" y="14559"/>
                </a:cubicBezTo>
                <a:cubicBezTo>
                  <a:pt x="15820" y="14599"/>
                  <a:pt x="15938" y="14607"/>
                  <a:pt x="16001" y="14576"/>
                </a:cubicBezTo>
                <a:cubicBezTo>
                  <a:pt x="16064" y="14545"/>
                  <a:pt x="15991" y="14463"/>
                  <a:pt x="15848" y="14392"/>
                </a:cubicBezTo>
                <a:cubicBezTo>
                  <a:pt x="15769" y="14353"/>
                  <a:pt x="15708" y="14330"/>
                  <a:pt x="15662" y="14327"/>
                </a:cubicBezTo>
                <a:close/>
                <a:moveTo>
                  <a:pt x="11749" y="14414"/>
                </a:moveTo>
                <a:cubicBezTo>
                  <a:pt x="9726" y="14414"/>
                  <a:pt x="8489" y="15010"/>
                  <a:pt x="8460" y="16001"/>
                </a:cubicBezTo>
                <a:cubicBezTo>
                  <a:pt x="8447" y="16430"/>
                  <a:pt x="8565" y="16664"/>
                  <a:pt x="8897" y="16886"/>
                </a:cubicBezTo>
                <a:cubicBezTo>
                  <a:pt x="9436" y="17246"/>
                  <a:pt x="10613" y="17559"/>
                  <a:pt x="11465" y="17566"/>
                </a:cubicBezTo>
                <a:cubicBezTo>
                  <a:pt x="12072" y="17572"/>
                  <a:pt x="12608" y="17931"/>
                  <a:pt x="12340" y="18155"/>
                </a:cubicBezTo>
                <a:cubicBezTo>
                  <a:pt x="12147" y="18315"/>
                  <a:pt x="9886" y="18144"/>
                  <a:pt x="9072" y="17906"/>
                </a:cubicBezTo>
                <a:cubicBezTo>
                  <a:pt x="8523" y="17747"/>
                  <a:pt x="8283" y="17724"/>
                  <a:pt x="8230" y="17820"/>
                </a:cubicBezTo>
                <a:cubicBezTo>
                  <a:pt x="8189" y="17894"/>
                  <a:pt x="7994" y="18220"/>
                  <a:pt x="7804" y="18549"/>
                </a:cubicBezTo>
                <a:cubicBezTo>
                  <a:pt x="7317" y="19392"/>
                  <a:pt x="6962" y="20805"/>
                  <a:pt x="7126" y="21237"/>
                </a:cubicBezTo>
                <a:lnTo>
                  <a:pt x="7268" y="21599"/>
                </a:lnTo>
                <a:lnTo>
                  <a:pt x="8066" y="21599"/>
                </a:lnTo>
                <a:lnTo>
                  <a:pt x="11258" y="21577"/>
                </a:lnTo>
                <a:lnTo>
                  <a:pt x="15236" y="21545"/>
                </a:lnTo>
                <a:lnTo>
                  <a:pt x="15968" y="20676"/>
                </a:lnTo>
                <a:cubicBezTo>
                  <a:pt x="16677" y="19827"/>
                  <a:pt x="16690" y="19770"/>
                  <a:pt x="16690" y="18187"/>
                </a:cubicBezTo>
                <a:lnTo>
                  <a:pt x="16690" y="16568"/>
                </a:lnTo>
                <a:lnTo>
                  <a:pt x="15957" y="17097"/>
                </a:lnTo>
                <a:cubicBezTo>
                  <a:pt x="15112" y="17703"/>
                  <a:pt x="14417" y="17803"/>
                  <a:pt x="14307" y="17334"/>
                </a:cubicBezTo>
                <a:cubicBezTo>
                  <a:pt x="14269" y="17173"/>
                  <a:pt x="14386" y="16927"/>
                  <a:pt x="14569" y="16789"/>
                </a:cubicBezTo>
                <a:cubicBezTo>
                  <a:pt x="15172" y="16334"/>
                  <a:pt x="15247" y="15694"/>
                  <a:pt x="14744" y="15207"/>
                </a:cubicBezTo>
                <a:cubicBezTo>
                  <a:pt x="14200" y="14681"/>
                  <a:pt x="13192" y="14414"/>
                  <a:pt x="11749" y="1441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40" name="IMG_0474.png" descr="IMG_047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41" name="Google Shape;4625;p49" descr="Google Shape;4625;p49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44403" y="2879735"/>
            <a:ext cx="5571779" cy="10827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642" name="عزيزتي الطالبة…"/>
          <p:cNvSpPr txBox="1"/>
          <p:nvPr/>
        </p:nvSpPr>
        <p:spPr>
          <a:xfrm>
            <a:off x="4006292" y="7665191"/>
            <a:ext cx="2477046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643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615974" y="4215266"/>
            <a:ext cx="2006976" cy="12443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1" name="تجميع"/>
          <p:cNvGrpSpPr/>
          <p:nvPr/>
        </p:nvGrpSpPr>
        <p:grpSpPr>
          <a:xfrm>
            <a:off x="6378773" y="3949803"/>
            <a:ext cx="1124709" cy="1124708"/>
            <a:chOff x="0" y="0"/>
            <a:chExt cx="1124707" cy="1124707"/>
          </a:xfrm>
        </p:grpSpPr>
        <p:grpSp>
          <p:nvGrpSpPr>
            <p:cNvPr id="646" name="Google Shape;3633;p76"/>
            <p:cNvGrpSpPr/>
            <p:nvPr/>
          </p:nvGrpSpPr>
          <p:grpSpPr>
            <a:xfrm>
              <a:off x="0" y="0"/>
              <a:ext cx="1124708" cy="1124708"/>
              <a:chOff x="0" y="0"/>
              <a:chExt cx="1124707" cy="1124707"/>
            </a:xfrm>
          </p:grpSpPr>
          <p:sp>
            <p:nvSpPr>
              <p:cNvPr id="644" name="Google Shape;3634;p76"/>
              <p:cNvSpPr/>
              <p:nvPr/>
            </p:nvSpPr>
            <p:spPr>
              <a:xfrm>
                <a:off x="-1" y="-1"/>
                <a:ext cx="1124709" cy="11247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45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28104" y="13376"/>
                <a:ext cx="1061507" cy="1061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0" name="تجميع"/>
            <p:cNvGrpSpPr/>
            <p:nvPr/>
          </p:nvGrpSpPr>
          <p:grpSpPr>
            <a:xfrm>
              <a:off x="283688" y="288542"/>
              <a:ext cx="548753" cy="499524"/>
              <a:chOff x="0" y="0"/>
              <a:chExt cx="548752" cy="499523"/>
            </a:xfrm>
          </p:grpSpPr>
          <p:sp>
            <p:nvSpPr>
              <p:cNvPr id="647" name="Google Shape;3598;p76"/>
              <p:cNvSpPr/>
              <p:nvPr/>
            </p:nvSpPr>
            <p:spPr>
              <a:xfrm>
                <a:off x="135731" y="0"/>
                <a:ext cx="413022" cy="413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8" name="Google Shape;3599;p76"/>
              <p:cNvSpPr/>
              <p:nvPr/>
            </p:nvSpPr>
            <p:spPr>
              <a:xfrm>
                <a:off x="79921" y="259812"/>
                <a:ext cx="205647" cy="205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9" name="Google Shape;3600;p76"/>
              <p:cNvSpPr/>
              <p:nvPr/>
            </p:nvSpPr>
            <p:spPr>
              <a:xfrm>
                <a:off x="0" y="420499"/>
                <a:ext cx="128945" cy="7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652" name="Google Shape;4110;p86" descr="Google Shape;4110;p86"/>
          <p:cNvPicPr>
            <a:picLocks noChangeAspect="1"/>
          </p:cNvPicPr>
          <p:nvPr/>
        </p:nvPicPr>
        <p:blipFill>
          <a:blip r:embed="rId13">
            <a:alphaModFix amt="46118"/>
            <a:extLst/>
          </a:blip>
          <a:stretch>
            <a:fillRect/>
          </a:stretch>
        </p:blipFill>
        <p:spPr>
          <a:xfrm>
            <a:off x="7555150" y="2776870"/>
            <a:ext cx="7580466" cy="1423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IMG_0491.jpeg" descr="IMG_0491.jpeg"/>
          <p:cNvPicPr>
            <a:picLocks noChangeAspect="1"/>
          </p:cNvPicPr>
          <p:nvPr/>
        </p:nvPicPr>
        <p:blipFill>
          <a:blip r:embed="rId14">
            <a:extLst/>
          </a:blip>
          <a:srcRect l="2032" t="2213" r="1694" b="1643"/>
          <a:stretch>
            <a:fillRect/>
          </a:stretch>
        </p:blipFill>
        <p:spPr>
          <a:xfrm>
            <a:off x="5996905" y="914756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5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58" name="تجميع"/>
          <p:cNvGrpSpPr/>
          <p:nvPr/>
        </p:nvGrpSpPr>
        <p:grpSpPr>
          <a:xfrm>
            <a:off x="19434033" y="3723173"/>
            <a:ext cx="984187" cy="984187"/>
            <a:chOff x="0" y="0"/>
            <a:chExt cx="984185" cy="984185"/>
          </a:xfrm>
        </p:grpSpPr>
        <p:grpSp>
          <p:nvGrpSpPr>
            <p:cNvPr id="656" name="Google Shape;3617;p76"/>
            <p:cNvGrpSpPr/>
            <p:nvPr/>
          </p:nvGrpSpPr>
          <p:grpSpPr>
            <a:xfrm>
              <a:off x="0" y="0"/>
              <a:ext cx="984186" cy="984186"/>
              <a:chOff x="0" y="0"/>
              <a:chExt cx="984185" cy="984185"/>
            </a:xfrm>
          </p:grpSpPr>
          <p:sp>
            <p:nvSpPr>
              <p:cNvPr id="654" name="Google Shape;3618;p76"/>
              <p:cNvSpPr/>
              <p:nvPr/>
            </p:nvSpPr>
            <p:spPr>
              <a:xfrm>
                <a:off x="-1" y="-1"/>
                <a:ext cx="984187" cy="98418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55" name="Google Shape;3619;p76" descr="Google Shape;3619;p76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24592" y="11705"/>
                <a:ext cx="928883" cy="9288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57" name="Google Shape;3636;p76"/>
            <p:cNvSpPr/>
            <p:nvPr/>
          </p:nvSpPr>
          <p:spPr>
            <a:xfrm>
              <a:off x="231111" y="260934"/>
              <a:ext cx="521963" cy="52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65" name="تجميع"/>
          <p:cNvGrpSpPr/>
          <p:nvPr/>
        </p:nvGrpSpPr>
        <p:grpSpPr>
          <a:xfrm>
            <a:off x="7780465" y="5614894"/>
            <a:ext cx="902364" cy="902364"/>
            <a:chOff x="0" y="0"/>
            <a:chExt cx="902363" cy="902363"/>
          </a:xfrm>
        </p:grpSpPr>
        <p:grpSp>
          <p:nvGrpSpPr>
            <p:cNvPr id="661" name="Google Shape;3614;p76"/>
            <p:cNvGrpSpPr/>
            <p:nvPr/>
          </p:nvGrpSpPr>
          <p:grpSpPr>
            <a:xfrm>
              <a:off x="0" y="0"/>
              <a:ext cx="902364" cy="902364"/>
              <a:chOff x="0" y="0"/>
              <a:chExt cx="902363" cy="902363"/>
            </a:xfrm>
          </p:grpSpPr>
          <p:sp>
            <p:nvSpPr>
              <p:cNvPr id="659" name="Google Shape;3615;p76"/>
              <p:cNvSpPr/>
              <p:nvPr/>
            </p:nvSpPr>
            <p:spPr>
              <a:xfrm>
                <a:off x="-1" y="-1"/>
                <a:ext cx="902365" cy="90236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60" name="Google Shape;3616;p76" descr="Google Shape;3616;p76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22548" y="10732"/>
                <a:ext cx="851657" cy="8516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64" name="تجميع"/>
            <p:cNvGrpSpPr/>
            <p:nvPr/>
          </p:nvGrpSpPr>
          <p:grpSpPr>
            <a:xfrm>
              <a:off x="260811" y="187923"/>
              <a:ext cx="380740" cy="526517"/>
              <a:chOff x="0" y="0"/>
              <a:chExt cx="380739" cy="526515"/>
            </a:xfrm>
          </p:grpSpPr>
          <p:sp>
            <p:nvSpPr>
              <p:cNvPr id="662" name="Google Shape;3639;p76"/>
              <p:cNvSpPr/>
              <p:nvPr/>
            </p:nvSpPr>
            <p:spPr>
              <a:xfrm>
                <a:off x="0" y="0"/>
                <a:ext cx="380740" cy="379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3" name="Google Shape;3640;p76"/>
              <p:cNvSpPr/>
              <p:nvPr/>
            </p:nvSpPr>
            <p:spPr>
              <a:xfrm>
                <a:off x="103728" y="413577"/>
                <a:ext cx="171992" cy="112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666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٢٣</a:t>
            </a:r>
          </a:p>
        </p:txBody>
      </p:sp>
      <p:sp>
        <p:nvSpPr>
          <p:cNvPr id="667" name="عوض بالمقدار الناتج في الخطوة (١) في المعادلة الثانية ثم حلها"/>
          <p:cNvSpPr/>
          <p:nvPr/>
        </p:nvSpPr>
        <p:spPr>
          <a:xfrm>
            <a:off x="8046904" y="8253707"/>
            <a:ext cx="4289743" cy="713031"/>
          </a:xfrm>
          <a:prstGeom prst="rect">
            <a:avLst/>
          </a:prstGeom>
          <a:solidFill>
            <a:srgbClr val="DFEED4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marL="180473" indent="-180473" defTabSz="914400">
              <a:buSzPct val="100000"/>
              <a:buChar char="▪️"/>
              <a:defRPr sz="1800">
                <a:solidFill>
                  <a:srgbClr val="E63B7A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عوض بالمقدار الناتج في الخطوة (١) في المعادلة الثانية ثم حلها</a:t>
            </a:r>
          </a:p>
        </p:txBody>
      </p:sp>
      <p:sp>
        <p:nvSpPr>
          <p:cNvPr id="668" name="عوض القيمة الناتجة من الخطوة (٢) في اي من المعادلتين وحلها لايجاد قيمة لمتغير الثاني واكتب الحل كزوج مرتب"/>
          <p:cNvSpPr/>
          <p:nvPr/>
        </p:nvSpPr>
        <p:spPr>
          <a:xfrm>
            <a:off x="8030988" y="9160267"/>
            <a:ext cx="4289743" cy="962622"/>
          </a:xfrm>
          <a:prstGeom prst="rect">
            <a:avLst/>
          </a:prstGeom>
          <a:solidFill>
            <a:srgbClr val="CBF0FF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sz="1800">
                <a:solidFill>
                  <a:srgbClr val="E63B7A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       عوض القيمة الناتجة من الخطوة (٢) في اي من المعادلتين وحلها لايجاد قيمة لمتغير الثاني واكتب الحل كزوج مرتب</a:t>
            </a:r>
          </a:p>
        </p:txBody>
      </p:sp>
      <p:sp>
        <p:nvSpPr>
          <p:cNvPr id="669" name="حل احدى المعادلتين على الاقل باستعمال احد المتغيرين واذا كان ذلك ضروريًا"/>
          <p:cNvSpPr/>
          <p:nvPr/>
        </p:nvSpPr>
        <p:spPr>
          <a:xfrm>
            <a:off x="8050649" y="7292159"/>
            <a:ext cx="4250421" cy="836942"/>
          </a:xfrm>
          <a:prstGeom prst="rect">
            <a:avLst/>
          </a:prstGeom>
          <a:solidFill>
            <a:srgbClr val="FFECD4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914400">
              <a:defRPr sz="1800">
                <a:solidFill>
                  <a:srgbClr val="E63B7A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حل احدى المعادلتين على الاقل باستعمال احد المتغيرين واذا كان ذلك ضروريًا</a:t>
            </a:r>
          </a:p>
        </p:txBody>
      </p:sp>
      <p:grpSp>
        <p:nvGrpSpPr>
          <p:cNvPr id="674" name="تجميع"/>
          <p:cNvGrpSpPr/>
          <p:nvPr/>
        </p:nvGrpSpPr>
        <p:grpSpPr>
          <a:xfrm>
            <a:off x="12054343" y="7377720"/>
            <a:ext cx="640030" cy="639140"/>
            <a:chOff x="-15331" y="-14441"/>
            <a:chExt cx="640028" cy="639138"/>
          </a:xfrm>
        </p:grpSpPr>
        <p:grpSp>
          <p:nvGrpSpPr>
            <p:cNvPr id="672" name="بيضاوي"/>
            <p:cNvGrpSpPr/>
            <p:nvPr/>
          </p:nvGrpSpPr>
          <p:grpSpPr>
            <a:xfrm>
              <a:off x="-15332" y="-14442"/>
              <a:ext cx="640030" cy="639140"/>
              <a:chOff x="0" y="0"/>
              <a:chExt cx="640028" cy="639138"/>
            </a:xfrm>
          </p:grpSpPr>
          <p:sp>
            <p:nvSpPr>
              <p:cNvPr id="671" name="بيضاوي"/>
              <p:cNvSpPr/>
              <p:nvPr/>
            </p:nvSpPr>
            <p:spPr>
              <a:xfrm>
                <a:off x="38099" y="38099"/>
                <a:ext cx="563830" cy="562940"/>
              </a:xfrm>
              <a:prstGeom prst="ellipse">
                <a:avLst/>
              </a:prstGeom>
              <a:solidFill>
                <a:srgbClr val="E3D2BC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670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17">
                <a:alphaModFix amt="91324"/>
                <a:extLst/>
              </a:blip>
              <a:stretch>
                <a:fillRect/>
              </a:stretch>
            </p:blipFill>
            <p:spPr>
              <a:xfrm>
                <a:off x="-1" y="-1"/>
                <a:ext cx="640030" cy="639140"/>
              </a:xfrm>
              <a:prstGeom prst="rect">
                <a:avLst/>
              </a:prstGeom>
              <a:effectLst/>
            </p:spPr>
          </p:pic>
        </p:grpSp>
        <p:sp>
          <p:nvSpPr>
            <p:cNvPr id="673" name="مستطيل 38"/>
            <p:cNvSpPr txBox="1"/>
            <p:nvPr/>
          </p:nvSpPr>
          <p:spPr>
            <a:xfrm>
              <a:off x="0" y="0"/>
              <a:ext cx="558331" cy="492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679" name="تجميع"/>
          <p:cNvGrpSpPr/>
          <p:nvPr/>
        </p:nvGrpSpPr>
        <p:grpSpPr>
          <a:xfrm>
            <a:off x="11919303" y="8202907"/>
            <a:ext cx="690051" cy="710781"/>
            <a:chOff x="-38100" y="-38100"/>
            <a:chExt cx="690050" cy="710779"/>
          </a:xfrm>
        </p:grpSpPr>
        <p:grpSp>
          <p:nvGrpSpPr>
            <p:cNvPr id="677" name="بيضاوي"/>
            <p:cNvGrpSpPr/>
            <p:nvPr/>
          </p:nvGrpSpPr>
          <p:grpSpPr>
            <a:xfrm>
              <a:off x="-38100" y="-38101"/>
              <a:ext cx="690051" cy="710781"/>
              <a:chOff x="0" y="0"/>
              <a:chExt cx="690050" cy="710779"/>
            </a:xfrm>
          </p:grpSpPr>
          <p:sp>
            <p:nvSpPr>
              <p:cNvPr id="676" name="بيضاوي"/>
              <p:cNvSpPr/>
              <p:nvPr/>
            </p:nvSpPr>
            <p:spPr>
              <a:xfrm>
                <a:off x="38100" y="38100"/>
                <a:ext cx="613851" cy="634580"/>
              </a:xfrm>
              <a:prstGeom prst="ellipse">
                <a:avLst/>
              </a:prstGeom>
              <a:solidFill>
                <a:srgbClr val="DFEED4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675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18">
                <a:alphaModFix amt="91324"/>
                <a:extLst/>
              </a:blip>
              <a:stretch>
                <a:fillRect/>
              </a:stretch>
            </p:blipFill>
            <p:spPr>
              <a:xfrm>
                <a:off x="0" y="-1"/>
                <a:ext cx="690051" cy="710781"/>
              </a:xfrm>
              <a:prstGeom prst="rect">
                <a:avLst/>
              </a:prstGeom>
              <a:effectLst/>
            </p:spPr>
          </p:pic>
        </p:grpSp>
        <p:sp>
          <p:nvSpPr>
            <p:cNvPr id="678" name="مستطيل 38"/>
            <p:cNvSpPr txBox="1"/>
            <p:nvPr/>
          </p:nvSpPr>
          <p:spPr>
            <a:xfrm>
              <a:off x="2992" y="104405"/>
              <a:ext cx="607866" cy="555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684" name="تجميع"/>
          <p:cNvGrpSpPr/>
          <p:nvPr/>
        </p:nvGrpSpPr>
        <p:grpSpPr>
          <a:xfrm>
            <a:off x="12000977" y="9203585"/>
            <a:ext cx="770925" cy="742064"/>
            <a:chOff x="0" y="-38099"/>
            <a:chExt cx="770923" cy="742062"/>
          </a:xfrm>
        </p:grpSpPr>
        <p:grpSp>
          <p:nvGrpSpPr>
            <p:cNvPr id="682" name="بيضاوي"/>
            <p:cNvGrpSpPr/>
            <p:nvPr/>
          </p:nvGrpSpPr>
          <p:grpSpPr>
            <a:xfrm>
              <a:off x="68433" y="-38100"/>
              <a:ext cx="634057" cy="742063"/>
              <a:chOff x="0" y="0"/>
              <a:chExt cx="634055" cy="742062"/>
            </a:xfrm>
          </p:grpSpPr>
          <p:sp>
            <p:nvSpPr>
              <p:cNvPr id="681" name="بيضاوي"/>
              <p:cNvSpPr/>
              <p:nvPr/>
            </p:nvSpPr>
            <p:spPr>
              <a:xfrm>
                <a:off x="38099" y="38099"/>
                <a:ext cx="557857" cy="665864"/>
              </a:xfrm>
              <a:prstGeom prst="ellipse">
                <a:avLst/>
              </a:prstGeom>
              <a:solidFill>
                <a:srgbClr val="CBF0FF">
                  <a:alpha val="91324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680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19">
                <a:alphaModFix amt="91324"/>
                <a:extLst/>
              </a:blip>
              <a:stretch>
                <a:fillRect/>
              </a:stretch>
            </p:blipFill>
            <p:spPr>
              <a:xfrm>
                <a:off x="0" y="-1"/>
                <a:ext cx="634056" cy="742064"/>
              </a:xfrm>
              <a:prstGeom prst="rect">
                <a:avLst/>
              </a:prstGeom>
              <a:effectLst/>
            </p:spPr>
          </p:pic>
        </p:grpSp>
        <p:sp>
          <p:nvSpPr>
            <p:cNvPr id="683" name="مستطيل 38"/>
            <p:cNvSpPr txBox="1"/>
            <p:nvPr/>
          </p:nvSpPr>
          <p:spPr>
            <a:xfrm>
              <a:off x="0" y="20857"/>
              <a:ext cx="770924" cy="6708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0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685" name="🎯حل نظاما مكونا من معادلتين بالتعويض…"/>
          <p:cNvSpPr txBox="1"/>
          <p:nvPr/>
        </p:nvSpPr>
        <p:spPr>
          <a:xfrm>
            <a:off x="12912018" y="6805629"/>
            <a:ext cx="3047870" cy="33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3100">
                <a:solidFill>
                  <a:srgbClr val="016E8F"/>
                </a:solidFill>
              </a:defRPr>
            </a:pPr>
            <a:r>
              <a:t>🎯حل نظاما مكونا من معادلتين بالتعويض</a:t>
            </a:r>
          </a:p>
          <a:p>
            <a:pPr algn="r" rtl="0">
              <a:defRPr sz="3100">
                <a:solidFill>
                  <a:srgbClr val="016E8F"/>
                </a:solidFill>
              </a:defRPr>
            </a:pPr>
            <a:r>
              <a:t>🎯حل مسائل من واقع الحياةبالتعويض</a:t>
            </a:r>
          </a:p>
        </p:txBody>
      </p:sp>
      <p:sp>
        <p:nvSpPr>
          <p:cNvPr id="686" name="حل نظام مكون من معادلتين خطتين بيانًا"/>
          <p:cNvSpPr txBox="1"/>
          <p:nvPr/>
        </p:nvSpPr>
        <p:spPr>
          <a:xfrm>
            <a:off x="16740139" y="6655261"/>
            <a:ext cx="2304796" cy="3712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حل نظام مكون من معادلتين خطتين بيانًا </a:t>
            </a:r>
          </a:p>
        </p:txBody>
      </p:sp>
      <p:sp>
        <p:nvSpPr>
          <p:cNvPr id="687" name="خطوات حل نظاما مكونا من معادلتين بالتعويض"/>
          <p:cNvSpPr txBox="1"/>
          <p:nvPr/>
        </p:nvSpPr>
        <p:spPr>
          <a:xfrm>
            <a:off x="7780465" y="6610372"/>
            <a:ext cx="4790790" cy="680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800">
                <a:solidFill>
                  <a:srgbClr val="2C0977"/>
                </a:solidFill>
              </a:defRPr>
            </a:lvl1pPr>
          </a:lstStyle>
          <a:p>
            <a:pPr rtl="0">
              <a:defRPr/>
            </a:pPr>
            <a:r>
              <a:t>خطوات حل نظاما مكونا من معادلتين بالتعويض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Class="entr" nodeType="after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6" dur="20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Class="entr" nodeType="afterEffect" presetSubtype="2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5" dur="20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Class="entr" nodeType="afterEffect" presetSubtype="2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4" dur="2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ntr" nodeType="clickEffect" presetSubtype="8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9" dur="10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3" dur="10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Class="entr" nodeType="afterEffect" presetSubtype="8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7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Class="entr" nodeType="afterEffect" presetSubtype="8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81" dur="1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5" dur="10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Class="entr" nodeType="after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9" dur="10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Class="entr" nodeType="after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3" dur="1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Class="entr" nodeType="click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8"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8" grpId="14"/>
      <p:bldP build="whole" bldLvl="1" animBg="1" rev="0" advAuto="0" spid="639" grpId="3"/>
      <p:bldP build="whole" bldLvl="1" animBg="1" rev="0" advAuto="0" spid="641" grpId="15"/>
      <p:bldP build="whole" bldLvl="1" animBg="1" rev="0" advAuto="0" spid="674" grpId="9"/>
      <p:bldP build="whole" bldLvl="1" animBg="1" rev="0" advAuto="0" spid="684" grpId="13"/>
      <p:bldP build="whole" bldLvl="1" animBg="1" rev="0" advAuto="0" spid="651" grpId="17"/>
      <p:bldP build="whole" bldLvl="1" animBg="1" rev="0" advAuto="0" spid="640" grpId="16"/>
      <p:bldP build="whole" bldLvl="1" animBg="1" rev="0" advAuto="0" spid="669" grpId="10"/>
      <p:bldP build="whole" bldLvl="1" animBg="1" rev="0" advAuto="0" spid="653" grpId="21"/>
      <p:bldP build="whole" bldLvl="1" animBg="1" rev="0" advAuto="0" spid="637" grpId="2"/>
      <p:bldP build="whole" bldLvl="1" animBg="1" rev="0" advAuto="0" spid="627" grpId="7"/>
      <p:bldP build="whole" bldLvl="1" animBg="1" rev="0" advAuto="0" spid="642" grpId="19"/>
      <p:bldP build="whole" bldLvl="1" animBg="1" rev="0" advAuto="0" spid="643" grpId="20"/>
      <p:bldP build="whole" bldLvl="1" animBg="1" rev="0" advAuto="0" spid="665" grpId="6"/>
      <p:bldP build="whole" bldLvl="1" animBg="1" rev="0" advAuto="0" spid="687" grpId="8"/>
      <p:bldP build="whole" bldLvl="1" animBg="1" rev="0" advAuto="0" spid="658" grpId="1"/>
      <p:bldP build="whole" bldLvl="1" animBg="1" rev="0" advAuto="0" spid="667" grpId="12"/>
      <p:bldP build="whole" bldLvl="1" animBg="1" rev="0" advAuto="0" spid="679" grpId="11"/>
      <p:bldP build="whole" bldLvl="1" animBg="1" rev="0" advAuto="0" spid="652" grpId="4"/>
      <p:bldP build="whole" bldLvl="1" animBg="1" rev="0" advAuto="0" spid="638" grpId="18"/>
      <p:bldP build="whole" bldLvl="1" animBg="1" rev="0" advAuto="0" spid="633" grpId="5"/>
      <p:bldP build="whole" bldLvl="1" animBg="1" rev="0" advAuto="0" spid="666" grpId="2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مستطيل مستدير الزوايا"/>
          <p:cNvSpPr/>
          <p:nvPr/>
        </p:nvSpPr>
        <p:spPr>
          <a:xfrm>
            <a:off x="3761487" y="4715509"/>
            <a:ext cx="17293750" cy="7124734"/>
          </a:xfrm>
          <a:prstGeom prst="roundRect">
            <a:avLst>
              <a:gd name="adj" fmla="val 5673"/>
            </a:avLst>
          </a:prstGeom>
          <a:solidFill>
            <a:srgbClr val="FFFFFF"/>
          </a:solidFill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690" name="@Maths0120"/>
          <p:cNvSpPr txBox="1"/>
          <p:nvPr/>
        </p:nvSpPr>
        <p:spPr>
          <a:xfrm>
            <a:off x="6841117" y="3376818"/>
            <a:ext cx="4982419" cy="8622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51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691" name="Google Shape;632;p19"/>
          <p:cNvSpPr txBox="1"/>
          <p:nvPr/>
        </p:nvSpPr>
        <p:spPr>
          <a:xfrm>
            <a:off x="6841117" y="8584433"/>
            <a:ext cx="5350884" cy="1416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algn="l" defTabSz="342900" rtl="0">
              <a:defRPr sz="56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692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342900" rtl="0">
              <a:defRPr b="1" sz="5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93" name="https://linktr.ee/Refa2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13948663" y="1901151"/>
            <a:ext cx="5379939" cy="702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3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694" name="https://t.me/hasna_math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13130026" y="8910985"/>
            <a:ext cx="8177058" cy="157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44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695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342900" rtl="0">
              <a:defRPr b="1" sz="5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96" name="IMG_1532.jpeg" descr="IMG_1532.jpeg"/>
          <p:cNvPicPr>
            <a:picLocks noChangeAspect="1"/>
          </p:cNvPicPr>
          <p:nvPr/>
        </p:nvPicPr>
        <p:blipFill>
          <a:blip r:embed="rId5">
            <a:alphaModFix amt="28571"/>
            <a:extLst/>
          </a:blip>
          <a:srcRect l="5878" t="1858" r="7772" b="5947"/>
          <a:stretch>
            <a:fillRect/>
          </a:stretch>
        </p:blipFill>
        <p:spPr>
          <a:xfrm>
            <a:off x="10779346" y="7917160"/>
            <a:ext cx="2088378" cy="2083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7" y="0"/>
                </a:moveTo>
                <a:cubicBezTo>
                  <a:pt x="8983" y="3"/>
                  <a:pt x="8705" y="39"/>
                  <a:pt x="7747" y="336"/>
                </a:cubicBezTo>
                <a:cubicBezTo>
                  <a:pt x="3592" y="1620"/>
                  <a:pt x="900" y="4711"/>
                  <a:pt x="151" y="9032"/>
                </a:cubicBezTo>
                <a:cubicBezTo>
                  <a:pt x="57" y="9574"/>
                  <a:pt x="3" y="10121"/>
                  <a:pt x="0" y="10671"/>
                </a:cubicBezTo>
                <a:cubicBezTo>
                  <a:pt x="-11" y="12321"/>
                  <a:pt x="381" y="13985"/>
                  <a:pt x="1167" y="15589"/>
                </a:cubicBezTo>
                <a:cubicBezTo>
                  <a:pt x="2217" y="17732"/>
                  <a:pt x="3768" y="19277"/>
                  <a:pt x="5931" y="20355"/>
                </a:cubicBezTo>
                <a:cubicBezTo>
                  <a:pt x="7155" y="20965"/>
                  <a:pt x="8117" y="21274"/>
                  <a:pt x="9412" y="21457"/>
                </a:cubicBezTo>
                <a:cubicBezTo>
                  <a:pt x="10415" y="21598"/>
                  <a:pt x="12346" y="21476"/>
                  <a:pt x="13392" y="21207"/>
                </a:cubicBezTo>
                <a:cubicBezTo>
                  <a:pt x="17165" y="20236"/>
                  <a:pt x="20059" y="17433"/>
                  <a:pt x="21123" y="13716"/>
                </a:cubicBezTo>
                <a:cubicBezTo>
                  <a:pt x="21457" y="12548"/>
                  <a:pt x="21589" y="10054"/>
                  <a:pt x="21372" y="8831"/>
                </a:cubicBezTo>
                <a:cubicBezTo>
                  <a:pt x="20623" y="4612"/>
                  <a:pt x="17661" y="1394"/>
                  <a:pt x="13445" y="217"/>
                </a:cubicBezTo>
                <a:cubicBezTo>
                  <a:pt x="12839" y="47"/>
                  <a:pt x="12218" y="-2"/>
                  <a:pt x="1072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97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9"/>
          <a:stretch>
            <a:fillRect/>
          </a:stretch>
        </p:blipFill>
        <p:spPr>
          <a:xfrm>
            <a:off x="2830220" y="619952"/>
            <a:ext cx="2861530" cy="3692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8" name="Google Shape;3779;p79" descr="Google Shape;3779;p79"/>
          <p:cNvPicPr>
            <a:picLocks noChangeAspect="1"/>
          </p:cNvPicPr>
          <p:nvPr/>
        </p:nvPicPr>
        <p:blipFill>
          <a:blip r:embed="rId7">
            <a:alphaModFix amt="30136"/>
            <a:extLst/>
          </a:blip>
          <a:stretch>
            <a:fillRect/>
          </a:stretch>
        </p:blipFill>
        <p:spPr>
          <a:xfrm>
            <a:off x="6647869" y="4948979"/>
            <a:ext cx="11426327" cy="3012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9" name="Google Shape;4196;p87" descr="Google Shape;4196;p87"/>
          <p:cNvPicPr>
            <a:picLocks noChangeAspect="1"/>
          </p:cNvPicPr>
          <p:nvPr/>
        </p:nvPicPr>
        <p:blipFill>
          <a:blip r:embed="rId8">
            <a:alphaModFix amt="42922"/>
            <a:extLst/>
          </a:blip>
          <a:stretch>
            <a:fillRect/>
          </a:stretch>
        </p:blipFill>
        <p:spPr>
          <a:xfrm>
            <a:off x="5691911" y="2899864"/>
            <a:ext cx="5293222" cy="1816131"/>
          </a:xfrm>
          <a:prstGeom prst="rect">
            <a:avLst/>
          </a:prstGeom>
          <a:ln w="12700">
            <a:miter lim="400000"/>
          </a:ln>
        </p:spPr>
      </p:pic>
      <p:sp>
        <p:nvSpPr>
          <p:cNvPr id="700" name="لاتنسوني من دعواتكم الصادقة"/>
          <p:cNvSpPr txBox="1"/>
          <p:nvPr/>
        </p:nvSpPr>
        <p:spPr>
          <a:xfrm>
            <a:off x="6050558" y="5980919"/>
            <a:ext cx="12620949" cy="94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sz="80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pic>
        <p:nvPicPr>
          <p:cNvPr id="701" name="IMG_7841.png" descr="IMG_7841.png"/>
          <p:cNvPicPr>
            <a:picLocks noChangeAspect="1"/>
          </p:cNvPicPr>
          <p:nvPr/>
        </p:nvPicPr>
        <p:blipFill>
          <a:blip r:embed="rId9">
            <a:extLst/>
          </a:blip>
          <a:srcRect l="63041" t="30755" r="1786" b="0"/>
          <a:stretch>
            <a:fillRect/>
          </a:stretch>
        </p:blipFill>
        <p:spPr>
          <a:xfrm>
            <a:off x="19074051" y="9500866"/>
            <a:ext cx="768154" cy="768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702" name="IMG_7841.png" descr="IMG_7841.png"/>
          <p:cNvPicPr>
            <a:picLocks noChangeAspect="1"/>
          </p:cNvPicPr>
          <p:nvPr/>
        </p:nvPicPr>
        <p:blipFill>
          <a:blip r:embed="rId9">
            <a:extLst/>
          </a:blip>
          <a:srcRect l="64505" t="31864" r="3202" b="6099"/>
          <a:stretch>
            <a:fillRect/>
          </a:stretch>
        </p:blipFill>
        <p:spPr>
          <a:xfrm>
            <a:off x="19360570" y="2231462"/>
            <a:ext cx="705255" cy="688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4" h="21584" fill="norm" stroke="1" extrusionOk="0">
                <a:moveTo>
                  <a:pt x="3937" y="0"/>
                </a:moveTo>
                <a:cubicBezTo>
                  <a:pt x="3900" y="3"/>
                  <a:pt x="3964" y="226"/>
                  <a:pt x="4101" y="685"/>
                </a:cubicBezTo>
                <a:cubicBezTo>
                  <a:pt x="4259" y="1216"/>
                  <a:pt x="4407" y="1927"/>
                  <a:pt x="4429" y="2265"/>
                </a:cubicBezTo>
                <a:cubicBezTo>
                  <a:pt x="4457" y="2710"/>
                  <a:pt x="4532" y="2702"/>
                  <a:pt x="4709" y="2241"/>
                </a:cubicBezTo>
                <a:cubicBezTo>
                  <a:pt x="4845" y="1889"/>
                  <a:pt x="4697" y="1178"/>
                  <a:pt x="4382" y="660"/>
                </a:cubicBezTo>
                <a:cubicBezTo>
                  <a:pt x="4110" y="212"/>
                  <a:pt x="3975" y="-3"/>
                  <a:pt x="3937" y="0"/>
                </a:cubicBezTo>
                <a:close/>
                <a:moveTo>
                  <a:pt x="8712" y="635"/>
                </a:moveTo>
                <a:cubicBezTo>
                  <a:pt x="8638" y="670"/>
                  <a:pt x="8531" y="792"/>
                  <a:pt x="8384" y="1033"/>
                </a:cubicBezTo>
                <a:cubicBezTo>
                  <a:pt x="8118" y="1468"/>
                  <a:pt x="7912" y="2179"/>
                  <a:pt x="7928" y="2614"/>
                </a:cubicBezTo>
                <a:cubicBezTo>
                  <a:pt x="7946" y="3135"/>
                  <a:pt x="8101" y="3048"/>
                  <a:pt x="8384" y="2353"/>
                </a:cubicBezTo>
                <a:cubicBezTo>
                  <a:pt x="8826" y="1266"/>
                  <a:pt x="8933" y="530"/>
                  <a:pt x="8712" y="635"/>
                </a:cubicBezTo>
                <a:close/>
                <a:moveTo>
                  <a:pt x="672" y="3697"/>
                </a:moveTo>
                <a:cubicBezTo>
                  <a:pt x="382" y="3707"/>
                  <a:pt x="700" y="4054"/>
                  <a:pt x="1386" y="4469"/>
                </a:cubicBezTo>
                <a:cubicBezTo>
                  <a:pt x="3003" y="5445"/>
                  <a:pt x="3403" y="5428"/>
                  <a:pt x="2170" y="4444"/>
                </a:cubicBezTo>
                <a:cubicBezTo>
                  <a:pt x="1637" y="4018"/>
                  <a:pt x="963" y="3687"/>
                  <a:pt x="672" y="3697"/>
                </a:cubicBezTo>
                <a:close/>
                <a:moveTo>
                  <a:pt x="11672" y="4394"/>
                </a:moveTo>
                <a:cubicBezTo>
                  <a:pt x="10839" y="4580"/>
                  <a:pt x="9379" y="5210"/>
                  <a:pt x="9379" y="5477"/>
                </a:cubicBezTo>
                <a:cubicBezTo>
                  <a:pt x="9379" y="5614"/>
                  <a:pt x="10062" y="5474"/>
                  <a:pt x="10900" y="5166"/>
                </a:cubicBezTo>
                <a:cubicBezTo>
                  <a:pt x="11737" y="4857"/>
                  <a:pt x="12335" y="4514"/>
                  <a:pt x="12222" y="4394"/>
                </a:cubicBezTo>
                <a:cubicBezTo>
                  <a:pt x="12160" y="4329"/>
                  <a:pt x="11950" y="4332"/>
                  <a:pt x="11672" y="4394"/>
                </a:cubicBezTo>
                <a:close/>
                <a:moveTo>
                  <a:pt x="5903" y="5278"/>
                </a:moveTo>
                <a:cubicBezTo>
                  <a:pt x="5316" y="5190"/>
                  <a:pt x="4885" y="5528"/>
                  <a:pt x="4885" y="6336"/>
                </a:cubicBezTo>
                <a:cubicBezTo>
                  <a:pt x="4885" y="6930"/>
                  <a:pt x="5668" y="8708"/>
                  <a:pt x="6629" y="10294"/>
                </a:cubicBezTo>
                <a:cubicBezTo>
                  <a:pt x="7590" y="11880"/>
                  <a:pt x="8384" y="13309"/>
                  <a:pt x="8384" y="13456"/>
                </a:cubicBezTo>
                <a:cubicBezTo>
                  <a:pt x="8384" y="13602"/>
                  <a:pt x="7818" y="13939"/>
                  <a:pt x="7132" y="14215"/>
                </a:cubicBezTo>
                <a:cubicBezTo>
                  <a:pt x="5106" y="15028"/>
                  <a:pt x="5682" y="16120"/>
                  <a:pt x="9004" y="17775"/>
                </a:cubicBezTo>
                <a:cubicBezTo>
                  <a:pt x="10720" y="18630"/>
                  <a:pt x="12683" y="19839"/>
                  <a:pt x="13369" y="20451"/>
                </a:cubicBezTo>
                <a:cubicBezTo>
                  <a:pt x="14055" y="21063"/>
                  <a:pt x="14737" y="21574"/>
                  <a:pt x="14878" y="21584"/>
                </a:cubicBezTo>
                <a:cubicBezTo>
                  <a:pt x="15073" y="21597"/>
                  <a:pt x="19881" y="18364"/>
                  <a:pt x="20764" y="17625"/>
                </a:cubicBezTo>
                <a:cubicBezTo>
                  <a:pt x="21079" y="17363"/>
                  <a:pt x="18848" y="10894"/>
                  <a:pt x="17862" y="9211"/>
                </a:cubicBezTo>
                <a:cubicBezTo>
                  <a:pt x="16510" y="6900"/>
                  <a:pt x="15921" y="6736"/>
                  <a:pt x="12105" y="7580"/>
                </a:cubicBezTo>
                <a:lnTo>
                  <a:pt x="8864" y="8290"/>
                </a:lnTo>
                <a:lnTo>
                  <a:pt x="7834" y="6771"/>
                </a:lnTo>
                <a:cubicBezTo>
                  <a:pt x="7229" y="5874"/>
                  <a:pt x="6490" y="5365"/>
                  <a:pt x="5903" y="5278"/>
                </a:cubicBezTo>
                <a:close/>
                <a:moveTo>
                  <a:pt x="1889" y="7941"/>
                </a:moveTo>
                <a:cubicBezTo>
                  <a:pt x="1478" y="7925"/>
                  <a:pt x="803" y="8133"/>
                  <a:pt x="391" y="8414"/>
                </a:cubicBezTo>
                <a:cubicBezTo>
                  <a:pt x="-521" y="9037"/>
                  <a:pt x="271" y="9037"/>
                  <a:pt x="1644" y="8414"/>
                </a:cubicBezTo>
                <a:cubicBezTo>
                  <a:pt x="2302" y="8116"/>
                  <a:pt x="2383" y="7961"/>
                  <a:pt x="1889" y="7941"/>
                </a:cubicBezTo>
                <a:close/>
                <a:moveTo>
                  <a:pt x="4265" y="10020"/>
                </a:moveTo>
                <a:cubicBezTo>
                  <a:pt x="4220" y="10016"/>
                  <a:pt x="4151" y="10189"/>
                  <a:pt x="4031" y="10530"/>
                </a:cubicBezTo>
                <a:cubicBezTo>
                  <a:pt x="3878" y="10965"/>
                  <a:pt x="3546" y="11793"/>
                  <a:pt x="3294" y="12373"/>
                </a:cubicBezTo>
                <a:cubicBezTo>
                  <a:pt x="2842" y="13410"/>
                  <a:pt x="2846" y="13404"/>
                  <a:pt x="3610" y="12398"/>
                </a:cubicBezTo>
                <a:cubicBezTo>
                  <a:pt x="4036" y="11835"/>
                  <a:pt x="4368" y="11007"/>
                  <a:pt x="4347" y="10555"/>
                </a:cubicBezTo>
                <a:cubicBezTo>
                  <a:pt x="4330" y="10200"/>
                  <a:pt x="4310" y="10025"/>
                  <a:pt x="4265" y="100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تجميع"/>
          <p:cNvGrpSpPr/>
          <p:nvPr/>
        </p:nvGrpSpPr>
        <p:grpSpPr>
          <a:xfrm>
            <a:off x="15519996" y="6732687"/>
            <a:ext cx="3927664" cy="3299386"/>
            <a:chOff x="0" y="0"/>
            <a:chExt cx="3927663" cy="3299384"/>
          </a:xfrm>
        </p:grpSpPr>
        <p:grpSp>
          <p:nvGrpSpPr>
            <p:cNvPr id="134" name="تجميع"/>
            <p:cNvGrpSpPr/>
            <p:nvPr/>
          </p:nvGrpSpPr>
          <p:grpSpPr>
            <a:xfrm>
              <a:off x="0" y="-1"/>
              <a:ext cx="3927664" cy="3299386"/>
              <a:chOff x="0" y="0"/>
              <a:chExt cx="3927663" cy="3299384"/>
            </a:xfrm>
          </p:grpSpPr>
          <p:sp>
            <p:nvSpPr>
              <p:cNvPr id="132" name="شريط فيلم"/>
              <p:cNvSpPr/>
              <p:nvPr/>
            </p:nvSpPr>
            <p:spPr>
              <a:xfrm>
                <a:off x="0" y="0"/>
                <a:ext cx="3927664" cy="3299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3" name="مستطيل"/>
              <p:cNvSpPr/>
              <p:nvPr/>
            </p:nvSpPr>
            <p:spPr>
              <a:xfrm>
                <a:off x="250760" y="747731"/>
                <a:ext cx="3452064" cy="17916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35" name="حل نظام من معادلتين بيانيًا"/>
            <p:cNvSpPr txBox="1"/>
            <p:nvPr/>
          </p:nvSpPr>
          <p:spPr>
            <a:xfrm>
              <a:off x="344647" y="912310"/>
              <a:ext cx="3238370" cy="14747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80000"/>
                </a:lnSpc>
                <a:defRPr b="1" sz="31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حل نظام من معادلتين بيانيًا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24886" t="15787" r="50930" b="63972"/>
          <a:stretch>
            <a:fillRect/>
          </a:stretch>
        </p:blipFill>
        <p:spPr>
          <a:xfrm>
            <a:off x="21008716" y="4152434"/>
            <a:ext cx="1980929" cy="1394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25767" t="59145" r="50098" b="20161"/>
          <a:stretch>
            <a:fillRect/>
          </a:stretch>
        </p:blipFill>
        <p:spPr>
          <a:xfrm>
            <a:off x="21008716" y="6502400"/>
            <a:ext cx="1831160" cy="1320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50000" t="58297" r="25865" b="21009"/>
          <a:stretch>
            <a:fillRect/>
          </a:stretch>
        </p:blipFill>
        <p:spPr>
          <a:xfrm>
            <a:off x="21008716" y="8585200"/>
            <a:ext cx="1831159" cy="13209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5" name="Google Shape;1599;p45"/>
          <p:cNvGrpSpPr/>
          <p:nvPr/>
        </p:nvGrpSpPr>
        <p:grpSpPr>
          <a:xfrm>
            <a:off x="3491345" y="4354542"/>
            <a:ext cx="1572036" cy="1572037"/>
            <a:chOff x="0" y="0"/>
            <a:chExt cx="1572035" cy="1572035"/>
          </a:xfrm>
        </p:grpSpPr>
        <p:grpSp>
          <p:nvGrpSpPr>
            <p:cNvPr id="143" name="Google Shape;1600;p45"/>
            <p:cNvGrpSpPr/>
            <p:nvPr/>
          </p:nvGrpSpPr>
          <p:grpSpPr>
            <a:xfrm>
              <a:off x="-1" y="-1"/>
              <a:ext cx="1572037" cy="1572037"/>
              <a:chOff x="0" y="0"/>
              <a:chExt cx="1572035" cy="1572035"/>
            </a:xfrm>
          </p:grpSpPr>
          <p:sp>
            <p:nvSpPr>
              <p:cNvPr id="141" name="Google Shape;1601;p45"/>
              <p:cNvSpPr/>
              <p:nvPr/>
            </p:nvSpPr>
            <p:spPr>
              <a:xfrm>
                <a:off x="-1" y="-1"/>
                <a:ext cx="1572037" cy="15720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42" name="Google Shape;1602;p45" descr="Google Shape;1602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9282" y="18697"/>
                <a:ext cx="1483698" cy="1483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4" name="Google Shape;1603;p45"/>
            <p:cNvSpPr/>
            <p:nvPr/>
          </p:nvSpPr>
          <p:spPr>
            <a:xfrm>
              <a:off x="418085" y="417946"/>
              <a:ext cx="735866" cy="73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0" name="تجميع"/>
          <p:cNvGrpSpPr/>
          <p:nvPr/>
        </p:nvGrpSpPr>
        <p:grpSpPr>
          <a:xfrm>
            <a:off x="3320345" y="6502400"/>
            <a:ext cx="1572036" cy="1572036"/>
            <a:chOff x="0" y="0"/>
            <a:chExt cx="1572035" cy="1572035"/>
          </a:xfrm>
        </p:grpSpPr>
        <p:grpSp>
          <p:nvGrpSpPr>
            <p:cNvPr id="148" name="Google Shape;1638;p45"/>
            <p:cNvGrpSpPr/>
            <p:nvPr/>
          </p:nvGrpSpPr>
          <p:grpSpPr>
            <a:xfrm>
              <a:off x="0" y="0"/>
              <a:ext cx="1572036" cy="1572036"/>
              <a:chOff x="0" y="0"/>
              <a:chExt cx="1572035" cy="1572035"/>
            </a:xfrm>
          </p:grpSpPr>
          <p:sp>
            <p:nvSpPr>
              <p:cNvPr id="146" name="Google Shape;1640;p45"/>
              <p:cNvSpPr/>
              <p:nvPr/>
            </p:nvSpPr>
            <p:spPr>
              <a:xfrm>
                <a:off x="-1" y="-1"/>
                <a:ext cx="1572037" cy="15720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47" name="Google Shape;1641;p45" descr="Google Shape;1641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9282" y="18697"/>
                <a:ext cx="1483698" cy="1483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9" name="Google Shape;1642;p45"/>
            <p:cNvSpPr/>
            <p:nvPr/>
          </p:nvSpPr>
          <p:spPr>
            <a:xfrm>
              <a:off x="393783" y="536746"/>
              <a:ext cx="683195" cy="467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5" name="تجميع"/>
          <p:cNvGrpSpPr/>
          <p:nvPr/>
        </p:nvGrpSpPr>
        <p:grpSpPr>
          <a:xfrm>
            <a:off x="3320345" y="8500088"/>
            <a:ext cx="1572036" cy="1572036"/>
            <a:chOff x="0" y="0"/>
            <a:chExt cx="1572035" cy="1572035"/>
          </a:xfrm>
        </p:grpSpPr>
        <p:grpSp>
          <p:nvGrpSpPr>
            <p:cNvPr id="153" name="Google Shape;1638;p45"/>
            <p:cNvGrpSpPr/>
            <p:nvPr/>
          </p:nvGrpSpPr>
          <p:grpSpPr>
            <a:xfrm>
              <a:off x="0" y="0"/>
              <a:ext cx="1572036" cy="1572036"/>
              <a:chOff x="0" y="0"/>
              <a:chExt cx="1572035" cy="1572035"/>
            </a:xfrm>
          </p:grpSpPr>
          <p:sp>
            <p:nvSpPr>
              <p:cNvPr id="151" name="Google Shape;1640;p45"/>
              <p:cNvSpPr/>
              <p:nvPr/>
            </p:nvSpPr>
            <p:spPr>
              <a:xfrm>
                <a:off x="-1" y="-1"/>
                <a:ext cx="1572037" cy="15720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52" name="Google Shape;1641;p45" descr="Google Shape;1641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9282" y="18697"/>
                <a:ext cx="1483698" cy="1483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4" name="Google Shape;1642;p45"/>
            <p:cNvSpPr/>
            <p:nvPr/>
          </p:nvSpPr>
          <p:spPr>
            <a:xfrm>
              <a:off x="393783" y="536746"/>
              <a:ext cx="683195" cy="467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56" name="Google Shape;828;p33"/>
          <p:cNvSpPr txBox="1"/>
          <p:nvPr/>
        </p:nvSpPr>
        <p:spPr>
          <a:xfrm>
            <a:off x="6936737" y="3745545"/>
            <a:ext cx="13586937" cy="2790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667512">
              <a:defRPr b="1" sz="7300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 rtl="0">
              <a:defRPr/>
            </a:pPr>
            <a:r>
              <a:t> نوع النظام  متسق وغير مستقل </a:t>
            </a:r>
          </a:p>
        </p:txBody>
      </p:sp>
      <p:pic>
        <p:nvPicPr>
          <p:cNvPr id="157" name="IMG_7765.jpeg" descr="IMG_7765.jpeg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6936737" y="3745545"/>
            <a:ext cx="1487317" cy="1496304"/>
          </a:xfrm>
          <a:prstGeom prst="rect">
            <a:avLst/>
          </a:prstGeom>
          <a:ln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58" name="Google Shape;828;p33"/>
          <p:cNvSpPr txBox="1"/>
          <p:nvPr/>
        </p:nvSpPr>
        <p:spPr>
          <a:xfrm>
            <a:off x="6663589" y="6251164"/>
            <a:ext cx="13860085" cy="224257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r" defTabSz="713231" rtl="0">
              <a:defRPr b="1" sz="5849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ص= -٣ س +١ </a:t>
            </a:r>
          </a:p>
          <a:p>
            <a:pPr algn="r" defTabSz="713231" rtl="0">
              <a:defRPr b="1" sz="5849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ص= ٣ س +١.     نوع النظام متسق ومستقل </a:t>
            </a:r>
          </a:p>
        </p:txBody>
      </p:sp>
      <p:sp>
        <p:nvSpPr>
          <p:cNvPr id="159" name="Google Shape;828;p33"/>
          <p:cNvSpPr txBox="1"/>
          <p:nvPr/>
        </p:nvSpPr>
        <p:spPr>
          <a:xfrm>
            <a:off x="7216595" y="8965047"/>
            <a:ext cx="15185302" cy="119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557784" rtl="0">
              <a:defRPr b="1" sz="6100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حل المعادلة ٢س=س+٤ هو س=٤</a:t>
            </a:r>
          </a:p>
        </p:txBody>
      </p:sp>
      <p:sp>
        <p:nvSpPr>
          <p:cNvPr id="160" name="بيضاوي"/>
          <p:cNvSpPr/>
          <p:nvPr/>
        </p:nvSpPr>
        <p:spPr>
          <a:xfrm>
            <a:off x="3753979" y="1239934"/>
            <a:ext cx="2618803" cy="2635299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161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12712" y="1861910"/>
            <a:ext cx="1901337" cy="142600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70" name="تجميع"/>
          <p:cNvGrpSpPr/>
          <p:nvPr/>
        </p:nvGrpSpPr>
        <p:grpSpPr>
          <a:xfrm>
            <a:off x="14808292" y="2040567"/>
            <a:ext cx="7593605" cy="1156918"/>
            <a:chOff x="0" y="0"/>
            <a:chExt cx="7593603" cy="1156917"/>
          </a:xfrm>
        </p:grpSpPr>
        <p:sp>
          <p:nvSpPr>
            <p:cNvPr id="162" name="Google Shape;1742;p25"/>
            <p:cNvSpPr txBox="1"/>
            <p:nvPr/>
          </p:nvSpPr>
          <p:spPr>
            <a:xfrm>
              <a:off x="0" y="9657"/>
              <a:ext cx="6161830" cy="114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t">
              <a:normAutofit fontScale="100000" lnSpcReduction="0"/>
            </a:bodyPr>
            <a:lstStyle>
              <a:lvl1pPr defTabSz="914400" rtl="0">
                <a:lnSpc>
                  <a:spcPct val="80000"/>
                </a:lnSpc>
                <a:defRPr sz="7000">
                  <a:solidFill>
                    <a:srgbClr val="CF7373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/>
              <a:r>
                <a:t>ضع علامة صح او خطا </a:t>
              </a:r>
            </a:p>
          </p:txBody>
        </p:sp>
        <p:grpSp>
          <p:nvGrpSpPr>
            <p:cNvPr id="169" name="تجميع"/>
            <p:cNvGrpSpPr/>
            <p:nvPr/>
          </p:nvGrpSpPr>
          <p:grpSpPr>
            <a:xfrm>
              <a:off x="6724526" y="-1"/>
              <a:ext cx="869078" cy="1017827"/>
              <a:chOff x="0" y="0"/>
              <a:chExt cx="869076" cy="1017825"/>
            </a:xfrm>
          </p:grpSpPr>
          <p:sp>
            <p:nvSpPr>
              <p:cNvPr id="163" name="Google Shape;9887;p102"/>
              <p:cNvSpPr/>
              <p:nvPr/>
            </p:nvSpPr>
            <p:spPr>
              <a:xfrm>
                <a:off x="50979" y="0"/>
                <a:ext cx="611827" cy="10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2" y="5038"/>
                    </a:moveTo>
                    <a:cubicBezTo>
                      <a:pt x="10168" y="5038"/>
                      <a:pt x="10391" y="5095"/>
                      <a:pt x="10555" y="5211"/>
                    </a:cubicBezTo>
                    <a:cubicBezTo>
                      <a:pt x="11045" y="5502"/>
                      <a:pt x="11045" y="5849"/>
                      <a:pt x="10638" y="6138"/>
                    </a:cubicBezTo>
                    <a:lnTo>
                      <a:pt x="6955" y="8628"/>
                    </a:lnTo>
                    <a:cubicBezTo>
                      <a:pt x="6791" y="8803"/>
                      <a:pt x="6545" y="8860"/>
                      <a:pt x="6381" y="8860"/>
                    </a:cubicBezTo>
                    <a:cubicBezTo>
                      <a:pt x="6137" y="8860"/>
                      <a:pt x="5890" y="8803"/>
                      <a:pt x="5727" y="8628"/>
                    </a:cubicBezTo>
                    <a:lnTo>
                      <a:pt x="3927" y="7354"/>
                    </a:lnTo>
                    <a:cubicBezTo>
                      <a:pt x="3600" y="7123"/>
                      <a:pt x="3600" y="6717"/>
                      <a:pt x="3927" y="6485"/>
                    </a:cubicBezTo>
                    <a:cubicBezTo>
                      <a:pt x="4090" y="6369"/>
                      <a:pt x="4316" y="6312"/>
                      <a:pt x="4542" y="6312"/>
                    </a:cubicBezTo>
                    <a:cubicBezTo>
                      <a:pt x="4766" y="6312"/>
                      <a:pt x="4992" y="6369"/>
                      <a:pt x="5155" y="6485"/>
                    </a:cubicBezTo>
                    <a:lnTo>
                      <a:pt x="6301" y="7297"/>
                    </a:lnTo>
                    <a:lnTo>
                      <a:pt x="9329" y="5211"/>
                    </a:lnTo>
                    <a:cubicBezTo>
                      <a:pt x="9492" y="5095"/>
                      <a:pt x="9716" y="5038"/>
                      <a:pt x="9942" y="5038"/>
                    </a:cubicBezTo>
                    <a:close/>
                    <a:moveTo>
                      <a:pt x="9942" y="8803"/>
                    </a:moveTo>
                    <a:cubicBezTo>
                      <a:pt x="10168" y="8803"/>
                      <a:pt x="10391" y="8860"/>
                      <a:pt x="10555" y="8976"/>
                    </a:cubicBezTo>
                    <a:cubicBezTo>
                      <a:pt x="11045" y="9266"/>
                      <a:pt x="11045" y="9670"/>
                      <a:pt x="10638" y="9902"/>
                    </a:cubicBezTo>
                    <a:lnTo>
                      <a:pt x="6955" y="12450"/>
                    </a:lnTo>
                    <a:cubicBezTo>
                      <a:pt x="6791" y="12566"/>
                      <a:pt x="6545" y="12624"/>
                      <a:pt x="6381" y="12624"/>
                    </a:cubicBezTo>
                    <a:cubicBezTo>
                      <a:pt x="6137" y="12624"/>
                      <a:pt x="5890" y="12566"/>
                      <a:pt x="5727" y="12450"/>
                    </a:cubicBezTo>
                    <a:lnTo>
                      <a:pt x="3927" y="11119"/>
                    </a:lnTo>
                    <a:cubicBezTo>
                      <a:pt x="3600" y="10887"/>
                      <a:pt x="3600" y="10481"/>
                      <a:pt x="3927" y="10249"/>
                    </a:cubicBezTo>
                    <a:cubicBezTo>
                      <a:pt x="4090" y="10134"/>
                      <a:pt x="4316" y="10077"/>
                      <a:pt x="4542" y="10077"/>
                    </a:cubicBezTo>
                    <a:cubicBezTo>
                      <a:pt x="4766" y="10077"/>
                      <a:pt x="4992" y="10134"/>
                      <a:pt x="5155" y="10249"/>
                    </a:cubicBezTo>
                    <a:lnTo>
                      <a:pt x="6301" y="11060"/>
                    </a:lnTo>
                    <a:lnTo>
                      <a:pt x="9329" y="8976"/>
                    </a:lnTo>
                    <a:cubicBezTo>
                      <a:pt x="9492" y="8860"/>
                      <a:pt x="9716" y="8803"/>
                      <a:pt x="9942" y="8803"/>
                    </a:cubicBezTo>
                    <a:close/>
                    <a:moveTo>
                      <a:pt x="9942" y="12624"/>
                    </a:moveTo>
                    <a:cubicBezTo>
                      <a:pt x="10168" y="12624"/>
                      <a:pt x="10391" y="12681"/>
                      <a:pt x="10555" y="12797"/>
                    </a:cubicBezTo>
                    <a:cubicBezTo>
                      <a:pt x="11045" y="13088"/>
                      <a:pt x="11045" y="13494"/>
                      <a:pt x="10638" y="13725"/>
                    </a:cubicBezTo>
                    <a:lnTo>
                      <a:pt x="6955" y="16273"/>
                    </a:lnTo>
                    <a:cubicBezTo>
                      <a:pt x="6791" y="16389"/>
                      <a:pt x="6545" y="16505"/>
                      <a:pt x="6381" y="16505"/>
                    </a:cubicBezTo>
                    <a:cubicBezTo>
                      <a:pt x="6137" y="16505"/>
                      <a:pt x="5890" y="16389"/>
                      <a:pt x="5727" y="16273"/>
                    </a:cubicBezTo>
                    <a:lnTo>
                      <a:pt x="3927" y="14940"/>
                    </a:lnTo>
                    <a:cubicBezTo>
                      <a:pt x="3600" y="14709"/>
                      <a:pt x="3600" y="14304"/>
                      <a:pt x="3927" y="14073"/>
                    </a:cubicBezTo>
                    <a:cubicBezTo>
                      <a:pt x="4090" y="13957"/>
                      <a:pt x="4316" y="13898"/>
                      <a:pt x="4542" y="13898"/>
                    </a:cubicBezTo>
                    <a:cubicBezTo>
                      <a:pt x="4766" y="13898"/>
                      <a:pt x="4992" y="13957"/>
                      <a:pt x="5155" y="14073"/>
                    </a:cubicBezTo>
                    <a:lnTo>
                      <a:pt x="6301" y="14883"/>
                    </a:lnTo>
                    <a:lnTo>
                      <a:pt x="9329" y="12797"/>
                    </a:lnTo>
                    <a:cubicBezTo>
                      <a:pt x="9492" y="12681"/>
                      <a:pt x="9716" y="12624"/>
                      <a:pt x="9942" y="12624"/>
                    </a:cubicBezTo>
                    <a:close/>
                    <a:moveTo>
                      <a:pt x="901" y="0"/>
                    </a:moveTo>
                    <a:cubicBezTo>
                      <a:pt x="410" y="0"/>
                      <a:pt x="0" y="289"/>
                      <a:pt x="0" y="636"/>
                    </a:cubicBezTo>
                    <a:lnTo>
                      <a:pt x="0" y="17779"/>
                    </a:lnTo>
                    <a:lnTo>
                      <a:pt x="16364" y="17779"/>
                    </a:lnTo>
                    <a:lnTo>
                      <a:pt x="16364" y="19747"/>
                    </a:lnTo>
                    <a:lnTo>
                      <a:pt x="16284" y="19747"/>
                    </a:lnTo>
                    <a:cubicBezTo>
                      <a:pt x="16284" y="20848"/>
                      <a:pt x="17510" y="21600"/>
                      <a:pt x="18902" y="21600"/>
                    </a:cubicBezTo>
                    <a:cubicBezTo>
                      <a:pt x="20455" y="21600"/>
                      <a:pt x="21600" y="20732"/>
                      <a:pt x="21600" y="19747"/>
                    </a:cubicBezTo>
                    <a:lnTo>
                      <a:pt x="21600" y="14652"/>
                    </a:lnTo>
                    <a:lnTo>
                      <a:pt x="19473" y="16214"/>
                    </a:lnTo>
                    <a:lnTo>
                      <a:pt x="14564" y="17547"/>
                    </a:lnTo>
                    <a:cubicBezTo>
                      <a:pt x="14276" y="17600"/>
                      <a:pt x="13998" y="17626"/>
                      <a:pt x="13733" y="17626"/>
                    </a:cubicBezTo>
                    <a:cubicBezTo>
                      <a:pt x="12866" y="17626"/>
                      <a:pt x="12139" y="17352"/>
                      <a:pt x="11700" y="16909"/>
                    </a:cubicBezTo>
                    <a:cubicBezTo>
                      <a:pt x="11209" y="16505"/>
                      <a:pt x="10965" y="15926"/>
                      <a:pt x="11209" y="15172"/>
                    </a:cubicBezTo>
                    <a:lnTo>
                      <a:pt x="13092" y="11698"/>
                    </a:lnTo>
                    <a:lnTo>
                      <a:pt x="21600" y="5674"/>
                    </a:lnTo>
                    <a:lnTo>
                      <a:pt x="21600" y="5095"/>
                    </a:lnTo>
                    <a:lnTo>
                      <a:pt x="15299" y="5095"/>
                    </a:lnTo>
                    <a:cubicBezTo>
                      <a:pt x="14728" y="5095"/>
                      <a:pt x="14318" y="4807"/>
                      <a:pt x="14318" y="4459"/>
                    </a:cubicBezTo>
                    <a:lnTo>
                      <a:pt x="143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4" name="Google Shape;9888;p102"/>
              <p:cNvSpPr/>
              <p:nvPr/>
            </p:nvSpPr>
            <p:spPr>
              <a:xfrm>
                <a:off x="704515" y="237414"/>
                <a:ext cx="164562" cy="19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8" h="21600" fill="norm" stroke="1" extrusionOk="0">
                    <a:moveTo>
                      <a:pt x="10067" y="0"/>
                    </a:moveTo>
                    <a:cubicBezTo>
                      <a:pt x="8358" y="0"/>
                      <a:pt x="6658" y="608"/>
                      <a:pt x="5334" y="1825"/>
                    </a:cubicBezTo>
                    <a:lnTo>
                      <a:pt x="0" y="7599"/>
                    </a:lnTo>
                    <a:lnTo>
                      <a:pt x="13617" y="21600"/>
                    </a:lnTo>
                    <a:lnTo>
                      <a:pt x="19233" y="15816"/>
                    </a:lnTo>
                    <a:cubicBezTo>
                      <a:pt x="21600" y="13383"/>
                      <a:pt x="21600" y="9125"/>
                      <a:pt x="19233" y="6382"/>
                    </a:cubicBezTo>
                    <a:lnTo>
                      <a:pt x="14801" y="1825"/>
                    </a:lnTo>
                    <a:cubicBezTo>
                      <a:pt x="13467" y="608"/>
                      <a:pt x="11767" y="0"/>
                      <a:pt x="1006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5" name="Google Shape;9889;p102"/>
              <p:cNvSpPr/>
              <p:nvPr/>
            </p:nvSpPr>
            <p:spPr>
              <a:xfrm>
                <a:off x="421000" y="611249"/>
                <a:ext cx="132932" cy="155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6359" y="0"/>
                    </a:moveTo>
                    <a:lnTo>
                      <a:pt x="129" y="16641"/>
                    </a:lnTo>
                    <a:cubicBezTo>
                      <a:pt x="-558" y="19451"/>
                      <a:pt x="1608" y="21600"/>
                      <a:pt x="4263" y="21600"/>
                    </a:cubicBezTo>
                    <a:cubicBezTo>
                      <a:pt x="4472" y="21600"/>
                      <a:pt x="4682" y="21588"/>
                      <a:pt x="4891" y="21564"/>
                    </a:cubicBezTo>
                    <a:lnTo>
                      <a:pt x="21042" y="15128"/>
                    </a:lnTo>
                    <a:lnTo>
                      <a:pt x="63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6" name="Google Shape;9890;p102"/>
              <p:cNvSpPr/>
              <p:nvPr/>
            </p:nvSpPr>
            <p:spPr>
              <a:xfrm>
                <a:off x="489048" y="349322"/>
                <a:ext cx="287339" cy="338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10" y="0"/>
                    </a:moveTo>
                    <a:lnTo>
                      <a:pt x="0" y="13587"/>
                    </a:lnTo>
                    <a:lnTo>
                      <a:pt x="8013" y="21600"/>
                    </a:lnTo>
                    <a:lnTo>
                      <a:pt x="21600" y="8184"/>
                    </a:lnTo>
                    <a:lnTo>
                      <a:pt x="1341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7" name="Google Shape;9891;p102"/>
              <p:cNvSpPr/>
              <p:nvPr/>
            </p:nvSpPr>
            <p:spPr>
              <a:xfrm>
                <a:off x="512221" y="13598"/>
                <a:ext cx="139036" cy="163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8" name="Google Shape;9892;p102"/>
              <p:cNvSpPr/>
              <p:nvPr/>
            </p:nvSpPr>
            <p:spPr>
              <a:xfrm>
                <a:off x="0" y="900460"/>
                <a:ext cx="489050" cy="117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7" y="0"/>
                    </a:moveTo>
                    <a:cubicBezTo>
                      <a:pt x="510" y="0"/>
                      <a:pt x="0" y="3029"/>
                      <a:pt x="0" y="5532"/>
                    </a:cubicBezTo>
                    <a:lnTo>
                      <a:pt x="0" y="11063"/>
                    </a:lnTo>
                    <a:cubicBezTo>
                      <a:pt x="0" y="16579"/>
                      <a:pt x="1023" y="21600"/>
                      <a:pt x="2252" y="21600"/>
                    </a:cubicBezTo>
                    <a:lnTo>
                      <a:pt x="21600" y="21600"/>
                    </a:lnTo>
                    <a:cubicBezTo>
                      <a:pt x="20882" y="17583"/>
                      <a:pt x="20473" y="11557"/>
                      <a:pt x="20473" y="5532"/>
                    </a:cubicBezTo>
                    <a:lnTo>
                      <a:pt x="2047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" grpId="4"/>
      <p:bldP build="whole" bldLvl="1" animBg="1" rev="0" advAuto="0" spid="158" grpId="3"/>
      <p:bldP build="whole" bldLvl="1" animBg="1" rev="0" advAuto="0" spid="155" grpId="6"/>
      <p:bldP build="whole" bldLvl="1" animBg="1" rev="0" advAuto="0" spid="159" grpId="5"/>
      <p:bldP build="whole" bldLvl="1" animBg="1" rev="0" advAuto="0" spid="145" grpId="2"/>
      <p:bldP build="whole" bldLvl="1" animBg="1" rev="0" advAuto="0" spid="15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تجميع"/>
          <p:cNvGrpSpPr/>
          <p:nvPr/>
        </p:nvGrpSpPr>
        <p:grpSpPr>
          <a:xfrm>
            <a:off x="12379272" y="3507970"/>
            <a:ext cx="11600470" cy="4315231"/>
            <a:chOff x="-25400" y="-24182"/>
            <a:chExt cx="11600468" cy="4315229"/>
          </a:xfrm>
        </p:grpSpPr>
        <p:grpSp>
          <p:nvGrpSpPr>
            <p:cNvPr id="178" name="تجميع"/>
            <p:cNvGrpSpPr/>
            <p:nvPr/>
          </p:nvGrpSpPr>
          <p:grpSpPr>
            <a:xfrm>
              <a:off x="-25401" y="-24183"/>
              <a:ext cx="11600470" cy="4315231"/>
              <a:chOff x="-25400" y="-24182"/>
              <a:chExt cx="11600468" cy="4315229"/>
            </a:xfrm>
          </p:grpSpPr>
          <p:sp>
            <p:nvSpPr>
              <p:cNvPr id="172" name="Google Shape;713;p59"/>
              <p:cNvSpPr/>
              <p:nvPr/>
            </p:nvSpPr>
            <p:spPr>
              <a:xfrm rot="10800000">
                <a:off x="8331093" y="1415472"/>
                <a:ext cx="3243976" cy="1389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3" name="Google Shape;713;p59"/>
              <p:cNvSpPr/>
              <p:nvPr/>
            </p:nvSpPr>
            <p:spPr>
              <a:xfrm rot="10800000">
                <a:off x="8331093" y="0"/>
                <a:ext cx="3243976" cy="1389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74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-24182"/>
                <a:ext cx="8973096" cy="1440118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75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1397202"/>
                <a:ext cx="8973096" cy="1440118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76" name="Google Shape;713;p59"/>
              <p:cNvSpPr/>
              <p:nvPr/>
            </p:nvSpPr>
            <p:spPr>
              <a:xfrm rot="10800000">
                <a:off x="8331093" y="2858734"/>
                <a:ext cx="3243976" cy="1389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77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2850929"/>
                <a:ext cx="8973096" cy="1440118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79" name="اليوم"/>
            <p:cNvSpPr txBox="1"/>
            <p:nvPr/>
          </p:nvSpPr>
          <p:spPr>
            <a:xfrm>
              <a:off x="8947915" y="211709"/>
              <a:ext cx="2407011" cy="1153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80" name="التاريخ"/>
            <p:cNvSpPr txBox="1"/>
            <p:nvPr/>
          </p:nvSpPr>
          <p:spPr>
            <a:xfrm>
              <a:off x="9224616" y="1520534"/>
              <a:ext cx="1853639" cy="1136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81" name="الحصة"/>
            <p:cNvSpPr txBox="1"/>
            <p:nvPr/>
          </p:nvSpPr>
          <p:spPr>
            <a:xfrm>
              <a:off x="9085026" y="2827520"/>
              <a:ext cx="2188063" cy="1346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183" name="Google Shape;450;p23"/>
          <p:cNvSpPr/>
          <p:nvPr/>
        </p:nvSpPr>
        <p:spPr>
          <a:xfrm>
            <a:off x="13784109" y="9191099"/>
            <a:ext cx="3457188" cy="2708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84" name="IMG_0523.jpeg" descr="IMG_0523.jpeg"/>
          <p:cNvPicPr>
            <a:picLocks noChangeAspect="1"/>
          </p:cNvPicPr>
          <p:nvPr/>
        </p:nvPicPr>
        <p:blipFill>
          <a:blip r:embed="rId4">
            <a:extLst/>
          </a:blip>
          <a:srcRect l="12024" t="26275" r="10597" b="29539"/>
          <a:stretch>
            <a:fillRect/>
          </a:stretch>
        </p:blipFill>
        <p:spPr>
          <a:xfrm>
            <a:off x="15880277" y="10545467"/>
            <a:ext cx="3189175" cy="182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6" y="4"/>
                </a:moveTo>
                <a:cubicBezTo>
                  <a:pt x="18" y="45"/>
                  <a:pt x="0" y="5171"/>
                  <a:pt x="0" y="10287"/>
                </a:cubicBezTo>
                <a:cubicBezTo>
                  <a:pt x="0" y="15403"/>
                  <a:pt x="18" y="20509"/>
                  <a:pt x="56" y="20509"/>
                </a:cubicBezTo>
                <a:cubicBezTo>
                  <a:pt x="87" y="20509"/>
                  <a:pt x="113" y="20240"/>
                  <a:pt x="115" y="19909"/>
                </a:cubicBezTo>
                <a:cubicBezTo>
                  <a:pt x="120" y="19200"/>
                  <a:pt x="150" y="18863"/>
                  <a:pt x="220" y="18741"/>
                </a:cubicBezTo>
                <a:cubicBezTo>
                  <a:pt x="392" y="18440"/>
                  <a:pt x="2930" y="17821"/>
                  <a:pt x="5227" y="17516"/>
                </a:cubicBezTo>
                <a:cubicBezTo>
                  <a:pt x="6480" y="17350"/>
                  <a:pt x="10361" y="17350"/>
                  <a:pt x="11438" y="17516"/>
                </a:cubicBezTo>
                <a:cubicBezTo>
                  <a:pt x="13577" y="17846"/>
                  <a:pt x="15119" y="18274"/>
                  <a:pt x="17033" y="19074"/>
                </a:cubicBezTo>
                <a:cubicBezTo>
                  <a:pt x="18462" y="19670"/>
                  <a:pt x="20562" y="20801"/>
                  <a:pt x="21293" y="21368"/>
                </a:cubicBezTo>
                <a:cubicBezTo>
                  <a:pt x="21423" y="21469"/>
                  <a:pt x="21547" y="21556"/>
                  <a:pt x="21567" y="21560"/>
                </a:cubicBezTo>
                <a:cubicBezTo>
                  <a:pt x="21600" y="21566"/>
                  <a:pt x="21464" y="21025"/>
                  <a:pt x="20864" y="18731"/>
                </a:cubicBezTo>
                <a:cubicBezTo>
                  <a:pt x="20424" y="17052"/>
                  <a:pt x="19248" y="12153"/>
                  <a:pt x="19248" y="12004"/>
                </a:cubicBezTo>
                <a:cubicBezTo>
                  <a:pt x="19248" y="11929"/>
                  <a:pt x="20588" y="7669"/>
                  <a:pt x="21052" y="6271"/>
                </a:cubicBezTo>
                <a:lnTo>
                  <a:pt x="21170" y="5910"/>
                </a:lnTo>
                <a:lnTo>
                  <a:pt x="20966" y="5760"/>
                </a:lnTo>
                <a:cubicBezTo>
                  <a:pt x="20853" y="5678"/>
                  <a:pt x="20705" y="5551"/>
                  <a:pt x="20638" y="5474"/>
                </a:cubicBezTo>
                <a:lnTo>
                  <a:pt x="20515" y="5333"/>
                </a:lnTo>
                <a:lnTo>
                  <a:pt x="20657" y="4878"/>
                </a:lnTo>
                <a:cubicBezTo>
                  <a:pt x="20736" y="4627"/>
                  <a:pt x="20847" y="4287"/>
                  <a:pt x="20904" y="4123"/>
                </a:cubicBezTo>
                <a:lnTo>
                  <a:pt x="21006" y="3822"/>
                </a:lnTo>
                <a:lnTo>
                  <a:pt x="20252" y="3339"/>
                </a:lnTo>
                <a:cubicBezTo>
                  <a:pt x="18238" y="2052"/>
                  <a:pt x="16144" y="1117"/>
                  <a:pt x="14177" y="623"/>
                </a:cubicBezTo>
                <a:cubicBezTo>
                  <a:pt x="12296" y="151"/>
                  <a:pt x="10910" y="13"/>
                  <a:pt x="8636" y="79"/>
                </a:cubicBezTo>
                <a:cubicBezTo>
                  <a:pt x="6038" y="154"/>
                  <a:pt x="4216" y="480"/>
                  <a:pt x="1396" y="1364"/>
                </a:cubicBezTo>
                <a:cubicBezTo>
                  <a:pt x="786" y="1555"/>
                  <a:pt x="246" y="1682"/>
                  <a:pt x="199" y="1650"/>
                </a:cubicBezTo>
                <a:cubicBezTo>
                  <a:pt x="129" y="1604"/>
                  <a:pt x="113" y="1431"/>
                  <a:pt x="113" y="768"/>
                </a:cubicBezTo>
                <a:cubicBezTo>
                  <a:pt x="113" y="243"/>
                  <a:pt x="91" y="-34"/>
                  <a:pt x="56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5" name="صفحة…"/>
          <p:cNvSpPr txBox="1"/>
          <p:nvPr/>
        </p:nvSpPr>
        <p:spPr>
          <a:xfrm>
            <a:off x="15880277" y="10545467"/>
            <a:ext cx="3163488" cy="1602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5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5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٢٠</a:t>
            </a:r>
          </a:p>
        </p:txBody>
      </p:sp>
      <p:sp>
        <p:nvSpPr>
          <p:cNvPr id="186" name="Google Shape;828;p33"/>
          <p:cNvSpPr txBox="1"/>
          <p:nvPr/>
        </p:nvSpPr>
        <p:spPr>
          <a:xfrm>
            <a:off x="14137428" y="7972003"/>
            <a:ext cx="6674873" cy="1189642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914400" rtl="0">
              <a:defRPr b="1" sz="3400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استراتيجية التصفح</a:t>
            </a:r>
          </a:p>
        </p:txBody>
      </p:sp>
      <p:sp>
        <p:nvSpPr>
          <p:cNvPr id="187" name="Google Shape;1731;p23"/>
          <p:cNvSpPr txBox="1"/>
          <p:nvPr/>
        </p:nvSpPr>
        <p:spPr>
          <a:xfrm>
            <a:off x="15519052" y="1694266"/>
            <a:ext cx="4710747" cy="1150530"/>
          </a:xfrm>
          <a:prstGeom prst="rect">
            <a:avLst/>
          </a:prstGeom>
          <a:solidFill>
            <a:srgbClr val="FFFFFF"/>
          </a:solidFill>
          <a:ln w="12700">
            <a:solidFill>
              <a:srgbClr val="B5D4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384047" rtl="0">
              <a:defRPr b="1" sz="2730">
                <a:solidFill>
                  <a:srgbClr val="37677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بقوة البدايات تكون روعه النهايات </a:t>
            </a:r>
          </a:p>
        </p:txBody>
      </p:sp>
      <p:grpSp>
        <p:nvGrpSpPr>
          <p:cNvPr id="195" name="Google Shape;2422;p43"/>
          <p:cNvGrpSpPr/>
          <p:nvPr/>
        </p:nvGrpSpPr>
        <p:grpSpPr>
          <a:xfrm>
            <a:off x="20502157" y="7651845"/>
            <a:ext cx="1379885" cy="1829958"/>
            <a:chOff x="0" y="77"/>
            <a:chExt cx="1379883" cy="1829957"/>
          </a:xfrm>
        </p:grpSpPr>
        <p:sp>
          <p:nvSpPr>
            <p:cNvPr id="188" name="Google Shape;2423;p43"/>
            <p:cNvSpPr/>
            <p:nvPr/>
          </p:nvSpPr>
          <p:spPr>
            <a:xfrm>
              <a:off x="0" y="1456804"/>
              <a:ext cx="1379884" cy="37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89" name="Google Shape;2424;p43"/>
            <p:cNvSpPr/>
            <p:nvPr/>
          </p:nvSpPr>
          <p:spPr>
            <a:xfrm>
              <a:off x="0" y="1275170"/>
              <a:ext cx="1379884" cy="433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0" name="Google Shape;2425;p43"/>
            <p:cNvSpPr/>
            <p:nvPr/>
          </p:nvSpPr>
          <p:spPr>
            <a:xfrm>
              <a:off x="-1" y="77"/>
              <a:ext cx="186617" cy="1643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1" name="Google Shape;2426;p43"/>
            <p:cNvSpPr/>
            <p:nvPr/>
          </p:nvSpPr>
          <p:spPr>
            <a:xfrm>
              <a:off x="180078" y="1680647"/>
              <a:ext cx="1199806" cy="466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2" name="Google Shape;2427;p43"/>
            <p:cNvSpPr/>
            <p:nvPr/>
          </p:nvSpPr>
          <p:spPr>
            <a:xfrm>
              <a:off x="507452" y="1559957"/>
              <a:ext cx="872432" cy="474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3" name="Google Shape;2428;p43"/>
            <p:cNvSpPr/>
            <p:nvPr/>
          </p:nvSpPr>
          <p:spPr>
            <a:xfrm>
              <a:off x="186615" y="77"/>
              <a:ext cx="1193264" cy="1456723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4" name="Google Shape;2429;p43"/>
            <p:cNvSpPr/>
            <p:nvPr/>
          </p:nvSpPr>
          <p:spPr>
            <a:xfrm>
              <a:off x="268444" y="83539"/>
              <a:ext cx="1027906" cy="1291442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96" name="مستطيل"/>
          <p:cNvSpPr txBox="1"/>
          <p:nvPr/>
        </p:nvSpPr>
        <p:spPr>
          <a:xfrm>
            <a:off x="2654932" y="2269531"/>
            <a:ext cx="9537068" cy="8487059"/>
          </a:xfrm>
          <a:prstGeom prst="rect">
            <a:avLst/>
          </a:prstGeom>
          <a:solidFill>
            <a:srgbClr val="FEF9DA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243799" tIns="243799" rIns="243799" bIns="243799">
            <a:normAutofit fontScale="100000" lnSpcReduction="0"/>
          </a:bodyPr>
          <a:lstStyle/>
          <a:p>
            <a:pPr defTabSz="914400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sp>
        <p:nvSpPr>
          <p:cNvPr id="197" name="Google Shape;828;p33"/>
          <p:cNvSpPr txBox="1"/>
          <p:nvPr/>
        </p:nvSpPr>
        <p:spPr>
          <a:xfrm>
            <a:off x="4086030" y="1694266"/>
            <a:ext cx="6674873" cy="1150530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758951">
              <a:defRPr b="1" sz="4980">
                <a:solidFill>
                  <a:srgbClr val="E22400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 rtl="0">
              <a:defRPr/>
            </a:pPr>
            <a:r>
              <a:t>مهارة سابقة </a:t>
            </a:r>
          </a:p>
        </p:txBody>
      </p:sp>
      <p:pic>
        <p:nvPicPr>
          <p:cNvPr id="198" name="IMG_7899.jpeg" descr="IMG_7899.jpe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13692" y="3309155"/>
            <a:ext cx="9019548" cy="194556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2"/>
      <p:bldP build="whole" bldLvl="1" animBg="1" rev="0" advAuto="0" spid="186" grpId="3"/>
      <p:bldP build="whole" bldLvl="1" animBg="1" rev="0" advAuto="0" spid="183" grpId="4"/>
      <p:bldP build="whole" bldLvl="1" animBg="1" rev="0" advAuto="0" spid="185" grpId="5"/>
      <p:bldP build="whole" bldLvl="1" animBg="1" rev="0" advAuto="0" spid="184" grpId="6"/>
      <p:bldP build="whole" bldLvl="1" animBg="1" rev="0" advAuto="0" spid="18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alphaModFix amt="19863"/>
            <a:extLst/>
          </a:blip>
          <a:stretch>
            <a:fillRect/>
          </a:stretch>
        </p:blipFill>
        <p:spPr>
          <a:xfrm>
            <a:off x="5016999" y="4199865"/>
            <a:ext cx="13492028" cy="6681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01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4167" y="4354955"/>
            <a:ext cx="994156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0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68670" y="6195966"/>
            <a:ext cx="3564309" cy="443236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0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24841" y="6185290"/>
            <a:ext cx="3400214" cy="445371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0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88674" y="6195966"/>
            <a:ext cx="3492552" cy="443236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05" name="تجميع"/>
          <p:cNvSpPr/>
          <p:nvPr/>
        </p:nvSpPr>
        <p:spPr>
          <a:xfrm rot="27000000">
            <a:off x="14814601" y="4496415"/>
            <a:ext cx="640953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6" name="ماذا نعرف"/>
          <p:cNvSpPr txBox="1"/>
          <p:nvPr/>
        </p:nvSpPr>
        <p:spPr>
          <a:xfrm>
            <a:off x="12975399" y="5846778"/>
            <a:ext cx="4319356" cy="723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207" name="تجميع"/>
          <p:cNvSpPr/>
          <p:nvPr/>
        </p:nvSpPr>
        <p:spPr>
          <a:xfrm rot="27000000">
            <a:off x="11504472" y="4562714"/>
            <a:ext cx="640953" cy="3243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8" name="تجميع"/>
          <p:cNvSpPr/>
          <p:nvPr/>
        </p:nvSpPr>
        <p:spPr>
          <a:xfrm rot="27000000">
            <a:off x="8173062" y="4557958"/>
            <a:ext cx="723778" cy="3336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9" name="ماذاسنتعلم"/>
          <p:cNvSpPr txBox="1"/>
          <p:nvPr/>
        </p:nvSpPr>
        <p:spPr>
          <a:xfrm>
            <a:off x="10722082" y="5864153"/>
            <a:ext cx="2471098" cy="723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210" name="ماذا تعلمنا"/>
          <p:cNvSpPr txBox="1"/>
          <p:nvPr/>
        </p:nvSpPr>
        <p:spPr>
          <a:xfrm>
            <a:off x="7202358" y="5912270"/>
            <a:ext cx="2665185" cy="723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grpSp>
        <p:nvGrpSpPr>
          <p:cNvPr id="215" name="تجميع"/>
          <p:cNvGrpSpPr/>
          <p:nvPr/>
        </p:nvGrpSpPr>
        <p:grpSpPr>
          <a:xfrm>
            <a:off x="5887674" y="2712693"/>
            <a:ext cx="12608653" cy="1120289"/>
            <a:chOff x="0" y="0"/>
            <a:chExt cx="12608652" cy="1120288"/>
          </a:xfrm>
        </p:grpSpPr>
        <p:grpSp>
          <p:nvGrpSpPr>
            <p:cNvPr id="213" name="تجميع"/>
            <p:cNvGrpSpPr/>
            <p:nvPr/>
          </p:nvGrpSpPr>
          <p:grpSpPr>
            <a:xfrm rot="5400000">
              <a:off x="5744181" y="-5744182"/>
              <a:ext cx="1120290" cy="12608654"/>
              <a:chOff x="0" y="0"/>
              <a:chExt cx="1120288" cy="12608652"/>
            </a:xfrm>
          </p:grpSpPr>
          <p:sp>
            <p:nvSpPr>
              <p:cNvPr id="211" name="Google Shape;2631;p60"/>
              <p:cNvSpPr/>
              <p:nvPr/>
            </p:nvSpPr>
            <p:spPr>
              <a:xfrm rot="5400000">
                <a:off x="-1263842" y="1263842"/>
                <a:ext cx="3647973" cy="1120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2" name="Google Shape;2632;p60"/>
              <p:cNvSpPr/>
              <p:nvPr/>
            </p:nvSpPr>
            <p:spPr>
              <a:xfrm rot="5400000">
                <a:off x="-4456585" y="7031780"/>
                <a:ext cx="10033459" cy="1120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14" name="مرادف كلمة"/>
            <p:cNvSpPr txBox="1"/>
            <p:nvPr/>
          </p:nvSpPr>
          <p:spPr>
            <a:xfrm>
              <a:off x="9871371" y="188833"/>
              <a:ext cx="2712723" cy="7426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b="1" sz="4600">
                  <a:solidFill>
                    <a:srgbClr val="09084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sp>
        <p:nvSpPr>
          <p:cNvPr id="216" name="المفردات"/>
          <p:cNvSpPr txBox="1"/>
          <p:nvPr/>
        </p:nvSpPr>
        <p:spPr>
          <a:xfrm>
            <a:off x="22102907" y="7540564"/>
            <a:ext cx="1710677" cy="696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المفردات </a:t>
            </a:r>
          </a:p>
        </p:txBody>
      </p:sp>
      <p:sp>
        <p:nvSpPr>
          <p:cNvPr id="217" name="نظام من معادلتين…"/>
          <p:cNvSpPr txBox="1"/>
          <p:nvPr/>
        </p:nvSpPr>
        <p:spPr>
          <a:xfrm>
            <a:off x="21084069" y="8118662"/>
            <a:ext cx="1761552" cy="141706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1600">
                <a:solidFill>
                  <a:srgbClr val="669D34"/>
                </a:solidFill>
              </a:defRPr>
            </a:pPr>
            <a:r>
              <a:t>نظام من معادلتين </a:t>
            </a:r>
          </a:p>
          <a:p>
            <a:pPr rtl="0">
              <a:defRPr sz="1600">
                <a:solidFill>
                  <a:srgbClr val="669D34"/>
                </a:solidFill>
              </a:defRPr>
            </a:pPr>
            <a:r>
              <a:t>النظام المتسق </a:t>
            </a:r>
          </a:p>
          <a:p>
            <a:pPr rtl="0">
              <a:defRPr sz="1600">
                <a:solidFill>
                  <a:srgbClr val="669D34"/>
                </a:solidFill>
              </a:defRPr>
            </a:pPr>
            <a:r>
              <a:t>النظام المستقل </a:t>
            </a:r>
          </a:p>
          <a:p>
            <a:pPr rtl="0">
              <a:defRPr sz="1600">
                <a:solidFill>
                  <a:srgbClr val="669D34"/>
                </a:solidFill>
              </a:defRPr>
            </a:pPr>
            <a:r>
              <a:t>النظام غير المستقل </a:t>
            </a:r>
          </a:p>
          <a:p>
            <a:pPr rtl="0">
              <a:defRPr sz="1600">
                <a:solidFill>
                  <a:srgbClr val="669D34"/>
                </a:solidFill>
              </a:defRPr>
            </a:pPr>
            <a:r>
              <a:t>نظام غير متسق </a:t>
            </a:r>
          </a:p>
        </p:txBody>
      </p:sp>
      <p:sp>
        <p:nvSpPr>
          <p:cNvPr id="218" name="التعويض"/>
          <p:cNvSpPr txBox="1"/>
          <p:nvPr/>
        </p:nvSpPr>
        <p:spPr>
          <a:xfrm>
            <a:off x="12435926" y="2814507"/>
            <a:ext cx="1890889" cy="627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التعويض </a:t>
            </a:r>
          </a:p>
        </p:txBody>
      </p:sp>
      <p:sp>
        <p:nvSpPr>
          <p:cNvPr id="219" name="🎯حل نظاما مكونا من معادلتين بالتعويض…"/>
          <p:cNvSpPr txBox="1"/>
          <p:nvPr/>
        </p:nvSpPr>
        <p:spPr>
          <a:xfrm>
            <a:off x="10203033" y="6739898"/>
            <a:ext cx="3047870" cy="33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3100">
                <a:solidFill>
                  <a:srgbClr val="016E8F"/>
                </a:solidFill>
              </a:defRPr>
            </a:pPr>
            <a:r>
              <a:t>🎯حل نظاما مكونا من معادلتين بالتعويض</a:t>
            </a:r>
          </a:p>
          <a:p>
            <a:pPr algn="r" rtl="0">
              <a:defRPr sz="3100">
                <a:solidFill>
                  <a:srgbClr val="016E8F"/>
                </a:solidFill>
              </a:defRPr>
            </a:pPr>
            <a:r>
              <a:t>🎯حل مسائل من واقع الحياةبالتعويض</a:t>
            </a:r>
          </a:p>
        </p:txBody>
      </p:sp>
      <p:sp>
        <p:nvSpPr>
          <p:cNvPr id="220" name="حل نظام مكون من معادلتين خطتين بيانًا"/>
          <p:cNvSpPr txBox="1"/>
          <p:nvPr/>
        </p:nvSpPr>
        <p:spPr>
          <a:xfrm>
            <a:off x="13982679" y="6636047"/>
            <a:ext cx="2304797" cy="3712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حل نظام مكون من معادلتين خطتين بيانًا </a:t>
            </a:r>
          </a:p>
        </p:txBody>
      </p:sp>
      <p:sp>
        <p:nvSpPr>
          <p:cNvPr id="221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٢٠</a:t>
            </a:r>
          </a:p>
        </p:txBody>
      </p:sp>
      <p:sp>
        <p:nvSpPr>
          <p:cNvPr id="222" name="استبدال   ، …"/>
          <p:cNvSpPr txBox="1"/>
          <p:nvPr/>
        </p:nvSpPr>
        <p:spPr>
          <a:xfrm>
            <a:off x="9801868" y="2814507"/>
            <a:ext cx="2611011" cy="627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استبدال   ، …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0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8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Class="entr" nodeType="after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6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Class="entr" nodeType="after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0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Class="entr" nodeType="after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8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Class="entr" nodeType="afterEffect" presetSubtype="1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6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nodeType="click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5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7" grpId="8"/>
      <p:bldP build="whole" bldLvl="1" animBg="1" rev="0" advAuto="0" spid="205" grpId="4"/>
      <p:bldP build="whole" bldLvl="1" animBg="1" rev="0" advAuto="0" spid="208" grpId="11"/>
      <p:bldP build="whole" bldLvl="1" animBg="1" rev="0" advAuto="0" spid="218" grpId="2"/>
      <p:bldP build="whole" bldLvl="1" animBg="1" rev="0" advAuto="0" spid="203" grpId="10"/>
      <p:bldP build="whole" bldLvl="1" animBg="1" rev="0" advAuto="0" spid="204" grpId="13"/>
      <p:bldP build="whole" bldLvl="1" animBg="1" rev="0" advAuto="0" spid="210" grpId="12"/>
      <p:bldP build="whole" bldLvl="1" animBg="1" rev="0" advAuto="0" spid="219" grpId="15"/>
      <p:bldP build="whole" bldLvl="1" animBg="1" rev="0" advAuto="0" spid="200" grpId="5"/>
      <p:bldP build="whole" bldLvl="1" animBg="1" rev="0" advAuto="0" spid="209" grpId="9"/>
      <p:bldP build="whole" bldLvl="1" animBg="1" rev="0" advAuto="0" spid="202" grpId="7"/>
      <p:bldP build="whole" bldLvl="1" animBg="1" rev="0" advAuto="0" spid="222" grpId="3"/>
      <p:bldP build="whole" bldLvl="1" animBg="1" rev="0" advAuto="0" spid="220" grpId="14"/>
      <p:bldP build="whole" bldLvl="1" animBg="1" rev="0" advAuto="0" spid="206" grpId="6"/>
      <p:bldP build="whole" bldLvl="1" animBg="1" rev="0" advAuto="0" spid="2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0758" t="55795" r="1722" b="41386"/>
          <a:stretch>
            <a:fillRect/>
          </a:stretch>
        </p:blipFill>
        <p:spPr>
          <a:xfrm>
            <a:off x="21012683" y="9407776"/>
            <a:ext cx="2156000" cy="60612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25" name="لماذا ؟"/>
          <p:cNvSpPr txBox="1"/>
          <p:nvPr/>
        </p:nvSpPr>
        <p:spPr>
          <a:xfrm>
            <a:off x="7083647" y="2763426"/>
            <a:ext cx="11228864" cy="95641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67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sp>
        <p:nvSpPr>
          <p:cNvPr id="226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٢٠</a:t>
            </a:r>
          </a:p>
        </p:txBody>
      </p:sp>
      <p:pic>
        <p:nvPicPr>
          <p:cNvPr id="227" name="IMG_7900.png" descr="IMG_7900.png"/>
          <p:cNvPicPr>
            <a:picLocks noChangeAspect="1"/>
          </p:cNvPicPr>
          <p:nvPr/>
        </p:nvPicPr>
        <p:blipFill>
          <a:blip r:embed="rId3">
            <a:extLst/>
          </a:blip>
          <a:srcRect l="34902" t="31450" r="24992" b="52852"/>
          <a:stretch>
            <a:fillRect/>
          </a:stretch>
        </p:blipFill>
        <p:spPr>
          <a:xfrm>
            <a:off x="10587395" y="3859792"/>
            <a:ext cx="9636488" cy="282872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مامعدلات تناقص انتاج كل من مزرعتي ناصر ومحمد ؟"/>
          <p:cNvSpPr txBox="1"/>
          <p:nvPr/>
        </p:nvSpPr>
        <p:spPr>
          <a:xfrm>
            <a:off x="7795894" y="6250170"/>
            <a:ext cx="12428024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5700">
                <a:solidFill>
                  <a:srgbClr val="E63B7A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مامعدلات تناقص انتاج كل من مزرعتي ناصر ومحمد ؟ </a:t>
            </a:r>
          </a:p>
        </p:txBody>
      </p:sp>
      <p:sp>
        <p:nvSpPr>
          <p:cNvPr id="229" name="بيضاوي"/>
          <p:cNvSpPr/>
          <p:nvPr/>
        </p:nvSpPr>
        <p:spPr>
          <a:xfrm>
            <a:off x="19682139" y="2760251"/>
            <a:ext cx="1002110" cy="86469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</p:spPr>
        <p:txBody>
          <a:bodyPr lIns="45719" rIns="45719"/>
          <a:lstStyle/>
          <a:p>
            <a:pPr algn="r" defTabSz="914400"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" name="٣ أطنان في السنه، ٤ أطنان في السنه"/>
          <p:cNvSpPr txBox="1"/>
          <p:nvPr/>
        </p:nvSpPr>
        <p:spPr>
          <a:xfrm>
            <a:off x="9381184" y="7029646"/>
            <a:ext cx="9257445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5700">
                <a:solidFill>
                  <a:srgbClr val="01C7FC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٣ أطنان في السنه، ٤ أطنان في السنه </a:t>
            </a:r>
          </a:p>
        </p:txBody>
      </p:sp>
      <p:sp>
        <p:nvSpPr>
          <p:cNvPr id="231" name="لماذا يمكن ان يكون حل النظام المكون من معادلتين بالتعويض افضل من التمثيل البياني؟"/>
          <p:cNvSpPr txBox="1"/>
          <p:nvPr/>
        </p:nvSpPr>
        <p:spPr>
          <a:xfrm>
            <a:off x="2581012" y="10761873"/>
            <a:ext cx="18425322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5100">
                <a:solidFill>
                  <a:srgbClr val="E63B7A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لماذا يمكن ان يكون حل النظام المكون من معادلتين بالتعويض افضل من التمثيل البياني؟ </a:t>
            </a:r>
          </a:p>
        </p:txBody>
      </p:sp>
      <p:pic>
        <p:nvPicPr>
          <p:cNvPr id="232" name="IMG_7900.png" descr="IMG_7900.png"/>
          <p:cNvPicPr>
            <a:picLocks noChangeAspect="1"/>
          </p:cNvPicPr>
          <p:nvPr/>
        </p:nvPicPr>
        <p:blipFill>
          <a:blip r:embed="rId3">
            <a:extLst/>
          </a:blip>
          <a:srcRect l="11214" t="32511" r="65865" b="41432"/>
          <a:stretch>
            <a:fillRect/>
          </a:stretch>
        </p:blipFill>
        <p:spPr>
          <a:xfrm>
            <a:off x="7907544" y="3859792"/>
            <a:ext cx="2382475" cy="2031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G_7900.png" descr="IMG_7900.png"/>
          <p:cNvPicPr>
            <a:picLocks noChangeAspect="1"/>
          </p:cNvPicPr>
          <p:nvPr/>
        </p:nvPicPr>
        <p:blipFill>
          <a:blip r:embed="rId3">
            <a:extLst/>
          </a:blip>
          <a:srcRect l="35052" t="46742" r="25131" b="44853"/>
          <a:stretch>
            <a:fillRect/>
          </a:stretch>
        </p:blipFill>
        <p:spPr>
          <a:xfrm>
            <a:off x="8339451" y="7728940"/>
            <a:ext cx="12344868" cy="1954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G_7900.png" descr="IMG_7900.png"/>
          <p:cNvPicPr>
            <a:picLocks noChangeAspect="1"/>
          </p:cNvPicPr>
          <p:nvPr/>
        </p:nvPicPr>
        <p:blipFill>
          <a:blip r:embed="rId3">
            <a:extLst/>
          </a:blip>
          <a:srcRect l="13434" t="58605" r="24297" b="33453"/>
          <a:stretch>
            <a:fillRect/>
          </a:stretch>
        </p:blipFill>
        <p:spPr>
          <a:xfrm>
            <a:off x="5788112" y="9659976"/>
            <a:ext cx="13579045" cy="1298809"/>
          </a:xfrm>
          <a:prstGeom prst="rect">
            <a:avLst/>
          </a:prstGeom>
          <a:ln w="12700">
            <a:solidFill>
              <a:srgbClr val="92929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35" name="يعطي اجابة دقيقة باقصر وقت ممكن"/>
          <p:cNvSpPr txBox="1"/>
          <p:nvPr/>
        </p:nvSpPr>
        <p:spPr>
          <a:xfrm>
            <a:off x="2581012" y="11521095"/>
            <a:ext cx="1757750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sz="5700">
                <a:solidFill>
                  <a:srgbClr val="01C7FC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يعطي اجابة دقيقة باقصر وقت ممكن</a:t>
            </a:r>
          </a:p>
        </p:txBody>
      </p:sp>
      <p:pic>
        <p:nvPicPr>
          <p:cNvPr id="236" name="IMG_7956.png" descr="IMG_7956.png"/>
          <p:cNvPicPr>
            <a:picLocks noChangeAspect="1"/>
          </p:cNvPicPr>
          <p:nvPr/>
        </p:nvPicPr>
        <p:blipFill>
          <a:blip r:embed="rId5">
            <a:extLst/>
          </a:blip>
          <a:srcRect l="27063" t="47027" r="26397" b="44365"/>
          <a:stretch>
            <a:fillRect/>
          </a:stretch>
        </p:blipFill>
        <p:spPr>
          <a:xfrm>
            <a:off x="1609931" y="4001873"/>
            <a:ext cx="6297649" cy="8735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37" name="IMG_7956.png" descr="IMG_7956.png"/>
          <p:cNvPicPr>
            <a:picLocks noChangeAspect="1"/>
          </p:cNvPicPr>
          <p:nvPr/>
        </p:nvPicPr>
        <p:blipFill>
          <a:blip r:embed="rId5">
            <a:extLst/>
          </a:blip>
          <a:srcRect l="26730" t="64768" r="26730" b="26624"/>
          <a:stretch>
            <a:fillRect/>
          </a:stretch>
        </p:blipFill>
        <p:spPr>
          <a:xfrm>
            <a:off x="1798645" y="5110041"/>
            <a:ext cx="5920256" cy="8211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38" name="IMG_7956.png" descr="IMG_7956.png"/>
          <p:cNvPicPr>
            <a:picLocks noChangeAspect="1"/>
          </p:cNvPicPr>
          <p:nvPr/>
        </p:nvPicPr>
        <p:blipFill>
          <a:blip r:embed="rId5">
            <a:extLst/>
          </a:blip>
          <a:srcRect l="26730" t="81493" r="25986" b="1112"/>
          <a:stretch>
            <a:fillRect/>
          </a:stretch>
        </p:blipFill>
        <p:spPr>
          <a:xfrm>
            <a:off x="1703792" y="6088695"/>
            <a:ext cx="6014914" cy="165956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39" name="بحث"/>
          <p:cNvSpPr/>
          <p:nvPr/>
        </p:nvSpPr>
        <p:spPr>
          <a:xfrm>
            <a:off x="17630376" y="4207090"/>
            <a:ext cx="1743164" cy="2043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0" h="21502" fill="norm" stroke="1" extrusionOk="0">
                <a:moveTo>
                  <a:pt x="7928" y="4"/>
                </a:moveTo>
                <a:cubicBezTo>
                  <a:pt x="6343" y="54"/>
                  <a:pt x="4758" y="513"/>
                  <a:pt x="3383" y="1414"/>
                </a:cubicBezTo>
                <a:cubicBezTo>
                  <a:pt x="-286" y="3816"/>
                  <a:pt x="-1098" y="8454"/>
                  <a:pt x="1573" y="11753"/>
                </a:cubicBezTo>
                <a:cubicBezTo>
                  <a:pt x="3866" y="14587"/>
                  <a:pt x="8102" y="15587"/>
                  <a:pt x="11645" y="14130"/>
                </a:cubicBezTo>
                <a:lnTo>
                  <a:pt x="11895" y="14028"/>
                </a:lnTo>
                <a:lnTo>
                  <a:pt x="12039" y="14238"/>
                </a:lnTo>
                <a:cubicBezTo>
                  <a:pt x="12051" y="14256"/>
                  <a:pt x="12060" y="14269"/>
                  <a:pt x="12071" y="14282"/>
                </a:cubicBezTo>
                <a:lnTo>
                  <a:pt x="17686" y="21218"/>
                </a:lnTo>
                <a:cubicBezTo>
                  <a:pt x="17806" y="21366"/>
                  <a:pt x="17984" y="21464"/>
                  <a:pt x="18188" y="21493"/>
                </a:cubicBezTo>
                <a:cubicBezTo>
                  <a:pt x="18392" y="21522"/>
                  <a:pt x="18597" y="21479"/>
                  <a:pt x="18762" y="21371"/>
                </a:cubicBezTo>
                <a:lnTo>
                  <a:pt x="20082" y="20505"/>
                </a:lnTo>
                <a:cubicBezTo>
                  <a:pt x="20425" y="20281"/>
                  <a:pt x="20502" y="19847"/>
                  <a:pt x="20252" y="19538"/>
                </a:cubicBezTo>
                <a:lnTo>
                  <a:pt x="14637" y="12602"/>
                </a:lnTo>
                <a:cubicBezTo>
                  <a:pt x="14613" y="12572"/>
                  <a:pt x="14586" y="12546"/>
                  <a:pt x="14559" y="12521"/>
                </a:cubicBezTo>
                <a:lnTo>
                  <a:pt x="14359" y="12340"/>
                </a:lnTo>
                <a:lnTo>
                  <a:pt x="14540" y="12143"/>
                </a:lnTo>
                <a:cubicBezTo>
                  <a:pt x="16964" y="9533"/>
                  <a:pt x="17103" y="5790"/>
                  <a:pt x="14878" y="3042"/>
                </a:cubicBezTo>
                <a:cubicBezTo>
                  <a:pt x="13209" y="980"/>
                  <a:pt x="10569" y="-78"/>
                  <a:pt x="7928" y="4"/>
                </a:cubicBezTo>
                <a:close/>
                <a:moveTo>
                  <a:pt x="7952" y="1548"/>
                </a:moveTo>
                <a:cubicBezTo>
                  <a:pt x="8377" y="1533"/>
                  <a:pt x="8807" y="1556"/>
                  <a:pt x="9237" y="1617"/>
                </a:cubicBezTo>
                <a:cubicBezTo>
                  <a:pt x="10956" y="1861"/>
                  <a:pt x="12466" y="2690"/>
                  <a:pt x="13488" y="3952"/>
                </a:cubicBezTo>
                <a:cubicBezTo>
                  <a:pt x="15601" y="6562"/>
                  <a:pt x="14959" y="10231"/>
                  <a:pt x="12058" y="12131"/>
                </a:cubicBezTo>
                <a:cubicBezTo>
                  <a:pt x="10904" y="12887"/>
                  <a:pt x="9563" y="13250"/>
                  <a:pt x="8234" y="13250"/>
                </a:cubicBezTo>
                <a:cubicBezTo>
                  <a:pt x="6221" y="13250"/>
                  <a:pt x="4235" y="12415"/>
                  <a:pt x="2963" y="10843"/>
                </a:cubicBezTo>
                <a:cubicBezTo>
                  <a:pt x="850" y="8233"/>
                  <a:pt x="1491" y="4565"/>
                  <a:pt x="4393" y="2665"/>
                </a:cubicBezTo>
                <a:cubicBezTo>
                  <a:pt x="5446" y="1976"/>
                  <a:pt x="6677" y="1593"/>
                  <a:pt x="7952" y="1548"/>
                </a:cubicBezTo>
                <a:close/>
              </a:path>
            </a:pathLst>
          </a:custGeom>
          <a:solidFill>
            <a:srgbClr val="A7C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xit" nodeType="after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linds(vertical)" transition="out">
                                      <p:cBhvr>
                                        <p:cTn id="20" dur="1000" fill="hold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Class="exit" nodeType="after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linds(vertical)" transition="out">
                                      <p:cBhvr>
                                        <p:cTn id="24" dur="1000" fill="hold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Class="exit" nodeType="afterEffect" presetSubtype="5" presetID="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linds(vertical)" transition="out">
                                      <p:cBhvr>
                                        <p:cTn id="28" dur="1000" fill="hold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Class="entr" nodeType="afterEffect" presetSubtype="32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path" nodeType="afterEffect" presetSubtype="0" presetID="-1" grpId="8" accel="50000" decel="50000" fill="hold">
                                  <p:stCondLst>
                                    <p:cond delay="1250"/>
                                  </p:stCondLst>
                                  <p:childTnLst>
                                    <p:animMotion path="M 0.000000 0.000000 C -0.022737 0.018403 -0.045475 0.036807 -0.072094 0.042229 C -0.098713 0.047652 -0.129215 0.040093 -0.150566 0.029741 C -0.171917 0.019389 -0.184117 0.006244 -0.196318 -0.006901" origin="layout" pathEditMode="relative">
                                      <p:cBhvr>
                                        <p:cTn id="37" dur="7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50"/>
                            </p:stCondLst>
                            <p:childTnLst>
                              <p:par>
                                <p:cTn id="39" presetClass="exit" nodeType="afterEffect" presetSubtype="8" presetID="2" grpId="9" fill="hold">
                                  <p:stCondLst>
                                    <p:cond delay="15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450"/>
                            </p:stCondLst>
                            <p:childTnLst>
                              <p:par>
                                <p:cTn id="44" presetClass="entr" nodeType="afterEffect" presetSubtype="32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5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9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3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Subtype="32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11"/>
      <p:bldP build="whole" bldLvl="1" animBg="1" rev="0" advAuto="0" spid="238" grpId="3"/>
      <p:bldP build="whole" bldLvl="1" animBg="1" rev="0" advAuto="0" spid="228" grpId="10"/>
      <p:bldP build="whole" bldLvl="1" animBg="1" rev="0" advAuto="0" spid="236" grpId="1"/>
      <p:bldP build="whole" bldLvl="1" animBg="1" rev="0" advAuto="0" spid="236" grpId="4"/>
      <p:bldP build="whole" bldLvl="1" animBg="1" rev="0" advAuto="0" spid="239" grpId="7"/>
      <p:bldP build="whole" bldLvl="1" animBg="1" rev="0" advAuto="0" spid="239" grpId="9"/>
      <p:bldP build="whole" bldLvl="1" animBg="1" rev="0" advAuto="0" spid="238" grpId="6"/>
      <p:bldP build="whole" bldLvl="1" animBg="1" rev="0" advAuto="0" spid="234" grpId="13"/>
      <p:bldP build="whole" bldLvl="1" animBg="1" rev="0" advAuto="0" spid="233" grpId="12"/>
      <p:bldP build="whole" bldLvl="1" animBg="1" rev="0" advAuto="0" spid="231" grpId="14"/>
      <p:bldP build="whole" bldLvl="1" animBg="1" rev="0" advAuto="0" spid="237" grpId="2"/>
      <p:bldP build="whole" bldLvl="1" animBg="1" rev="0" advAuto="0" spid="235" grpId="15"/>
      <p:bldP build="whole" bldLvl="1" animBg="1" rev="0" advAuto="0" spid="237" grpId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G_7902.png" descr="IMG_7902.png"/>
          <p:cNvPicPr>
            <a:picLocks noChangeAspect="1"/>
          </p:cNvPicPr>
          <p:nvPr/>
        </p:nvPicPr>
        <p:blipFill>
          <a:blip r:embed="rId2">
            <a:extLst/>
          </a:blip>
          <a:srcRect l="37488" t="32778" r="40827" b="63566"/>
          <a:stretch>
            <a:fillRect/>
          </a:stretch>
        </p:blipFill>
        <p:spPr>
          <a:xfrm>
            <a:off x="6306951" y="5754341"/>
            <a:ext cx="12924472" cy="1634197"/>
          </a:xfrm>
          <a:prstGeom prst="rect">
            <a:avLst/>
          </a:prstGeom>
          <a:ln w="25400">
            <a:solidFill>
              <a:srgbClr val="5E5E5E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