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1pPr>
    <a:lvl2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2pPr>
    <a:lvl3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3pPr>
    <a:lvl4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4pPr>
    <a:lvl5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5pPr>
    <a:lvl6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6pPr>
    <a:lvl7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7pPr>
    <a:lvl8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8pPr>
    <a:lvl9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6E7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1" name="Shape 7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rtl="1" latinLnBrk="0">
      <a:defRPr sz="2800">
        <a:latin typeface="+mj-lt"/>
        <a:ea typeface="+mj-ea"/>
        <a:cs typeface="+mj-cs"/>
        <a:sym typeface="Arial"/>
      </a:defRPr>
    </a:lvl1pPr>
    <a:lvl2pPr indent="228600" defTabSz="1828800" rtl="1" latinLnBrk="0">
      <a:defRPr sz="2800">
        <a:latin typeface="+mj-lt"/>
        <a:ea typeface="+mj-ea"/>
        <a:cs typeface="+mj-cs"/>
        <a:sym typeface="Arial"/>
      </a:defRPr>
    </a:lvl2pPr>
    <a:lvl3pPr indent="457200" defTabSz="1828800" rtl="1" latinLnBrk="0">
      <a:defRPr sz="2800">
        <a:latin typeface="+mj-lt"/>
        <a:ea typeface="+mj-ea"/>
        <a:cs typeface="+mj-cs"/>
        <a:sym typeface="Arial"/>
      </a:defRPr>
    </a:lvl3pPr>
    <a:lvl4pPr indent="685800" defTabSz="1828800" rtl="1" latinLnBrk="0">
      <a:defRPr sz="2800">
        <a:latin typeface="+mj-lt"/>
        <a:ea typeface="+mj-ea"/>
        <a:cs typeface="+mj-cs"/>
        <a:sym typeface="Arial"/>
      </a:defRPr>
    </a:lvl4pPr>
    <a:lvl5pPr indent="914400" defTabSz="1828800" rtl="1" latinLnBrk="0">
      <a:defRPr sz="2800">
        <a:latin typeface="+mj-lt"/>
        <a:ea typeface="+mj-ea"/>
        <a:cs typeface="+mj-cs"/>
        <a:sym typeface="Arial"/>
      </a:defRPr>
    </a:lvl5pPr>
    <a:lvl6pPr indent="1143000" defTabSz="1828800" rtl="1" latinLnBrk="0">
      <a:defRPr sz="2800">
        <a:latin typeface="+mj-lt"/>
        <a:ea typeface="+mj-ea"/>
        <a:cs typeface="+mj-cs"/>
        <a:sym typeface="Arial"/>
      </a:defRPr>
    </a:lvl6pPr>
    <a:lvl7pPr indent="1371600" defTabSz="1828800" rtl="1" latinLnBrk="0">
      <a:defRPr sz="2800">
        <a:latin typeface="+mj-lt"/>
        <a:ea typeface="+mj-ea"/>
        <a:cs typeface="+mj-cs"/>
        <a:sym typeface="Arial"/>
      </a:defRPr>
    </a:lvl7pPr>
    <a:lvl8pPr indent="1600200" defTabSz="1828800" rtl="1" latinLnBrk="0">
      <a:defRPr sz="2800">
        <a:latin typeface="+mj-lt"/>
        <a:ea typeface="+mj-ea"/>
        <a:cs typeface="+mj-cs"/>
        <a:sym typeface="Arial"/>
      </a:defRPr>
    </a:lvl8pPr>
    <a:lvl9pPr indent="1828800" defTabSz="1828800" rtl="1" latinLnBrk="0">
      <a:defRPr sz="28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5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7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8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26.xml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" name="Google Shape;76;p2"/>
          <p:cNvSpPr/>
          <p:nvPr/>
        </p:nvSpPr>
        <p:spPr>
          <a:xfrm>
            <a:off x="-1298221" y="6349"/>
            <a:ext cx="26106767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Off val="12303"/>
            </a:schemeClr>
          </a:solidFill>
          <a:ln w="12700">
            <a:solidFill>
              <a:srgbClr val="053663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l"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3" name="Google Shape;81;p2"/>
          <p:cNvSpPr txBox="1"/>
          <p:nvPr/>
        </p:nvSpPr>
        <p:spPr>
          <a:xfrm>
            <a:off x="19815802" y="13108999"/>
            <a:ext cx="4301670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64" name="Google Shape;11;p2"/>
          <p:cNvSpPr/>
          <p:nvPr/>
        </p:nvSpPr>
        <p:spPr>
          <a:xfrm>
            <a:off x="2351727" y="1099744"/>
            <a:ext cx="19614910" cy="10987539"/>
          </a:xfrm>
          <a:prstGeom prst="rect">
            <a:avLst/>
          </a:prstGeom>
          <a:solidFill>
            <a:srgbClr val="FFFFFF"/>
          </a:solidFill>
          <a:ln w="76200">
            <a:solidFill>
              <a:srgbClr val="171717"/>
            </a:solidFill>
            <a:miter lim="8000"/>
          </a:ln>
          <a:effectLst>
            <a:outerShdw sx="100000" sy="100000" kx="0" ky="0" algn="b" rotWithShape="0" blurRad="254000" dist="0" dir="0">
              <a:srgbClr val="000000">
                <a:alpha val="24710"/>
              </a:srgbClr>
            </a:outerShdw>
          </a:effectLst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12;p2"/>
          <p:cNvSpPr/>
          <p:nvPr/>
        </p:nvSpPr>
        <p:spPr>
          <a:xfrm>
            <a:off x="2345377" y="587218"/>
            <a:ext cx="19614911" cy="948853"/>
          </a:xfrm>
          <a:prstGeom prst="rect">
            <a:avLst/>
          </a:prstGeom>
          <a:solidFill>
            <a:srgbClr val="FFFFFF"/>
          </a:solidFill>
          <a:ln w="63500">
            <a:solidFill>
              <a:srgbClr val="171717"/>
            </a:solidFill>
            <a:miter lim="8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16;p2"/>
          <p:cNvSpPr/>
          <p:nvPr/>
        </p:nvSpPr>
        <p:spPr>
          <a:xfrm>
            <a:off x="20916994" y="9977693"/>
            <a:ext cx="661006" cy="661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4"/>
                </a:moveTo>
                <a:lnTo>
                  <a:pt x="16316" y="0"/>
                </a:lnTo>
                <a:lnTo>
                  <a:pt x="10803" y="5513"/>
                </a:lnTo>
                <a:lnTo>
                  <a:pt x="5284" y="0"/>
                </a:lnTo>
                <a:lnTo>
                  <a:pt x="0" y="5284"/>
                </a:lnTo>
                <a:lnTo>
                  <a:pt x="5513" y="10797"/>
                </a:lnTo>
                <a:lnTo>
                  <a:pt x="0" y="16311"/>
                </a:lnTo>
                <a:lnTo>
                  <a:pt x="5284" y="21600"/>
                </a:lnTo>
                <a:lnTo>
                  <a:pt x="10803" y="16081"/>
                </a:lnTo>
                <a:lnTo>
                  <a:pt x="16316" y="21600"/>
                </a:lnTo>
                <a:lnTo>
                  <a:pt x="21600" y="16311"/>
                </a:lnTo>
                <a:lnTo>
                  <a:pt x="16087" y="10797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17;p2"/>
          <p:cNvSpPr/>
          <p:nvPr/>
        </p:nvSpPr>
        <p:spPr>
          <a:xfrm>
            <a:off x="13144355" y="11256595"/>
            <a:ext cx="661007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18;p2"/>
          <p:cNvSpPr/>
          <p:nvPr/>
        </p:nvSpPr>
        <p:spPr>
          <a:xfrm>
            <a:off x="13997914" y="11256595"/>
            <a:ext cx="661006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19;p2"/>
          <p:cNvSpPr/>
          <p:nvPr/>
        </p:nvSpPr>
        <p:spPr>
          <a:xfrm>
            <a:off x="14851471" y="11256595"/>
            <a:ext cx="661007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20;p2"/>
          <p:cNvSpPr/>
          <p:nvPr/>
        </p:nvSpPr>
        <p:spPr>
          <a:xfrm>
            <a:off x="2674960" y="3868775"/>
            <a:ext cx="661006" cy="661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4"/>
                </a:moveTo>
                <a:lnTo>
                  <a:pt x="16316" y="0"/>
                </a:lnTo>
                <a:lnTo>
                  <a:pt x="10803" y="5513"/>
                </a:lnTo>
                <a:lnTo>
                  <a:pt x="5289" y="0"/>
                </a:lnTo>
                <a:lnTo>
                  <a:pt x="0" y="5284"/>
                </a:lnTo>
                <a:lnTo>
                  <a:pt x="5519" y="10797"/>
                </a:lnTo>
                <a:lnTo>
                  <a:pt x="0" y="16311"/>
                </a:lnTo>
                <a:lnTo>
                  <a:pt x="5289" y="21600"/>
                </a:lnTo>
                <a:lnTo>
                  <a:pt x="10803" y="16081"/>
                </a:lnTo>
                <a:lnTo>
                  <a:pt x="16316" y="21600"/>
                </a:lnTo>
                <a:lnTo>
                  <a:pt x="21600" y="16311"/>
                </a:lnTo>
                <a:lnTo>
                  <a:pt x="16087" y="10797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" name="Google Shape;21;p2"/>
          <p:cNvSpPr/>
          <p:nvPr/>
        </p:nvSpPr>
        <p:spPr>
          <a:xfrm>
            <a:off x="18927126" y="10302755"/>
            <a:ext cx="765461" cy="1084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250" y="18106"/>
                </a:lnTo>
                <a:lnTo>
                  <a:pt x="9000" y="13341"/>
                </a:lnTo>
                <a:lnTo>
                  <a:pt x="15300" y="21600"/>
                </a:lnTo>
                <a:lnTo>
                  <a:pt x="20250" y="19059"/>
                </a:lnTo>
                <a:lnTo>
                  <a:pt x="12150" y="11435"/>
                </a:lnTo>
                <a:lnTo>
                  <a:pt x="21600" y="9847"/>
                </a:lnTo>
                <a:close/>
              </a:path>
            </a:pathLst>
          </a:custGeom>
          <a:solidFill>
            <a:srgbClr val="B2B2B2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5" name="تجميع"/>
          <p:cNvGrpSpPr/>
          <p:nvPr/>
        </p:nvGrpSpPr>
        <p:grpSpPr>
          <a:xfrm>
            <a:off x="2636860" y="894199"/>
            <a:ext cx="1659100" cy="334890"/>
            <a:chOff x="0" y="0"/>
            <a:chExt cx="1659099" cy="334889"/>
          </a:xfrm>
        </p:grpSpPr>
        <p:sp>
          <p:nvSpPr>
            <p:cNvPr id="72" name="Google Shape;31;p2"/>
            <p:cNvSpPr/>
            <p:nvPr/>
          </p:nvSpPr>
          <p:spPr>
            <a:xfrm>
              <a:off x="0" y="0"/>
              <a:ext cx="334890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55"/>
                    <a:pt x="4855" y="0"/>
                    <a:pt x="10800" y="0"/>
                  </a:cubicBezTo>
                  <a:cubicBezTo>
                    <a:pt x="1674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B2B2B2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" name="Google Shape;32;p2"/>
            <p:cNvSpPr/>
            <p:nvPr/>
          </p:nvSpPr>
          <p:spPr>
            <a:xfrm>
              <a:off x="654126" y="0"/>
              <a:ext cx="334891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65"/>
                    <a:pt x="4855" y="0"/>
                    <a:pt x="10800" y="0"/>
                  </a:cubicBezTo>
                  <a:cubicBezTo>
                    <a:pt x="1673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D4AAA4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" name="Google Shape;33;p2"/>
            <p:cNvSpPr/>
            <p:nvPr/>
          </p:nvSpPr>
          <p:spPr>
            <a:xfrm>
              <a:off x="1324210" y="0"/>
              <a:ext cx="334890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65"/>
                    <a:pt x="4855" y="0"/>
                    <a:pt x="10800" y="0"/>
                  </a:cubicBezTo>
                  <a:cubicBezTo>
                    <a:pt x="1673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B2B2B2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6" name="Google Shape;34;p2"/>
          <p:cNvSpPr/>
          <p:nvPr/>
        </p:nvSpPr>
        <p:spPr>
          <a:xfrm>
            <a:off x="21636411" y="2377799"/>
            <a:ext cx="119604" cy="11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35;p2"/>
          <p:cNvSpPr/>
          <p:nvPr/>
        </p:nvSpPr>
        <p:spPr>
          <a:xfrm>
            <a:off x="21636411" y="2808566"/>
            <a:ext cx="119604" cy="11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36;p2"/>
          <p:cNvSpPr/>
          <p:nvPr/>
        </p:nvSpPr>
        <p:spPr>
          <a:xfrm>
            <a:off x="21636411" y="3239334"/>
            <a:ext cx="119604" cy="11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37;p2"/>
          <p:cNvSpPr/>
          <p:nvPr/>
        </p:nvSpPr>
        <p:spPr>
          <a:xfrm>
            <a:off x="21636411" y="3670098"/>
            <a:ext cx="119604" cy="11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5;p2"/>
          <p:cNvSpPr/>
          <p:nvPr/>
        </p:nvSpPr>
        <p:spPr>
          <a:xfrm rot="5400000">
            <a:off x="2364603" y="10386535"/>
            <a:ext cx="1234466" cy="637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695" y="21600"/>
                </a:lnTo>
                <a:lnTo>
                  <a:pt x="5695" y="14850"/>
                </a:lnTo>
                <a:lnTo>
                  <a:pt x="21600" y="14850"/>
                </a:lnTo>
                <a:lnTo>
                  <a:pt x="21600" y="6750"/>
                </a:lnTo>
                <a:lnTo>
                  <a:pt x="5695" y="6750"/>
                </a:lnTo>
                <a:lnTo>
                  <a:pt x="5695" y="0"/>
                </a:lnTo>
                <a:close/>
              </a:path>
            </a:pathLst>
          </a:custGeom>
          <a:solidFill>
            <a:srgbClr val="B2B2B2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96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594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5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03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597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8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9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0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1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2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06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604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5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11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607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8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9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0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12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21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617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613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4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5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6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20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618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19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630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626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22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3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4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5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29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627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28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639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635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631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2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3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4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38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636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37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648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644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40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1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2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3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47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645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46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657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653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49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0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1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2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56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654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55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658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184;p11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186;p11"/>
          <p:cNvSpPr/>
          <p:nvPr/>
        </p:nvSpPr>
        <p:spPr>
          <a:xfrm>
            <a:off x="0" y="11552546"/>
            <a:ext cx="103800" cy="129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مستوى النص الأول…"/>
          <p:cNvSpPr txBox="1"/>
          <p:nvPr>
            <p:ph type="body" idx="1"/>
          </p:nvPr>
        </p:nvSpPr>
        <p:spPr>
          <a:xfrm>
            <a:off x="3200150" y="30732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2" name="نص العنوان"/>
          <p:cNvSpPr txBox="1"/>
          <p:nvPr>
            <p:ph type="title"/>
          </p:nvPr>
        </p:nvSpPr>
        <p:spPr>
          <a:xfrm>
            <a:off x="3200150" y="8819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3" name="Google Shape;189;p11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6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74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672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3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1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675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6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7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8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9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0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4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682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3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9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685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6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7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8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90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99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695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691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2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3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4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98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696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97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708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704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00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1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2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3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07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705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06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717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713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709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0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1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2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16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714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15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726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722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18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9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0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1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25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723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24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735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731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27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8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9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30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34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732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33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736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46" name="Google Shape;191;p12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737" name="Google Shape;192;p12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738" name="Google Shape;193;p12" descr="Google Shape;193;p12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31199" y="662199"/>
              <a:ext cx="10202934" cy="4402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9" name="Google Shape;194;p12"/>
            <p:cNvSpPr txBox="1"/>
            <p:nvPr/>
          </p:nvSpPr>
          <p:spPr>
            <a:xfrm>
              <a:off x="1018450" y="5716121"/>
              <a:ext cx="17730100" cy="6812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/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6000">
                  <a:solidFill>
                    <a:srgbClr val="FFCB25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NOT to be sold as is or modified!</a:t>
              </a:r>
            </a:p>
            <a:p>
              <a:pPr rtl="0">
                <a:defRPr b="1" sz="54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Read </a:t>
              </a:r>
              <a:r>
                <a:rPr u="sng">
                  <a:solidFill>
                    <a:srgbClr val="0097A7"/>
                  </a:solidFill>
                  <a:uFill>
                    <a:solidFill>
                      <a:srgbClr val="0097A7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sz="88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740" name="Google Shape;195;p12"/>
            <p:cNvSpPr/>
            <p:nvPr/>
          </p:nvSpPr>
          <p:spPr>
            <a:xfrm>
              <a:off x="20846733" y="11377716"/>
              <a:ext cx="2990401" cy="25801"/>
            </a:xfrm>
            <a:prstGeom prst="line">
              <a:avLst/>
            </a:prstGeom>
            <a:noFill/>
            <a:ln w="762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741" name="Google Shape;196;p12" descr="Google Shape;196;p12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965115" y="11824612"/>
              <a:ext cx="1426465" cy="1275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2" name="Google Shape;197;p12" descr="Google Shape;197;p12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528856" y="11833596"/>
              <a:ext cx="1417321" cy="1257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Google Shape;198;p12" descr="Google Shape;198;p12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083429" y="11811137"/>
              <a:ext cx="1225297" cy="1248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Google Shape;199;p12" descr="Google Shape;199;p12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438098" y="11833597"/>
              <a:ext cx="1399033" cy="1203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5" name="Google Shape;200;p12"/>
            <p:cNvSpPr txBox="1"/>
            <p:nvPr/>
          </p:nvSpPr>
          <p:spPr>
            <a:xfrm>
              <a:off x="14145000" y="9626749"/>
              <a:ext cx="9831001" cy="11023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t">
              <a:spAutoFit/>
            </a:bodyPr>
            <a:lstStyle>
              <a:lvl1pPr rtl="0">
                <a:defRPr b="1" sz="4800">
                  <a:solidFill>
                    <a:srgbClr val="25252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747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D4AAA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algn="l" rtl="0"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755" name="Google Shape;13;p2"/>
          <p:cNvSpPr/>
          <p:nvPr/>
        </p:nvSpPr>
        <p:spPr>
          <a:xfrm>
            <a:off x="2422213" y="2836834"/>
            <a:ext cx="8288658" cy="9392602"/>
          </a:xfrm>
          <a:prstGeom prst="rect">
            <a:avLst/>
          </a:prstGeom>
          <a:solidFill>
            <a:srgbClr val="171717"/>
          </a:solidFill>
          <a:ln w="76200">
            <a:solidFill>
              <a:srgbClr val="171717"/>
            </a:solidFill>
            <a:miter lim="8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6" name="Google Shape;22;p2"/>
          <p:cNvSpPr/>
          <p:nvPr/>
        </p:nvSpPr>
        <p:spPr>
          <a:xfrm>
            <a:off x="11122021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7" name="Google Shape;24;p2"/>
          <p:cNvSpPr/>
          <p:nvPr/>
        </p:nvSpPr>
        <p:spPr>
          <a:xfrm>
            <a:off x="10198627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8" name="Google Shape;26;p2"/>
          <p:cNvSpPr/>
          <p:nvPr/>
        </p:nvSpPr>
        <p:spPr>
          <a:xfrm>
            <a:off x="9257127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9" name="Google Shape;29;p2"/>
          <p:cNvSpPr/>
          <p:nvPr/>
        </p:nvSpPr>
        <p:spPr>
          <a:xfrm>
            <a:off x="11122021" y="3253266"/>
            <a:ext cx="135733" cy="13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0" name="Google Shape;30;p2"/>
          <p:cNvSpPr/>
          <p:nvPr/>
        </p:nvSpPr>
        <p:spPr>
          <a:xfrm>
            <a:off x="11122021" y="3742120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1" name="Google Shape;40;p2"/>
          <p:cNvSpPr/>
          <p:nvPr/>
        </p:nvSpPr>
        <p:spPr>
          <a:xfrm>
            <a:off x="3386844" y="12561059"/>
            <a:ext cx="135732" cy="13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2" name="نص العنوان"/>
          <p:cNvSpPr txBox="1"/>
          <p:nvPr>
            <p:ph type="title"/>
          </p:nvPr>
        </p:nvSpPr>
        <p:spPr>
          <a:xfrm>
            <a:off x="12033667" y="3703725"/>
            <a:ext cx="10536002" cy="2461201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13200">
                <a:solidFill>
                  <a:srgbClr val="775C5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63" name="مستوى النص الأول…"/>
          <p:cNvSpPr txBox="1"/>
          <p:nvPr>
            <p:ph type="body" sz="quarter" idx="1"/>
          </p:nvPr>
        </p:nvSpPr>
        <p:spPr>
          <a:xfrm>
            <a:off x="12015861" y="8156622"/>
            <a:ext cx="10554001" cy="1435801"/>
          </a:xfrm>
          <a:prstGeom prst="rect">
            <a:avLst/>
          </a:prstGeom>
        </p:spPr>
        <p:txBody>
          <a:bodyPr/>
          <a:lstStyle>
            <a:lvl1pPr marL="698500" indent="-5905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698500" indent="-1333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698500" indent="3238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698500" indent="7810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698500" indent="12382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4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74;p1"/>
          <p:cNvSpPr/>
          <p:nvPr/>
        </p:nvSpPr>
        <p:spPr>
          <a:xfrm>
            <a:off x="2540000" y="-1"/>
            <a:ext cx="21844000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13" name="تجميع"/>
          <p:cNvGrpSpPr/>
          <p:nvPr/>
        </p:nvGrpSpPr>
        <p:grpSpPr>
          <a:xfrm>
            <a:off x="6421" y="229196"/>
            <a:ext cx="1758578" cy="4412899"/>
            <a:chOff x="0" y="0"/>
            <a:chExt cx="1758576" cy="4412897"/>
          </a:xfrm>
        </p:grpSpPr>
        <p:grpSp>
          <p:nvGrpSpPr>
            <p:cNvPr id="100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7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10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8" name="التركيز"/>
            <p:cNvSpPr txBox="1"/>
            <p:nvPr/>
          </p:nvSpPr>
          <p:spPr>
            <a:xfrm>
              <a:off x="2222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09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10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11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12" name="Google Shape;102;p4"/>
            <p:cNvSpPr/>
            <p:nvPr/>
          </p:nvSpPr>
          <p:spPr>
            <a:xfrm>
              <a:off x="0" y="1605140"/>
              <a:ext cx="215900" cy="609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34" name="تجميع"/>
          <p:cNvGrpSpPr/>
          <p:nvPr/>
        </p:nvGrpSpPr>
        <p:grpSpPr>
          <a:xfrm>
            <a:off x="3526051" y="-1084426"/>
            <a:ext cx="39749498" cy="20890839"/>
            <a:chOff x="0" y="0"/>
            <a:chExt cx="39749496" cy="20890837"/>
          </a:xfrm>
        </p:grpSpPr>
        <p:grpSp>
          <p:nvGrpSpPr>
            <p:cNvPr id="118" name="Group 7"/>
            <p:cNvGrpSpPr/>
            <p:nvPr/>
          </p:nvGrpSpPr>
          <p:grpSpPr>
            <a:xfrm>
              <a:off x="0" y="10445418"/>
              <a:ext cx="18485703" cy="10445420"/>
              <a:chOff x="0" y="0"/>
              <a:chExt cx="18485702" cy="10445418"/>
            </a:xfrm>
          </p:grpSpPr>
          <p:pic>
            <p:nvPicPr>
              <p:cNvPr id="11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3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11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8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12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12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5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6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الأعداد الكسرية والكسور غير الفعلية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143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141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136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7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140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138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139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42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Google Shape;92;p4"/>
          <p:cNvSpPr txBox="1"/>
          <p:nvPr/>
        </p:nvSpPr>
        <p:spPr>
          <a:xfrm>
            <a:off x="1431051" y="1954163"/>
            <a:ext cx="2133101" cy="558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فكرة الدرس</a:t>
            </a:r>
          </a:p>
        </p:txBody>
      </p:sp>
      <p:sp>
        <p:nvSpPr>
          <p:cNvPr id="145" name="Google Shape;93;p4"/>
          <p:cNvSpPr txBox="1"/>
          <p:nvPr/>
        </p:nvSpPr>
        <p:spPr>
          <a:xfrm>
            <a:off x="1418351" y="2666942"/>
            <a:ext cx="2133101" cy="558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المفردات</a:t>
            </a:r>
          </a:p>
        </p:txBody>
      </p:sp>
      <p:sp>
        <p:nvSpPr>
          <p:cNvPr id="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74;p1"/>
          <p:cNvSpPr/>
          <p:nvPr/>
        </p:nvSpPr>
        <p:spPr>
          <a:xfrm>
            <a:off x="2540000" y="0"/>
            <a:ext cx="21990416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108;p5"/>
          <p:cNvSpPr txBox="1"/>
          <p:nvPr/>
        </p:nvSpPr>
        <p:spPr>
          <a:xfrm>
            <a:off x="1635010" y="2069900"/>
            <a:ext cx="1736382" cy="678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6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استعد</a:t>
            </a:r>
          </a:p>
        </p:txBody>
      </p:sp>
      <p:sp>
        <p:nvSpPr>
          <p:cNvPr id="156" name="Google Shape;109;p5"/>
          <p:cNvSpPr txBox="1"/>
          <p:nvPr/>
        </p:nvSpPr>
        <p:spPr>
          <a:xfrm>
            <a:off x="1545351" y="2953499"/>
            <a:ext cx="1989298" cy="58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المحور الأول</a:t>
            </a:r>
          </a:p>
        </p:txBody>
      </p:sp>
      <p:sp>
        <p:nvSpPr>
          <p:cNvPr id="157" name="Google Shape;111;p5"/>
          <p:cNvSpPr txBox="1"/>
          <p:nvPr/>
        </p:nvSpPr>
        <p:spPr>
          <a:xfrm>
            <a:off x="1508337" y="3729149"/>
            <a:ext cx="1989297" cy="58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المحور الثاني</a:t>
            </a:r>
          </a:p>
        </p:txBody>
      </p:sp>
      <p:grpSp>
        <p:nvGrpSpPr>
          <p:cNvPr id="173" name="تجميع"/>
          <p:cNvGrpSpPr/>
          <p:nvPr/>
        </p:nvGrpSpPr>
        <p:grpSpPr>
          <a:xfrm>
            <a:off x="-2550" y="202501"/>
            <a:ext cx="1742382" cy="4412898"/>
            <a:chOff x="0" y="0"/>
            <a:chExt cx="1742380" cy="4412897"/>
          </a:xfrm>
        </p:grpSpPr>
        <p:grpSp>
          <p:nvGrpSpPr>
            <p:cNvPr id="160" name="Google Shape;10;p1"/>
            <p:cNvGrpSpPr/>
            <p:nvPr/>
          </p:nvGrpSpPr>
          <p:grpSpPr>
            <a:xfrm>
              <a:off x="552474" y="-1"/>
              <a:ext cx="665205" cy="570176"/>
              <a:chOff x="0" y="0"/>
              <a:chExt cx="665204" cy="570174"/>
            </a:xfrm>
          </p:grpSpPr>
          <p:sp>
            <p:nvSpPr>
              <p:cNvPr id="15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67" name="Google Shape;13;p1"/>
            <p:cNvGrpSpPr/>
            <p:nvPr/>
          </p:nvGrpSpPr>
          <p:grpSpPr>
            <a:xfrm>
              <a:off x="552474" y="744523"/>
              <a:ext cx="601851" cy="601851"/>
              <a:chOff x="0" y="0"/>
              <a:chExt cx="601850" cy="601850"/>
            </a:xfrm>
          </p:grpSpPr>
          <p:sp>
            <p:nvSpPr>
              <p:cNvPr id="16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68" name="التركيز"/>
            <p:cNvSpPr txBox="1"/>
            <p:nvPr/>
          </p:nvSpPr>
          <p:spPr>
            <a:xfrm>
              <a:off x="11574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69" name="التدريس"/>
            <p:cNvSpPr txBox="1"/>
            <p:nvPr/>
          </p:nvSpPr>
          <p:spPr>
            <a:xfrm>
              <a:off x="6349" y="2363259"/>
              <a:ext cx="1736032" cy="559517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70" name="التقويم"/>
            <p:cNvSpPr txBox="1"/>
            <p:nvPr/>
          </p:nvSpPr>
          <p:spPr>
            <a:xfrm>
              <a:off x="6350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71" name="التدريب"/>
            <p:cNvSpPr txBox="1"/>
            <p:nvPr/>
          </p:nvSpPr>
          <p:spPr>
            <a:xfrm>
              <a:off x="11574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72" name="Google Shape;102;p4"/>
            <p:cNvSpPr/>
            <p:nvPr/>
          </p:nvSpPr>
          <p:spPr>
            <a:xfrm>
              <a:off x="0" y="2339129"/>
              <a:ext cx="215900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94" name="تجميع"/>
          <p:cNvGrpSpPr/>
          <p:nvPr/>
        </p:nvGrpSpPr>
        <p:grpSpPr>
          <a:xfrm>
            <a:off x="3408733" y="-1100072"/>
            <a:ext cx="45316921" cy="23778768"/>
            <a:chOff x="0" y="0"/>
            <a:chExt cx="45316920" cy="23778766"/>
          </a:xfrm>
        </p:grpSpPr>
        <p:grpSp>
          <p:nvGrpSpPr>
            <p:cNvPr id="178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17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3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17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8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18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3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18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02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200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195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6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199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197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198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01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203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6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الأعداد الكسرية والكسور غير الفعلية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6;p1"/>
          <p:cNvSpPr/>
          <p:nvPr/>
        </p:nvSpPr>
        <p:spPr>
          <a:xfrm>
            <a:off x="-75528" y="55581"/>
            <a:ext cx="1635001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2" name="Google Shape;74;p1"/>
          <p:cNvSpPr/>
          <p:nvPr/>
        </p:nvSpPr>
        <p:spPr>
          <a:xfrm>
            <a:off x="2540000" y="0"/>
            <a:ext cx="2184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3" name="Google Shape;124;p6"/>
          <p:cNvSpPr txBox="1"/>
          <p:nvPr/>
        </p:nvSpPr>
        <p:spPr>
          <a:xfrm>
            <a:off x="1635162" y="1968050"/>
            <a:ext cx="2265340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١ ، ٢ ، ٣</a:t>
            </a:r>
          </a:p>
        </p:txBody>
      </p:sp>
      <p:sp>
        <p:nvSpPr>
          <p:cNvPr id="214" name="Google Shape;125;p6"/>
          <p:cNvSpPr txBox="1"/>
          <p:nvPr/>
        </p:nvSpPr>
        <p:spPr>
          <a:xfrm>
            <a:off x="1736762" y="2957214"/>
            <a:ext cx="2133101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تمرين ٤</a:t>
            </a:r>
          </a:p>
        </p:txBody>
      </p:sp>
      <p:sp>
        <p:nvSpPr>
          <p:cNvPr id="215" name="Google Shape;126;p6"/>
          <p:cNvSpPr txBox="1"/>
          <p:nvPr/>
        </p:nvSpPr>
        <p:spPr>
          <a:xfrm>
            <a:off x="1635162" y="394628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٥ ، ٦ ، ٧</a:t>
            </a:r>
          </a:p>
        </p:txBody>
      </p:sp>
      <p:sp>
        <p:nvSpPr>
          <p:cNvPr id="216" name="Google Shape;132;p6"/>
          <p:cNvSpPr txBox="1"/>
          <p:nvPr/>
        </p:nvSpPr>
        <p:spPr>
          <a:xfrm>
            <a:off x="1635162" y="4935349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مهارات عليا</a:t>
            </a:r>
          </a:p>
        </p:txBody>
      </p:sp>
      <p:sp>
        <p:nvSpPr>
          <p:cNvPr id="217" name="Google Shape;133;p6"/>
          <p:cNvSpPr txBox="1"/>
          <p:nvPr/>
        </p:nvSpPr>
        <p:spPr>
          <a:xfrm>
            <a:off x="1635162" y="5924415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مهارات عليا</a:t>
            </a:r>
          </a:p>
        </p:txBody>
      </p:sp>
      <p:grpSp>
        <p:nvGrpSpPr>
          <p:cNvPr id="233" name="تجميع"/>
          <p:cNvGrpSpPr/>
          <p:nvPr/>
        </p:nvGrpSpPr>
        <p:grpSpPr>
          <a:xfrm>
            <a:off x="-148316" y="309463"/>
            <a:ext cx="2291352" cy="5106318"/>
            <a:chOff x="0" y="0"/>
            <a:chExt cx="2291351" cy="5106317"/>
          </a:xfrm>
        </p:grpSpPr>
        <p:grpSp>
          <p:nvGrpSpPr>
            <p:cNvPr id="220" name="Google Shape;10;p1"/>
            <p:cNvGrpSpPr/>
            <p:nvPr/>
          </p:nvGrpSpPr>
          <p:grpSpPr>
            <a:xfrm>
              <a:off x="711224" y="-1"/>
              <a:ext cx="665205" cy="570176"/>
              <a:chOff x="0" y="0"/>
              <a:chExt cx="665204" cy="570174"/>
            </a:xfrm>
          </p:grpSpPr>
          <p:sp>
            <p:nvSpPr>
              <p:cNvPr id="21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27" name="Google Shape;13;p1"/>
            <p:cNvGrpSpPr/>
            <p:nvPr/>
          </p:nvGrpSpPr>
          <p:grpSpPr>
            <a:xfrm>
              <a:off x="711224" y="744523"/>
              <a:ext cx="601851" cy="601851"/>
              <a:chOff x="0" y="0"/>
              <a:chExt cx="601850" cy="601850"/>
            </a:xfrm>
          </p:grpSpPr>
          <p:sp>
            <p:nvSpPr>
              <p:cNvPr id="22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8" name="التركيز"/>
            <p:cNvSpPr/>
            <p:nvPr/>
          </p:nvSpPr>
          <p:spPr>
            <a:xfrm>
              <a:off x="831486" y="1621650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229" name="التدريس"/>
            <p:cNvSpPr/>
            <p:nvPr/>
          </p:nvSpPr>
          <p:spPr>
            <a:xfrm>
              <a:off x="0" y="2363259"/>
              <a:ext cx="17574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230" name="التقويم"/>
            <p:cNvSpPr/>
            <p:nvPr/>
          </p:nvSpPr>
          <p:spPr>
            <a:xfrm>
              <a:off x="909891" y="3836317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31" name="التدريب"/>
            <p:cNvSpPr/>
            <p:nvPr/>
          </p:nvSpPr>
          <p:spPr>
            <a:xfrm>
              <a:off x="1021351" y="3094708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32" name="Google Shape;102;p4"/>
            <p:cNvSpPr/>
            <p:nvPr/>
          </p:nvSpPr>
          <p:spPr>
            <a:xfrm>
              <a:off x="163974" y="3088358"/>
              <a:ext cx="215901" cy="609601"/>
            </a:xfrm>
            <a:prstGeom prst="rect">
              <a:avLst/>
            </a:prstGeom>
            <a:solidFill>
              <a:schemeClr val="accent2">
                <a:satOff val="-44522"/>
                <a:lumOff val="1720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41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239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234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35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238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236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237" name="IMG_4033.png" descr="IMG_4033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40" name="phonto 2.png" descr="phonto 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2" name="تجميع"/>
          <p:cNvGrpSpPr/>
          <p:nvPr/>
        </p:nvGrpSpPr>
        <p:grpSpPr>
          <a:xfrm>
            <a:off x="3401950" y="-1492589"/>
            <a:ext cx="45316922" cy="23778768"/>
            <a:chOff x="0" y="0"/>
            <a:chExt cx="45316920" cy="23778766"/>
          </a:xfrm>
        </p:grpSpPr>
        <p:grpSp>
          <p:nvGrpSpPr>
            <p:cNvPr id="246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242" name="Picture 8" descr="Picture 8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3" name="Picture 9" descr="Picture 9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4" name="Picture 10" descr="Picture 10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5" name="Picture 11" descr="Picture 11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1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247" name="Picture 8" descr="Picture 8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9" descr="Picture 9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10" descr="Picture 10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11" descr="Picture 11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6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252" name="Picture 8" descr="Picture 8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3" name="Picture 9" descr="Picture 9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4" name="Picture 10" descr="Picture 10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5" name="Picture 11" descr="Picture 11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61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257" name="Picture 8" descr="Picture 8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8" name="Picture 9" descr="Picture 9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9" name="Picture 10" descr="Picture 10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0" name="Picture 11" descr="Picture 11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263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6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الأعداد الكسرية والكسور غير الفعلية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" name="Google Shape;74;p1"/>
          <p:cNvSpPr/>
          <p:nvPr/>
        </p:nvSpPr>
        <p:spPr>
          <a:xfrm>
            <a:off x="2540000" y="0"/>
            <a:ext cx="2184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3" name="Google Shape;140;p7"/>
          <p:cNvSpPr txBox="1"/>
          <p:nvPr/>
        </p:nvSpPr>
        <p:spPr>
          <a:xfrm>
            <a:off x="1621551" y="1958033"/>
            <a:ext cx="2133101" cy="60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 sz="3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تقويم ختامي</a:t>
            </a:r>
          </a:p>
        </p:txBody>
      </p:sp>
      <p:sp>
        <p:nvSpPr>
          <p:cNvPr id="274" name="Google Shape;141;p7"/>
          <p:cNvSpPr txBox="1"/>
          <p:nvPr/>
        </p:nvSpPr>
        <p:spPr>
          <a:xfrm>
            <a:off x="1939051" y="2930146"/>
            <a:ext cx="2133101" cy="60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 sz="3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الواجب</a:t>
            </a:r>
          </a:p>
        </p:txBody>
      </p:sp>
      <p:sp>
        <p:nvSpPr>
          <p:cNvPr id="275" name="مستوى النص الأول…"/>
          <p:cNvSpPr txBox="1"/>
          <p:nvPr>
            <p:ph type="body" idx="1"/>
          </p:nvPr>
        </p:nvSpPr>
        <p:spPr>
          <a:xfrm>
            <a:off x="5749599" y="2521849"/>
            <a:ext cx="17803201" cy="77520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1" name="تجميع"/>
          <p:cNvGrpSpPr/>
          <p:nvPr/>
        </p:nvGrpSpPr>
        <p:grpSpPr>
          <a:xfrm>
            <a:off x="-18979" y="222876"/>
            <a:ext cx="1758578" cy="4421859"/>
            <a:chOff x="0" y="0"/>
            <a:chExt cx="1758576" cy="4421858"/>
          </a:xfrm>
        </p:grpSpPr>
        <p:grpSp>
          <p:nvGrpSpPr>
            <p:cNvPr id="278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276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7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85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279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0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1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2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3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4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6" name="التركيز"/>
            <p:cNvSpPr txBox="1"/>
            <p:nvPr/>
          </p:nvSpPr>
          <p:spPr>
            <a:xfrm>
              <a:off x="698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287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288" name="التقويم"/>
            <p:cNvSpPr txBox="1"/>
            <p:nvPr/>
          </p:nvSpPr>
          <p:spPr>
            <a:xfrm>
              <a:off x="128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89" name="التدريب"/>
            <p:cNvSpPr txBox="1"/>
            <p:nvPr/>
          </p:nvSpPr>
          <p:spPr>
            <a:xfrm>
              <a:off x="190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90" name="Google Shape;102;p4"/>
            <p:cNvSpPr/>
            <p:nvPr/>
          </p:nvSpPr>
          <p:spPr>
            <a:xfrm>
              <a:off x="-1" y="3812258"/>
              <a:ext cx="215901" cy="609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12" name="تجميع"/>
          <p:cNvGrpSpPr/>
          <p:nvPr/>
        </p:nvGrpSpPr>
        <p:grpSpPr>
          <a:xfrm>
            <a:off x="3446387" y="-408930"/>
            <a:ext cx="39749497" cy="20856971"/>
            <a:chOff x="0" y="0"/>
            <a:chExt cx="39749496" cy="20856970"/>
          </a:xfrm>
        </p:grpSpPr>
        <p:grpSp>
          <p:nvGrpSpPr>
            <p:cNvPr id="296" name="Group 7"/>
            <p:cNvGrpSpPr/>
            <p:nvPr/>
          </p:nvGrpSpPr>
          <p:grpSpPr>
            <a:xfrm>
              <a:off x="0" y="10411551"/>
              <a:ext cx="18485703" cy="10445420"/>
              <a:chOff x="0" y="0"/>
              <a:chExt cx="18485702" cy="10445418"/>
            </a:xfrm>
          </p:grpSpPr>
          <p:pic>
            <p:nvPicPr>
              <p:cNvPr id="292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3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4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5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1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297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8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9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0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6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02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3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4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5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11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07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8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9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0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20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318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313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314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317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315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316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319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321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6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الأعداد الكسرية والكسور غير الفعلية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32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330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1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39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333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4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5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6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2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340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1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7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343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5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6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8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57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353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349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0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1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2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56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354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55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366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362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58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9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0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1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65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363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64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375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371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367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8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9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0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74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372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3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384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380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76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7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8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9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83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381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2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393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389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85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6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7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8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92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390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1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394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5" name="نص العنوان"/>
          <p:cNvSpPr txBox="1"/>
          <p:nvPr>
            <p:ph type="title"/>
          </p:nvPr>
        </p:nvSpPr>
        <p:spPr>
          <a:xfrm>
            <a:off x="5749599" y="881950"/>
            <a:ext cx="17803201" cy="1527001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96" name="Google Shape;156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1968050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A</a:t>
            </a:r>
          </a:p>
        </p:txBody>
      </p:sp>
      <p:sp>
        <p:nvSpPr>
          <p:cNvPr id="397" name="Google Shape;157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2957166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B</a:t>
            </a:r>
          </a:p>
        </p:txBody>
      </p:sp>
      <p:sp>
        <p:nvSpPr>
          <p:cNvPr id="398" name="Google Shape;158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3946281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C</a:t>
            </a:r>
          </a:p>
        </p:txBody>
      </p:sp>
      <p:sp>
        <p:nvSpPr>
          <p:cNvPr id="399" name="Google Shape;159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4935397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D</a:t>
            </a:r>
          </a:p>
        </p:txBody>
      </p:sp>
      <p:sp>
        <p:nvSpPr>
          <p:cNvPr id="400" name="Google Shape;160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5924513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E</a:t>
            </a:r>
          </a:p>
        </p:txBody>
      </p:sp>
      <p:sp>
        <p:nvSpPr>
          <p:cNvPr id="401" name="Google Shape;161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6913581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F</a:t>
            </a:r>
          </a:p>
        </p:txBody>
      </p:sp>
      <p:sp>
        <p:nvSpPr>
          <p:cNvPr id="402" name="Google Shape;162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7902698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G</a:t>
            </a:r>
          </a:p>
        </p:txBody>
      </p:sp>
      <p:sp>
        <p:nvSpPr>
          <p:cNvPr id="403" name="Google Shape;163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8891813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H</a:t>
            </a:r>
          </a:p>
        </p:txBody>
      </p:sp>
      <p:sp>
        <p:nvSpPr>
          <p:cNvPr id="404" name="Google Shape;164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9880930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I</a:t>
            </a:r>
          </a:p>
        </p:txBody>
      </p:sp>
      <p:sp>
        <p:nvSpPr>
          <p:cNvPr id="405" name="Google Shape;165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10870049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J</a:t>
            </a:r>
          </a:p>
        </p:txBody>
      </p:sp>
      <p:sp>
        <p:nvSpPr>
          <p:cNvPr id="406" name="Google Shape;166;p8"/>
          <p:cNvSpPr/>
          <p:nvPr/>
        </p:nvSpPr>
        <p:spPr>
          <a:xfrm>
            <a:off x="0" y="7742546"/>
            <a:ext cx="103800" cy="129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7" name="مستوى النص الأول…"/>
          <p:cNvSpPr txBox="1"/>
          <p:nvPr>
            <p:ph type="body" idx="1"/>
          </p:nvPr>
        </p:nvSpPr>
        <p:spPr>
          <a:xfrm>
            <a:off x="5749599" y="2521849"/>
            <a:ext cx="17803201" cy="77520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8" name="Google Shape;168;p8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429" name="تجميع"/>
          <p:cNvGrpSpPr/>
          <p:nvPr/>
        </p:nvGrpSpPr>
        <p:grpSpPr>
          <a:xfrm>
            <a:off x="3281733" y="-1"/>
            <a:ext cx="45316921" cy="23778768"/>
            <a:chOff x="0" y="0"/>
            <a:chExt cx="45316920" cy="23778766"/>
          </a:xfrm>
        </p:grpSpPr>
        <p:grpSp>
          <p:nvGrpSpPr>
            <p:cNvPr id="413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409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0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1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2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18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414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5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6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7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23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419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0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1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2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28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424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5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6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7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40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438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9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47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441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2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3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4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5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6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50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448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9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55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451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2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3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4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56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5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461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457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58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59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0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64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462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63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474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470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66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7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8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9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73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471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72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483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479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475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6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7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8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82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480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81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492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488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84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5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6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7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91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489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90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501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497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93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4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5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6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00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498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99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502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3" name="Google Shape;170;p9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مستوى النص الأول…"/>
          <p:cNvSpPr txBox="1"/>
          <p:nvPr>
            <p:ph type="body" idx="1"/>
          </p:nvPr>
        </p:nvSpPr>
        <p:spPr>
          <a:xfrm>
            <a:off x="3200150" y="30732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5" name="نص العنوان"/>
          <p:cNvSpPr txBox="1"/>
          <p:nvPr>
            <p:ph type="title"/>
          </p:nvPr>
        </p:nvSpPr>
        <p:spPr>
          <a:xfrm>
            <a:off x="3200150" y="8819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6" name="Google Shape;174;p9"/>
          <p:cNvSpPr/>
          <p:nvPr/>
        </p:nvSpPr>
        <p:spPr>
          <a:xfrm>
            <a:off x="0" y="9114146"/>
            <a:ext cx="103800" cy="129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175;p9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18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516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7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5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519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0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1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2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3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4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8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526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7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33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529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0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1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2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34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43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539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535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6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7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8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42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540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41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552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548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44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5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6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7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51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549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50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561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557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553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4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5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6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60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558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59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570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566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62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3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4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5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69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567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68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579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575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71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2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3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4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78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576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77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580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1" name="Google Shape;177;p10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2" name="Google Shape;179;p10"/>
          <p:cNvSpPr/>
          <p:nvPr/>
        </p:nvSpPr>
        <p:spPr>
          <a:xfrm>
            <a:off x="0" y="10333346"/>
            <a:ext cx="103800" cy="1296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idx="1"/>
          </p:nvPr>
        </p:nvSpPr>
        <p:spPr>
          <a:xfrm>
            <a:off x="3504950" y="33780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نص العنوان"/>
          <p:cNvSpPr txBox="1"/>
          <p:nvPr>
            <p:ph type="title"/>
          </p:nvPr>
        </p:nvSpPr>
        <p:spPr>
          <a:xfrm>
            <a:off x="3504950" y="11867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5" name="Google Shape;182;p10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gradFill>
            <a:gsLst>
              <a:gs pos="0">
                <a:schemeClr val="accent2">
                  <a:hueOff val="838676"/>
                  <a:satOff val="-23963"/>
                  <a:lumOff val="46465"/>
                </a:schemeClr>
              </a:gs>
              <a:gs pos="35000">
                <a:srgbClr val="BFCDEF"/>
              </a:gs>
              <a:gs pos="100000">
                <a:schemeClr val="accent2">
                  <a:hueOff val="881703"/>
                  <a:satOff val="-21740"/>
                  <a:lumOff val="62815"/>
                </a:schemeClr>
              </a:gs>
            </a:gsLst>
            <a:lin ang="16200000"/>
          </a:gradFill>
          <a:ln w="12700">
            <a:solidFill>
              <a:srgbClr val="075194"/>
            </a:solidFill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 anchor="ctr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" name="Google Shape;83;p3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2972949" y="2942550"/>
            <a:ext cx="20465402" cy="9493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Google Shape;88;p3"/>
          <p:cNvSpPr txBox="1"/>
          <p:nvPr/>
        </p:nvSpPr>
        <p:spPr>
          <a:xfrm rot="5340000">
            <a:off x="-939257" y="12132249"/>
            <a:ext cx="2387387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 sz="16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22" name="تجميع"/>
          <p:cNvGrpSpPr/>
          <p:nvPr/>
        </p:nvGrpSpPr>
        <p:grpSpPr>
          <a:xfrm>
            <a:off x="-69850" y="577150"/>
            <a:ext cx="1757452" cy="4412898"/>
            <a:chOff x="-75074" y="0"/>
            <a:chExt cx="1757451" cy="4412897"/>
          </a:xfrm>
        </p:grpSpPr>
        <p:grpSp>
          <p:nvGrpSpPr>
            <p:cNvPr id="9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7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6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10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3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7" name="التركيز"/>
            <p:cNvSpPr txBox="1"/>
            <p:nvPr/>
          </p:nvSpPr>
          <p:spPr>
            <a:xfrm>
              <a:off x="444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8" name="التدريس"/>
            <p:cNvSpPr txBox="1"/>
            <p:nvPr/>
          </p:nvSpPr>
          <p:spPr>
            <a:xfrm>
              <a:off x="-7507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9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0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1" name="Google Shape;102;p4"/>
            <p:cNvSpPr/>
            <p:nvPr/>
          </p:nvSpPr>
          <p:spPr>
            <a:xfrm>
              <a:off x="-5225" y="744523"/>
              <a:ext cx="215901" cy="609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aphicFrame>
        <p:nvGraphicFramePr>
          <p:cNvPr id="23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6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الأعداد الكسرية والكسور غير الفعلية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44" name="تجميع"/>
          <p:cNvGrpSpPr/>
          <p:nvPr/>
        </p:nvGrpSpPr>
        <p:grpSpPr>
          <a:xfrm>
            <a:off x="-11956822" y="-1866159"/>
            <a:ext cx="39749497" cy="20856971"/>
            <a:chOff x="0" y="0"/>
            <a:chExt cx="39749496" cy="20856970"/>
          </a:xfrm>
        </p:grpSpPr>
        <p:grpSp>
          <p:nvGrpSpPr>
            <p:cNvPr id="28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2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3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2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2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50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45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6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49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47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48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51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" name="نص العنوان"/>
          <p:cNvSpPr txBox="1"/>
          <p:nvPr>
            <p:ph type="title"/>
          </p:nvPr>
        </p:nvSpPr>
        <p:spPr>
          <a:xfrm>
            <a:off x="2972949" y="577149"/>
            <a:ext cx="20465402" cy="15270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54" name="رقم الشريحة"/>
          <p:cNvSpPr txBox="1"/>
          <p:nvPr>
            <p:ph type="sldNum" sz="quarter" idx="2"/>
          </p:nvPr>
        </p:nvSpPr>
        <p:spPr>
          <a:xfrm>
            <a:off x="23209029" y="12524695"/>
            <a:ext cx="847591" cy="870498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>
              <a:defRPr sz="2600">
                <a:solidFill>
                  <a:srgbClr val="5959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  <p:transition xmlns:p14="http://schemas.microsoft.com/office/powerpoint/2010/main" spd="med" advClick="1"/>
  <p:txStyles>
    <p:titleStyle>
      <a:lvl1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382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2954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7526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2098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6670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1242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5814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40386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4958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slide" Target="slide6.xml"/><Relationship Id="rId8" Type="http://schemas.openxmlformats.org/officeDocument/2006/relationships/slide" Target="slide12.xml"/><Relationship Id="rId9" Type="http://schemas.openxmlformats.org/officeDocument/2006/relationships/image" Target="../media/image31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slide" Target="slide4.xml"/><Relationship Id="rId4" Type="http://schemas.openxmlformats.org/officeDocument/2006/relationships/slide" Target="slide15.xml"/><Relationship Id="rId5" Type="http://schemas.openxmlformats.org/officeDocument/2006/relationships/slide" Target="slide25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image" Target="../media/image31.png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0.png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15.xml"/><Relationship Id="rId7" Type="http://schemas.openxmlformats.org/officeDocument/2006/relationships/slide" Target="slide25.xml"/><Relationship Id="rId8" Type="http://schemas.openxmlformats.org/officeDocument/2006/relationships/image" Target="../media/image35.png"/><Relationship Id="rId9" Type="http://schemas.openxmlformats.org/officeDocument/2006/relationships/slide" Target="slide6.xml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hyperlink" Target="https://drive.google.com/file/d/1Avpcvc_rqN6qOTSjbKJZHyFipeknfQ5I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6.xml"/><Relationship Id="rId3" Type="http://schemas.openxmlformats.org/officeDocument/2006/relationships/image" Target="../media/image34.png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slide" Target="slide9.xml"/><Relationship Id="rId8" Type="http://schemas.openxmlformats.org/officeDocument/2006/relationships/image" Target="../media/image36.png"/><Relationship Id="rId9" Type="http://schemas.openxmlformats.org/officeDocument/2006/relationships/image" Target="../media/image33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4.xml"/><Relationship Id="rId3" Type="http://schemas.openxmlformats.org/officeDocument/2006/relationships/slide" Target="slide15.xml"/><Relationship Id="rId4" Type="http://schemas.openxmlformats.org/officeDocument/2006/relationships/slide" Target="slide25.xml"/><Relationship Id="rId5" Type="http://schemas.openxmlformats.org/officeDocument/2006/relationships/slide" Target="slide9.xml"/><Relationship Id="rId6" Type="http://schemas.openxmlformats.org/officeDocument/2006/relationships/slide" Target="slide6.xml"/><Relationship Id="rId7" Type="http://schemas.openxmlformats.org/officeDocument/2006/relationships/image" Target="../media/image36.png"/><Relationship Id="rId8" Type="http://schemas.openxmlformats.org/officeDocument/2006/relationships/image" Target="../media/image33.png"/><Relationship Id="rId9" Type="http://schemas.openxmlformats.org/officeDocument/2006/relationships/image" Target="../media/image39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slide" Target="slide19.xml"/><Relationship Id="rId4" Type="http://schemas.openxmlformats.org/officeDocument/2006/relationships/slide" Target="slide21.xml"/><Relationship Id="rId5" Type="http://schemas.openxmlformats.org/officeDocument/2006/relationships/slide" Target="slide23.xml"/><Relationship Id="rId6" Type="http://schemas.openxmlformats.org/officeDocument/2006/relationships/image" Target="../media/image34.png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25.xml"/><Relationship Id="rId10" Type="http://schemas.openxmlformats.org/officeDocument/2006/relationships/slide" Target="slide17.xml"/><Relationship Id="rId11" Type="http://schemas.openxmlformats.org/officeDocument/2006/relationships/image" Target="../media/image41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5.xml"/><Relationship Id="rId6" Type="http://schemas.openxmlformats.org/officeDocument/2006/relationships/slide" Target="slide19.xml"/><Relationship Id="rId7" Type="http://schemas.openxmlformats.org/officeDocument/2006/relationships/slide" Target="slide23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image" Target="../media/image41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34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5.xml"/><Relationship Id="rId7" Type="http://schemas.openxmlformats.org/officeDocument/2006/relationships/slide" Target="slide19.xml"/><Relationship Id="rId8" Type="http://schemas.openxmlformats.org/officeDocument/2006/relationships/slide" Target="slide23.xml"/><Relationship Id="rId9" Type="http://schemas.openxmlformats.org/officeDocument/2006/relationships/slide" Target="slide15.xml"/><Relationship Id="rId10" Type="http://schemas.openxmlformats.org/officeDocument/2006/relationships/slide" Target="slide21.xml"/><Relationship Id="rId11" Type="http://schemas.openxmlformats.org/officeDocument/2006/relationships/image" Target="../media/image41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5.xml"/><Relationship Id="rId6" Type="http://schemas.openxmlformats.org/officeDocument/2006/relationships/slide" Target="slide19.xml"/><Relationship Id="rId7" Type="http://schemas.openxmlformats.org/officeDocument/2006/relationships/slide" Target="slide23.xml"/><Relationship Id="rId8" Type="http://schemas.openxmlformats.org/officeDocument/2006/relationships/slide" Target="slide15.xml"/><Relationship Id="rId9" Type="http://schemas.openxmlformats.org/officeDocument/2006/relationships/slide" Target="slide21.xml"/><Relationship Id="rId10" Type="http://schemas.openxmlformats.org/officeDocument/2006/relationships/image" Target="../media/image41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34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5.xml"/><Relationship Id="rId7" Type="http://schemas.openxmlformats.org/officeDocument/2006/relationships/slide" Target="slide21.xml"/><Relationship Id="rId8" Type="http://schemas.openxmlformats.org/officeDocument/2006/relationships/slide" Target="slide2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42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Avpcvc_rqN6qOTSjbKJZHyFipeknfQ5I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1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slide" Target="slide4.xml"/><Relationship Id="rId20" Type="http://schemas.openxmlformats.org/officeDocument/2006/relationships/slide" Target="slide6.xml"/><Relationship Id="rId21" Type="http://schemas.openxmlformats.org/officeDocument/2006/relationships/slide" Target="slide15.xml"/><Relationship Id="rId22" Type="http://schemas.openxmlformats.org/officeDocument/2006/relationships/slide" Target="slide25.xml"/><Relationship Id="rId23" Type="http://schemas.openxmlformats.org/officeDocument/2006/relationships/image" Target="../media/image1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5.xml"/><Relationship Id="rId6" Type="http://schemas.openxmlformats.org/officeDocument/2006/relationships/slide" Target="slide23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image" Target="../media/image42.png"/><Relationship Id="rId11" Type="http://schemas.openxmlformats.org/officeDocument/2006/relationships/image" Target="../media/image39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34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5.xml"/><Relationship Id="rId7" Type="http://schemas.openxmlformats.org/officeDocument/2006/relationships/slide" Target="slide19.xml"/><Relationship Id="rId8" Type="http://schemas.openxmlformats.org/officeDocument/2006/relationships/slide" Target="slide2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44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5.xml"/><Relationship Id="rId6" Type="http://schemas.openxmlformats.org/officeDocument/2006/relationships/slide" Target="slide19.xml"/><Relationship Id="rId7" Type="http://schemas.openxmlformats.org/officeDocument/2006/relationships/slide" Target="slide23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34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5.xml"/><Relationship Id="rId7" Type="http://schemas.openxmlformats.org/officeDocument/2006/relationships/slide" Target="slide1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21.xml"/><Relationship Id="rId11" Type="http://schemas.openxmlformats.org/officeDocument/2006/relationships/image" Target="../media/image44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slide" Target="slide15.xml"/><Relationship Id="rId4" Type="http://schemas.openxmlformats.org/officeDocument/2006/relationships/slide" Target="slide17.xml"/><Relationship Id="rId5" Type="http://schemas.openxmlformats.org/officeDocument/2006/relationships/slide" Target="slide19.xml"/><Relationship Id="rId6" Type="http://schemas.openxmlformats.org/officeDocument/2006/relationships/slide" Target="slide21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25.xml"/><Relationship Id="rId10" Type="http://schemas.openxmlformats.org/officeDocument/2006/relationships/image" Target="../media/image44.png"/><Relationship Id="rId11" Type="http://schemas.openxmlformats.org/officeDocument/2006/relationships/image" Target="../media/image46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6.xml"/><Relationship Id="rId3" Type="http://schemas.openxmlformats.org/officeDocument/2006/relationships/hyperlink" Target="https://www.liveworksheets.com/jl2680837bc" TargetMode="Externa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15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5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5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hyperlink" Target="https://drive.google.com/file/d/1Avpcvc_rqN6qOTSjbKJZHyFipeknfQ5I/view?usp=drivesdk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6.jpeg"/><Relationship Id="rId22" Type="http://schemas.openxmlformats.org/officeDocument/2006/relationships/hyperlink" Target="https://ar.oryxlearning.com/grade/6th-grade/maths" TargetMode="External"/><Relationship Id="rId23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25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25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9.xml"/><Relationship Id="rId3" Type="http://schemas.openxmlformats.org/officeDocument/2006/relationships/slide" Target="slide12.xml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9.xml"/><Relationship Id="rId3" Type="http://schemas.openxmlformats.org/officeDocument/2006/relationships/slide" Target="slide12.xml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hyperlink" Target="https://drive.google.com/file/d/1Avpcvc_rqN6qOTSjbKJZHyFipeknfQ5I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slide" Target="slide4.xml"/><Relationship Id="rId4" Type="http://schemas.openxmlformats.org/officeDocument/2006/relationships/slide" Target="slide15.xml"/><Relationship Id="rId5" Type="http://schemas.openxmlformats.org/officeDocument/2006/relationships/slide" Target="slide25.xml"/><Relationship Id="rId6" Type="http://schemas.openxmlformats.org/officeDocument/2006/relationships/slide" Target="slide9.xml"/><Relationship Id="rId7" Type="http://schemas.openxmlformats.org/officeDocument/2006/relationships/slide" Target="slide12.xml"/><Relationship Id="rId8" Type="http://schemas.openxmlformats.org/officeDocument/2006/relationships/image" Target="../media/image29.png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slide" Target="slide12.xml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t4AzwkE9sVw?playlist=t4AzwkE9sVw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تجميع"/>
          <p:cNvGrpSpPr/>
          <p:nvPr/>
        </p:nvGrpSpPr>
        <p:grpSpPr>
          <a:xfrm>
            <a:off x="3187391" y="9938372"/>
            <a:ext cx="2628111" cy="1539319"/>
            <a:chOff x="0" y="0"/>
            <a:chExt cx="2628109" cy="1539317"/>
          </a:xfrm>
        </p:grpSpPr>
        <p:sp>
          <p:nvSpPr>
            <p:cNvPr id="773" name="Google Shape;208;p13"/>
            <p:cNvSpPr/>
            <p:nvPr/>
          </p:nvSpPr>
          <p:spPr>
            <a:xfrm>
              <a:off x="1154007" y="0"/>
              <a:ext cx="147410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spAutoFit/>
            </a:bodyPr>
            <a:lstStyle>
              <a:lvl1pPr rtl="0">
                <a:lnSpc>
                  <a:spcPct val="115000"/>
                </a:lnSpc>
                <a:spcBef>
                  <a:spcPts val="4200"/>
                </a:spcBef>
                <a:defRPr sz="54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  <p:grpSp>
          <p:nvGrpSpPr>
            <p:cNvPr id="776" name="تجميع"/>
            <p:cNvGrpSpPr/>
            <p:nvPr/>
          </p:nvGrpSpPr>
          <p:grpSpPr>
            <a:xfrm>
              <a:off x="143447" y="596117"/>
              <a:ext cx="2287491" cy="943201"/>
              <a:chOff x="0" y="0"/>
              <a:chExt cx="2287489" cy="943200"/>
            </a:xfrm>
          </p:grpSpPr>
          <p:sp>
            <p:nvSpPr>
              <p:cNvPr id="774" name="Google Shape;209;p13"/>
              <p:cNvSpPr/>
              <p:nvPr/>
            </p:nvSpPr>
            <p:spPr>
              <a:xfrm>
                <a:off x="912861" y="433651"/>
                <a:ext cx="1374629" cy="185811"/>
              </a:xfrm>
              <a:prstGeom prst="roundRect">
                <a:avLst>
                  <a:gd name="adj" fmla="val 13054"/>
                </a:avLst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75" name="Google Shape;210;p13"/>
              <p:cNvSpPr/>
              <p:nvPr/>
            </p:nvSpPr>
            <p:spPr>
              <a:xfrm flipH="1" rot="10800000">
                <a:off x="0" y="0"/>
                <a:ext cx="944401" cy="943200"/>
              </a:xfrm>
              <a:prstGeom prst="ellipse">
                <a:avLst/>
              </a:prstGeom>
              <a:noFill/>
              <a:ln w="508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777" name="Google Shape;208;p13"/>
            <p:cNvSpPr/>
            <p:nvPr/>
          </p:nvSpPr>
          <p:spPr>
            <a:xfrm>
              <a:off x="0" y="322267"/>
              <a:ext cx="11540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spAutoFit/>
            </a:bodyPr>
            <a:lstStyle>
              <a:lvl1pPr rtl="0">
                <a:lnSpc>
                  <a:spcPct val="115000"/>
                </a:lnSpc>
                <a:spcBef>
                  <a:spcPts val="4200"/>
                </a:spcBef>
                <a:defRPr sz="55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١٥٠</a:t>
              </a:r>
            </a:p>
          </p:txBody>
        </p:sp>
      </p:grpSp>
      <p:pic>
        <p:nvPicPr>
          <p:cNvPr id="779" name="IMG_3568.png" descr="IMG_3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277" y="1775864"/>
            <a:ext cx="8163729" cy="8163730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Google Shape;14;p2"/>
          <p:cNvSpPr/>
          <p:nvPr/>
        </p:nvSpPr>
        <p:spPr>
          <a:xfrm>
            <a:off x="12230100" y="2167119"/>
            <a:ext cx="1062921" cy="590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lnTo>
                  <a:pt x="15905" y="0"/>
                </a:lnTo>
                <a:lnTo>
                  <a:pt x="15905" y="6750"/>
                </a:lnTo>
                <a:lnTo>
                  <a:pt x="0" y="6750"/>
                </a:lnTo>
                <a:lnTo>
                  <a:pt x="0" y="14850"/>
                </a:lnTo>
                <a:lnTo>
                  <a:pt x="15905" y="14850"/>
                </a:lnTo>
                <a:lnTo>
                  <a:pt x="15905" y="21600"/>
                </a:lnTo>
                <a:close/>
              </a:path>
            </a:pathLst>
          </a:custGeom>
          <a:solidFill>
            <a:srgbClr val="D4AAA4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1" name="Google Shape;15;p2"/>
          <p:cNvSpPr/>
          <p:nvPr/>
        </p:nvSpPr>
        <p:spPr>
          <a:xfrm>
            <a:off x="18271794" y="6088752"/>
            <a:ext cx="1234465" cy="637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695" y="21600"/>
                </a:lnTo>
                <a:lnTo>
                  <a:pt x="5695" y="14850"/>
                </a:lnTo>
                <a:lnTo>
                  <a:pt x="21600" y="14850"/>
                </a:lnTo>
                <a:lnTo>
                  <a:pt x="21600" y="6750"/>
                </a:lnTo>
                <a:lnTo>
                  <a:pt x="5695" y="6750"/>
                </a:lnTo>
                <a:lnTo>
                  <a:pt x="5695" y="0"/>
                </a:lnTo>
                <a:close/>
              </a:path>
            </a:pathLst>
          </a:custGeom>
          <a:solidFill>
            <a:srgbClr val="D4AAA4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2" name="٤-٣ الأعداد الكسرية والكسور غير الفعلية"/>
          <p:cNvSpPr txBox="1"/>
          <p:nvPr/>
        </p:nvSpPr>
        <p:spPr>
          <a:xfrm>
            <a:off x="8187966" y="5645740"/>
            <a:ext cx="10286308" cy="240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2438400" rtl="0">
              <a:lnSpc>
                <a:spcPct val="150000"/>
              </a:lnSpc>
              <a:defRPr b="1" sz="5200">
                <a:solidFill>
                  <a:srgbClr val="0C1E4F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4">
                    <a:lumOff val="-3491"/>
                  </a:schemeClr>
                </a:solidFill>
              </a:rPr>
              <a:t>٤-٣ </a:t>
            </a:r>
            <a:r>
              <a:rPr>
                <a:solidFill>
                  <a:srgbClr val="B92D5D"/>
                </a:solidFill>
              </a:rPr>
              <a:t>الأعداد الكسرية والكسور غير الفعلية</a:t>
            </a:r>
            <a:r>
              <a:t> </a:t>
            </a:r>
          </a:p>
        </p:txBody>
      </p:sp>
      <p:pic>
        <p:nvPicPr>
          <p:cNvPr id="783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669" t="40816" r="27130" b="39142"/>
          <a:stretch>
            <a:fillRect/>
          </a:stretch>
        </p:blipFill>
        <p:spPr>
          <a:xfrm>
            <a:off x="2451824" y="11955541"/>
            <a:ext cx="3735399" cy="912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89026" y="3830675"/>
            <a:ext cx="2858718" cy="2577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IMG_4583.png" descr="IMG_458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09857" y="6407694"/>
            <a:ext cx="2582901" cy="1575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G_4584.png" descr="IMG_458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18193" y="5857728"/>
            <a:ext cx="1961354" cy="196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IMG_4586.png" descr="IMG_458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01446" y="10200787"/>
            <a:ext cx="1924596" cy="19245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3" name="تجميع"/>
          <p:cNvGrpSpPr/>
          <p:nvPr/>
        </p:nvGrpSpPr>
        <p:grpSpPr>
          <a:xfrm>
            <a:off x="12761559" y="387455"/>
            <a:ext cx="9959017" cy="2480913"/>
            <a:chOff x="0" y="0"/>
            <a:chExt cx="9959015" cy="2480912"/>
          </a:xfrm>
        </p:grpSpPr>
        <p:sp>
          <p:nvSpPr>
            <p:cNvPr id="788" name="الفصل"/>
            <p:cNvSpPr txBox="1"/>
            <p:nvPr/>
          </p:nvSpPr>
          <p:spPr>
            <a:xfrm>
              <a:off x="727332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791" name="تجميع"/>
            <p:cNvGrpSpPr/>
            <p:nvPr/>
          </p:nvGrpSpPr>
          <p:grpSpPr>
            <a:xfrm>
              <a:off x="8125651" y="345257"/>
              <a:ext cx="981041" cy="1445150"/>
              <a:chOff x="0" y="0"/>
              <a:chExt cx="981040" cy="1445148"/>
            </a:xfrm>
          </p:grpSpPr>
          <p:sp>
            <p:nvSpPr>
              <p:cNvPr id="789" name="دائرة"/>
              <p:cNvSpPr/>
              <p:nvPr/>
            </p:nvSpPr>
            <p:spPr>
              <a:xfrm>
                <a:off x="101895" y="381426"/>
                <a:ext cx="834696" cy="8346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hueOff val="838676"/>
                      <a:satOff val="-23963"/>
                      <a:lumOff val="46465"/>
                    </a:schemeClr>
                  </a:gs>
                  <a:gs pos="35000">
                    <a:srgbClr val="BFCDEF"/>
                  </a:gs>
                  <a:gs pos="100000">
                    <a:schemeClr val="accent2">
                      <a:hueOff val="881703"/>
                      <a:satOff val="-21740"/>
                      <a:lumOff val="62815"/>
                    </a:schemeClr>
                  </a:gs>
                </a:gsLst>
                <a:lin ang="16200000" scaled="0"/>
              </a:gra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0" name="٤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9800">
                    <a:solidFill>
                      <a:schemeClr val="accent1">
                        <a:lumOff val="-4156"/>
                      </a:schemeClr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792" name="الكسور الاعتيادية والكسور العشرية"/>
            <p:cNvSpPr txBox="1"/>
            <p:nvPr/>
          </p:nvSpPr>
          <p:spPr>
            <a:xfrm>
              <a:off x="0" y="610116"/>
              <a:ext cx="8326946" cy="18707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defTabSz="2438400">
                <a:lnSpc>
                  <a:spcPct val="90000"/>
                </a:lnSpc>
                <a:spcBef>
                  <a:spcPts val="2600"/>
                </a:spcBef>
                <a:defRPr sz="4000"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والكسور العشرية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142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43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pic>
        <p:nvPicPr>
          <p:cNvPr id="1145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8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14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147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49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50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51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152" name="Google Shape;108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153" name="Google Shape;111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56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154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5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pic>
        <p:nvPicPr>
          <p:cNvPr id="1157" name="IMG_4798.png" descr="IMG_4798.png"/>
          <p:cNvPicPr>
            <a:picLocks noChangeAspect="1"/>
          </p:cNvPicPr>
          <p:nvPr/>
        </p:nvPicPr>
        <p:blipFill>
          <a:blip r:embed="rId9">
            <a:extLst/>
          </a:blip>
          <a:srcRect l="8106" t="80517" r="6694" b="0"/>
          <a:stretch>
            <a:fillRect/>
          </a:stretch>
        </p:blipFill>
        <p:spPr>
          <a:xfrm>
            <a:off x="4969812" y="1604120"/>
            <a:ext cx="17815943" cy="27141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6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5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5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6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7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62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3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4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65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6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7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8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9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72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70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7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177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78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79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180" name="Google Shape;108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181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84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182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83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pic>
        <p:nvPicPr>
          <p:cNvPr id="1185" name="IMG_4798.png" descr="IMG_4798.png"/>
          <p:cNvPicPr>
            <a:picLocks noChangeAspect="1"/>
          </p:cNvPicPr>
          <p:nvPr/>
        </p:nvPicPr>
        <p:blipFill>
          <a:blip r:embed="rId8">
            <a:extLst/>
          </a:blip>
          <a:srcRect l="8106" t="80517" r="6694" b="0"/>
          <a:stretch>
            <a:fillRect/>
          </a:stretch>
        </p:blipFill>
        <p:spPr>
          <a:xfrm>
            <a:off x="4969812" y="1604120"/>
            <a:ext cx="17815943" cy="27141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5" name="تجميع"/>
          <p:cNvGrpSpPr/>
          <p:nvPr/>
        </p:nvGrpSpPr>
        <p:grpSpPr>
          <a:xfrm>
            <a:off x="9015406" y="4842500"/>
            <a:ext cx="10882782" cy="2564315"/>
            <a:chOff x="0" y="0"/>
            <a:chExt cx="10882780" cy="2564313"/>
          </a:xfrm>
        </p:grpSpPr>
        <p:grpSp>
          <p:nvGrpSpPr>
            <p:cNvPr id="1199" name="تجميع"/>
            <p:cNvGrpSpPr/>
            <p:nvPr/>
          </p:nvGrpSpPr>
          <p:grpSpPr>
            <a:xfrm>
              <a:off x="4225749" y="-1"/>
              <a:ext cx="6657032" cy="2564315"/>
              <a:chOff x="0" y="0"/>
              <a:chExt cx="6657031" cy="2564313"/>
            </a:xfrm>
          </p:grpSpPr>
          <p:grpSp>
            <p:nvGrpSpPr>
              <p:cNvPr id="1197" name="تجميع"/>
              <p:cNvGrpSpPr/>
              <p:nvPr/>
            </p:nvGrpSpPr>
            <p:grpSpPr>
              <a:xfrm>
                <a:off x="434244" y="-1"/>
                <a:ext cx="6222788" cy="2564315"/>
                <a:chOff x="0" y="0"/>
                <a:chExt cx="6222786" cy="2564313"/>
              </a:xfrm>
            </p:grpSpPr>
            <p:grpSp>
              <p:nvGrpSpPr>
                <p:cNvPr id="1192" name="تجميع"/>
                <p:cNvGrpSpPr/>
                <p:nvPr/>
              </p:nvGrpSpPr>
              <p:grpSpPr>
                <a:xfrm>
                  <a:off x="3102409" y="139159"/>
                  <a:ext cx="3120378" cy="2285996"/>
                  <a:chOff x="0" y="0"/>
                  <a:chExt cx="3120377" cy="2285995"/>
                </a:xfrm>
              </p:grpSpPr>
              <p:sp>
                <p:nvSpPr>
                  <p:cNvPr id="1186" name="Google Shape;532;p34"/>
                  <p:cNvSpPr txBox="1"/>
                  <p:nvPr/>
                </p:nvSpPr>
                <p:spPr>
                  <a:xfrm>
                    <a:off x="0" y="197069"/>
                    <a:ext cx="1483291" cy="1568405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59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=</a:t>
                    </a:r>
                  </a:p>
                </p:txBody>
              </p:sp>
              <p:grpSp>
                <p:nvGrpSpPr>
                  <p:cNvPr id="1191" name="تجميع"/>
                  <p:cNvGrpSpPr/>
                  <p:nvPr/>
                </p:nvGrpSpPr>
                <p:grpSpPr>
                  <a:xfrm>
                    <a:off x="741645" y="-1"/>
                    <a:ext cx="2378733" cy="2285997"/>
                    <a:chOff x="0" y="0"/>
                    <a:chExt cx="2378732" cy="2285995"/>
                  </a:xfrm>
                </p:grpSpPr>
                <p:sp>
                  <p:nvSpPr>
                    <p:cNvPr id="1187" name="Google Shape;532;p34"/>
                    <p:cNvSpPr txBox="1"/>
                    <p:nvPr/>
                  </p:nvSpPr>
                  <p:spPr>
                    <a:xfrm>
                      <a:off x="587837" y="895379"/>
                      <a:ext cx="1790896" cy="1390617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121408" rtl="0">
                        <a:defRPr sz="5742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٥</a:t>
                      </a:r>
                    </a:p>
                  </p:txBody>
                </p:sp>
                <p:sp>
                  <p:nvSpPr>
                    <p:cNvPr id="1188" name="خط"/>
                    <p:cNvSpPr/>
                    <p:nvPr/>
                  </p:nvSpPr>
                  <p:spPr>
                    <a:xfrm>
                      <a:off x="985462" y="1164463"/>
                      <a:ext cx="995645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0056D6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l" defTabSz="2438400" rtl="0">
                        <a:defRPr sz="3600">
                          <a:solidFill>
                            <a:srgbClr val="143E63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  <p:sp>
                  <p:nvSpPr>
                    <p:cNvPr id="1189" name="Google Shape;532;p34"/>
                    <p:cNvSpPr txBox="1"/>
                    <p:nvPr/>
                  </p:nvSpPr>
                  <p:spPr>
                    <a:xfrm>
                      <a:off x="715197" y="0"/>
                      <a:ext cx="1474193" cy="1590688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438400" rtl="0">
                        <a:defRPr sz="6600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١</a:t>
                      </a:r>
                    </a:p>
                  </p:txBody>
                </p:sp>
                <p:sp>
                  <p:nvSpPr>
                    <p:cNvPr id="1190" name="Google Shape;532;p34"/>
                    <p:cNvSpPr txBox="1"/>
                    <p:nvPr/>
                  </p:nvSpPr>
                  <p:spPr>
                    <a:xfrm>
                      <a:off x="0" y="273869"/>
                      <a:ext cx="1474193" cy="1590689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438400" rtl="0">
                        <a:defRPr sz="6600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٤</a:t>
                      </a:r>
                    </a:p>
                  </p:txBody>
                </p:sp>
              </p:grpSp>
            </p:grpSp>
            <p:grpSp>
              <p:nvGrpSpPr>
                <p:cNvPr id="1196" name="تجميع"/>
                <p:cNvGrpSpPr/>
                <p:nvPr/>
              </p:nvGrpSpPr>
              <p:grpSpPr>
                <a:xfrm>
                  <a:off x="0" y="-1"/>
                  <a:ext cx="3860263" cy="2564315"/>
                  <a:chOff x="0" y="0"/>
                  <a:chExt cx="3860262" cy="2564313"/>
                </a:xfrm>
              </p:grpSpPr>
              <p:sp>
                <p:nvSpPr>
                  <p:cNvPr id="1193" name="Google Shape;532;p34"/>
                  <p:cNvSpPr txBox="1"/>
                  <p:nvPr/>
                </p:nvSpPr>
                <p:spPr>
                  <a:xfrm>
                    <a:off x="651697" y="866610"/>
                    <a:ext cx="2613925" cy="169770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66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٥</a:t>
                    </a:r>
                  </a:p>
                </p:txBody>
              </p:sp>
              <p:sp>
                <p:nvSpPr>
                  <p:cNvPr id="1194" name="Google Shape;532;p34"/>
                  <p:cNvSpPr txBox="1"/>
                  <p:nvPr/>
                </p:nvSpPr>
                <p:spPr>
                  <a:xfrm>
                    <a:off x="0" y="0"/>
                    <a:ext cx="3860263" cy="149792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267711" rtl="0">
                      <a:defRPr sz="6138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(٥×٤)+١</a:t>
                    </a:r>
                  </a:p>
                </p:txBody>
              </p:sp>
              <p:sp>
                <p:nvSpPr>
                  <p:cNvPr id="1195" name="خط"/>
                  <p:cNvSpPr/>
                  <p:nvPr/>
                </p:nvSpPr>
                <p:spPr>
                  <a:xfrm flipH="1" flipV="1">
                    <a:off x="594640" y="1275676"/>
                    <a:ext cx="2670983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56D6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l" defTabSz="2438400" rtl="0">
                      <a:defRPr sz="3600">
                        <a:solidFill>
                          <a:srgbClr val="143E63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</p:grpSp>
          <p:sp>
            <p:nvSpPr>
              <p:cNvPr id="1198" name="Google Shape;532;p34"/>
              <p:cNvSpPr txBox="1"/>
              <p:nvPr/>
            </p:nvSpPr>
            <p:spPr>
              <a:xfrm>
                <a:off x="0" y="532367"/>
                <a:ext cx="1074551" cy="13203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43327" rtl="0">
                  <a:defRPr sz="542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grpSp>
          <p:nvGrpSpPr>
            <p:cNvPr id="1204" name="تجميع"/>
            <p:cNvGrpSpPr/>
            <p:nvPr/>
          </p:nvGrpSpPr>
          <p:grpSpPr>
            <a:xfrm>
              <a:off x="-1" y="65257"/>
              <a:ext cx="4693933" cy="2403238"/>
              <a:chOff x="0" y="0"/>
              <a:chExt cx="4693931" cy="2403237"/>
            </a:xfrm>
          </p:grpSpPr>
          <p:sp>
            <p:nvSpPr>
              <p:cNvPr id="1200" name="Google Shape;532;p34"/>
              <p:cNvSpPr txBox="1"/>
              <p:nvPr/>
            </p:nvSpPr>
            <p:spPr>
              <a:xfrm>
                <a:off x="2636766" y="784207"/>
                <a:ext cx="1980966" cy="16190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201" name="خط"/>
              <p:cNvSpPr/>
              <p:nvPr/>
            </p:nvSpPr>
            <p:spPr>
              <a:xfrm>
                <a:off x="3050902" y="1161652"/>
                <a:ext cx="130509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02" name="Google Shape;532;p34"/>
              <p:cNvSpPr txBox="1"/>
              <p:nvPr/>
            </p:nvSpPr>
            <p:spPr>
              <a:xfrm>
                <a:off x="2712966" y="0"/>
                <a:ext cx="1980966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٢١</a:t>
                </a:r>
              </a:p>
            </p:txBody>
          </p:sp>
          <p:sp>
            <p:nvSpPr>
              <p:cNvPr id="1203" name="Google Shape;532;p34"/>
              <p:cNvSpPr txBox="1"/>
              <p:nvPr/>
            </p:nvSpPr>
            <p:spPr>
              <a:xfrm>
                <a:off x="0" y="434595"/>
                <a:ext cx="2882598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14272" rtl="0">
                  <a:defRPr sz="382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مليون برميل</a:t>
                </a:r>
              </a:p>
            </p:txBody>
          </p:sp>
        </p:grpSp>
      </p:grpSp>
      <p:grpSp>
        <p:nvGrpSpPr>
          <p:cNvPr id="122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20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20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0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0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22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210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11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12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13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14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15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16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17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20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18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1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8037" t="0" r="5686" b="88199"/>
          <a:stretch>
            <a:fillRect/>
          </a:stretch>
        </p:blipFill>
        <p:spPr>
          <a:xfrm>
            <a:off x="4451248" y="0"/>
            <a:ext cx="4566822" cy="1381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5" name="IMG_4589.png" descr="IMG_4589.png"/>
          <p:cNvPicPr>
            <a:picLocks noChangeAspect="1"/>
          </p:cNvPicPr>
          <p:nvPr/>
        </p:nvPicPr>
        <p:blipFill>
          <a:blip r:embed="rId3">
            <a:extLst/>
          </a:blip>
          <a:srcRect l="23712" t="23008" r="25591" b="8686"/>
          <a:stretch>
            <a:fillRect/>
          </a:stretch>
        </p:blipFill>
        <p:spPr>
          <a:xfrm flipH="1">
            <a:off x="218407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226" name="Google Shape;109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229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227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28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sp>
        <p:nvSpPr>
          <p:cNvPr id="1230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31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32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233" name="IMG_4582.png" descr="IMG_458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758211" y="10515929"/>
            <a:ext cx="1707923" cy="2040739"/>
          </a:xfrm>
          <a:prstGeom prst="rect">
            <a:avLst/>
          </a:prstGeom>
          <a:ln w="12700">
            <a:miter lim="400000"/>
          </a:ln>
        </p:spPr>
      </p:pic>
      <p:sp>
        <p:nvSpPr>
          <p:cNvPr id="1234" name="Google Shape;108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1237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235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6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grpSp>
        <p:nvGrpSpPr>
          <p:cNvPr id="1240" name="IMG_4800.png"/>
          <p:cNvGrpSpPr/>
          <p:nvPr/>
        </p:nvGrpSpPr>
        <p:grpSpPr>
          <a:xfrm>
            <a:off x="6782492" y="2354825"/>
            <a:ext cx="13854510" cy="1738313"/>
            <a:chOff x="0" y="0"/>
            <a:chExt cx="13854509" cy="1738312"/>
          </a:xfrm>
        </p:grpSpPr>
        <p:pic>
          <p:nvPicPr>
            <p:cNvPr id="1239" name="IMG_4800.png" descr="IMG_4800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793" t="1663" r="28778" b="83878"/>
            <a:stretch>
              <a:fillRect/>
            </a:stretch>
          </p:blipFill>
          <p:spPr>
            <a:xfrm>
              <a:off x="38100" y="38100"/>
              <a:ext cx="13778471" cy="16622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38" name="IMG_4800.png" descr="IMG_4800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3854510" cy="1738313"/>
            </a:xfrm>
            <a:prstGeom prst="rect">
              <a:avLst/>
            </a:prstGeom>
            <a:effectLst/>
          </p:spPr>
        </p:pic>
      </p:grpSp>
      <p:pic>
        <p:nvPicPr>
          <p:cNvPr id="1241" name="IMG_4800.png" descr="IMG_4800.png"/>
          <p:cNvPicPr>
            <a:picLocks noChangeAspect="1"/>
          </p:cNvPicPr>
          <p:nvPr/>
        </p:nvPicPr>
        <p:blipFill>
          <a:blip r:embed="rId10">
            <a:extLst/>
          </a:blip>
          <a:srcRect l="8751" t="16867" r="49139" b="74693"/>
          <a:stretch>
            <a:fillRect/>
          </a:stretch>
        </p:blipFill>
        <p:spPr>
          <a:xfrm>
            <a:off x="9956293" y="1042644"/>
            <a:ext cx="12081102" cy="1402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2" name="IMG_4800.png" descr="IMG_4800.png"/>
          <p:cNvPicPr>
            <a:picLocks noChangeAspect="1"/>
          </p:cNvPicPr>
          <p:nvPr/>
        </p:nvPicPr>
        <p:blipFill>
          <a:blip r:embed="rId10">
            <a:extLst/>
          </a:blip>
          <a:srcRect l="37911" t="26493" r="28880" b="63566"/>
          <a:stretch>
            <a:fillRect/>
          </a:stretch>
        </p:blipFill>
        <p:spPr>
          <a:xfrm>
            <a:off x="11503709" y="4296033"/>
            <a:ext cx="8986566" cy="1558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3" name="IMG_4800.png" descr="IMG_4800.png"/>
          <p:cNvPicPr>
            <a:picLocks noChangeAspect="1"/>
          </p:cNvPicPr>
          <p:nvPr/>
        </p:nvPicPr>
        <p:blipFill>
          <a:blip r:embed="rId10">
            <a:extLst/>
          </a:blip>
          <a:srcRect l="1523" t="28450" r="63052" b="39127"/>
          <a:stretch>
            <a:fillRect/>
          </a:stretch>
        </p:blipFill>
        <p:spPr>
          <a:xfrm>
            <a:off x="4451248" y="5534798"/>
            <a:ext cx="7373391" cy="3909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4" name="IMG_4800.png" descr="IMG_4800.png"/>
          <p:cNvPicPr>
            <a:picLocks noChangeAspect="1"/>
          </p:cNvPicPr>
          <p:nvPr/>
        </p:nvPicPr>
        <p:blipFill>
          <a:blip r:embed="rId10">
            <a:extLst/>
          </a:blip>
          <a:srcRect l="37154" t="35983" r="33421" b="27053"/>
          <a:stretch>
            <a:fillRect/>
          </a:stretch>
        </p:blipFill>
        <p:spPr>
          <a:xfrm>
            <a:off x="9376467" y="6049148"/>
            <a:ext cx="8666752" cy="63070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7" name="IMG_4800.png"/>
          <p:cNvGrpSpPr/>
          <p:nvPr/>
        </p:nvGrpSpPr>
        <p:grpSpPr>
          <a:xfrm>
            <a:off x="18672886" y="5458530"/>
            <a:ext cx="4793248" cy="3579157"/>
            <a:chOff x="0" y="0"/>
            <a:chExt cx="4793247" cy="3579155"/>
          </a:xfrm>
        </p:grpSpPr>
        <p:pic>
          <p:nvPicPr>
            <p:cNvPr id="1246" name="IMG_4800.png" descr="IMG_4800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5662" t="28102" r="809" b="43771"/>
            <a:stretch>
              <a:fillRect/>
            </a:stretch>
          </p:blipFill>
          <p:spPr>
            <a:xfrm>
              <a:off x="215900" y="139700"/>
              <a:ext cx="4361448" cy="30203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45" name="IMG_4800.png" descr="IMG_4800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-1"/>
              <a:ext cx="4793248" cy="3579157"/>
            </a:xfrm>
            <a:prstGeom prst="rect">
              <a:avLst/>
            </a:prstGeom>
            <a:effectLst/>
          </p:spPr>
        </p:pic>
      </p:grpSp>
      <p:grpSp>
        <p:nvGrpSpPr>
          <p:cNvPr id="126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25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24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4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5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26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252" name="IMG_4594.jpeg" descr="IMG_4594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3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4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55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6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7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8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9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62" name="تجميع">
                <a:hlinkClick r:id="rId28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60" name="IMG_4015.jpeg" descr="IMG_4015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6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08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38941" y="2160387"/>
            <a:ext cx="136586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126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267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68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272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270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271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73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74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75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276" name="Google Shape;109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279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277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78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pic>
        <p:nvPicPr>
          <p:cNvPr id="1280" name="IMG_4800.png" descr="IMG_4800.png"/>
          <p:cNvPicPr>
            <a:picLocks noChangeAspect="1"/>
          </p:cNvPicPr>
          <p:nvPr/>
        </p:nvPicPr>
        <p:blipFill>
          <a:blip r:embed="rId8">
            <a:extLst/>
          </a:blip>
          <a:srcRect l="3041" t="81850" r="33421" b="2252"/>
          <a:stretch>
            <a:fillRect/>
          </a:stretch>
        </p:blipFill>
        <p:spPr>
          <a:xfrm>
            <a:off x="4847741" y="1825999"/>
            <a:ext cx="17914999" cy="2596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1" name="IMG_4607.png" descr="IMG_4607.png"/>
          <p:cNvPicPr>
            <a:picLocks noChangeAspect="1"/>
          </p:cNvPicPr>
          <p:nvPr/>
        </p:nvPicPr>
        <p:blipFill>
          <a:blip r:embed="rId9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28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28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8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8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29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286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7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8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89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0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1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2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3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96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94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9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النص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01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0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303" name="Google Shape;109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04" name="Google Shape;108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1307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305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6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pic>
        <p:nvPicPr>
          <p:cNvPr id="1308" name="IMG_4800.png" descr="IMG_4800.png"/>
          <p:cNvPicPr>
            <a:picLocks noChangeAspect="1"/>
          </p:cNvPicPr>
          <p:nvPr/>
        </p:nvPicPr>
        <p:blipFill>
          <a:blip r:embed="rId7">
            <a:extLst/>
          </a:blip>
          <a:srcRect l="11318" t="81850" r="33421" b="10436"/>
          <a:stretch>
            <a:fillRect/>
          </a:stretch>
        </p:blipFill>
        <p:spPr>
          <a:xfrm>
            <a:off x="7428113" y="1328773"/>
            <a:ext cx="15099135" cy="1220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9" name="IMG_4607.png" descr="IMG_4607.png"/>
          <p:cNvPicPr>
            <a:picLocks noChangeAspect="1"/>
          </p:cNvPicPr>
          <p:nvPr/>
        </p:nvPicPr>
        <p:blipFill>
          <a:blip r:embed="rId8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0" name="IMG_4800.png" descr="IMG_4800.png"/>
          <p:cNvPicPr>
            <a:picLocks noChangeAspect="1"/>
          </p:cNvPicPr>
          <p:nvPr/>
        </p:nvPicPr>
        <p:blipFill>
          <a:blip r:embed="rId7">
            <a:extLst/>
          </a:blip>
          <a:srcRect l="58654" t="89458" r="33940" b="1023"/>
          <a:stretch>
            <a:fillRect/>
          </a:stretch>
        </p:blipFill>
        <p:spPr>
          <a:xfrm>
            <a:off x="20848829" y="2689361"/>
            <a:ext cx="2552699" cy="1900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IMG_4800.png" descr="IMG_4800.png"/>
          <p:cNvPicPr>
            <a:picLocks noChangeAspect="1"/>
          </p:cNvPicPr>
          <p:nvPr/>
        </p:nvPicPr>
        <p:blipFill>
          <a:blip r:embed="rId7">
            <a:extLst/>
          </a:blip>
          <a:srcRect l="40719" t="89219" r="51182" b="1262"/>
          <a:stretch>
            <a:fillRect/>
          </a:stretch>
        </p:blipFill>
        <p:spPr>
          <a:xfrm>
            <a:off x="10608100" y="2662102"/>
            <a:ext cx="2811716" cy="1914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IMG_4800.png" descr="IMG_4800.png"/>
          <p:cNvPicPr>
            <a:picLocks noChangeAspect="1"/>
          </p:cNvPicPr>
          <p:nvPr/>
        </p:nvPicPr>
        <p:blipFill>
          <a:blip r:embed="rId7">
            <a:extLst/>
          </a:blip>
          <a:srcRect l="22023" t="88741" r="69878" b="1740"/>
          <a:stretch>
            <a:fillRect/>
          </a:stretch>
        </p:blipFill>
        <p:spPr>
          <a:xfrm>
            <a:off x="20200001" y="7603125"/>
            <a:ext cx="3460543" cy="2356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3" name="IMG_4800.png" descr="IMG_4800.png"/>
          <p:cNvPicPr>
            <a:picLocks noChangeAspect="1"/>
          </p:cNvPicPr>
          <p:nvPr/>
        </p:nvPicPr>
        <p:blipFill>
          <a:blip r:embed="rId7">
            <a:extLst/>
          </a:blip>
          <a:srcRect l="3950" t="89339" r="87951" b="1142"/>
          <a:stretch>
            <a:fillRect/>
          </a:stretch>
        </p:blipFill>
        <p:spPr>
          <a:xfrm>
            <a:off x="10015172" y="7705123"/>
            <a:ext cx="3452404" cy="23507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3" name="تجميع"/>
          <p:cNvGrpSpPr/>
          <p:nvPr/>
        </p:nvGrpSpPr>
        <p:grpSpPr>
          <a:xfrm>
            <a:off x="14470885" y="2410351"/>
            <a:ext cx="3946473" cy="4410096"/>
            <a:chOff x="0" y="0"/>
            <a:chExt cx="3946471" cy="4410095"/>
          </a:xfrm>
        </p:grpSpPr>
        <p:sp>
          <p:nvSpPr>
            <p:cNvPr id="1314" name="Google Shape;532;p34"/>
            <p:cNvSpPr txBox="1"/>
            <p:nvPr/>
          </p:nvSpPr>
          <p:spPr>
            <a:xfrm>
              <a:off x="1707133" y="1043473"/>
              <a:ext cx="1508832" cy="16280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٧</a:t>
              </a:r>
            </a:p>
          </p:txBody>
        </p:sp>
        <p:sp>
          <p:nvSpPr>
            <p:cNvPr id="1315" name="خط"/>
            <p:cNvSpPr/>
            <p:nvPr/>
          </p:nvSpPr>
          <p:spPr>
            <a:xfrm flipH="1">
              <a:off x="1937773" y="3153059"/>
              <a:ext cx="1423602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6" name="Google Shape;532;p34"/>
            <p:cNvSpPr txBox="1"/>
            <p:nvPr/>
          </p:nvSpPr>
          <p:spPr>
            <a:xfrm>
              <a:off x="2892896" y="1323561"/>
              <a:ext cx="1053576" cy="16280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-</a:t>
              </a:r>
            </a:p>
          </p:txBody>
        </p:sp>
        <p:grpSp>
          <p:nvGrpSpPr>
            <p:cNvPr id="1322" name="تجميع"/>
            <p:cNvGrpSpPr/>
            <p:nvPr/>
          </p:nvGrpSpPr>
          <p:grpSpPr>
            <a:xfrm>
              <a:off x="0" y="0"/>
              <a:ext cx="3946472" cy="4410096"/>
              <a:chOff x="0" y="0"/>
              <a:chExt cx="3946471" cy="4410095"/>
            </a:xfrm>
          </p:grpSpPr>
          <p:pic>
            <p:nvPicPr>
              <p:cNvPr id="1317" name="IMG_3246.png" descr="IMG_3246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926329"/>
                <a:ext cx="3946472" cy="18116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18" name="Google Shape;532;p34"/>
              <p:cNvSpPr txBox="1"/>
              <p:nvPr/>
            </p:nvSpPr>
            <p:spPr>
              <a:xfrm>
                <a:off x="250379" y="913872"/>
                <a:ext cx="1508833" cy="162806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319" name="Google Shape;532;p34"/>
              <p:cNvSpPr txBox="1"/>
              <p:nvPr/>
            </p:nvSpPr>
            <p:spPr>
              <a:xfrm>
                <a:off x="1681056" y="0"/>
                <a:ext cx="1508833" cy="167597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</a:t>
                </a:r>
              </a:p>
            </p:txBody>
          </p:sp>
          <p:sp>
            <p:nvSpPr>
              <p:cNvPr id="1320" name="Google Shape;532;p34"/>
              <p:cNvSpPr txBox="1"/>
              <p:nvPr/>
            </p:nvSpPr>
            <p:spPr>
              <a:xfrm>
                <a:off x="1759211" y="1879963"/>
                <a:ext cx="1470016" cy="17161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</a:t>
                </a:r>
              </a:p>
            </p:txBody>
          </p:sp>
          <p:sp>
            <p:nvSpPr>
              <p:cNvPr id="1321" name="Google Shape;532;p34"/>
              <p:cNvSpPr txBox="1"/>
              <p:nvPr/>
            </p:nvSpPr>
            <p:spPr>
              <a:xfrm>
                <a:off x="1897035" y="2782030"/>
                <a:ext cx="1508833" cy="162806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</p:grpSp>
      </p:grpSp>
      <p:grpSp>
        <p:nvGrpSpPr>
          <p:cNvPr id="1330" name="تجميع"/>
          <p:cNvGrpSpPr/>
          <p:nvPr/>
        </p:nvGrpSpPr>
        <p:grpSpPr>
          <a:xfrm>
            <a:off x="17965837" y="2434539"/>
            <a:ext cx="3460665" cy="2263646"/>
            <a:chOff x="0" y="0"/>
            <a:chExt cx="3460664" cy="2263644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0"/>
              <a:ext cx="2269924" cy="2263645"/>
              <a:chOff x="0" y="0"/>
              <a:chExt cx="2269923" cy="2263644"/>
            </a:xfrm>
          </p:grpSpPr>
          <p:sp>
            <p:nvSpPr>
              <p:cNvPr id="1324" name="Google Shape;532;p34"/>
              <p:cNvSpPr txBox="1"/>
              <p:nvPr/>
            </p:nvSpPr>
            <p:spPr>
              <a:xfrm>
                <a:off x="0" y="0"/>
                <a:ext cx="1259860" cy="202613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7500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</a:t>
                </a:r>
              </a:p>
            </p:txBody>
          </p:sp>
          <p:sp>
            <p:nvSpPr>
              <p:cNvPr id="1325" name="Google Shape;532;p34"/>
              <p:cNvSpPr txBox="1"/>
              <p:nvPr/>
            </p:nvSpPr>
            <p:spPr>
              <a:xfrm>
                <a:off x="941936" y="904227"/>
                <a:ext cx="1259860" cy="13594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48255" rtl="0">
                  <a:defRPr sz="5544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326" name="Google Shape;532;p34"/>
              <p:cNvSpPr txBox="1"/>
              <p:nvPr/>
            </p:nvSpPr>
            <p:spPr>
              <a:xfrm>
                <a:off x="629929" y="0"/>
                <a:ext cx="1639995" cy="14005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b">
                <a:normAutofit fontScale="100000" lnSpcReduction="0"/>
              </a:bodyPr>
              <a:lstStyle>
                <a:lvl1pPr algn="ctr" defTabSz="2145791" rtl="0">
                  <a:defRPr sz="5808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  <p:sp>
            <p:nvSpPr>
              <p:cNvPr id="1327" name="خط"/>
              <p:cNvSpPr/>
              <p:nvPr/>
            </p:nvSpPr>
            <p:spPr>
              <a:xfrm>
                <a:off x="1078192" y="1089179"/>
                <a:ext cx="112360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1329" name="Google Shape;532;p34"/>
            <p:cNvSpPr txBox="1"/>
            <p:nvPr/>
          </p:nvSpPr>
          <p:spPr>
            <a:xfrm>
              <a:off x="2056172" y="389279"/>
              <a:ext cx="1404493" cy="14850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  <p:grpSp>
        <p:nvGrpSpPr>
          <p:cNvPr id="1337" name="تجميع"/>
          <p:cNvGrpSpPr/>
          <p:nvPr/>
        </p:nvGrpSpPr>
        <p:grpSpPr>
          <a:xfrm>
            <a:off x="7428113" y="2415653"/>
            <a:ext cx="3630780" cy="2397250"/>
            <a:chOff x="0" y="0"/>
            <a:chExt cx="3630779" cy="2397249"/>
          </a:xfrm>
        </p:grpSpPr>
        <p:grpSp>
          <p:nvGrpSpPr>
            <p:cNvPr id="1335" name="تجميع"/>
            <p:cNvGrpSpPr/>
            <p:nvPr/>
          </p:nvGrpSpPr>
          <p:grpSpPr>
            <a:xfrm>
              <a:off x="0" y="0"/>
              <a:ext cx="2562350" cy="2397250"/>
              <a:chOff x="0" y="0"/>
              <a:chExt cx="2562349" cy="2397249"/>
            </a:xfrm>
          </p:grpSpPr>
          <p:sp>
            <p:nvSpPr>
              <p:cNvPr id="1331" name="Google Shape;532;p34"/>
              <p:cNvSpPr txBox="1"/>
              <p:nvPr/>
            </p:nvSpPr>
            <p:spPr>
              <a:xfrm>
                <a:off x="0" y="0"/>
                <a:ext cx="1358724" cy="21911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7500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332" name="Google Shape;532;p34"/>
              <p:cNvSpPr txBox="1"/>
              <p:nvPr/>
            </p:nvSpPr>
            <p:spPr>
              <a:xfrm>
                <a:off x="1041251" y="927089"/>
                <a:ext cx="1358724" cy="14701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316479" rtl="0">
                  <a:defRPr sz="6270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333" name="Google Shape;532;p34"/>
              <p:cNvSpPr txBox="1"/>
              <p:nvPr/>
            </p:nvSpPr>
            <p:spPr>
              <a:xfrm>
                <a:off x="793661" y="0"/>
                <a:ext cx="1768689" cy="15146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b">
                <a:normAutofit fontScale="100000" lnSpcReduction="0"/>
              </a:bodyPr>
              <a:lstStyle>
                <a:lvl1pPr algn="ctr" defTabSz="2414016" rtl="0">
                  <a:defRPr sz="6534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334" name="خط"/>
              <p:cNvSpPr/>
              <p:nvPr/>
            </p:nvSpPr>
            <p:spPr>
              <a:xfrm>
                <a:off x="1162800" y="1177908"/>
                <a:ext cx="121177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1336" name="Google Shape;532;p34"/>
            <p:cNvSpPr txBox="1"/>
            <p:nvPr/>
          </p:nvSpPr>
          <p:spPr>
            <a:xfrm>
              <a:off x="2147488" y="376322"/>
              <a:ext cx="1483292" cy="15684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  <p:grpSp>
        <p:nvGrpSpPr>
          <p:cNvPr id="1347" name="تجميع"/>
          <p:cNvGrpSpPr/>
          <p:nvPr/>
        </p:nvGrpSpPr>
        <p:grpSpPr>
          <a:xfrm>
            <a:off x="4021352" y="2405418"/>
            <a:ext cx="3735396" cy="4470761"/>
            <a:chOff x="0" y="0"/>
            <a:chExt cx="3735395" cy="4470759"/>
          </a:xfrm>
        </p:grpSpPr>
        <p:sp>
          <p:nvSpPr>
            <p:cNvPr id="1338" name="Google Shape;532;p34"/>
            <p:cNvSpPr txBox="1"/>
            <p:nvPr/>
          </p:nvSpPr>
          <p:spPr>
            <a:xfrm>
              <a:off x="1510672" y="953967"/>
              <a:ext cx="1428102" cy="154095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١٨</a:t>
              </a:r>
            </a:p>
          </p:txBody>
        </p:sp>
        <p:sp>
          <p:nvSpPr>
            <p:cNvPr id="1339" name="خط"/>
            <p:cNvSpPr/>
            <p:nvPr/>
          </p:nvSpPr>
          <p:spPr>
            <a:xfrm flipH="1">
              <a:off x="1834173" y="3230182"/>
              <a:ext cx="1347432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0" name="Google Shape;532;p34"/>
            <p:cNvSpPr txBox="1"/>
            <p:nvPr/>
          </p:nvSpPr>
          <p:spPr>
            <a:xfrm>
              <a:off x="2738193" y="1498571"/>
              <a:ext cx="997203" cy="154095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-</a:t>
              </a:r>
            </a:p>
          </p:txBody>
        </p:sp>
        <p:grpSp>
          <p:nvGrpSpPr>
            <p:cNvPr id="1346" name="تجميع"/>
            <p:cNvGrpSpPr/>
            <p:nvPr/>
          </p:nvGrpSpPr>
          <p:grpSpPr>
            <a:xfrm>
              <a:off x="0" y="0"/>
              <a:ext cx="3735314" cy="4470760"/>
              <a:chOff x="0" y="0"/>
              <a:chExt cx="3735313" cy="4470759"/>
            </a:xfrm>
          </p:grpSpPr>
          <p:pic>
            <p:nvPicPr>
              <p:cNvPr id="1341" name="IMG_3246.png" descr="IMG_3246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937036"/>
                <a:ext cx="3735314" cy="17147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42" name="Google Shape;532;p34"/>
              <p:cNvSpPr txBox="1"/>
              <p:nvPr/>
            </p:nvSpPr>
            <p:spPr>
              <a:xfrm>
                <a:off x="237065" y="1110803"/>
                <a:ext cx="1428102" cy="154095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343" name="Google Shape;532;p34"/>
              <p:cNvSpPr txBox="1"/>
              <p:nvPr/>
            </p:nvSpPr>
            <p:spPr>
              <a:xfrm>
                <a:off x="1628425" y="0"/>
                <a:ext cx="1428102" cy="15863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344" name="Google Shape;532;p34"/>
              <p:cNvSpPr txBox="1"/>
              <p:nvPr/>
            </p:nvSpPr>
            <p:spPr>
              <a:xfrm>
                <a:off x="1628425" y="1794397"/>
                <a:ext cx="1391362" cy="162427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14016" rtl="0">
                  <a:defRPr sz="653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١٥</a:t>
                </a:r>
              </a:p>
            </p:txBody>
          </p:sp>
          <p:sp>
            <p:nvSpPr>
              <p:cNvPr id="1345" name="Google Shape;532;p34"/>
              <p:cNvSpPr txBox="1"/>
              <p:nvPr/>
            </p:nvSpPr>
            <p:spPr>
              <a:xfrm>
                <a:off x="1804238" y="2929805"/>
                <a:ext cx="1428102" cy="154095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</p:grpSp>
      </p:grpSp>
      <p:grpSp>
        <p:nvGrpSpPr>
          <p:cNvPr id="1350" name="تجميع"/>
          <p:cNvGrpSpPr/>
          <p:nvPr/>
        </p:nvGrpSpPr>
        <p:grpSpPr>
          <a:xfrm>
            <a:off x="7756747" y="7506684"/>
            <a:ext cx="2667817" cy="2319932"/>
            <a:chOff x="0" y="0"/>
            <a:chExt cx="2667815" cy="2319931"/>
          </a:xfrm>
        </p:grpSpPr>
        <p:sp>
          <p:nvSpPr>
            <p:cNvPr id="1348" name="Google Shape;532;p34"/>
            <p:cNvSpPr txBox="1"/>
            <p:nvPr/>
          </p:nvSpPr>
          <p:spPr>
            <a:xfrm>
              <a:off x="0" y="0"/>
              <a:ext cx="2369050" cy="23199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b">
              <a:normAutofit fontScale="100000" lnSpcReduction="0"/>
            </a:bodyPr>
            <a:lstStyle>
              <a:lvl1pPr algn="ctr" defTabSz="2438400" rtl="0">
                <a:defRPr sz="7700">
                  <a:solidFill>
                    <a:srgbClr val="99244F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</a:t>
              </a:r>
            </a:p>
          </p:txBody>
        </p:sp>
        <p:sp>
          <p:nvSpPr>
            <p:cNvPr id="1349" name="Google Shape;532;p34"/>
            <p:cNvSpPr txBox="1"/>
            <p:nvPr/>
          </p:nvSpPr>
          <p:spPr>
            <a:xfrm>
              <a:off x="1184524" y="535134"/>
              <a:ext cx="1483292" cy="15684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  <p:grpSp>
        <p:nvGrpSpPr>
          <p:cNvPr id="1353" name="تجميع"/>
          <p:cNvGrpSpPr/>
          <p:nvPr/>
        </p:nvGrpSpPr>
        <p:grpSpPr>
          <a:xfrm>
            <a:off x="17965836" y="7626731"/>
            <a:ext cx="2548821" cy="2370831"/>
            <a:chOff x="0" y="0"/>
            <a:chExt cx="2548819" cy="2370829"/>
          </a:xfrm>
        </p:grpSpPr>
        <p:sp>
          <p:nvSpPr>
            <p:cNvPr id="1351" name="تجميع"/>
            <p:cNvSpPr txBox="1"/>
            <p:nvPr/>
          </p:nvSpPr>
          <p:spPr>
            <a:xfrm>
              <a:off x="0" y="0"/>
              <a:ext cx="1474193" cy="237083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23872" rtl="0">
                <a:defRPr sz="7137">
                  <a:solidFill>
                    <a:srgbClr val="99244F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١٣</a:t>
              </a:r>
            </a:p>
          </p:txBody>
        </p:sp>
        <p:sp>
          <p:nvSpPr>
            <p:cNvPr id="1352" name="Google Shape;532;p34"/>
            <p:cNvSpPr txBox="1"/>
            <p:nvPr/>
          </p:nvSpPr>
          <p:spPr>
            <a:xfrm>
              <a:off x="1065529" y="401212"/>
              <a:ext cx="1483291" cy="15684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  <p:grpSp>
        <p:nvGrpSpPr>
          <p:cNvPr id="1367" name="تجميع"/>
          <p:cNvGrpSpPr/>
          <p:nvPr/>
        </p:nvGrpSpPr>
        <p:grpSpPr>
          <a:xfrm>
            <a:off x="14646293" y="7705123"/>
            <a:ext cx="3595657" cy="5584388"/>
            <a:chOff x="0" y="0"/>
            <a:chExt cx="3595656" cy="5584386"/>
          </a:xfrm>
        </p:grpSpPr>
        <p:sp>
          <p:nvSpPr>
            <p:cNvPr id="1354" name="Google Shape;532;p34"/>
            <p:cNvSpPr txBox="1"/>
            <p:nvPr/>
          </p:nvSpPr>
          <p:spPr>
            <a:xfrm>
              <a:off x="1443855" y="812071"/>
              <a:ext cx="1325201" cy="14299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607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٢٦</a:t>
              </a:r>
            </a:p>
          </p:txBody>
        </p:sp>
        <p:sp>
          <p:nvSpPr>
            <p:cNvPr id="1355" name="خط"/>
            <p:cNvSpPr/>
            <p:nvPr/>
          </p:nvSpPr>
          <p:spPr>
            <a:xfrm flipH="1">
              <a:off x="1646425" y="2714220"/>
              <a:ext cx="115728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6" name="Google Shape;532;p34"/>
            <p:cNvSpPr txBox="1"/>
            <p:nvPr/>
          </p:nvSpPr>
          <p:spPr>
            <a:xfrm>
              <a:off x="2540817" y="1241051"/>
              <a:ext cx="925350" cy="14299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16479" rtl="0">
                <a:defRPr sz="627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-</a:t>
              </a:r>
            </a:p>
          </p:txBody>
        </p:sp>
        <p:grpSp>
          <p:nvGrpSpPr>
            <p:cNvPr id="1364" name="تجميع"/>
            <p:cNvGrpSpPr/>
            <p:nvPr/>
          </p:nvGrpSpPr>
          <p:grpSpPr>
            <a:xfrm>
              <a:off x="0" y="0"/>
              <a:ext cx="3595657" cy="5584387"/>
              <a:chOff x="0" y="0"/>
              <a:chExt cx="3595656" cy="5584386"/>
            </a:xfrm>
          </p:grpSpPr>
          <p:pic>
            <p:nvPicPr>
              <p:cNvPr id="1357" name="IMG_3246.png" descr="IMG_3246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813590"/>
                <a:ext cx="3466167" cy="15911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58" name="Google Shape;532;p34"/>
              <p:cNvSpPr txBox="1"/>
              <p:nvPr/>
            </p:nvSpPr>
            <p:spPr>
              <a:xfrm>
                <a:off x="219907" y="802649"/>
                <a:ext cx="1325200" cy="142992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67711" rtl="0">
                  <a:defRPr sz="6138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</a:t>
                </a:r>
              </a:p>
            </p:txBody>
          </p:sp>
          <p:sp>
            <p:nvSpPr>
              <p:cNvPr id="1359" name="Google Shape;532;p34"/>
              <p:cNvSpPr txBox="1"/>
              <p:nvPr/>
            </p:nvSpPr>
            <p:spPr>
              <a:xfrm>
                <a:off x="1476463" y="0"/>
                <a:ext cx="1325201" cy="147200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43327" rtl="0">
                  <a:defRPr sz="6072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١٣</a:t>
                </a:r>
              </a:p>
            </p:txBody>
          </p:sp>
          <p:sp>
            <p:nvSpPr>
              <p:cNvPr id="1360" name="Google Shape;532;p34"/>
              <p:cNvSpPr txBox="1"/>
              <p:nvPr/>
            </p:nvSpPr>
            <p:spPr>
              <a:xfrm>
                <a:off x="977977" y="2404783"/>
                <a:ext cx="2322172" cy="15898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٠٦</a:t>
                </a:r>
              </a:p>
            </p:txBody>
          </p:sp>
          <p:sp>
            <p:nvSpPr>
              <p:cNvPr id="1361" name="Google Shape;532;p34"/>
              <p:cNvSpPr txBox="1"/>
              <p:nvPr/>
            </p:nvSpPr>
            <p:spPr>
              <a:xfrm>
                <a:off x="1273484" y="1517609"/>
                <a:ext cx="1325201" cy="142992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67711" rtl="0">
                  <a:defRPr sz="613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</a:t>
                </a:r>
              </a:p>
            </p:txBody>
          </p:sp>
          <p:sp>
            <p:nvSpPr>
              <p:cNvPr id="1362" name="Google Shape;532;p34"/>
              <p:cNvSpPr txBox="1"/>
              <p:nvPr/>
            </p:nvSpPr>
            <p:spPr>
              <a:xfrm>
                <a:off x="1273484" y="3108798"/>
                <a:ext cx="2322173" cy="15898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</a:t>
                </a:r>
              </a:p>
            </p:txBody>
          </p:sp>
          <p:sp>
            <p:nvSpPr>
              <p:cNvPr id="1363" name="Google Shape;532;p34"/>
              <p:cNvSpPr txBox="1"/>
              <p:nvPr/>
            </p:nvSpPr>
            <p:spPr>
              <a:xfrm>
                <a:off x="1143994" y="3994584"/>
                <a:ext cx="2322173" cy="158980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٠٠</a:t>
                </a:r>
              </a:p>
            </p:txBody>
          </p:sp>
        </p:grpSp>
        <p:sp>
          <p:nvSpPr>
            <p:cNvPr id="1365" name="خط"/>
            <p:cNvSpPr/>
            <p:nvPr/>
          </p:nvSpPr>
          <p:spPr>
            <a:xfrm flipH="1">
              <a:off x="1569395" y="4293478"/>
              <a:ext cx="1226393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6" name="Google Shape;532;p34"/>
            <p:cNvSpPr txBox="1"/>
            <p:nvPr/>
          </p:nvSpPr>
          <p:spPr>
            <a:xfrm>
              <a:off x="2670306" y="2670972"/>
              <a:ext cx="925351" cy="14299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16479" rtl="0">
                <a:defRPr sz="627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-</a:t>
              </a:r>
            </a:p>
          </p:txBody>
        </p:sp>
      </p:grpSp>
      <p:sp>
        <p:nvSpPr>
          <p:cNvPr id="1368" name="خط"/>
          <p:cNvSpPr/>
          <p:nvPr/>
        </p:nvSpPr>
        <p:spPr>
          <a:xfrm flipH="1" flipV="1">
            <a:off x="4597781" y="7262784"/>
            <a:ext cx="18587521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369" name="خط"/>
          <p:cNvSpPr/>
          <p:nvPr/>
        </p:nvSpPr>
        <p:spPr>
          <a:xfrm flipV="1">
            <a:off x="13945422" y="2603442"/>
            <a:ext cx="1" cy="10146990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38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37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37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7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7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38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374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5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6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77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8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9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0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1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384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382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8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29;p6"/>
          <p:cNvSpPr txBox="1"/>
          <p:nvPr/>
        </p:nvSpPr>
        <p:spPr>
          <a:xfrm>
            <a:off x="2218451" y="6913581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sp>
        <p:nvSpPr>
          <p:cNvPr id="1389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392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390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1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93" name="Google Shape;126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394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95" name="Google Shape;128;p6"/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96" name="Google Shape;128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646738" y="4995611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97" name="Google Shape;128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40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398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99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403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40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402" name="IMG_4038.png" descr="IMG_403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04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05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406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407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pic>
        <p:nvPicPr>
          <p:cNvPr id="1408" name="IMG_4801.png" descr="IMG_4801.png"/>
          <p:cNvPicPr>
            <a:picLocks noChangeAspect="1"/>
          </p:cNvPicPr>
          <p:nvPr/>
        </p:nvPicPr>
        <p:blipFill>
          <a:blip r:embed="rId11">
            <a:extLst/>
          </a:blip>
          <a:srcRect l="22254" t="27358" r="21407" b="36383"/>
          <a:stretch>
            <a:fillRect/>
          </a:stretch>
        </p:blipFill>
        <p:spPr>
          <a:xfrm>
            <a:off x="6627646" y="1802789"/>
            <a:ext cx="15911516" cy="27959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1" name="تجميع"/>
          <p:cNvGrpSpPr/>
          <p:nvPr/>
        </p:nvGrpSpPr>
        <p:grpSpPr>
          <a:xfrm>
            <a:off x="1501181" y="1817411"/>
            <a:ext cx="2255438" cy="698501"/>
            <a:chOff x="0" y="0"/>
            <a:chExt cx="2255436" cy="698500"/>
          </a:xfrm>
        </p:grpSpPr>
        <p:sp>
          <p:nvSpPr>
            <p:cNvPr id="1409" name="Google Shape;469;p38"/>
            <p:cNvSpPr/>
            <p:nvPr/>
          </p:nvSpPr>
          <p:spPr>
            <a:xfrm>
              <a:off x="133981" y="0"/>
              <a:ext cx="1809675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10" name="Google Shape;470;p38"/>
            <p:cNvSpPr/>
            <p:nvPr/>
          </p:nvSpPr>
          <p:spPr>
            <a:xfrm>
              <a:off x="0" y="83716"/>
              <a:ext cx="225543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١ ، ٢ . ٣  </a:t>
              </a:r>
            </a:p>
          </p:txBody>
        </p:sp>
      </p:grpSp>
      <p:grpSp>
        <p:nvGrpSpPr>
          <p:cNvPr id="142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41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41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1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1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42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416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7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8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19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0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1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2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3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426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424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42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433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431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2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34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35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436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437" name="خط"/>
          <p:cNvSpPr/>
          <p:nvPr/>
        </p:nvSpPr>
        <p:spPr>
          <a:xfrm flipH="1" flipV="1">
            <a:off x="4712018" y="5233030"/>
            <a:ext cx="18587520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440" name="تجميع"/>
          <p:cNvGrpSpPr/>
          <p:nvPr/>
        </p:nvGrpSpPr>
        <p:grpSpPr>
          <a:xfrm>
            <a:off x="1501181" y="1817411"/>
            <a:ext cx="2255438" cy="698501"/>
            <a:chOff x="0" y="0"/>
            <a:chExt cx="2255436" cy="698500"/>
          </a:xfrm>
        </p:grpSpPr>
        <p:sp>
          <p:nvSpPr>
            <p:cNvPr id="1438" name="Google Shape;469;p38"/>
            <p:cNvSpPr/>
            <p:nvPr/>
          </p:nvSpPr>
          <p:spPr>
            <a:xfrm>
              <a:off x="133981" y="0"/>
              <a:ext cx="1809675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39" name="Google Shape;470;p38"/>
            <p:cNvSpPr/>
            <p:nvPr/>
          </p:nvSpPr>
          <p:spPr>
            <a:xfrm>
              <a:off x="0" y="83716"/>
              <a:ext cx="225543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١ ، ٢ . ٣  </a:t>
              </a:r>
            </a:p>
          </p:txBody>
        </p:sp>
      </p:grpSp>
      <p:sp>
        <p:nvSpPr>
          <p:cNvPr id="1441" name="Google Shape;126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442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43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444" name="Google Shape;127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445" name="IMG_4801.png" descr="IMG_4801.png"/>
          <p:cNvPicPr>
            <a:picLocks noChangeAspect="1"/>
          </p:cNvPicPr>
          <p:nvPr/>
        </p:nvPicPr>
        <p:blipFill>
          <a:blip r:embed="rId10">
            <a:extLst/>
          </a:blip>
          <a:srcRect l="30810" t="29696" r="21407" b="56338"/>
          <a:stretch>
            <a:fillRect/>
          </a:stretch>
        </p:blipFill>
        <p:spPr>
          <a:xfrm>
            <a:off x="9212327" y="1429689"/>
            <a:ext cx="13495140" cy="1076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6" name="IMG_4801.png" descr="IMG_4801.png"/>
          <p:cNvPicPr>
            <a:picLocks noChangeAspect="1"/>
          </p:cNvPicPr>
          <p:nvPr/>
        </p:nvPicPr>
        <p:blipFill>
          <a:blip r:embed="rId10">
            <a:extLst/>
          </a:blip>
          <a:srcRect l="67257" t="43883" r="21407" b="36851"/>
          <a:stretch>
            <a:fillRect/>
          </a:stretch>
        </p:blipFill>
        <p:spPr>
          <a:xfrm>
            <a:off x="19633707" y="2613108"/>
            <a:ext cx="3959471" cy="1837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7" name="IMG_4801.png" descr="IMG_4801.png"/>
          <p:cNvPicPr>
            <a:picLocks noChangeAspect="1"/>
          </p:cNvPicPr>
          <p:nvPr/>
        </p:nvPicPr>
        <p:blipFill>
          <a:blip r:embed="rId10">
            <a:extLst/>
          </a:blip>
          <a:srcRect l="24515" t="45647" r="64150" b="35086"/>
          <a:stretch>
            <a:fillRect/>
          </a:stretch>
        </p:blipFill>
        <p:spPr>
          <a:xfrm>
            <a:off x="19633708" y="9512496"/>
            <a:ext cx="3959471" cy="1837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8" name="IMG_4801.png" descr="IMG_4801.png"/>
          <p:cNvPicPr>
            <a:picLocks noChangeAspect="1"/>
          </p:cNvPicPr>
          <p:nvPr/>
        </p:nvPicPr>
        <p:blipFill>
          <a:blip r:embed="rId10">
            <a:extLst/>
          </a:blip>
          <a:srcRect l="45163" t="43379" r="43501" b="37355"/>
          <a:stretch>
            <a:fillRect/>
          </a:stretch>
        </p:blipFill>
        <p:spPr>
          <a:xfrm>
            <a:off x="19633708" y="5909876"/>
            <a:ext cx="3959471" cy="1837483"/>
          </a:xfrm>
          <a:prstGeom prst="rect">
            <a:avLst/>
          </a:prstGeom>
          <a:ln w="12700">
            <a:miter lim="400000"/>
          </a:ln>
        </p:spPr>
      </p:pic>
      <p:sp>
        <p:nvSpPr>
          <p:cNvPr id="1449" name="خط"/>
          <p:cNvSpPr/>
          <p:nvPr/>
        </p:nvSpPr>
        <p:spPr>
          <a:xfrm flipH="1" flipV="1">
            <a:off x="4839094" y="8629952"/>
            <a:ext cx="18587520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468" name="تجميع"/>
          <p:cNvGrpSpPr/>
          <p:nvPr/>
        </p:nvGrpSpPr>
        <p:grpSpPr>
          <a:xfrm>
            <a:off x="9032238" y="2356492"/>
            <a:ext cx="9789328" cy="2578858"/>
            <a:chOff x="0" y="0"/>
            <a:chExt cx="9789326" cy="2578857"/>
          </a:xfrm>
        </p:grpSpPr>
        <p:grpSp>
          <p:nvGrpSpPr>
            <p:cNvPr id="1463" name="تجميع"/>
            <p:cNvGrpSpPr/>
            <p:nvPr/>
          </p:nvGrpSpPr>
          <p:grpSpPr>
            <a:xfrm>
              <a:off x="1912346" y="-1"/>
              <a:ext cx="7876981" cy="2578859"/>
              <a:chOff x="0" y="0"/>
              <a:chExt cx="7876980" cy="2578857"/>
            </a:xfrm>
          </p:grpSpPr>
          <p:grpSp>
            <p:nvGrpSpPr>
              <p:cNvPr id="1461" name="تجميع"/>
              <p:cNvGrpSpPr/>
              <p:nvPr/>
            </p:nvGrpSpPr>
            <p:grpSpPr>
              <a:xfrm>
                <a:off x="790528" y="-1"/>
                <a:ext cx="7086453" cy="2578859"/>
                <a:chOff x="0" y="0"/>
                <a:chExt cx="7086451" cy="2578857"/>
              </a:xfrm>
            </p:grpSpPr>
            <p:grpSp>
              <p:nvGrpSpPr>
                <p:cNvPr id="1456" name="تجميع"/>
                <p:cNvGrpSpPr/>
                <p:nvPr/>
              </p:nvGrpSpPr>
              <p:grpSpPr>
                <a:xfrm>
                  <a:off x="3472712" y="-1"/>
                  <a:ext cx="3613740" cy="2285997"/>
                  <a:chOff x="0" y="0"/>
                  <a:chExt cx="3613739" cy="2285995"/>
                </a:xfrm>
              </p:grpSpPr>
              <p:sp>
                <p:nvSpPr>
                  <p:cNvPr id="1450" name="Google Shape;532;p34"/>
                  <p:cNvSpPr txBox="1"/>
                  <p:nvPr/>
                </p:nvSpPr>
                <p:spPr>
                  <a:xfrm>
                    <a:off x="0" y="358795"/>
                    <a:ext cx="1717813" cy="1568406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59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=</a:t>
                    </a:r>
                  </a:p>
                </p:txBody>
              </p:sp>
              <p:grpSp>
                <p:nvGrpSpPr>
                  <p:cNvPr id="1455" name="تجميع"/>
                  <p:cNvGrpSpPr/>
                  <p:nvPr/>
                </p:nvGrpSpPr>
                <p:grpSpPr>
                  <a:xfrm>
                    <a:off x="858906" y="-1"/>
                    <a:ext cx="2754834" cy="2285997"/>
                    <a:chOff x="0" y="0"/>
                    <a:chExt cx="2754832" cy="2285995"/>
                  </a:xfrm>
                </p:grpSpPr>
                <p:sp>
                  <p:nvSpPr>
                    <p:cNvPr id="1451" name="Google Shape;532;p34"/>
                    <p:cNvSpPr txBox="1"/>
                    <p:nvPr/>
                  </p:nvSpPr>
                  <p:spPr>
                    <a:xfrm>
                      <a:off x="680779" y="895379"/>
                      <a:ext cx="2074054" cy="1390617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121408" rtl="0">
                        <a:defRPr sz="5742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٨</a:t>
                      </a:r>
                    </a:p>
                  </p:txBody>
                </p:sp>
                <p:sp>
                  <p:nvSpPr>
                    <p:cNvPr id="1452" name="خط"/>
                    <p:cNvSpPr/>
                    <p:nvPr/>
                  </p:nvSpPr>
                  <p:spPr>
                    <a:xfrm>
                      <a:off x="1141273" y="1164463"/>
                      <a:ext cx="1153067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0056D6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l" defTabSz="2438400" rtl="0">
                        <a:defRPr sz="3600">
                          <a:solidFill>
                            <a:srgbClr val="143E63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  <p:sp>
                  <p:nvSpPr>
                    <p:cNvPr id="1453" name="Google Shape;532;p34"/>
                    <p:cNvSpPr txBox="1"/>
                    <p:nvPr/>
                  </p:nvSpPr>
                  <p:spPr>
                    <a:xfrm>
                      <a:off x="828277" y="0"/>
                      <a:ext cx="1707277" cy="1590688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438400" rtl="0">
                        <a:defRPr sz="6600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١</a:t>
                      </a:r>
                    </a:p>
                  </p:txBody>
                </p:sp>
                <p:sp>
                  <p:nvSpPr>
                    <p:cNvPr id="1454" name="Google Shape;532;p34"/>
                    <p:cNvSpPr txBox="1"/>
                    <p:nvPr/>
                  </p:nvSpPr>
                  <p:spPr>
                    <a:xfrm>
                      <a:off x="0" y="273869"/>
                      <a:ext cx="1707277" cy="1590689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438400" rtl="0">
                        <a:defRPr sz="6600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٤</a:t>
                      </a:r>
                    </a:p>
                  </p:txBody>
                </p:sp>
              </p:grpSp>
            </p:grpSp>
            <p:grpSp>
              <p:nvGrpSpPr>
                <p:cNvPr id="1460" name="تجميع"/>
                <p:cNvGrpSpPr/>
                <p:nvPr/>
              </p:nvGrpSpPr>
              <p:grpSpPr>
                <a:xfrm>
                  <a:off x="0" y="30590"/>
                  <a:ext cx="4470607" cy="2548268"/>
                  <a:chOff x="0" y="0"/>
                  <a:chExt cx="4470606" cy="2548266"/>
                </a:xfrm>
              </p:grpSpPr>
              <p:sp>
                <p:nvSpPr>
                  <p:cNvPr id="1457" name="Google Shape;532;p34"/>
                  <p:cNvSpPr txBox="1"/>
                  <p:nvPr/>
                </p:nvSpPr>
                <p:spPr>
                  <a:xfrm>
                    <a:off x="947085" y="850563"/>
                    <a:ext cx="3027212" cy="169770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66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٨</a:t>
                    </a:r>
                  </a:p>
                </p:txBody>
              </p:sp>
              <p:sp>
                <p:nvSpPr>
                  <p:cNvPr id="1458" name="Google Shape;532;p34"/>
                  <p:cNvSpPr txBox="1"/>
                  <p:nvPr/>
                </p:nvSpPr>
                <p:spPr>
                  <a:xfrm>
                    <a:off x="0" y="0"/>
                    <a:ext cx="4470607" cy="149792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267711" rtl="0">
                      <a:defRPr sz="6138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(٨ × ٤) + ١</a:t>
                    </a:r>
                  </a:p>
                </p:txBody>
              </p:sp>
              <p:sp>
                <p:nvSpPr>
                  <p:cNvPr id="1459" name="خط"/>
                  <p:cNvSpPr/>
                  <p:nvPr/>
                </p:nvSpPr>
                <p:spPr>
                  <a:xfrm flipH="1" flipV="1">
                    <a:off x="375590" y="1259629"/>
                    <a:ext cx="3598707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56D6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l" defTabSz="2438400" rtl="0">
                      <a:defRPr sz="3600">
                        <a:solidFill>
                          <a:srgbClr val="143E63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</p:grpSp>
          <p:sp>
            <p:nvSpPr>
              <p:cNvPr id="1462" name="Google Shape;532;p34"/>
              <p:cNvSpPr txBox="1"/>
              <p:nvPr/>
            </p:nvSpPr>
            <p:spPr>
              <a:xfrm>
                <a:off x="0" y="397548"/>
                <a:ext cx="1244447" cy="13203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43327" rtl="0">
                  <a:defRPr sz="542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grpSp>
          <p:nvGrpSpPr>
            <p:cNvPr id="1467" name="تجميع"/>
            <p:cNvGrpSpPr/>
            <p:nvPr/>
          </p:nvGrpSpPr>
          <p:grpSpPr>
            <a:xfrm>
              <a:off x="0" y="30590"/>
              <a:ext cx="2382423" cy="2403238"/>
              <a:chOff x="0" y="0"/>
              <a:chExt cx="2382422" cy="2403237"/>
            </a:xfrm>
          </p:grpSpPr>
          <p:sp>
            <p:nvSpPr>
              <p:cNvPr id="1464" name="Google Shape;532;p34"/>
              <p:cNvSpPr txBox="1"/>
              <p:nvPr/>
            </p:nvSpPr>
            <p:spPr>
              <a:xfrm>
                <a:off x="0" y="784207"/>
                <a:ext cx="2294175" cy="16190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1465" name="خط"/>
              <p:cNvSpPr/>
              <p:nvPr/>
            </p:nvSpPr>
            <p:spPr>
              <a:xfrm>
                <a:off x="479614" y="1161652"/>
                <a:ext cx="151144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66" name="Google Shape;532;p34"/>
              <p:cNvSpPr txBox="1"/>
              <p:nvPr/>
            </p:nvSpPr>
            <p:spPr>
              <a:xfrm>
                <a:off x="88247" y="0"/>
                <a:ext cx="2294176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٣٣</a:t>
                </a:r>
              </a:p>
            </p:txBody>
          </p:sp>
        </p:grpSp>
      </p:grpSp>
      <p:grpSp>
        <p:nvGrpSpPr>
          <p:cNvPr id="1487" name="تجميع"/>
          <p:cNvGrpSpPr/>
          <p:nvPr/>
        </p:nvGrpSpPr>
        <p:grpSpPr>
          <a:xfrm>
            <a:off x="8670688" y="5538892"/>
            <a:ext cx="10150878" cy="2638216"/>
            <a:chOff x="0" y="0"/>
            <a:chExt cx="10150876" cy="2638215"/>
          </a:xfrm>
        </p:grpSpPr>
        <p:grpSp>
          <p:nvGrpSpPr>
            <p:cNvPr id="1482" name="تجميع"/>
            <p:cNvGrpSpPr/>
            <p:nvPr/>
          </p:nvGrpSpPr>
          <p:grpSpPr>
            <a:xfrm>
              <a:off x="1840215" y="73901"/>
              <a:ext cx="8310662" cy="2564315"/>
              <a:chOff x="0" y="0"/>
              <a:chExt cx="8310660" cy="2564313"/>
            </a:xfrm>
          </p:grpSpPr>
          <p:grpSp>
            <p:nvGrpSpPr>
              <p:cNvPr id="1480" name="تجميع"/>
              <p:cNvGrpSpPr/>
              <p:nvPr/>
            </p:nvGrpSpPr>
            <p:grpSpPr>
              <a:xfrm>
                <a:off x="839512" y="-1"/>
                <a:ext cx="7471149" cy="2564315"/>
                <a:chOff x="0" y="0"/>
                <a:chExt cx="7471148" cy="2564313"/>
              </a:xfrm>
            </p:grpSpPr>
            <p:grpSp>
              <p:nvGrpSpPr>
                <p:cNvPr id="1475" name="تجميع"/>
                <p:cNvGrpSpPr/>
                <p:nvPr/>
              </p:nvGrpSpPr>
              <p:grpSpPr>
                <a:xfrm>
                  <a:off x="3857408" y="-1"/>
                  <a:ext cx="3613741" cy="2285997"/>
                  <a:chOff x="0" y="0"/>
                  <a:chExt cx="3613739" cy="2285995"/>
                </a:xfrm>
              </p:grpSpPr>
              <p:sp>
                <p:nvSpPr>
                  <p:cNvPr id="1469" name="Google Shape;532;p34"/>
                  <p:cNvSpPr txBox="1"/>
                  <p:nvPr/>
                </p:nvSpPr>
                <p:spPr>
                  <a:xfrm>
                    <a:off x="0" y="197069"/>
                    <a:ext cx="1717813" cy="1568405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59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=</a:t>
                    </a:r>
                  </a:p>
                </p:txBody>
              </p:sp>
              <p:grpSp>
                <p:nvGrpSpPr>
                  <p:cNvPr id="1474" name="تجميع"/>
                  <p:cNvGrpSpPr/>
                  <p:nvPr/>
                </p:nvGrpSpPr>
                <p:grpSpPr>
                  <a:xfrm>
                    <a:off x="858906" y="-1"/>
                    <a:ext cx="2754834" cy="2285997"/>
                    <a:chOff x="0" y="0"/>
                    <a:chExt cx="2754832" cy="2285995"/>
                  </a:xfrm>
                </p:grpSpPr>
                <p:sp>
                  <p:nvSpPr>
                    <p:cNvPr id="1470" name="Google Shape;532;p34"/>
                    <p:cNvSpPr txBox="1"/>
                    <p:nvPr/>
                  </p:nvSpPr>
                  <p:spPr>
                    <a:xfrm>
                      <a:off x="680779" y="895379"/>
                      <a:ext cx="2074054" cy="1390617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121408" rtl="0">
                        <a:defRPr sz="5742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٥</a:t>
                      </a:r>
                    </a:p>
                  </p:txBody>
                </p:sp>
                <p:sp>
                  <p:nvSpPr>
                    <p:cNvPr id="1471" name="خط"/>
                    <p:cNvSpPr/>
                    <p:nvPr/>
                  </p:nvSpPr>
                  <p:spPr>
                    <a:xfrm>
                      <a:off x="1141273" y="1164463"/>
                      <a:ext cx="1153067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0056D6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l" defTabSz="2438400" rtl="0">
                        <a:defRPr sz="3600">
                          <a:solidFill>
                            <a:srgbClr val="143E63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  <p:sp>
                  <p:nvSpPr>
                    <p:cNvPr id="1472" name="Google Shape;532;p34"/>
                    <p:cNvSpPr txBox="1"/>
                    <p:nvPr/>
                  </p:nvSpPr>
                  <p:spPr>
                    <a:xfrm>
                      <a:off x="828277" y="0"/>
                      <a:ext cx="1707277" cy="1590688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438400" rtl="0">
                        <a:defRPr sz="6600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٤</a:t>
                      </a:r>
                    </a:p>
                  </p:txBody>
                </p:sp>
                <p:sp>
                  <p:nvSpPr>
                    <p:cNvPr id="1473" name="Google Shape;532;p34"/>
                    <p:cNvSpPr txBox="1"/>
                    <p:nvPr/>
                  </p:nvSpPr>
                  <p:spPr>
                    <a:xfrm>
                      <a:off x="0" y="273869"/>
                      <a:ext cx="1707277" cy="1590689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438400" rtl="0">
                        <a:defRPr sz="6600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٢</a:t>
                      </a:r>
                    </a:p>
                  </p:txBody>
                </p:sp>
              </p:grpSp>
            </p:grpSp>
            <p:grpSp>
              <p:nvGrpSpPr>
                <p:cNvPr id="1479" name="تجميع"/>
                <p:cNvGrpSpPr/>
                <p:nvPr/>
              </p:nvGrpSpPr>
              <p:grpSpPr>
                <a:xfrm>
                  <a:off x="0" y="16047"/>
                  <a:ext cx="4470607" cy="2548267"/>
                  <a:chOff x="0" y="0"/>
                  <a:chExt cx="4470606" cy="2548266"/>
                </a:xfrm>
              </p:grpSpPr>
              <p:sp>
                <p:nvSpPr>
                  <p:cNvPr id="1476" name="Google Shape;532;p34"/>
                  <p:cNvSpPr txBox="1"/>
                  <p:nvPr/>
                </p:nvSpPr>
                <p:spPr>
                  <a:xfrm>
                    <a:off x="947085" y="850563"/>
                    <a:ext cx="3027212" cy="169770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66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٥</a:t>
                    </a:r>
                  </a:p>
                </p:txBody>
              </p:sp>
              <p:sp>
                <p:nvSpPr>
                  <p:cNvPr id="1477" name="Google Shape;532;p34"/>
                  <p:cNvSpPr txBox="1"/>
                  <p:nvPr/>
                </p:nvSpPr>
                <p:spPr>
                  <a:xfrm>
                    <a:off x="0" y="0"/>
                    <a:ext cx="4470607" cy="149792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267711" rtl="0">
                      <a:defRPr sz="6138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(٥ × ٢) + ٤</a:t>
                    </a:r>
                  </a:p>
                </p:txBody>
              </p:sp>
              <p:sp>
                <p:nvSpPr>
                  <p:cNvPr id="1478" name="خط"/>
                  <p:cNvSpPr/>
                  <p:nvPr/>
                </p:nvSpPr>
                <p:spPr>
                  <a:xfrm flipH="1" flipV="1">
                    <a:off x="267721" y="1259629"/>
                    <a:ext cx="3706576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56D6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l" defTabSz="2438400" rtl="0">
                      <a:defRPr sz="3600">
                        <a:solidFill>
                          <a:srgbClr val="143E63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</p:grpSp>
          <p:sp>
            <p:nvSpPr>
              <p:cNvPr id="1481" name="Google Shape;532;p34"/>
              <p:cNvSpPr txBox="1"/>
              <p:nvPr/>
            </p:nvSpPr>
            <p:spPr>
              <a:xfrm>
                <a:off x="0" y="393208"/>
                <a:ext cx="1244447" cy="13203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43327" rtl="0">
                  <a:defRPr sz="542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grpSp>
          <p:nvGrpSpPr>
            <p:cNvPr id="1486" name="تجميع"/>
            <p:cNvGrpSpPr/>
            <p:nvPr/>
          </p:nvGrpSpPr>
          <p:grpSpPr>
            <a:xfrm>
              <a:off x="0" y="0"/>
              <a:ext cx="2382423" cy="2403238"/>
              <a:chOff x="0" y="0"/>
              <a:chExt cx="2382422" cy="2403237"/>
            </a:xfrm>
          </p:grpSpPr>
          <p:sp>
            <p:nvSpPr>
              <p:cNvPr id="1483" name="Google Shape;532;p34"/>
              <p:cNvSpPr txBox="1"/>
              <p:nvPr/>
            </p:nvSpPr>
            <p:spPr>
              <a:xfrm>
                <a:off x="0" y="784207"/>
                <a:ext cx="2294175" cy="16190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484" name="خط"/>
              <p:cNvSpPr/>
              <p:nvPr/>
            </p:nvSpPr>
            <p:spPr>
              <a:xfrm>
                <a:off x="479614" y="1161652"/>
                <a:ext cx="151144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85" name="Google Shape;532;p34"/>
              <p:cNvSpPr txBox="1"/>
              <p:nvPr/>
            </p:nvSpPr>
            <p:spPr>
              <a:xfrm>
                <a:off x="88247" y="0"/>
                <a:ext cx="2294176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١٤</a:t>
                </a:r>
              </a:p>
            </p:txBody>
          </p:sp>
        </p:grpSp>
      </p:grpSp>
      <p:grpSp>
        <p:nvGrpSpPr>
          <p:cNvPr id="1506" name="تجميع"/>
          <p:cNvGrpSpPr/>
          <p:nvPr/>
        </p:nvGrpSpPr>
        <p:grpSpPr>
          <a:xfrm>
            <a:off x="8686805" y="9307998"/>
            <a:ext cx="10134761" cy="2564314"/>
            <a:chOff x="0" y="0"/>
            <a:chExt cx="10134759" cy="2564313"/>
          </a:xfrm>
        </p:grpSpPr>
        <p:grpSp>
          <p:nvGrpSpPr>
            <p:cNvPr id="1501" name="تجميع"/>
            <p:cNvGrpSpPr/>
            <p:nvPr/>
          </p:nvGrpSpPr>
          <p:grpSpPr>
            <a:xfrm>
              <a:off x="1824098" y="-1"/>
              <a:ext cx="8310662" cy="2564315"/>
              <a:chOff x="0" y="0"/>
              <a:chExt cx="8310660" cy="2564313"/>
            </a:xfrm>
          </p:grpSpPr>
          <p:grpSp>
            <p:nvGrpSpPr>
              <p:cNvPr id="1499" name="تجميع"/>
              <p:cNvGrpSpPr/>
              <p:nvPr/>
            </p:nvGrpSpPr>
            <p:grpSpPr>
              <a:xfrm>
                <a:off x="839512" y="-1"/>
                <a:ext cx="7471149" cy="2564315"/>
                <a:chOff x="0" y="0"/>
                <a:chExt cx="7471148" cy="2564313"/>
              </a:xfrm>
            </p:grpSpPr>
            <p:grpSp>
              <p:nvGrpSpPr>
                <p:cNvPr id="1494" name="تجميع"/>
                <p:cNvGrpSpPr/>
                <p:nvPr/>
              </p:nvGrpSpPr>
              <p:grpSpPr>
                <a:xfrm>
                  <a:off x="3857408" y="-1"/>
                  <a:ext cx="3613741" cy="2285997"/>
                  <a:chOff x="0" y="0"/>
                  <a:chExt cx="3613739" cy="2285995"/>
                </a:xfrm>
              </p:grpSpPr>
              <p:sp>
                <p:nvSpPr>
                  <p:cNvPr id="1488" name="Google Shape;532;p34"/>
                  <p:cNvSpPr txBox="1"/>
                  <p:nvPr/>
                </p:nvSpPr>
                <p:spPr>
                  <a:xfrm>
                    <a:off x="0" y="197069"/>
                    <a:ext cx="1717813" cy="1568405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59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=</a:t>
                    </a:r>
                  </a:p>
                </p:txBody>
              </p:sp>
              <p:grpSp>
                <p:nvGrpSpPr>
                  <p:cNvPr id="1493" name="تجميع"/>
                  <p:cNvGrpSpPr/>
                  <p:nvPr/>
                </p:nvGrpSpPr>
                <p:grpSpPr>
                  <a:xfrm>
                    <a:off x="858906" y="-1"/>
                    <a:ext cx="2754834" cy="2285997"/>
                    <a:chOff x="0" y="0"/>
                    <a:chExt cx="2754832" cy="2285995"/>
                  </a:xfrm>
                </p:grpSpPr>
                <p:sp>
                  <p:nvSpPr>
                    <p:cNvPr id="1489" name="Google Shape;532;p34"/>
                    <p:cNvSpPr txBox="1"/>
                    <p:nvPr/>
                  </p:nvSpPr>
                  <p:spPr>
                    <a:xfrm>
                      <a:off x="680779" y="895379"/>
                      <a:ext cx="2074054" cy="1390617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121408" rtl="0">
                        <a:defRPr sz="5742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٣</a:t>
                      </a:r>
                    </a:p>
                  </p:txBody>
                </p:sp>
                <p:sp>
                  <p:nvSpPr>
                    <p:cNvPr id="1490" name="خط"/>
                    <p:cNvSpPr/>
                    <p:nvPr/>
                  </p:nvSpPr>
                  <p:spPr>
                    <a:xfrm>
                      <a:off x="1141273" y="1164463"/>
                      <a:ext cx="1153067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0056D6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l" defTabSz="2438400" rtl="0">
                        <a:defRPr sz="3600">
                          <a:solidFill>
                            <a:srgbClr val="143E63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  <p:sp>
                  <p:nvSpPr>
                    <p:cNvPr id="1491" name="Google Shape;532;p34"/>
                    <p:cNvSpPr txBox="1"/>
                    <p:nvPr/>
                  </p:nvSpPr>
                  <p:spPr>
                    <a:xfrm>
                      <a:off x="828277" y="0"/>
                      <a:ext cx="1707277" cy="1590688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438400" rtl="0">
                        <a:defRPr sz="6600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٢</a:t>
                      </a:r>
                    </a:p>
                  </p:txBody>
                </p:sp>
                <p:sp>
                  <p:nvSpPr>
                    <p:cNvPr id="1492" name="Google Shape;532;p34"/>
                    <p:cNvSpPr txBox="1"/>
                    <p:nvPr/>
                  </p:nvSpPr>
                  <p:spPr>
                    <a:xfrm>
                      <a:off x="0" y="273869"/>
                      <a:ext cx="1707277" cy="1590689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438400" rtl="0">
                        <a:defRPr sz="6600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٥</a:t>
                      </a:r>
                    </a:p>
                  </p:txBody>
                </p:sp>
              </p:grpSp>
            </p:grpSp>
            <p:grpSp>
              <p:nvGrpSpPr>
                <p:cNvPr id="1498" name="تجميع"/>
                <p:cNvGrpSpPr/>
                <p:nvPr/>
              </p:nvGrpSpPr>
              <p:grpSpPr>
                <a:xfrm>
                  <a:off x="0" y="16047"/>
                  <a:ext cx="4470607" cy="2548267"/>
                  <a:chOff x="0" y="0"/>
                  <a:chExt cx="4470606" cy="2548266"/>
                </a:xfrm>
              </p:grpSpPr>
              <p:sp>
                <p:nvSpPr>
                  <p:cNvPr id="1495" name="Google Shape;532;p34"/>
                  <p:cNvSpPr txBox="1"/>
                  <p:nvPr/>
                </p:nvSpPr>
                <p:spPr>
                  <a:xfrm>
                    <a:off x="947085" y="850563"/>
                    <a:ext cx="3027212" cy="169770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66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٣</a:t>
                    </a:r>
                  </a:p>
                </p:txBody>
              </p:sp>
              <p:sp>
                <p:nvSpPr>
                  <p:cNvPr id="1496" name="Google Shape;532;p34"/>
                  <p:cNvSpPr txBox="1"/>
                  <p:nvPr/>
                </p:nvSpPr>
                <p:spPr>
                  <a:xfrm>
                    <a:off x="0" y="0"/>
                    <a:ext cx="4470607" cy="149792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267711" rtl="0">
                      <a:defRPr sz="6138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(٣ × ٥) + ٢</a:t>
                    </a:r>
                  </a:p>
                </p:txBody>
              </p:sp>
              <p:sp>
                <p:nvSpPr>
                  <p:cNvPr id="1497" name="خط"/>
                  <p:cNvSpPr/>
                  <p:nvPr/>
                </p:nvSpPr>
                <p:spPr>
                  <a:xfrm flipH="1" flipV="1">
                    <a:off x="267721" y="1259629"/>
                    <a:ext cx="3706576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56D6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l" defTabSz="2438400" rtl="0">
                      <a:defRPr sz="3600">
                        <a:solidFill>
                          <a:srgbClr val="143E63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</p:grpSp>
          <p:sp>
            <p:nvSpPr>
              <p:cNvPr id="1500" name="Google Shape;532;p34"/>
              <p:cNvSpPr txBox="1"/>
              <p:nvPr/>
            </p:nvSpPr>
            <p:spPr>
              <a:xfrm>
                <a:off x="0" y="393208"/>
                <a:ext cx="1244447" cy="13203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43327" rtl="0">
                  <a:defRPr sz="542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grpSp>
          <p:nvGrpSpPr>
            <p:cNvPr id="1505" name="تجميع"/>
            <p:cNvGrpSpPr/>
            <p:nvPr/>
          </p:nvGrpSpPr>
          <p:grpSpPr>
            <a:xfrm>
              <a:off x="0" y="-1"/>
              <a:ext cx="2294175" cy="2475369"/>
              <a:chOff x="0" y="0"/>
              <a:chExt cx="2294174" cy="2475367"/>
            </a:xfrm>
          </p:grpSpPr>
          <p:sp>
            <p:nvSpPr>
              <p:cNvPr id="1502" name="Google Shape;532;p34"/>
              <p:cNvSpPr txBox="1"/>
              <p:nvPr/>
            </p:nvSpPr>
            <p:spPr>
              <a:xfrm>
                <a:off x="0" y="856338"/>
                <a:ext cx="2294175" cy="161903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503" name="خط"/>
              <p:cNvSpPr/>
              <p:nvPr/>
            </p:nvSpPr>
            <p:spPr>
              <a:xfrm>
                <a:off x="391366" y="1161652"/>
                <a:ext cx="151144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04" name="Google Shape;532;p34"/>
              <p:cNvSpPr txBox="1"/>
              <p:nvPr/>
            </p:nvSpPr>
            <p:spPr>
              <a:xfrm>
                <a:off x="0" y="0"/>
                <a:ext cx="229417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١٧</a:t>
                </a:r>
              </a:p>
            </p:txBody>
          </p:sp>
        </p:grpSp>
      </p:grpSp>
      <p:grpSp>
        <p:nvGrpSpPr>
          <p:cNvPr id="1523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510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507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08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09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522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511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2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3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14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5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6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7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8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521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519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20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7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525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6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3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528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29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533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53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532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34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535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536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537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538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39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40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541" name="Google Shape;127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480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542" name="IMG_4801.png" descr="IMG_4801.png"/>
          <p:cNvPicPr>
            <a:picLocks noChangeAspect="1"/>
          </p:cNvPicPr>
          <p:nvPr/>
        </p:nvPicPr>
        <p:blipFill>
          <a:blip r:embed="rId11">
            <a:extLst/>
          </a:blip>
          <a:srcRect l="1823" t="62746" r="23756" b="0"/>
          <a:stretch>
            <a:fillRect/>
          </a:stretch>
        </p:blipFill>
        <p:spPr>
          <a:xfrm>
            <a:off x="4494484" y="1994403"/>
            <a:ext cx="18488586" cy="2526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5" name="تجميع"/>
          <p:cNvGrpSpPr/>
          <p:nvPr/>
        </p:nvGrpSpPr>
        <p:grpSpPr>
          <a:xfrm>
            <a:off x="1584362" y="2818395"/>
            <a:ext cx="2298701" cy="698501"/>
            <a:chOff x="0" y="0"/>
            <a:chExt cx="2298700" cy="698500"/>
          </a:xfrm>
        </p:grpSpPr>
        <p:sp>
          <p:nvSpPr>
            <p:cNvPr id="1543" name="Google Shape;494;p3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44" name="Google Shape;470;p38"/>
            <p:cNvSpPr txBox="1"/>
            <p:nvPr/>
          </p:nvSpPr>
          <p:spPr>
            <a:xfrm>
              <a:off x="276500" y="50800"/>
              <a:ext cx="1185501" cy="581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٤  </a:t>
              </a:r>
            </a:p>
          </p:txBody>
        </p:sp>
      </p:grpSp>
      <p:grpSp>
        <p:nvGrpSpPr>
          <p:cNvPr id="156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54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54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4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4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56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550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1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2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53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4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5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6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7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560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558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5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564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5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67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568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569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572" name="تجميع"/>
          <p:cNvGrpSpPr/>
          <p:nvPr/>
        </p:nvGrpSpPr>
        <p:grpSpPr>
          <a:xfrm>
            <a:off x="1584362" y="2818395"/>
            <a:ext cx="2298701" cy="698501"/>
            <a:chOff x="0" y="0"/>
            <a:chExt cx="2298700" cy="698500"/>
          </a:xfrm>
        </p:grpSpPr>
        <p:sp>
          <p:nvSpPr>
            <p:cNvPr id="1570" name="Google Shape;494;p3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71" name="Google Shape;470;p38"/>
            <p:cNvSpPr txBox="1"/>
            <p:nvPr/>
          </p:nvSpPr>
          <p:spPr>
            <a:xfrm>
              <a:off x="276500" y="50800"/>
              <a:ext cx="1185501" cy="581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٤  </a:t>
              </a:r>
            </a:p>
          </p:txBody>
        </p:sp>
      </p:grpSp>
      <p:sp>
        <p:nvSpPr>
          <p:cNvPr id="1573" name="Google Shape;126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574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75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76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577" name="Google Shape;127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578" name="IMG_4801.png" descr="IMG_4801.png"/>
          <p:cNvPicPr>
            <a:picLocks noChangeAspect="1"/>
          </p:cNvPicPr>
          <p:nvPr/>
        </p:nvPicPr>
        <p:blipFill>
          <a:blip r:embed="rId10">
            <a:extLst/>
          </a:blip>
          <a:srcRect l="1823" t="62746" r="23756" b="0"/>
          <a:stretch>
            <a:fillRect/>
          </a:stretch>
        </p:blipFill>
        <p:spPr>
          <a:xfrm>
            <a:off x="4557814" y="1890499"/>
            <a:ext cx="18488586" cy="2526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99" name="تجميع"/>
          <p:cNvGrpSpPr/>
          <p:nvPr/>
        </p:nvGrpSpPr>
        <p:grpSpPr>
          <a:xfrm>
            <a:off x="7259779" y="6198346"/>
            <a:ext cx="13679811" cy="2548268"/>
            <a:chOff x="0" y="0"/>
            <a:chExt cx="13679810" cy="2548266"/>
          </a:xfrm>
        </p:grpSpPr>
        <p:grpSp>
          <p:nvGrpSpPr>
            <p:cNvPr id="1597" name="تجميع"/>
            <p:cNvGrpSpPr/>
            <p:nvPr/>
          </p:nvGrpSpPr>
          <p:grpSpPr>
            <a:xfrm>
              <a:off x="2469752" y="0"/>
              <a:ext cx="11210059" cy="2548267"/>
              <a:chOff x="0" y="0"/>
              <a:chExt cx="11210057" cy="2548266"/>
            </a:xfrm>
          </p:grpSpPr>
          <p:grpSp>
            <p:nvGrpSpPr>
              <p:cNvPr id="1592" name="تجميع"/>
              <p:cNvGrpSpPr/>
              <p:nvPr/>
            </p:nvGrpSpPr>
            <p:grpSpPr>
              <a:xfrm>
                <a:off x="1944316" y="0"/>
                <a:ext cx="9265742" cy="2548267"/>
                <a:chOff x="0" y="0"/>
                <a:chExt cx="9265741" cy="2548266"/>
              </a:xfrm>
            </p:grpSpPr>
            <p:grpSp>
              <p:nvGrpSpPr>
                <p:cNvPr id="1590" name="تجميع"/>
                <p:cNvGrpSpPr/>
                <p:nvPr/>
              </p:nvGrpSpPr>
              <p:grpSpPr>
                <a:xfrm>
                  <a:off x="911643" y="0"/>
                  <a:ext cx="8354099" cy="2548267"/>
                  <a:chOff x="0" y="0"/>
                  <a:chExt cx="8354098" cy="2548266"/>
                </a:xfrm>
              </p:grpSpPr>
              <p:grpSp>
                <p:nvGrpSpPr>
                  <p:cNvPr id="1585" name="تجميع"/>
                  <p:cNvGrpSpPr/>
                  <p:nvPr/>
                </p:nvGrpSpPr>
                <p:grpSpPr>
                  <a:xfrm>
                    <a:off x="3881452" y="-1"/>
                    <a:ext cx="4472647" cy="2285997"/>
                    <a:chOff x="0" y="0"/>
                    <a:chExt cx="4472645" cy="2285995"/>
                  </a:xfrm>
                </p:grpSpPr>
                <p:sp>
                  <p:nvSpPr>
                    <p:cNvPr id="1579" name="Google Shape;532;p34"/>
                    <p:cNvSpPr txBox="1"/>
                    <p:nvPr/>
                  </p:nvSpPr>
                  <p:spPr>
                    <a:xfrm>
                      <a:off x="0" y="358795"/>
                      <a:ext cx="1717813" cy="1568406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438400" rtl="0">
                        <a:defRPr sz="5900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=</a:t>
                      </a:r>
                    </a:p>
                  </p:txBody>
                </p:sp>
                <p:grpSp>
                  <p:nvGrpSpPr>
                    <p:cNvPr id="1584" name="تجميع"/>
                    <p:cNvGrpSpPr/>
                    <p:nvPr/>
                  </p:nvGrpSpPr>
                  <p:grpSpPr>
                    <a:xfrm>
                      <a:off x="1151810" y="-1"/>
                      <a:ext cx="3320836" cy="2285997"/>
                      <a:chOff x="0" y="0"/>
                      <a:chExt cx="3320835" cy="2285995"/>
                    </a:xfrm>
                  </p:grpSpPr>
                  <p:sp>
                    <p:nvSpPr>
                      <p:cNvPr id="1580" name="Google Shape;532;p34"/>
                      <p:cNvSpPr txBox="1"/>
                      <p:nvPr/>
                    </p:nvSpPr>
                    <p:spPr>
                      <a:xfrm>
                        <a:off x="1246782" y="895379"/>
                        <a:ext cx="2074054" cy="1390617"/>
                      </a:xfrm>
                      <a:prstGeom prst="rect">
                        <a:avLst/>
                      </a:prstGeom>
                      <a:noFill/>
                      <a:ln w="254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243799" tIns="243799" rIns="243799" bIns="243799" numCol="1" anchor="ctr">
                        <a:normAutofit fontScale="100000" lnSpcReduction="0"/>
                      </a:bodyPr>
                      <a:lstStyle>
                        <a:lvl1pPr algn="ctr" defTabSz="2121408" rtl="0">
                          <a:defRPr sz="5742">
                            <a:solidFill>
                              <a:srgbClr val="0061FE"/>
                            </a:solidFill>
                            <a:latin typeface="Geeza Pro Bold"/>
                            <a:ea typeface="Geeza Pro Bold"/>
                            <a:cs typeface="Geeza Pro Bold"/>
                            <a:sym typeface="Geeza Pro Bold"/>
                          </a:defRPr>
                        </a:lvl1pPr>
                      </a:lstStyle>
                      <a:p>
                        <a:pPr/>
                        <a:r>
                          <a:t>٢</a:t>
                        </a:r>
                      </a:p>
                    </p:txBody>
                  </p:sp>
                  <p:sp>
                    <p:nvSpPr>
                      <p:cNvPr id="1581" name="خط"/>
                      <p:cNvSpPr/>
                      <p:nvPr/>
                    </p:nvSpPr>
                    <p:spPr>
                      <a:xfrm>
                        <a:off x="1707275" y="1164463"/>
                        <a:ext cx="1153067" cy="1"/>
                      </a:xfrm>
                      <a:prstGeom prst="line">
                        <a:avLst/>
                      </a:prstGeom>
                      <a:noFill/>
                      <a:ln w="63500" cap="flat">
                        <a:solidFill>
                          <a:srgbClr val="0056D6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121919" tIns="121919" rIns="121919" bIns="121919" numCol="1" anchor="t">
                        <a:noAutofit/>
                      </a:bodyPr>
                      <a:lstStyle/>
                      <a:p>
                        <a:pPr algn="l" defTabSz="2438400" rtl="0">
                          <a:defRPr sz="3600">
                            <a:solidFill>
                              <a:srgbClr val="143E63"/>
                            </a:solidFill>
                            <a:latin typeface="+mj-lt"/>
                            <a:ea typeface="+mj-ea"/>
                            <a:cs typeface="+mj-cs"/>
                            <a:sym typeface="Arial"/>
                          </a:defRPr>
                        </a:pPr>
                      </a:p>
                    </p:txBody>
                  </p:sp>
                  <p:sp>
                    <p:nvSpPr>
                      <p:cNvPr id="1582" name="Google Shape;532;p34"/>
                      <p:cNvSpPr txBox="1"/>
                      <p:nvPr/>
                    </p:nvSpPr>
                    <p:spPr>
                      <a:xfrm>
                        <a:off x="1394280" y="0"/>
                        <a:ext cx="1707277" cy="1590688"/>
                      </a:xfrm>
                      <a:prstGeom prst="rect">
                        <a:avLst/>
                      </a:prstGeom>
                      <a:noFill/>
                      <a:ln w="254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243799" tIns="243799" rIns="243799" bIns="243799" numCol="1" anchor="ctr">
                        <a:normAutofit fontScale="100000" lnSpcReduction="0"/>
                      </a:bodyPr>
                      <a:lstStyle>
                        <a:lvl1pPr algn="ctr" defTabSz="2438400" rtl="0">
                          <a:defRPr sz="6600">
                            <a:solidFill>
                              <a:srgbClr val="0061FE"/>
                            </a:solidFill>
                            <a:latin typeface="Geeza Pro Bold"/>
                            <a:ea typeface="Geeza Pro Bold"/>
                            <a:cs typeface="Geeza Pro Bold"/>
                            <a:sym typeface="Geeza Pro Bold"/>
                          </a:defRPr>
                        </a:lvl1pPr>
                      </a:lstStyle>
                      <a:p>
                        <a:pPr/>
                        <a:r>
                          <a:t>١</a:t>
                        </a:r>
                      </a:p>
                    </p:txBody>
                  </p:sp>
                  <p:sp>
                    <p:nvSpPr>
                      <p:cNvPr id="1583" name="Google Shape;532;p34"/>
                      <p:cNvSpPr txBox="1"/>
                      <p:nvPr/>
                    </p:nvSpPr>
                    <p:spPr>
                      <a:xfrm>
                        <a:off x="0" y="337369"/>
                        <a:ext cx="1707277" cy="1590689"/>
                      </a:xfrm>
                      <a:prstGeom prst="rect">
                        <a:avLst/>
                      </a:prstGeom>
                      <a:noFill/>
                      <a:ln w="254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243799" tIns="243799" rIns="243799" bIns="243799" numCol="1" anchor="ctr">
                        <a:normAutofit fontScale="100000" lnSpcReduction="0"/>
                      </a:bodyPr>
                      <a:lstStyle>
                        <a:lvl1pPr algn="ctr" defTabSz="2170176" rtl="0">
                          <a:defRPr sz="5874">
                            <a:solidFill>
                              <a:srgbClr val="0061FE"/>
                            </a:solidFill>
                            <a:latin typeface="Geeza Pro Bold"/>
                            <a:ea typeface="Geeza Pro Bold"/>
                            <a:cs typeface="Geeza Pro Bold"/>
                            <a:sym typeface="Geeza Pro Bold"/>
                          </a:defRPr>
                        </a:lvl1pPr>
                      </a:lstStyle>
                      <a:p>
                        <a:pPr/>
                        <a:r>
                          <a:t>١٠٠</a:t>
                        </a:r>
                      </a:p>
                    </p:txBody>
                  </p:sp>
                </p:grpSp>
              </p:grpSp>
              <p:grpSp>
                <p:nvGrpSpPr>
                  <p:cNvPr id="1589" name="تجميع"/>
                  <p:cNvGrpSpPr/>
                  <p:nvPr/>
                </p:nvGrpSpPr>
                <p:grpSpPr>
                  <a:xfrm>
                    <a:off x="0" y="0"/>
                    <a:ext cx="4470607" cy="2548267"/>
                    <a:chOff x="0" y="0"/>
                    <a:chExt cx="4470606" cy="2548266"/>
                  </a:xfrm>
                </p:grpSpPr>
                <p:sp>
                  <p:nvSpPr>
                    <p:cNvPr id="1586" name="Google Shape;532;p34"/>
                    <p:cNvSpPr txBox="1"/>
                    <p:nvPr/>
                  </p:nvSpPr>
                  <p:spPr>
                    <a:xfrm>
                      <a:off x="947085" y="850563"/>
                      <a:ext cx="3027212" cy="1697704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438400" rtl="0">
                        <a:defRPr sz="6600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٢</a:t>
                      </a:r>
                    </a:p>
                  </p:txBody>
                </p:sp>
                <p:sp>
                  <p:nvSpPr>
                    <p:cNvPr id="1587" name="Google Shape;532;p34"/>
                    <p:cNvSpPr txBox="1"/>
                    <p:nvPr/>
                  </p:nvSpPr>
                  <p:spPr>
                    <a:xfrm>
                      <a:off x="0" y="0"/>
                      <a:ext cx="4470607" cy="1497927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1999488" rtl="0">
                        <a:defRPr sz="5412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(٢ × ١٠٠) + ١</a:t>
                      </a:r>
                    </a:p>
                  </p:txBody>
                </p:sp>
                <p:sp>
                  <p:nvSpPr>
                    <p:cNvPr id="1588" name="خط"/>
                    <p:cNvSpPr/>
                    <p:nvPr/>
                  </p:nvSpPr>
                  <p:spPr>
                    <a:xfrm flipH="1" flipV="1">
                      <a:off x="267721" y="1259629"/>
                      <a:ext cx="3706576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0056D6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l" defTabSz="2438400" rtl="0">
                        <a:defRPr sz="3600">
                          <a:solidFill>
                            <a:srgbClr val="143E63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</p:grpSp>
            <p:sp>
              <p:nvSpPr>
                <p:cNvPr id="1591" name="Google Shape;532;p34"/>
                <p:cNvSpPr txBox="1"/>
                <p:nvPr/>
              </p:nvSpPr>
              <p:spPr>
                <a:xfrm>
                  <a:off x="0" y="563140"/>
                  <a:ext cx="1244447" cy="13203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542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=</a:t>
                  </a:r>
                </a:p>
              </p:txBody>
            </p:sp>
          </p:grpSp>
          <p:grpSp>
            <p:nvGrpSpPr>
              <p:cNvPr id="1596" name="تجميع"/>
              <p:cNvGrpSpPr/>
              <p:nvPr/>
            </p:nvGrpSpPr>
            <p:grpSpPr>
              <a:xfrm>
                <a:off x="0" y="72899"/>
                <a:ext cx="2294175" cy="2475368"/>
                <a:chOff x="0" y="0"/>
                <a:chExt cx="2294174" cy="2475367"/>
              </a:xfrm>
            </p:grpSpPr>
            <p:sp>
              <p:nvSpPr>
                <p:cNvPr id="1593" name="Google Shape;532;p34"/>
                <p:cNvSpPr txBox="1"/>
                <p:nvPr/>
              </p:nvSpPr>
              <p:spPr>
                <a:xfrm>
                  <a:off x="0" y="856338"/>
                  <a:ext cx="2294175" cy="161903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6600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</a:t>
                  </a:r>
                </a:p>
              </p:txBody>
            </p:sp>
            <p:sp>
              <p:nvSpPr>
                <p:cNvPr id="1594" name="خط"/>
                <p:cNvSpPr/>
                <p:nvPr/>
              </p:nvSpPr>
              <p:spPr>
                <a:xfrm>
                  <a:off x="391366" y="1161652"/>
                  <a:ext cx="151144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595" name="Google Shape;532;p34"/>
                <p:cNvSpPr txBox="1"/>
                <p:nvPr/>
              </p:nvSpPr>
              <p:spPr>
                <a:xfrm>
                  <a:off x="0" y="0"/>
                  <a:ext cx="2294175" cy="139061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21408" rtl="0">
                    <a:defRPr sz="5742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٢٠١</a:t>
                  </a:r>
                </a:p>
              </p:txBody>
            </p:sp>
          </p:grpSp>
        </p:grpSp>
        <p:sp>
          <p:nvSpPr>
            <p:cNvPr id="1598" name="م تقريباً"/>
            <p:cNvSpPr txBox="1"/>
            <p:nvPr/>
          </p:nvSpPr>
          <p:spPr>
            <a:xfrm>
              <a:off x="-1" y="519366"/>
              <a:ext cx="2558654" cy="110995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م تقريباً</a:t>
              </a:r>
            </a:p>
          </p:txBody>
        </p:sp>
      </p:grpSp>
      <p:grpSp>
        <p:nvGrpSpPr>
          <p:cNvPr id="161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60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60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0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0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61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604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5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6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07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8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9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10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11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614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12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1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0" name="تجميع"/>
          <p:cNvGrpSpPr/>
          <p:nvPr/>
        </p:nvGrpSpPr>
        <p:grpSpPr>
          <a:xfrm>
            <a:off x="1635162" y="3795643"/>
            <a:ext cx="2298701" cy="698501"/>
            <a:chOff x="0" y="0"/>
            <a:chExt cx="2298700" cy="698500"/>
          </a:xfrm>
        </p:grpSpPr>
        <p:sp>
          <p:nvSpPr>
            <p:cNvPr id="1618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19" name="Google Shape;470;p38"/>
            <p:cNvSpPr txBox="1"/>
            <p:nvPr/>
          </p:nvSpPr>
          <p:spPr>
            <a:xfrm>
              <a:off x="0" y="33099"/>
              <a:ext cx="1953407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٥ ، ٦ ، ٧</a:t>
              </a:r>
            </a:p>
          </p:txBody>
        </p:sp>
      </p:grpSp>
      <p:sp>
        <p:nvSpPr>
          <p:cNvPr id="1621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624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622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3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2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625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26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630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628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629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31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632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633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634" name="Google Shape;127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35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36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37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pic>
        <p:nvPicPr>
          <p:cNvPr id="1638" name="IMG_4802.png" descr="IMG_4802.png"/>
          <p:cNvPicPr>
            <a:picLocks noChangeAspect="1"/>
          </p:cNvPicPr>
          <p:nvPr/>
        </p:nvPicPr>
        <p:blipFill>
          <a:blip r:embed="rId11">
            <a:extLst/>
          </a:blip>
          <a:srcRect l="4563" t="30283" r="18730" b="0"/>
          <a:stretch>
            <a:fillRect/>
          </a:stretch>
        </p:blipFill>
        <p:spPr>
          <a:xfrm>
            <a:off x="4348983" y="1382779"/>
            <a:ext cx="18592131" cy="3196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64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63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4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4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65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643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44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45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46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47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48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49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50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653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51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5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79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79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81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799" name="IMG_4594.jpeg" descr="IMG_4594.jpeg">
                <a:hlinkClick r:id="rId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0" name="IMG_4016.jpeg" descr="IMG_4016.jpeg">
                <a:hlinkClick r:id="rId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1" name="صورة 20" descr="صورة 20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02" name="IMG_4017.jpeg" descr="IMG_4017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3" name="IMG_4020.jpeg" descr="IMG_4020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4" name="IMG_4022.jpeg" descr="IMG_4022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5" name="IMG_4023.png" descr="IMG_4023.pn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6" name="IMG_4024.jpeg" descr="IMG_4024.jpeg"/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809" name="تجميع">
                <a:hlinkClick r:id="rId1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807" name="IMG_4015.jpeg" descr="IMG_4015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0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grpSp>
        <p:nvGrpSpPr>
          <p:cNvPr id="814" name="Google Shape;10;p1"/>
          <p:cNvGrpSpPr/>
          <p:nvPr/>
        </p:nvGrpSpPr>
        <p:grpSpPr>
          <a:xfrm>
            <a:off x="552474" y="577149"/>
            <a:ext cx="665205" cy="570176"/>
            <a:chOff x="0" y="0"/>
            <a:chExt cx="665204" cy="570174"/>
          </a:xfrm>
        </p:grpSpPr>
        <p:sp>
          <p:nvSpPr>
            <p:cNvPr id="812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3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21" name="Google Shape;13;p1"/>
          <p:cNvGrpSpPr/>
          <p:nvPr/>
        </p:nvGrpSpPr>
        <p:grpSpPr>
          <a:xfrm>
            <a:off x="552474" y="1321673"/>
            <a:ext cx="601851" cy="601852"/>
            <a:chOff x="0" y="0"/>
            <a:chExt cx="601850" cy="601850"/>
          </a:xfrm>
        </p:grpSpPr>
        <p:sp>
          <p:nvSpPr>
            <p:cNvPr id="815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6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7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8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9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0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22" name="التقويم"/>
          <p:cNvSpPr txBox="1"/>
          <p:nvPr/>
        </p:nvSpPr>
        <p:spPr>
          <a:xfrm>
            <a:off x="6350" y="4413467"/>
            <a:ext cx="1489584" cy="576581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التقويم</a:t>
            </a:r>
          </a:p>
        </p:txBody>
      </p:sp>
      <p:sp>
        <p:nvSpPr>
          <p:cNvPr id="823" name="Google Shape;102;p4"/>
          <p:cNvSpPr/>
          <p:nvPr/>
        </p:nvSpPr>
        <p:spPr>
          <a:xfrm>
            <a:off x="0" y="1321673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26" name="تجميع"/>
          <p:cNvGrpSpPr/>
          <p:nvPr/>
        </p:nvGrpSpPr>
        <p:grpSpPr>
          <a:xfrm>
            <a:off x="4211244" y="423786"/>
            <a:ext cx="4300857" cy="1460171"/>
            <a:chOff x="0" y="0"/>
            <a:chExt cx="4300856" cy="1460170"/>
          </a:xfrm>
        </p:grpSpPr>
        <p:sp>
          <p:nvSpPr>
            <p:cNvPr id="824" name="مستطيل مستدير الزوايا"/>
            <p:cNvSpPr/>
            <p:nvPr/>
          </p:nvSpPr>
          <p:spPr>
            <a:xfrm>
              <a:off x="0" y="0"/>
              <a:ext cx="4300857" cy="1460171"/>
            </a:xfrm>
            <a:prstGeom prst="roundRect">
              <a:avLst>
                <a:gd name="adj" fmla="val 16676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825" name="تعزيز مهارة"/>
            <p:cNvSpPr txBox="1"/>
            <p:nvPr/>
          </p:nvSpPr>
          <p:spPr>
            <a:xfrm>
              <a:off x="367302" y="50799"/>
              <a:ext cx="3566252" cy="12796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defRPr sz="58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827" name="مقارنة الكسور الاعتيادية والاعداد الكسرية"/>
          <p:cNvSpPr txBox="1"/>
          <p:nvPr/>
        </p:nvSpPr>
        <p:spPr>
          <a:xfrm>
            <a:off x="9096060" y="2118126"/>
            <a:ext cx="11195896" cy="637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846455" defTabSz="457200">
              <a:lnSpc>
                <a:spcPct val="107916"/>
              </a:lnSpc>
              <a:defRPr sz="3600">
                <a:solidFill>
                  <a:schemeClr val="accent3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lvl1pPr>
          </a:lstStyle>
          <a:p>
            <a:pPr/>
            <a:r>
              <a:t>مقارنة الكسور الاعتيادية والاعداد الكسرية</a:t>
            </a:r>
          </a:p>
        </p:txBody>
      </p:sp>
      <p:sp>
        <p:nvSpPr>
          <p:cNvPr id="828" name="المهارة ٥:"/>
          <p:cNvSpPr txBox="1"/>
          <p:nvPr/>
        </p:nvSpPr>
        <p:spPr>
          <a:xfrm>
            <a:off x="18913998" y="1965718"/>
            <a:ext cx="4919222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46455" defTabSz="457200">
              <a:lnSpc>
                <a:spcPct val="107916"/>
              </a:lnSpc>
              <a:defRPr sz="5000" u="sng">
                <a:solidFill>
                  <a:srgbClr val="791A3D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lvl1pPr>
          </a:lstStyle>
          <a:p>
            <a:pPr/>
            <a:r>
              <a:t>المهارة ٥:</a:t>
            </a:r>
          </a:p>
        </p:txBody>
      </p:sp>
      <p:sp>
        <p:nvSpPr>
          <p:cNvPr id="829" name="النص">
            <a:hlinkClick r:id="rId19" invalidUrl="" action="ppaction://hlinksldjump" tgtFrame="" tooltip="" history="1" highlightClick="0" endSnd="0"/>
          </p:cNvPr>
          <p:cNvSpPr txBox="1"/>
          <p:nvPr/>
        </p:nvSpPr>
        <p:spPr>
          <a:xfrm>
            <a:off x="32270" y="2118126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30" name="النص">
            <a:hlinkClick r:id="rId20" invalidUrl="" action="ppaction://hlinksldjump" tgtFrame="" tooltip="" history="1" highlightClick="0" endSnd="0"/>
          </p:cNvPr>
          <p:cNvSpPr txBox="1"/>
          <p:nvPr/>
        </p:nvSpPr>
        <p:spPr>
          <a:xfrm>
            <a:off x="-69850" y="2940409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831" name="النص">
            <a:hlinkClick r:id="rId21" invalidUrl="" action="ppaction://hlinksldjump" tgtFrame="" tooltip="" history="1" highlightClick="0" endSnd="0"/>
          </p:cNvPr>
          <p:cNvSpPr txBox="1"/>
          <p:nvPr/>
        </p:nvSpPr>
        <p:spPr>
          <a:xfrm>
            <a:off x="145935" y="3684558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32" name="النص">
            <a:hlinkClick r:id="rId22" invalidUrl="" action="ppaction://hlinksldjump" tgtFrame="" tooltip="" history="1" highlightClick="0" endSnd="0"/>
          </p:cNvPr>
          <p:cNvSpPr txBox="1"/>
          <p:nvPr/>
        </p:nvSpPr>
        <p:spPr>
          <a:xfrm>
            <a:off x="215731" y="4426238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836" name="تجميع"/>
          <p:cNvGrpSpPr/>
          <p:nvPr/>
        </p:nvGrpSpPr>
        <p:grpSpPr>
          <a:xfrm>
            <a:off x="10211035" y="4842500"/>
            <a:ext cx="1980966" cy="2451343"/>
            <a:chOff x="0" y="0"/>
            <a:chExt cx="1980964" cy="2451341"/>
          </a:xfrm>
        </p:grpSpPr>
        <p:sp>
          <p:nvSpPr>
            <p:cNvPr id="833" name="Google Shape;532;p34"/>
            <p:cNvSpPr txBox="1"/>
            <p:nvPr/>
          </p:nvSpPr>
          <p:spPr>
            <a:xfrm>
              <a:off x="0" y="1060726"/>
              <a:ext cx="1980965" cy="13906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٣</a:t>
              </a:r>
            </a:p>
          </p:txBody>
        </p:sp>
        <p:sp>
          <p:nvSpPr>
            <p:cNvPr id="834" name="خط"/>
            <p:cNvSpPr/>
            <p:nvPr/>
          </p:nvSpPr>
          <p:spPr>
            <a:xfrm>
              <a:off x="253709" y="1212550"/>
              <a:ext cx="130509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35" name="Google Shape;532;p34"/>
            <p:cNvSpPr txBox="1"/>
            <p:nvPr/>
          </p:nvSpPr>
          <p:spPr>
            <a:xfrm>
              <a:off x="175157" y="0"/>
              <a:ext cx="1630651" cy="15906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٩</a:t>
              </a:r>
            </a:p>
          </p:txBody>
        </p:sp>
      </p:grpSp>
      <p:grpSp>
        <p:nvGrpSpPr>
          <p:cNvPr id="840" name="تجميع"/>
          <p:cNvGrpSpPr/>
          <p:nvPr/>
        </p:nvGrpSpPr>
        <p:grpSpPr>
          <a:xfrm>
            <a:off x="17923516" y="4842500"/>
            <a:ext cx="1980966" cy="2451343"/>
            <a:chOff x="0" y="0"/>
            <a:chExt cx="1980964" cy="2451341"/>
          </a:xfrm>
        </p:grpSpPr>
        <p:sp>
          <p:nvSpPr>
            <p:cNvPr id="837" name="Google Shape;532;p34"/>
            <p:cNvSpPr txBox="1"/>
            <p:nvPr/>
          </p:nvSpPr>
          <p:spPr>
            <a:xfrm>
              <a:off x="0" y="1060726"/>
              <a:ext cx="1980965" cy="13906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٣</a:t>
              </a:r>
            </a:p>
          </p:txBody>
        </p:sp>
        <p:sp>
          <p:nvSpPr>
            <p:cNvPr id="838" name="خط"/>
            <p:cNvSpPr/>
            <p:nvPr/>
          </p:nvSpPr>
          <p:spPr>
            <a:xfrm>
              <a:off x="253709" y="1212550"/>
              <a:ext cx="130509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39" name="Google Shape;532;p34"/>
            <p:cNvSpPr txBox="1"/>
            <p:nvPr/>
          </p:nvSpPr>
          <p:spPr>
            <a:xfrm>
              <a:off x="175157" y="0"/>
              <a:ext cx="1630651" cy="15906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</a:t>
              </a:r>
            </a:p>
          </p:txBody>
        </p:sp>
      </p:grpSp>
      <p:grpSp>
        <p:nvGrpSpPr>
          <p:cNvPr id="845" name="تجميع"/>
          <p:cNvGrpSpPr/>
          <p:nvPr/>
        </p:nvGrpSpPr>
        <p:grpSpPr>
          <a:xfrm>
            <a:off x="13466963" y="4842500"/>
            <a:ext cx="2977160" cy="2451343"/>
            <a:chOff x="0" y="0"/>
            <a:chExt cx="2977158" cy="2451341"/>
          </a:xfrm>
        </p:grpSpPr>
        <p:sp>
          <p:nvSpPr>
            <p:cNvPr id="841" name="Google Shape;532;p34"/>
            <p:cNvSpPr txBox="1"/>
            <p:nvPr/>
          </p:nvSpPr>
          <p:spPr>
            <a:xfrm>
              <a:off x="996193" y="1060726"/>
              <a:ext cx="1980966" cy="13906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٣</a:t>
              </a:r>
            </a:p>
          </p:txBody>
        </p:sp>
        <p:sp>
          <p:nvSpPr>
            <p:cNvPr id="842" name="خط"/>
            <p:cNvSpPr/>
            <p:nvPr/>
          </p:nvSpPr>
          <p:spPr>
            <a:xfrm>
              <a:off x="1249903" y="1212550"/>
              <a:ext cx="130509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3" name="Google Shape;532;p34"/>
            <p:cNvSpPr txBox="1"/>
            <p:nvPr/>
          </p:nvSpPr>
          <p:spPr>
            <a:xfrm>
              <a:off x="1171351" y="0"/>
              <a:ext cx="1630650" cy="15906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</a:t>
              </a:r>
            </a:p>
          </p:txBody>
        </p:sp>
        <p:sp>
          <p:nvSpPr>
            <p:cNvPr id="844" name="Google Shape;532;p34"/>
            <p:cNvSpPr txBox="1"/>
            <p:nvPr/>
          </p:nvSpPr>
          <p:spPr>
            <a:xfrm>
              <a:off x="0" y="265382"/>
              <a:ext cx="1630650" cy="15906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</a:t>
              </a:r>
            </a:p>
          </p:txBody>
        </p:sp>
      </p:grpSp>
      <p:pic>
        <p:nvPicPr>
          <p:cNvPr id="846" name="IMG_4590.png" descr="IMG_4590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996285" y="9824144"/>
            <a:ext cx="3619806" cy="36198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5" name="تجميع"/>
          <p:cNvGrpSpPr/>
          <p:nvPr/>
        </p:nvGrpSpPr>
        <p:grpSpPr>
          <a:xfrm>
            <a:off x="2375150" y="2755666"/>
            <a:ext cx="21458070" cy="2451343"/>
            <a:chOff x="0" y="0"/>
            <a:chExt cx="21458068" cy="2451342"/>
          </a:xfrm>
        </p:grpSpPr>
        <p:sp>
          <p:nvSpPr>
            <p:cNvPr id="847" name="الكسر الذي يمكن وضعه في الفراغ لتصبح الجملة                         صحيحة هو"/>
            <p:cNvSpPr txBox="1"/>
            <p:nvPr/>
          </p:nvSpPr>
          <p:spPr>
            <a:xfrm>
              <a:off x="0" y="838321"/>
              <a:ext cx="21458069" cy="7747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marL="846455" defTabSz="457200">
                <a:lnSpc>
                  <a:spcPct val="107916"/>
                </a:lnSpc>
                <a:defRPr sz="4700">
                  <a:solidFill>
                    <a:schemeClr val="accent2">
                      <a:lumOff val="-6235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Tajawal ExtraBold"/>
                  <a:ea typeface="Tajawal ExtraBold"/>
                  <a:cs typeface="Tajawal ExtraBold"/>
                  <a:sym typeface="Tajawal ExtraBold"/>
                </a:defRPr>
              </a:lvl1pPr>
            </a:lstStyle>
            <a:p>
              <a:pPr/>
              <a:r>
                <a:t>الكسر الذي يمكن وضعه في الفراغ لتصبح الجملة                         صحيحة هو</a:t>
              </a:r>
            </a:p>
          </p:txBody>
        </p:sp>
        <p:grpSp>
          <p:nvGrpSpPr>
            <p:cNvPr id="854" name="تجميع"/>
            <p:cNvGrpSpPr/>
            <p:nvPr/>
          </p:nvGrpSpPr>
          <p:grpSpPr>
            <a:xfrm>
              <a:off x="4138330" y="-1"/>
              <a:ext cx="3677936" cy="2451344"/>
              <a:chOff x="0" y="0"/>
              <a:chExt cx="3677935" cy="2451342"/>
            </a:xfrm>
          </p:grpSpPr>
          <p:grpSp>
            <p:nvGrpSpPr>
              <p:cNvPr id="851" name="تجميع"/>
              <p:cNvGrpSpPr/>
              <p:nvPr/>
            </p:nvGrpSpPr>
            <p:grpSpPr>
              <a:xfrm>
                <a:off x="1696970" y="-1"/>
                <a:ext cx="1980966" cy="2451344"/>
                <a:chOff x="0" y="0"/>
                <a:chExt cx="1980964" cy="2451341"/>
              </a:xfrm>
            </p:grpSpPr>
            <p:sp>
              <p:nvSpPr>
                <p:cNvPr id="848" name="Google Shape;532;p34"/>
                <p:cNvSpPr txBox="1"/>
                <p:nvPr/>
              </p:nvSpPr>
              <p:spPr>
                <a:xfrm>
                  <a:off x="0" y="1060726"/>
                  <a:ext cx="1980965" cy="139061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21408" rtl="0">
                    <a:defRPr sz="574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٣</a:t>
                  </a:r>
                </a:p>
              </p:txBody>
            </p:sp>
            <p:sp>
              <p:nvSpPr>
                <p:cNvPr id="849" name="خط"/>
                <p:cNvSpPr/>
                <p:nvPr/>
              </p:nvSpPr>
              <p:spPr>
                <a:xfrm>
                  <a:off x="253709" y="1212550"/>
                  <a:ext cx="1305094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850" name="Google Shape;532;p34"/>
                <p:cNvSpPr txBox="1"/>
                <p:nvPr/>
              </p:nvSpPr>
              <p:spPr>
                <a:xfrm>
                  <a:off x="175157" y="0"/>
                  <a:ext cx="1630651" cy="159068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66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٥</a:t>
                  </a:r>
                </a:p>
              </p:txBody>
            </p:sp>
          </p:grpSp>
          <p:sp>
            <p:nvSpPr>
              <p:cNvPr id="852" name="Google Shape;532;p34"/>
              <p:cNvSpPr txBox="1"/>
              <p:nvPr/>
            </p:nvSpPr>
            <p:spPr>
              <a:xfrm>
                <a:off x="850653" y="284600"/>
                <a:ext cx="1221910" cy="15906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&gt;</a:t>
                </a:r>
              </a:p>
            </p:txBody>
          </p:sp>
          <p:sp>
            <p:nvSpPr>
              <p:cNvPr id="853" name="مستطيل"/>
              <p:cNvSpPr/>
              <p:nvPr/>
            </p:nvSpPr>
            <p:spPr>
              <a:xfrm>
                <a:off x="0" y="739055"/>
                <a:ext cx="1032546" cy="828175"/>
              </a:xfrm>
              <a:prstGeom prst="rect">
                <a:avLst/>
              </a:prstGeom>
              <a:solidFill>
                <a:srgbClr val="ADAD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</p:grpSp>
      <p:sp>
        <p:nvSpPr>
          <p:cNvPr id="856" name="Google Shape;532;p34"/>
          <p:cNvSpPr txBox="1"/>
          <p:nvPr/>
        </p:nvSpPr>
        <p:spPr>
          <a:xfrm>
            <a:off x="7465410" y="4990047"/>
            <a:ext cx="1630651" cy="15906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sz="6600">
                <a:solidFill>
                  <a:srgbClr val="0061F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/>
            <a:r>
              <a:t>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9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657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8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60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661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662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663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64" name="Google Shape;128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65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66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67" name="Google Shape;127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668" name="IMG_4802.png" descr="IMG_4802.png"/>
          <p:cNvPicPr>
            <a:picLocks noChangeAspect="1"/>
          </p:cNvPicPr>
          <p:nvPr/>
        </p:nvPicPr>
        <p:blipFill>
          <a:blip r:embed="rId10">
            <a:extLst/>
          </a:blip>
          <a:srcRect l="14879" t="30283" r="18730" b="39067"/>
          <a:stretch>
            <a:fillRect/>
          </a:stretch>
        </p:blipFill>
        <p:spPr>
          <a:xfrm>
            <a:off x="7907854" y="1204240"/>
            <a:ext cx="15021667" cy="1311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9" name="IMG_4802.png" descr="IMG_4802.png"/>
          <p:cNvPicPr>
            <a:picLocks noChangeAspect="1"/>
          </p:cNvPicPr>
          <p:nvPr/>
        </p:nvPicPr>
        <p:blipFill>
          <a:blip r:embed="rId10">
            <a:extLst/>
          </a:blip>
          <a:srcRect l="67745" t="62302" r="18730" b="2273"/>
          <a:stretch>
            <a:fillRect/>
          </a:stretch>
        </p:blipFill>
        <p:spPr>
          <a:xfrm>
            <a:off x="19320941" y="2569757"/>
            <a:ext cx="4105470" cy="203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0" name="IMG_4802.png" descr="IMG_4802.png"/>
          <p:cNvPicPr>
            <a:picLocks noChangeAspect="1"/>
          </p:cNvPicPr>
          <p:nvPr/>
        </p:nvPicPr>
        <p:blipFill>
          <a:blip r:embed="rId10">
            <a:extLst/>
          </a:blip>
          <a:srcRect l="32582" t="60894" r="53893" b="3681"/>
          <a:stretch>
            <a:fillRect/>
          </a:stretch>
        </p:blipFill>
        <p:spPr>
          <a:xfrm>
            <a:off x="19320940" y="6362459"/>
            <a:ext cx="4105239" cy="2034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1" name="IMG_4802.png" descr="IMG_4802.png"/>
          <p:cNvPicPr>
            <a:picLocks noChangeAspect="1"/>
          </p:cNvPicPr>
          <p:nvPr/>
        </p:nvPicPr>
        <p:blipFill>
          <a:blip r:embed="rId10">
            <a:extLst/>
          </a:blip>
          <a:srcRect l="2392" t="60820" r="84083" b="3755"/>
          <a:stretch>
            <a:fillRect/>
          </a:stretch>
        </p:blipFill>
        <p:spPr>
          <a:xfrm>
            <a:off x="19542625" y="10161857"/>
            <a:ext cx="4077978" cy="20205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1" name="تجميع"/>
          <p:cNvGrpSpPr/>
          <p:nvPr/>
        </p:nvGrpSpPr>
        <p:grpSpPr>
          <a:xfrm>
            <a:off x="13032325" y="2216961"/>
            <a:ext cx="3411797" cy="3869199"/>
            <a:chOff x="0" y="0"/>
            <a:chExt cx="3411796" cy="3869197"/>
          </a:xfrm>
        </p:grpSpPr>
        <p:sp>
          <p:nvSpPr>
            <p:cNvPr id="1672" name="Google Shape;532;p34"/>
            <p:cNvSpPr txBox="1"/>
            <p:nvPr/>
          </p:nvSpPr>
          <p:spPr>
            <a:xfrm>
              <a:off x="1475847" y="857210"/>
              <a:ext cx="1304413" cy="140749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70176" rtl="0">
                <a:defRPr sz="587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٣١</a:t>
              </a:r>
            </a:p>
          </p:txBody>
        </p:sp>
        <p:sp>
          <p:nvSpPr>
            <p:cNvPr id="1673" name="خط"/>
            <p:cNvSpPr/>
            <p:nvPr/>
          </p:nvSpPr>
          <p:spPr>
            <a:xfrm flipH="1">
              <a:off x="1675239" y="2680986"/>
              <a:ext cx="1230731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4" name="Google Shape;532;p34"/>
            <p:cNvSpPr txBox="1"/>
            <p:nvPr/>
          </p:nvSpPr>
          <p:spPr>
            <a:xfrm>
              <a:off x="2500961" y="1099351"/>
              <a:ext cx="910836" cy="14074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18944" rtl="0">
                <a:defRPr sz="600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-</a:t>
              </a:r>
            </a:p>
          </p:txBody>
        </p:sp>
        <p:grpSp>
          <p:nvGrpSpPr>
            <p:cNvPr id="1680" name="تجميع"/>
            <p:cNvGrpSpPr/>
            <p:nvPr/>
          </p:nvGrpSpPr>
          <p:grpSpPr>
            <a:xfrm>
              <a:off x="0" y="-1"/>
              <a:ext cx="3411797" cy="3869199"/>
              <a:chOff x="0" y="0"/>
              <a:chExt cx="3411796" cy="3869197"/>
            </a:xfrm>
          </p:grpSpPr>
          <p:pic>
            <p:nvPicPr>
              <p:cNvPr id="1675" name="IMG_3246.png" descr="IMG_3246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755937"/>
                <a:ext cx="3411797" cy="15662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76" name="Google Shape;532;p34"/>
              <p:cNvSpPr txBox="1"/>
              <p:nvPr/>
            </p:nvSpPr>
            <p:spPr>
              <a:xfrm>
                <a:off x="216457" y="745168"/>
                <a:ext cx="1304414" cy="14074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</a:t>
                </a:r>
              </a:p>
            </p:txBody>
          </p:sp>
          <p:sp>
            <p:nvSpPr>
              <p:cNvPr id="1677" name="Google Shape;532;p34"/>
              <p:cNvSpPr txBox="1"/>
              <p:nvPr/>
            </p:nvSpPr>
            <p:spPr>
              <a:xfrm>
                <a:off x="1356221" y="0"/>
                <a:ext cx="1304413" cy="14489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67711" rtl="0">
                  <a:defRPr sz="6138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678" name="Google Shape;532;p34"/>
              <p:cNvSpPr txBox="1"/>
              <p:nvPr/>
            </p:nvSpPr>
            <p:spPr>
              <a:xfrm>
                <a:off x="1560670" y="1540710"/>
                <a:ext cx="1449641" cy="14836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365248" rtl="0">
                  <a:defRPr sz="640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٣٠</a:t>
                </a:r>
              </a:p>
            </p:txBody>
          </p:sp>
          <p:sp>
            <p:nvSpPr>
              <p:cNvPr id="1679" name="Google Shape;532;p34"/>
              <p:cNvSpPr txBox="1"/>
              <p:nvPr/>
            </p:nvSpPr>
            <p:spPr>
              <a:xfrm>
                <a:off x="1520870" y="2461706"/>
                <a:ext cx="1304413" cy="14074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</p:grpSp>
      </p:grpSp>
      <p:grpSp>
        <p:nvGrpSpPr>
          <p:cNvPr id="1688" name="تجميع"/>
          <p:cNvGrpSpPr/>
          <p:nvPr/>
        </p:nvGrpSpPr>
        <p:grpSpPr>
          <a:xfrm>
            <a:off x="16715572" y="2206002"/>
            <a:ext cx="3460665" cy="2263646"/>
            <a:chOff x="0" y="0"/>
            <a:chExt cx="3460664" cy="2263644"/>
          </a:xfrm>
        </p:grpSpPr>
        <p:grpSp>
          <p:nvGrpSpPr>
            <p:cNvPr id="1686" name="تجميع"/>
            <p:cNvGrpSpPr/>
            <p:nvPr/>
          </p:nvGrpSpPr>
          <p:grpSpPr>
            <a:xfrm>
              <a:off x="0" y="0"/>
              <a:ext cx="2269924" cy="2263645"/>
              <a:chOff x="0" y="0"/>
              <a:chExt cx="2269923" cy="2263644"/>
            </a:xfrm>
          </p:grpSpPr>
          <p:sp>
            <p:nvSpPr>
              <p:cNvPr id="1682" name="Google Shape;532;p34"/>
              <p:cNvSpPr txBox="1"/>
              <p:nvPr/>
            </p:nvSpPr>
            <p:spPr>
              <a:xfrm>
                <a:off x="0" y="0"/>
                <a:ext cx="1259860" cy="202613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7500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683" name="Google Shape;532;p34"/>
              <p:cNvSpPr txBox="1"/>
              <p:nvPr/>
            </p:nvSpPr>
            <p:spPr>
              <a:xfrm>
                <a:off x="941936" y="904227"/>
                <a:ext cx="1259860" cy="13594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48255" rtl="0">
                  <a:defRPr sz="5544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</a:t>
                </a:r>
              </a:p>
            </p:txBody>
          </p:sp>
          <p:sp>
            <p:nvSpPr>
              <p:cNvPr id="1684" name="Google Shape;532;p34"/>
              <p:cNvSpPr txBox="1"/>
              <p:nvPr/>
            </p:nvSpPr>
            <p:spPr>
              <a:xfrm>
                <a:off x="629929" y="0"/>
                <a:ext cx="1639995" cy="14005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b">
                <a:normAutofit fontScale="100000" lnSpcReduction="0"/>
              </a:bodyPr>
              <a:lstStyle>
                <a:lvl1pPr algn="ctr" defTabSz="2145791" rtl="0">
                  <a:defRPr sz="5808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  <p:sp>
            <p:nvSpPr>
              <p:cNvPr id="1685" name="خط"/>
              <p:cNvSpPr/>
              <p:nvPr/>
            </p:nvSpPr>
            <p:spPr>
              <a:xfrm>
                <a:off x="1078192" y="1089179"/>
                <a:ext cx="112360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1687" name="Google Shape;532;p34"/>
            <p:cNvSpPr txBox="1"/>
            <p:nvPr/>
          </p:nvSpPr>
          <p:spPr>
            <a:xfrm>
              <a:off x="2056172" y="389279"/>
              <a:ext cx="1404493" cy="14850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  <p:grpSp>
        <p:nvGrpSpPr>
          <p:cNvPr id="1698" name="تجميع"/>
          <p:cNvGrpSpPr/>
          <p:nvPr/>
        </p:nvGrpSpPr>
        <p:grpSpPr>
          <a:xfrm>
            <a:off x="12816879" y="5885560"/>
            <a:ext cx="3552196" cy="4307460"/>
            <a:chOff x="0" y="0"/>
            <a:chExt cx="3552194" cy="4307458"/>
          </a:xfrm>
        </p:grpSpPr>
        <p:sp>
          <p:nvSpPr>
            <p:cNvPr id="1689" name="Google Shape;532;p34"/>
            <p:cNvSpPr txBox="1"/>
            <p:nvPr/>
          </p:nvSpPr>
          <p:spPr>
            <a:xfrm>
              <a:off x="1398773" y="1024204"/>
              <a:ext cx="1304414" cy="14074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70176" rtl="0">
                <a:defRPr sz="587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١٥</a:t>
              </a:r>
            </a:p>
          </p:txBody>
        </p:sp>
        <p:sp>
          <p:nvSpPr>
            <p:cNvPr id="1690" name="خط"/>
            <p:cNvSpPr/>
            <p:nvPr/>
          </p:nvSpPr>
          <p:spPr>
            <a:xfrm flipH="1">
              <a:off x="1730525" y="3034862"/>
              <a:ext cx="1230731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1" name="Google Shape;532;p34"/>
            <p:cNvSpPr txBox="1"/>
            <p:nvPr/>
          </p:nvSpPr>
          <p:spPr>
            <a:xfrm>
              <a:off x="2556247" y="1453227"/>
              <a:ext cx="910835" cy="14074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18944" rtl="0">
                <a:defRPr sz="600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-</a:t>
              </a:r>
            </a:p>
          </p:txBody>
        </p:sp>
        <p:grpSp>
          <p:nvGrpSpPr>
            <p:cNvPr id="1697" name="تجميع"/>
            <p:cNvGrpSpPr/>
            <p:nvPr/>
          </p:nvGrpSpPr>
          <p:grpSpPr>
            <a:xfrm>
              <a:off x="0" y="-1"/>
              <a:ext cx="3552195" cy="4307460"/>
              <a:chOff x="0" y="0"/>
              <a:chExt cx="3552194" cy="4307458"/>
            </a:xfrm>
          </p:grpSpPr>
          <p:pic>
            <p:nvPicPr>
              <p:cNvPr id="1692" name="IMG_3246.png" descr="IMG_3246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955350"/>
                <a:ext cx="3552195" cy="16306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93" name="Google Shape;532;p34"/>
              <p:cNvSpPr txBox="1"/>
              <p:nvPr/>
            </p:nvSpPr>
            <p:spPr>
              <a:xfrm>
                <a:off x="225365" y="944137"/>
                <a:ext cx="1358091" cy="1465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92095" rtl="0">
                  <a:defRPr sz="6204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  <p:sp>
            <p:nvSpPr>
              <p:cNvPr id="1694" name="Google Shape;532;p34"/>
              <p:cNvSpPr txBox="1"/>
              <p:nvPr/>
            </p:nvSpPr>
            <p:spPr>
              <a:xfrm>
                <a:off x="1583455" y="0"/>
                <a:ext cx="1358092" cy="15085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14016" rtl="0">
                  <a:defRPr sz="6534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695" name="Google Shape;532;p34"/>
              <p:cNvSpPr txBox="1"/>
              <p:nvPr/>
            </p:nvSpPr>
            <p:spPr>
              <a:xfrm>
                <a:off x="1265010" y="1770729"/>
                <a:ext cx="1509295" cy="15446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١٢</a:t>
                </a:r>
              </a:p>
            </p:txBody>
          </p:sp>
          <p:sp>
            <p:nvSpPr>
              <p:cNvPr id="1696" name="Google Shape;532;p34"/>
              <p:cNvSpPr txBox="1"/>
              <p:nvPr/>
            </p:nvSpPr>
            <p:spPr>
              <a:xfrm>
                <a:off x="1583455" y="2842047"/>
                <a:ext cx="1358092" cy="1465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92095" rtl="0">
                  <a:defRPr sz="6204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</p:grpSp>
      </p:grpSp>
      <p:grpSp>
        <p:nvGrpSpPr>
          <p:cNvPr id="1705" name="تجميع"/>
          <p:cNvGrpSpPr/>
          <p:nvPr/>
        </p:nvGrpSpPr>
        <p:grpSpPr>
          <a:xfrm>
            <a:off x="16555413" y="6228477"/>
            <a:ext cx="3460665" cy="2263646"/>
            <a:chOff x="0" y="0"/>
            <a:chExt cx="3460664" cy="2263644"/>
          </a:xfrm>
        </p:grpSpPr>
        <p:grpSp>
          <p:nvGrpSpPr>
            <p:cNvPr id="1703" name="تجميع"/>
            <p:cNvGrpSpPr/>
            <p:nvPr/>
          </p:nvGrpSpPr>
          <p:grpSpPr>
            <a:xfrm>
              <a:off x="0" y="0"/>
              <a:ext cx="2358824" cy="2263645"/>
              <a:chOff x="0" y="0"/>
              <a:chExt cx="2358823" cy="2263644"/>
            </a:xfrm>
          </p:grpSpPr>
          <p:sp>
            <p:nvSpPr>
              <p:cNvPr id="1699" name="Google Shape;532;p34"/>
              <p:cNvSpPr txBox="1"/>
              <p:nvPr/>
            </p:nvSpPr>
            <p:spPr>
              <a:xfrm>
                <a:off x="0" y="0"/>
                <a:ext cx="1259860" cy="202613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7500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700" name="Google Shape;532;p34"/>
              <p:cNvSpPr txBox="1"/>
              <p:nvPr/>
            </p:nvSpPr>
            <p:spPr>
              <a:xfrm>
                <a:off x="941936" y="904227"/>
                <a:ext cx="1259860" cy="13594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48255" rtl="0">
                  <a:defRPr sz="5544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  <p:sp>
            <p:nvSpPr>
              <p:cNvPr id="1701" name="Google Shape;532;p34"/>
              <p:cNvSpPr txBox="1"/>
              <p:nvPr/>
            </p:nvSpPr>
            <p:spPr>
              <a:xfrm>
                <a:off x="718829" y="0"/>
                <a:ext cx="1639995" cy="14005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b">
                <a:normAutofit fontScale="100000" lnSpcReduction="0"/>
              </a:bodyPr>
              <a:lstStyle>
                <a:lvl1pPr algn="ctr" defTabSz="2145791" rtl="0">
                  <a:defRPr sz="5808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702" name="خط"/>
              <p:cNvSpPr/>
              <p:nvPr/>
            </p:nvSpPr>
            <p:spPr>
              <a:xfrm>
                <a:off x="1078192" y="1089179"/>
                <a:ext cx="112360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1704" name="Google Shape;532;p34"/>
            <p:cNvSpPr txBox="1"/>
            <p:nvPr/>
          </p:nvSpPr>
          <p:spPr>
            <a:xfrm>
              <a:off x="2056172" y="389279"/>
              <a:ext cx="1404493" cy="14850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  <p:sp>
        <p:nvSpPr>
          <p:cNvPr id="1706" name="خط"/>
          <p:cNvSpPr/>
          <p:nvPr/>
        </p:nvSpPr>
        <p:spPr>
          <a:xfrm flipH="1" flipV="1">
            <a:off x="4563190" y="6140040"/>
            <a:ext cx="18587520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07" name="خط"/>
          <p:cNvSpPr/>
          <p:nvPr/>
        </p:nvSpPr>
        <p:spPr>
          <a:xfrm flipH="1" flipV="1">
            <a:off x="4563190" y="10139137"/>
            <a:ext cx="18587520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710" name="تجميع"/>
          <p:cNvGrpSpPr/>
          <p:nvPr/>
        </p:nvGrpSpPr>
        <p:grpSpPr>
          <a:xfrm>
            <a:off x="18374891" y="10320395"/>
            <a:ext cx="2335470" cy="1861953"/>
            <a:chOff x="0" y="0"/>
            <a:chExt cx="2335468" cy="1861952"/>
          </a:xfrm>
        </p:grpSpPr>
        <p:sp>
          <p:nvSpPr>
            <p:cNvPr id="1708" name="Google Shape;532;p34"/>
            <p:cNvSpPr txBox="1"/>
            <p:nvPr/>
          </p:nvSpPr>
          <p:spPr>
            <a:xfrm>
              <a:off x="0" y="0"/>
              <a:ext cx="1861953" cy="186195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7500">
                  <a:solidFill>
                    <a:srgbClr val="99244F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</a:t>
              </a:r>
            </a:p>
          </p:txBody>
        </p:sp>
        <p:sp>
          <p:nvSpPr>
            <p:cNvPr id="1709" name="Google Shape;532;p34"/>
            <p:cNvSpPr txBox="1"/>
            <p:nvPr/>
          </p:nvSpPr>
          <p:spPr>
            <a:xfrm>
              <a:off x="930976" y="0"/>
              <a:ext cx="1404493" cy="14850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  <p:grpSp>
        <p:nvGrpSpPr>
          <p:cNvPr id="1713" name="تجميع"/>
          <p:cNvGrpSpPr/>
          <p:nvPr/>
        </p:nvGrpSpPr>
        <p:grpSpPr>
          <a:xfrm>
            <a:off x="1635162" y="3795643"/>
            <a:ext cx="2298701" cy="698501"/>
            <a:chOff x="0" y="0"/>
            <a:chExt cx="2298700" cy="698500"/>
          </a:xfrm>
        </p:grpSpPr>
        <p:sp>
          <p:nvSpPr>
            <p:cNvPr id="1711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12" name="Google Shape;470;p38"/>
            <p:cNvSpPr txBox="1"/>
            <p:nvPr/>
          </p:nvSpPr>
          <p:spPr>
            <a:xfrm>
              <a:off x="0" y="33099"/>
              <a:ext cx="1953407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٥ ، ٦ ، ٧</a:t>
              </a:r>
            </a:p>
          </p:txBody>
        </p:sp>
      </p:grpSp>
      <p:grpSp>
        <p:nvGrpSpPr>
          <p:cNvPr id="173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71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71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1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1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72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718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19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0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721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2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3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4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5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728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726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2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تجميع"/>
          <p:cNvGrpSpPr/>
          <p:nvPr/>
        </p:nvGrpSpPr>
        <p:grpSpPr>
          <a:xfrm>
            <a:off x="1635162" y="4845012"/>
            <a:ext cx="2298701" cy="698501"/>
            <a:chOff x="0" y="0"/>
            <a:chExt cx="2298700" cy="698500"/>
          </a:xfrm>
        </p:grpSpPr>
        <p:sp>
          <p:nvSpPr>
            <p:cNvPr id="1732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33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sp>
        <p:nvSpPr>
          <p:cNvPr id="1735" name="Google Shape;130;p6"/>
          <p:cNvSpPr txBox="1"/>
          <p:nvPr/>
        </p:nvSpPr>
        <p:spPr>
          <a:xfrm>
            <a:off x="2218451" y="7902697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738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736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7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4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739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40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744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74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743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45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746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747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748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49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50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51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pic>
        <p:nvPicPr>
          <p:cNvPr id="1752" name="IMG_4803.png" descr="IMG_4803.png"/>
          <p:cNvPicPr>
            <a:picLocks noChangeAspect="1"/>
          </p:cNvPicPr>
          <p:nvPr/>
        </p:nvPicPr>
        <p:blipFill>
          <a:blip r:embed="rId11">
            <a:extLst/>
          </a:blip>
          <a:srcRect l="34315" t="0" r="2009" b="83816"/>
          <a:stretch>
            <a:fillRect/>
          </a:stretch>
        </p:blipFill>
        <p:spPr>
          <a:xfrm>
            <a:off x="8509217" y="1938186"/>
            <a:ext cx="14210091" cy="16100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9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756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753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54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55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768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757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58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59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760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1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2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3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4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767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765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66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3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771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2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74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75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776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777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780" name="تجميع"/>
          <p:cNvGrpSpPr/>
          <p:nvPr/>
        </p:nvGrpSpPr>
        <p:grpSpPr>
          <a:xfrm>
            <a:off x="1635162" y="4845012"/>
            <a:ext cx="2298701" cy="698501"/>
            <a:chOff x="0" y="0"/>
            <a:chExt cx="2298700" cy="698500"/>
          </a:xfrm>
        </p:grpSpPr>
        <p:sp>
          <p:nvSpPr>
            <p:cNvPr id="1778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79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sp>
        <p:nvSpPr>
          <p:cNvPr id="1781" name="Google Shape;126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82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83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84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pic>
        <p:nvPicPr>
          <p:cNvPr id="1785" name="IMG_4803.png" descr="IMG_4803.png"/>
          <p:cNvPicPr>
            <a:picLocks noChangeAspect="1"/>
          </p:cNvPicPr>
          <p:nvPr/>
        </p:nvPicPr>
        <p:blipFill>
          <a:blip r:embed="rId10">
            <a:extLst/>
          </a:blip>
          <a:srcRect l="34315" t="0" r="2009" b="83816"/>
          <a:stretch>
            <a:fillRect/>
          </a:stretch>
        </p:blipFill>
        <p:spPr>
          <a:xfrm>
            <a:off x="8509217" y="1938186"/>
            <a:ext cx="14210091" cy="1610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6" name="IMG_4819.png" descr="IMG_4819.png"/>
          <p:cNvPicPr>
            <a:picLocks noChangeAspect="1"/>
          </p:cNvPicPr>
          <p:nvPr/>
        </p:nvPicPr>
        <p:blipFill>
          <a:blip r:embed="rId11">
            <a:extLst/>
          </a:blip>
          <a:srcRect l="47475" t="0" r="0" b="44395"/>
          <a:stretch>
            <a:fillRect/>
          </a:stretch>
        </p:blipFill>
        <p:spPr>
          <a:xfrm>
            <a:off x="10078383" y="4332278"/>
            <a:ext cx="10041867" cy="1957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7" name="IMG_4819.png" descr="IMG_4819.png"/>
          <p:cNvPicPr>
            <a:picLocks noChangeAspect="1"/>
          </p:cNvPicPr>
          <p:nvPr/>
        </p:nvPicPr>
        <p:blipFill>
          <a:blip r:embed="rId11">
            <a:extLst/>
          </a:blip>
          <a:srcRect l="0" t="5122" r="53700" b="52591"/>
          <a:stretch>
            <a:fillRect/>
          </a:stretch>
        </p:blipFill>
        <p:spPr>
          <a:xfrm>
            <a:off x="10078384" y="6472277"/>
            <a:ext cx="8851710" cy="1488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8" name="IMG_4819.png" descr="IMG_4819.png"/>
          <p:cNvPicPr>
            <a:picLocks noChangeAspect="1"/>
          </p:cNvPicPr>
          <p:nvPr/>
        </p:nvPicPr>
        <p:blipFill>
          <a:blip r:embed="rId11">
            <a:extLst/>
          </a:blip>
          <a:srcRect l="8740" t="55665" r="1068" b="0"/>
          <a:stretch>
            <a:fillRect/>
          </a:stretch>
        </p:blipFill>
        <p:spPr>
          <a:xfrm>
            <a:off x="5009204" y="8603403"/>
            <a:ext cx="17242908" cy="1560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79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78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9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9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80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793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4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5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796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7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8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9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00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803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801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0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9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807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8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12" name="تجميع"/>
          <p:cNvGrpSpPr/>
          <p:nvPr/>
        </p:nvGrpSpPr>
        <p:grpSpPr>
          <a:xfrm>
            <a:off x="1635162" y="5924415"/>
            <a:ext cx="2298701" cy="698501"/>
            <a:chOff x="0" y="0"/>
            <a:chExt cx="2298700" cy="698500"/>
          </a:xfrm>
        </p:grpSpPr>
        <p:sp>
          <p:nvSpPr>
            <p:cNvPr id="1810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11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grpSp>
        <p:nvGrpSpPr>
          <p:cNvPr id="181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813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14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818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81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817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19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820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821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822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23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24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25" name="Google Shape;127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826" name="IMG_4803.png" descr="IMG_4803.png"/>
          <p:cNvPicPr>
            <a:picLocks noChangeAspect="1"/>
          </p:cNvPicPr>
          <p:nvPr/>
        </p:nvPicPr>
        <p:blipFill>
          <a:blip r:embed="rId11">
            <a:extLst/>
          </a:blip>
          <a:srcRect l="474" t="68255" r="2789" b="4720"/>
          <a:stretch>
            <a:fillRect/>
          </a:stretch>
        </p:blipFill>
        <p:spPr>
          <a:xfrm>
            <a:off x="4567375" y="2343422"/>
            <a:ext cx="18656062" cy="23232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3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830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27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28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29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842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831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32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33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34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35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36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37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38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841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839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40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848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846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7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9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850" name="Google Shape;125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851" name="Google Shape;126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52" name="Google Shape;127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53" name="Google Shape;128;p6"/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54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855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856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859" name="تجميع"/>
          <p:cNvGrpSpPr/>
          <p:nvPr/>
        </p:nvGrpSpPr>
        <p:grpSpPr>
          <a:xfrm>
            <a:off x="1635162" y="5924415"/>
            <a:ext cx="2298701" cy="698501"/>
            <a:chOff x="0" y="0"/>
            <a:chExt cx="2298700" cy="698500"/>
          </a:xfrm>
        </p:grpSpPr>
        <p:sp>
          <p:nvSpPr>
            <p:cNvPr id="1857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58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pic>
        <p:nvPicPr>
          <p:cNvPr id="1860" name="IMG_4803.png" descr="IMG_4803.png"/>
          <p:cNvPicPr>
            <a:picLocks noChangeAspect="1"/>
          </p:cNvPicPr>
          <p:nvPr/>
        </p:nvPicPr>
        <p:blipFill>
          <a:blip r:embed="rId10">
            <a:extLst/>
          </a:blip>
          <a:srcRect l="474" t="68255" r="2789" b="4720"/>
          <a:stretch>
            <a:fillRect/>
          </a:stretch>
        </p:blipFill>
        <p:spPr>
          <a:xfrm>
            <a:off x="4567375" y="2343422"/>
            <a:ext cx="18656062" cy="2323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1" name="IMG_4821.png" descr="IMG_4821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879479" y="5773487"/>
            <a:ext cx="14808356" cy="6236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86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6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6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6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87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866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7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8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69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70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71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72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73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876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874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7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2" name="تجميع"/>
          <p:cNvGrpSpPr/>
          <p:nvPr/>
        </p:nvGrpSpPr>
        <p:grpSpPr>
          <a:xfrm>
            <a:off x="1676098" y="1886833"/>
            <a:ext cx="2298701" cy="698501"/>
            <a:chOff x="0" y="0"/>
            <a:chExt cx="2298700" cy="698500"/>
          </a:xfrm>
        </p:grpSpPr>
        <p:sp>
          <p:nvSpPr>
            <p:cNvPr id="1880" name="Google Shape;590;p4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1" name="Google Shape;591;p49"/>
            <p:cNvSpPr txBox="1"/>
            <p:nvPr/>
          </p:nvSpPr>
          <p:spPr>
            <a:xfrm>
              <a:off x="-1" y="71199"/>
              <a:ext cx="1962102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3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sp>
        <p:nvSpPr>
          <p:cNvPr id="1883" name="Google Shape;141;p7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39051" y="2987296"/>
            <a:ext cx="1201898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889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7433521" y="5865731"/>
            <a:ext cx="5190352" cy="3386877"/>
            <a:chOff x="0" y="0"/>
            <a:chExt cx="5190351" cy="3386876"/>
          </a:xfrm>
        </p:grpSpPr>
        <p:grpSp>
          <p:nvGrpSpPr>
            <p:cNvPr id="1887" name="تجميع"/>
            <p:cNvGrpSpPr/>
            <p:nvPr/>
          </p:nvGrpSpPr>
          <p:grpSpPr>
            <a:xfrm>
              <a:off x="0" y="0"/>
              <a:ext cx="5190352" cy="3386877"/>
              <a:chOff x="0" y="0"/>
              <a:chExt cx="5190351" cy="3386876"/>
            </a:xfrm>
          </p:grpSpPr>
          <p:sp>
            <p:nvSpPr>
              <p:cNvPr id="1884" name="Google Shape;604;p49"/>
              <p:cNvSpPr/>
              <p:nvPr/>
            </p:nvSpPr>
            <p:spPr>
              <a:xfrm>
                <a:off x="0" y="0"/>
                <a:ext cx="5190352" cy="3246507"/>
              </a:xfrm>
              <a:prstGeom prst="rect">
                <a:avLst/>
              </a:prstGeom>
              <a:solidFill>
                <a:srgbClr val="303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85" name="Google Shape;605;p49"/>
              <p:cNvSpPr/>
              <p:nvPr/>
            </p:nvSpPr>
            <p:spPr>
              <a:xfrm>
                <a:off x="107650" y="2878821"/>
                <a:ext cx="4986844" cy="78467"/>
              </a:xfrm>
              <a:prstGeom prst="rect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pic>
            <p:nvPicPr>
              <p:cNvPr id="1886" name="IMG_1141.png" descr="IMG_114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758" t="0" r="4758" b="0"/>
              <a:stretch>
                <a:fillRect/>
              </a:stretch>
            </p:blipFill>
            <p:spPr>
              <a:xfrm>
                <a:off x="316052" y="0"/>
                <a:ext cx="4517393" cy="33868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88" name="Google Shape;606;p49"/>
            <p:cNvSpPr/>
            <p:nvPr/>
          </p:nvSpPr>
          <p:spPr>
            <a:xfrm>
              <a:off x="95694" y="2876343"/>
              <a:ext cx="1440764" cy="78467"/>
            </a:xfrm>
            <a:prstGeom prst="rect">
              <a:avLst/>
            </a:prstGeom>
            <a:solidFill>
              <a:srgbClr val="CC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892" name="تجميع"/>
          <p:cNvGrpSpPr/>
          <p:nvPr/>
        </p:nvGrpSpPr>
        <p:grpSpPr>
          <a:xfrm>
            <a:off x="18123486" y="1556222"/>
            <a:ext cx="5807370" cy="2130085"/>
            <a:chOff x="0" y="0"/>
            <a:chExt cx="5807369" cy="2130084"/>
          </a:xfrm>
        </p:grpSpPr>
        <p:pic>
          <p:nvPicPr>
            <p:cNvPr id="1890" name="IMG_4576.png" descr="IMG_4576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7225" t="82914" r="2804" b="10517"/>
            <a:stretch>
              <a:fillRect/>
            </a:stretch>
          </p:blipFill>
          <p:spPr>
            <a:xfrm>
              <a:off x="0" y="373288"/>
              <a:ext cx="5732968" cy="1256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91" name="Google Shape;619;p50"/>
            <p:cNvSpPr txBox="1"/>
            <p:nvPr/>
          </p:nvSpPr>
          <p:spPr>
            <a:xfrm>
              <a:off x="1082483" y="0"/>
              <a:ext cx="4724887" cy="21300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100">
                  <a:solidFill>
                    <a:srgbClr val="FFFFF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pic>
        <p:nvPicPr>
          <p:cNvPr id="1893" name="IMG_4834.jpeg" descr="IMG_4834.jpeg"/>
          <p:cNvPicPr>
            <a:picLocks noChangeAspect="1"/>
          </p:cNvPicPr>
          <p:nvPr/>
        </p:nvPicPr>
        <p:blipFill>
          <a:blip r:embed="rId6">
            <a:extLst/>
          </a:blip>
          <a:srcRect l="245" t="0" r="245" b="0"/>
          <a:stretch>
            <a:fillRect/>
          </a:stretch>
        </p:blipFill>
        <p:spPr>
          <a:xfrm>
            <a:off x="5974698" y="1724081"/>
            <a:ext cx="10615534" cy="11670240"/>
          </a:xfrm>
          <a:prstGeom prst="rect">
            <a:avLst/>
          </a:prstGeom>
          <a:ln w="76200">
            <a:solidFill>
              <a:schemeClr val="accent3"/>
            </a:solidFill>
            <a:miter lim="400000"/>
          </a:ln>
        </p:spPr>
      </p:pic>
      <p:pic>
        <p:nvPicPr>
          <p:cNvPr id="1894" name="IMG_4835.jpeg" descr="IMG_4835.jpeg"/>
          <p:cNvPicPr>
            <a:picLocks noChangeAspect="1"/>
          </p:cNvPicPr>
          <p:nvPr/>
        </p:nvPicPr>
        <p:blipFill>
          <a:blip r:embed="rId7">
            <a:extLst/>
          </a:blip>
          <a:srcRect l="0" t="1605" r="0" b="1605"/>
          <a:stretch>
            <a:fillRect/>
          </a:stretch>
        </p:blipFill>
        <p:spPr>
          <a:xfrm>
            <a:off x="5317204" y="1047046"/>
            <a:ext cx="1719816" cy="1679586"/>
          </a:xfrm>
          <a:prstGeom prst="rect">
            <a:avLst/>
          </a:prstGeom>
          <a:ln w="50800">
            <a:solidFill>
              <a:schemeClr val="accent3"/>
            </a:solidFill>
            <a:miter lim="400000"/>
          </a:ln>
        </p:spPr>
      </p:pic>
      <p:sp>
        <p:nvSpPr>
          <p:cNvPr id="1895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896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627934"/>
            <a:ext cx="171143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897" name="النص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grpSp>
        <p:nvGrpSpPr>
          <p:cNvPr id="191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90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9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9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0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91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902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03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04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905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06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07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08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09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912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910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1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8" name="تجميع"/>
          <p:cNvGrpSpPr/>
          <p:nvPr/>
        </p:nvGrpSpPr>
        <p:grpSpPr>
          <a:xfrm>
            <a:off x="1688798" y="2881846"/>
            <a:ext cx="2298701" cy="711201"/>
            <a:chOff x="0" y="0"/>
            <a:chExt cx="2298700" cy="711199"/>
          </a:xfrm>
        </p:grpSpPr>
        <p:sp>
          <p:nvSpPr>
            <p:cNvPr id="1916" name="Google Shape;590;p4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17" name="Google Shape;591;p49"/>
            <p:cNvSpPr txBox="1"/>
            <p:nvPr/>
          </p:nvSpPr>
          <p:spPr>
            <a:xfrm>
              <a:off x="-1" y="71199"/>
              <a:ext cx="1312926" cy="6400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400">
                  <a:solidFill>
                    <a:schemeClr val="accent3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الواجب</a:t>
              </a:r>
            </a:p>
          </p:txBody>
        </p:sp>
      </p:grpSp>
      <p:sp>
        <p:nvSpPr>
          <p:cNvPr id="1919" name="Google Shape;140;p7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39051" y="2015183"/>
            <a:ext cx="14981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922" name="Google Shape;10;p1"/>
          <p:cNvGrpSpPr/>
          <p:nvPr/>
        </p:nvGrpSpPr>
        <p:grpSpPr>
          <a:xfrm>
            <a:off x="528271" y="222876"/>
            <a:ext cx="665205" cy="570175"/>
            <a:chOff x="0" y="0"/>
            <a:chExt cx="665204" cy="570174"/>
          </a:xfrm>
        </p:grpSpPr>
        <p:sp>
          <p:nvSpPr>
            <p:cNvPr id="1920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1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929" name="Google Shape;13;p1"/>
          <p:cNvGrpSpPr/>
          <p:nvPr/>
        </p:nvGrpSpPr>
        <p:grpSpPr>
          <a:xfrm>
            <a:off x="528271" y="967399"/>
            <a:ext cx="601851" cy="601851"/>
            <a:chOff x="0" y="0"/>
            <a:chExt cx="601850" cy="601850"/>
          </a:xfrm>
        </p:grpSpPr>
        <p:sp>
          <p:nvSpPr>
            <p:cNvPr id="1923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4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5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6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7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8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30" name="Google Shape;102;p4"/>
          <p:cNvSpPr/>
          <p:nvPr/>
        </p:nvSpPr>
        <p:spPr>
          <a:xfrm>
            <a:off x="-18979" y="4035133"/>
            <a:ext cx="215901" cy="609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31" name="Google Shape;498;p39"/>
          <p:cNvSpPr txBox="1"/>
          <p:nvPr/>
        </p:nvSpPr>
        <p:spPr>
          <a:xfrm>
            <a:off x="11779466" y="3593046"/>
            <a:ext cx="6152232" cy="17800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000"/>
              <a:t>سؤال</a:t>
            </a:r>
            <a:r>
              <a:t> </a:t>
            </a:r>
            <a:r>
              <a:rPr>
                <a:solidFill>
                  <a:srgbClr val="99244F"/>
                </a:solidFill>
              </a:rPr>
              <a:t> ٩  ، ١٧  ، ٢٠</a:t>
            </a:r>
          </a:p>
        </p:txBody>
      </p:sp>
      <p:sp>
        <p:nvSpPr>
          <p:cNvPr id="1932" name="Google Shape;498;p39"/>
          <p:cNvSpPr txBox="1"/>
          <p:nvPr/>
        </p:nvSpPr>
        <p:spPr>
          <a:xfrm>
            <a:off x="12745439" y="5141133"/>
            <a:ext cx="4504421" cy="17800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000"/>
              <a:t>صفحة</a:t>
            </a:r>
            <a:r>
              <a:t>  </a:t>
            </a:r>
            <a:r>
              <a:rPr>
                <a:solidFill>
                  <a:srgbClr val="99244F"/>
                </a:solidFill>
              </a:rPr>
              <a:t>١٥٢</a:t>
            </a:r>
          </a:p>
        </p:txBody>
      </p:sp>
      <p:grpSp>
        <p:nvGrpSpPr>
          <p:cNvPr id="1935" name="تجميع"/>
          <p:cNvGrpSpPr/>
          <p:nvPr/>
        </p:nvGrpSpPr>
        <p:grpSpPr>
          <a:xfrm>
            <a:off x="18219659" y="3593046"/>
            <a:ext cx="5855458" cy="2130085"/>
            <a:chOff x="0" y="0"/>
            <a:chExt cx="5855456" cy="2130084"/>
          </a:xfrm>
        </p:grpSpPr>
        <p:pic>
          <p:nvPicPr>
            <p:cNvPr id="1933" name="IMG_4576.png" descr="IMG_457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7225" t="82914" r="2804" b="10517"/>
            <a:stretch>
              <a:fillRect/>
            </a:stretch>
          </p:blipFill>
          <p:spPr>
            <a:xfrm>
              <a:off x="0" y="373288"/>
              <a:ext cx="5732968" cy="1256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4" name="Google Shape;619;p50"/>
            <p:cNvSpPr txBox="1"/>
            <p:nvPr/>
          </p:nvSpPr>
          <p:spPr>
            <a:xfrm>
              <a:off x="1082483" y="0"/>
              <a:ext cx="4772974" cy="21300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7500">
                  <a:solidFill>
                    <a:srgbClr val="FFFFF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الواجب</a:t>
              </a:r>
            </a:p>
          </p:txBody>
        </p:sp>
      </p:grpSp>
      <p:pic>
        <p:nvPicPr>
          <p:cNvPr id="1936" name="IMG_4562.png" descr="IMG_456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48332" y="2015183"/>
            <a:ext cx="5814501" cy="4905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7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0" t="1402" r="68365" b="89926"/>
          <a:stretch>
            <a:fillRect/>
          </a:stretch>
        </p:blipFill>
        <p:spPr>
          <a:xfrm>
            <a:off x="3254038" y="9419298"/>
            <a:ext cx="4380177" cy="1200597"/>
          </a:xfrm>
          <a:prstGeom prst="rect">
            <a:avLst/>
          </a:prstGeom>
          <a:ln w="12700">
            <a:miter lim="400000"/>
          </a:ln>
        </p:spPr>
      </p:pic>
      <p:sp>
        <p:nvSpPr>
          <p:cNvPr id="1938" name="Google Shape;1231;p46"/>
          <p:cNvSpPr txBox="1"/>
          <p:nvPr/>
        </p:nvSpPr>
        <p:spPr>
          <a:xfrm>
            <a:off x="3254038" y="8954513"/>
            <a:ext cx="4095935" cy="21300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sz="10200">
                <a:solidFill>
                  <a:srgbClr val="FFFFFF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939" name="التعليم هو جواز السفر للمستقبل، الغد يعود للأشخاص الذي يستعدون له اليوم"/>
          <p:cNvSpPr txBox="1"/>
          <p:nvPr/>
        </p:nvSpPr>
        <p:spPr>
          <a:xfrm>
            <a:off x="8051902" y="9325388"/>
            <a:ext cx="14094696" cy="32611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457200">
              <a:defRPr sz="70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التعليم هو جواز السفر للمستقبل، الغد يعود للأشخاص الذي يستعدون له اليوم</a:t>
            </a:r>
          </a:p>
        </p:txBody>
      </p:sp>
      <p:pic>
        <p:nvPicPr>
          <p:cNvPr id="1940" name="IMG_4587.png" descr="IMG_458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96978" y="10629827"/>
            <a:ext cx="763384" cy="763384"/>
          </a:xfrm>
          <a:prstGeom prst="rect">
            <a:avLst/>
          </a:prstGeom>
          <a:ln w="12700">
            <a:miter lim="400000"/>
          </a:ln>
        </p:spPr>
      </p:pic>
      <p:sp>
        <p:nvSpPr>
          <p:cNvPr id="1941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942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943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grpSp>
        <p:nvGrpSpPr>
          <p:cNvPr id="196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94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94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4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4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95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948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49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50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951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52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53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54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55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958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956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5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" name="Google Shape;10;p1"/>
          <p:cNvGrpSpPr/>
          <p:nvPr/>
        </p:nvGrpSpPr>
        <p:grpSpPr>
          <a:xfrm>
            <a:off x="552474" y="577149"/>
            <a:ext cx="665205" cy="570176"/>
            <a:chOff x="0" y="0"/>
            <a:chExt cx="665204" cy="570174"/>
          </a:xfrm>
        </p:grpSpPr>
        <p:sp>
          <p:nvSpPr>
            <p:cNvPr id="858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9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67" name="Google Shape;13;p1"/>
          <p:cNvGrpSpPr/>
          <p:nvPr/>
        </p:nvGrpSpPr>
        <p:grpSpPr>
          <a:xfrm>
            <a:off x="552474" y="1321673"/>
            <a:ext cx="601851" cy="601852"/>
            <a:chOff x="0" y="0"/>
            <a:chExt cx="601850" cy="601850"/>
          </a:xfrm>
        </p:grpSpPr>
        <p:sp>
          <p:nvSpPr>
            <p:cNvPr id="861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2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3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4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5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6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68" name="Google Shape;102;p4"/>
          <p:cNvSpPr/>
          <p:nvPr/>
        </p:nvSpPr>
        <p:spPr>
          <a:xfrm>
            <a:off x="0" y="1321673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75" name="تجميع"/>
          <p:cNvGrpSpPr/>
          <p:nvPr/>
        </p:nvGrpSpPr>
        <p:grpSpPr>
          <a:xfrm>
            <a:off x="3849742" y="1898975"/>
            <a:ext cx="13808394" cy="10806796"/>
            <a:chOff x="0" y="0"/>
            <a:chExt cx="13808392" cy="10806795"/>
          </a:xfrm>
        </p:grpSpPr>
        <p:pic>
          <p:nvPicPr>
            <p:cNvPr id="869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89" t="0" r="1189" b="1100"/>
            <a:stretch>
              <a:fillRect/>
            </a:stretch>
          </p:blipFill>
          <p:spPr>
            <a:xfrm>
              <a:off x="0" y="0"/>
              <a:ext cx="13808393" cy="10806796"/>
            </a:xfrm>
            <a:prstGeom prst="rect">
              <a:avLst/>
            </a:prstGeom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</p:pic>
        <p:sp>
          <p:nvSpPr>
            <p:cNvPr id="870" name="خط"/>
            <p:cNvSpPr/>
            <p:nvPr/>
          </p:nvSpPr>
          <p:spPr>
            <a:xfrm flipV="1">
              <a:off x="9368105" y="4672960"/>
              <a:ext cx="1" cy="5937896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rtl="0">
                <a:defRPr sz="2600">
                  <a:solidFill>
                    <a:srgbClr val="4A545E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1" name="خط"/>
            <p:cNvSpPr/>
            <p:nvPr/>
          </p:nvSpPr>
          <p:spPr>
            <a:xfrm flipV="1">
              <a:off x="4389488" y="4672960"/>
              <a:ext cx="1" cy="5937896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rtl="0">
                <a:defRPr sz="2600">
                  <a:solidFill>
                    <a:srgbClr val="4A545E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2" name="مستطيل مستدير الزوايا"/>
            <p:cNvSpPr/>
            <p:nvPr/>
          </p:nvSpPr>
          <p:spPr>
            <a:xfrm>
              <a:off x="9814096" y="3735268"/>
              <a:ext cx="3480780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3" name="مستطيل مستدير الزوايا"/>
            <p:cNvSpPr/>
            <p:nvPr/>
          </p:nvSpPr>
          <p:spPr>
            <a:xfrm>
              <a:off x="350435" y="3735268"/>
              <a:ext cx="3480780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4" name="مستطيل مستدير الزوايا"/>
            <p:cNvSpPr/>
            <p:nvPr/>
          </p:nvSpPr>
          <p:spPr>
            <a:xfrm>
              <a:off x="5163806" y="3735268"/>
              <a:ext cx="3480781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876" name="ماذا أعرف"/>
          <p:cNvSpPr txBox="1"/>
          <p:nvPr/>
        </p:nvSpPr>
        <p:spPr>
          <a:xfrm>
            <a:off x="14313527" y="552195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8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877" name="ماذا أريد أن أعرف"/>
          <p:cNvSpPr txBox="1"/>
          <p:nvPr/>
        </p:nvSpPr>
        <p:spPr>
          <a:xfrm>
            <a:off x="8714947" y="5625253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52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878" name="ماذا تعلمت"/>
          <p:cNvSpPr txBox="1"/>
          <p:nvPr/>
        </p:nvSpPr>
        <p:spPr>
          <a:xfrm>
            <a:off x="4738700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8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879" name="Google Shape;850;p72"/>
          <p:cNvSpPr/>
          <p:nvPr/>
        </p:nvSpPr>
        <p:spPr>
          <a:xfrm>
            <a:off x="18392306" y="5719800"/>
            <a:ext cx="4590601" cy="113820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80" name="جدول التعلم"/>
          <p:cNvSpPr txBox="1"/>
          <p:nvPr/>
        </p:nvSpPr>
        <p:spPr>
          <a:xfrm>
            <a:off x="18970434" y="5574453"/>
            <a:ext cx="3097737" cy="14143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defRPr sz="58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sp>
        <p:nvSpPr>
          <p:cNvPr id="881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2270" y="2118126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8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69850" y="2940409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88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5935" y="3684558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84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5731" y="4426238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90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88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88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8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8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0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889" name="IMG_4594.jpeg" descr="IMG_4594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90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91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92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93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94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95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96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899" name="تجميع">
                <a:hlinkClick r:id="rId22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897" name="IMG_4015.jpeg" descr="IMG_4015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9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7" grpId="2"/>
      <p:bldP build="whole" bldLvl="1" animBg="1" rev="0" advAuto="0" spid="878" grpId="3"/>
      <p:bldP build="whole" bldLvl="1" animBg="1" rev="0" advAuto="0" spid="87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5" name="تجميع"/>
          <p:cNvGrpSpPr/>
          <p:nvPr/>
        </p:nvGrpSpPr>
        <p:grpSpPr>
          <a:xfrm>
            <a:off x="1717058" y="1812542"/>
            <a:ext cx="2048803" cy="842083"/>
            <a:chOff x="0" y="0"/>
            <a:chExt cx="2048801" cy="842082"/>
          </a:xfrm>
        </p:grpSpPr>
        <p:sp>
          <p:nvSpPr>
            <p:cNvPr id="903" name="Google Shape;228;p16"/>
            <p:cNvSpPr/>
            <p:nvPr/>
          </p:nvSpPr>
          <p:spPr>
            <a:xfrm>
              <a:off x="0" y="0"/>
              <a:ext cx="1834394" cy="8420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4" name="Google Shape;229;p16"/>
            <p:cNvSpPr txBox="1"/>
            <p:nvPr/>
          </p:nvSpPr>
          <p:spPr>
            <a:xfrm>
              <a:off x="86701" y="157033"/>
              <a:ext cx="1962101" cy="547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ctr">
              <a:spAutoFit/>
            </a:bodyPr>
            <a:lstStyle>
              <a:lvl1pPr rtl="0">
                <a:defRPr>
                  <a:solidFill>
                    <a:schemeClr val="accent3"/>
                  </a:solidFill>
                </a:defRPr>
              </a:lvl1pPr>
            </a:lstStyle>
            <a:p>
              <a:pPr/>
              <a:r>
                <a:t>فكرة الدرس</a:t>
              </a:r>
            </a:p>
          </p:txBody>
        </p:sp>
      </p:grpSp>
      <p:sp>
        <p:nvSpPr>
          <p:cNvPr id="906" name="Google Shape;93;p4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2697799"/>
            <a:ext cx="213310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909" name="Google Shape;10;p1"/>
          <p:cNvGrpSpPr/>
          <p:nvPr/>
        </p:nvGrpSpPr>
        <p:grpSpPr>
          <a:xfrm>
            <a:off x="553671" y="229196"/>
            <a:ext cx="665205" cy="570175"/>
            <a:chOff x="0" y="0"/>
            <a:chExt cx="665204" cy="570174"/>
          </a:xfrm>
        </p:grpSpPr>
        <p:sp>
          <p:nvSpPr>
            <p:cNvPr id="907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8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16" name="Google Shape;13;p1"/>
          <p:cNvGrpSpPr/>
          <p:nvPr/>
        </p:nvGrpSpPr>
        <p:grpSpPr>
          <a:xfrm>
            <a:off x="553671" y="973720"/>
            <a:ext cx="601851" cy="601851"/>
            <a:chOff x="0" y="0"/>
            <a:chExt cx="601850" cy="601850"/>
          </a:xfrm>
        </p:grpSpPr>
        <p:sp>
          <p:nvSpPr>
            <p:cNvPr id="910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1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2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3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4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5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17" name="التدريس"/>
          <p:cNvSpPr txBox="1"/>
          <p:nvPr/>
        </p:nvSpPr>
        <p:spPr>
          <a:xfrm>
            <a:off x="7547" y="2592456"/>
            <a:ext cx="1757452" cy="566421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التدريس</a:t>
            </a:r>
          </a:p>
        </p:txBody>
      </p:sp>
      <p:sp>
        <p:nvSpPr>
          <p:cNvPr id="918" name="Google Shape;102;p4"/>
          <p:cNvSpPr/>
          <p:nvPr/>
        </p:nvSpPr>
        <p:spPr>
          <a:xfrm>
            <a:off x="6421" y="1834336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919" name="IMG_4604.png" descr="IMG_4604.png"/>
          <p:cNvPicPr>
            <a:picLocks noChangeAspect="1"/>
          </p:cNvPicPr>
          <p:nvPr/>
        </p:nvPicPr>
        <p:blipFill>
          <a:blip r:embed="rId3">
            <a:extLst/>
          </a:blip>
          <a:srcRect l="30844" t="1127" r="0" b="81908"/>
          <a:stretch>
            <a:fillRect/>
          </a:stretch>
        </p:blipFill>
        <p:spPr>
          <a:xfrm>
            <a:off x="14676314" y="2246849"/>
            <a:ext cx="7161654" cy="2240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IMG_4794.png" descr="IMG_4794.png"/>
          <p:cNvPicPr>
            <a:picLocks noChangeAspect="1"/>
          </p:cNvPicPr>
          <p:nvPr/>
        </p:nvPicPr>
        <p:blipFill>
          <a:blip r:embed="rId4">
            <a:extLst/>
          </a:blip>
          <a:srcRect l="0" t="17659" r="0" b="55808"/>
          <a:stretch>
            <a:fillRect/>
          </a:stretch>
        </p:blipFill>
        <p:spPr>
          <a:xfrm>
            <a:off x="4783632" y="5264660"/>
            <a:ext cx="12639446" cy="4003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IMG_4588.png" descr="IMG_458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782838" y="5160574"/>
            <a:ext cx="5200069" cy="5718288"/>
          </a:xfrm>
          <a:prstGeom prst="rect">
            <a:avLst/>
          </a:prstGeom>
          <a:ln w="12700">
            <a:miter lim="400000"/>
          </a:ln>
        </p:spPr>
      </p:pic>
      <p:sp>
        <p:nvSpPr>
          <p:cNvPr id="922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33096" y="2592456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923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30212" y="3313745"/>
            <a:ext cx="135585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24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07870" y="4059164"/>
            <a:ext cx="1419280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94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2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2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2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2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4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29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30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31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32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33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34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35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36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39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37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3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5" name="تجميع"/>
          <p:cNvGrpSpPr/>
          <p:nvPr/>
        </p:nvGrpSpPr>
        <p:grpSpPr>
          <a:xfrm>
            <a:off x="1734399" y="2734049"/>
            <a:ext cx="1711479" cy="742246"/>
            <a:chOff x="0" y="0"/>
            <a:chExt cx="1711477" cy="742244"/>
          </a:xfrm>
        </p:grpSpPr>
        <p:sp>
          <p:nvSpPr>
            <p:cNvPr id="943" name="Google Shape;252;p17"/>
            <p:cNvSpPr/>
            <p:nvPr/>
          </p:nvSpPr>
          <p:spPr>
            <a:xfrm>
              <a:off x="0" y="0"/>
              <a:ext cx="1711478" cy="7422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4" name="Google Shape;253;p17"/>
            <p:cNvSpPr txBox="1"/>
            <p:nvPr/>
          </p:nvSpPr>
          <p:spPr>
            <a:xfrm>
              <a:off x="155381" y="128284"/>
              <a:ext cx="1262830" cy="547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>
                  <a:solidFill>
                    <a:schemeClr val="accent3"/>
                  </a:solidFill>
                </a:defRPr>
              </a:lvl1pPr>
            </a:lstStyle>
            <a:p>
              <a:pPr/>
              <a:r>
                <a:t>المفردات</a:t>
              </a:r>
            </a:p>
          </p:txBody>
        </p:sp>
      </p:grpSp>
      <p:sp>
        <p:nvSpPr>
          <p:cNvPr id="946" name="Google Shape;92;p4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64010" y="1985021"/>
            <a:ext cx="213310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pic>
        <p:nvPicPr>
          <p:cNvPr id="947" name="IMG_4604.png" descr="IMG_4604.png"/>
          <p:cNvPicPr>
            <a:picLocks noChangeAspect="1"/>
          </p:cNvPicPr>
          <p:nvPr/>
        </p:nvPicPr>
        <p:blipFill>
          <a:blip r:embed="rId3">
            <a:extLst/>
          </a:blip>
          <a:srcRect l="48257" t="44087" r="0" b="40223"/>
          <a:stretch>
            <a:fillRect/>
          </a:stretch>
        </p:blipFill>
        <p:spPr>
          <a:xfrm>
            <a:off x="16444121" y="2569612"/>
            <a:ext cx="5358388" cy="2072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48" name="IMG_4794.png" descr="IMG_4794.png"/>
          <p:cNvPicPr>
            <a:picLocks noChangeAspect="1"/>
          </p:cNvPicPr>
          <p:nvPr/>
        </p:nvPicPr>
        <p:blipFill>
          <a:blip r:embed="rId4">
            <a:extLst/>
          </a:blip>
          <a:srcRect l="37466" t="61932" r="0" b="1411"/>
          <a:stretch>
            <a:fillRect/>
          </a:stretch>
        </p:blipFill>
        <p:spPr>
          <a:xfrm>
            <a:off x="12192000" y="5258282"/>
            <a:ext cx="8200627" cy="5738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IMG_4591.png" descr="IMG_459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21098" y="3476294"/>
            <a:ext cx="4072742" cy="4924717"/>
          </a:xfrm>
          <a:prstGeom prst="rect">
            <a:avLst/>
          </a:prstGeom>
          <a:ln w="12700">
            <a:miter lim="400000"/>
          </a:ln>
        </p:spPr>
      </p:pic>
      <p:sp>
        <p:nvSpPr>
          <p:cNvPr id="950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33096" y="2592456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951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30212" y="3313745"/>
            <a:ext cx="135585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52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07870" y="4059164"/>
            <a:ext cx="1419280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969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56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53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54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55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68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57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8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9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60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1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2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3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4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67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65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66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971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2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grpSp>
        <p:nvGrpSpPr>
          <p:cNvPr id="989" name="تجميع"/>
          <p:cNvGrpSpPr/>
          <p:nvPr/>
        </p:nvGrpSpPr>
        <p:grpSpPr>
          <a:xfrm>
            <a:off x="0" y="202501"/>
            <a:ext cx="1763802" cy="4412898"/>
            <a:chOff x="-5224" y="0"/>
            <a:chExt cx="1763801" cy="4412897"/>
          </a:xfrm>
        </p:grpSpPr>
        <p:grpSp>
          <p:nvGrpSpPr>
            <p:cNvPr id="976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74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5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83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977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8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9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80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81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82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84" name="التركيز"/>
            <p:cNvSpPr txBox="1"/>
            <p:nvPr/>
          </p:nvSpPr>
          <p:spPr>
            <a:xfrm>
              <a:off x="63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985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986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987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988" name="Google Shape;102;p4"/>
            <p:cNvSpPr/>
            <p:nvPr/>
          </p:nvSpPr>
          <p:spPr>
            <a:xfrm>
              <a:off x="-5225" y="2339129"/>
              <a:ext cx="215901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90" name="Google Shape;109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91" name="Google Shape;111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9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9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94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995" name="IMG_4795.png" descr="IMG_4795.png"/>
          <p:cNvPicPr>
            <a:picLocks noChangeAspect="1"/>
          </p:cNvPicPr>
          <p:nvPr/>
        </p:nvPicPr>
        <p:blipFill>
          <a:blip r:embed="rId7">
            <a:extLst/>
          </a:blip>
          <a:srcRect l="78361" t="0" r="0" b="79422"/>
          <a:stretch>
            <a:fillRect/>
          </a:stretch>
        </p:blipFill>
        <p:spPr>
          <a:xfrm>
            <a:off x="20215227" y="1725477"/>
            <a:ext cx="3771184" cy="1893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IMG_4795.png" descr="IMG_4795.png"/>
          <p:cNvPicPr>
            <a:picLocks noChangeAspect="1"/>
          </p:cNvPicPr>
          <p:nvPr/>
        </p:nvPicPr>
        <p:blipFill>
          <a:blip r:embed="rId7">
            <a:extLst/>
          </a:blip>
          <a:srcRect l="56567" t="16982" r="5449" b="67586"/>
          <a:stretch>
            <a:fillRect/>
          </a:stretch>
        </p:blipFill>
        <p:spPr>
          <a:xfrm>
            <a:off x="13124990" y="1546798"/>
            <a:ext cx="5800151" cy="1244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997" name="IMG_4795.png" descr="IMG_4795.png"/>
          <p:cNvPicPr>
            <a:picLocks noChangeAspect="1"/>
          </p:cNvPicPr>
          <p:nvPr/>
        </p:nvPicPr>
        <p:blipFill>
          <a:blip r:embed="rId7">
            <a:extLst/>
          </a:blip>
          <a:srcRect l="1374" t="26386" r="78021" b="0"/>
          <a:stretch>
            <a:fillRect/>
          </a:stretch>
        </p:blipFill>
        <p:spPr>
          <a:xfrm>
            <a:off x="7352899" y="1819650"/>
            <a:ext cx="2388885" cy="4506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8" name="IMG_4796.png" descr="IMG_4796.png"/>
          <p:cNvPicPr>
            <a:picLocks noChangeAspect="1"/>
          </p:cNvPicPr>
          <p:nvPr/>
        </p:nvPicPr>
        <p:blipFill>
          <a:blip r:embed="rId8">
            <a:extLst/>
          </a:blip>
          <a:srcRect l="48078" t="0" r="0" b="57836"/>
          <a:stretch>
            <a:fillRect/>
          </a:stretch>
        </p:blipFill>
        <p:spPr>
          <a:xfrm>
            <a:off x="12439983" y="5720218"/>
            <a:ext cx="7140622" cy="2848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9" name="IMG_4796.png" descr="IMG_4796.png"/>
          <p:cNvPicPr>
            <a:picLocks noChangeAspect="1"/>
          </p:cNvPicPr>
          <p:nvPr/>
        </p:nvPicPr>
        <p:blipFill>
          <a:blip r:embed="rId8">
            <a:extLst/>
          </a:blip>
          <a:srcRect l="3146" t="43777" r="0" b="0"/>
          <a:stretch>
            <a:fillRect/>
          </a:stretch>
        </p:blipFill>
        <p:spPr>
          <a:xfrm>
            <a:off x="5002942" y="9143224"/>
            <a:ext cx="14577575" cy="4156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795.png" descr="IMG_4795.png"/>
          <p:cNvPicPr>
            <a:picLocks noChangeAspect="1"/>
          </p:cNvPicPr>
          <p:nvPr/>
        </p:nvPicPr>
        <p:blipFill>
          <a:blip r:embed="rId7">
            <a:extLst/>
          </a:blip>
          <a:srcRect l="35154" t="32040" r="5449" b="48802"/>
          <a:stretch>
            <a:fillRect/>
          </a:stretch>
        </p:blipFill>
        <p:spPr>
          <a:xfrm>
            <a:off x="10301257" y="2847046"/>
            <a:ext cx="9070073" cy="1544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IMG_4795.png" descr="IMG_4795.png"/>
          <p:cNvPicPr>
            <a:picLocks noChangeAspect="1"/>
          </p:cNvPicPr>
          <p:nvPr/>
        </p:nvPicPr>
        <p:blipFill>
          <a:blip r:embed="rId7">
            <a:extLst/>
          </a:blip>
          <a:srcRect l="35469" t="65435" r="5134" b="19432"/>
          <a:stretch>
            <a:fillRect/>
          </a:stretch>
        </p:blipFill>
        <p:spPr>
          <a:xfrm>
            <a:off x="10301257" y="4246503"/>
            <a:ext cx="9070073" cy="122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IMG_4796.png" descr="IMG_4796.png"/>
          <p:cNvPicPr>
            <a:picLocks noChangeAspect="1"/>
          </p:cNvPicPr>
          <p:nvPr/>
        </p:nvPicPr>
        <p:blipFill>
          <a:blip r:embed="rId8">
            <a:extLst/>
          </a:blip>
          <a:srcRect l="2361" t="6406" r="58216" b="54277"/>
          <a:stretch>
            <a:fillRect/>
          </a:stretch>
        </p:blipFill>
        <p:spPr>
          <a:xfrm>
            <a:off x="5465481" y="6487337"/>
            <a:ext cx="5421509" cy="26559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9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06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03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04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05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18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07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8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9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10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1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2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3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4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17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15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16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1021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2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grpSp>
        <p:nvGrpSpPr>
          <p:cNvPr id="1039" name="تجميع"/>
          <p:cNvGrpSpPr/>
          <p:nvPr/>
        </p:nvGrpSpPr>
        <p:grpSpPr>
          <a:xfrm>
            <a:off x="0" y="202501"/>
            <a:ext cx="1763802" cy="4412898"/>
            <a:chOff x="-5224" y="0"/>
            <a:chExt cx="1763801" cy="4412897"/>
          </a:xfrm>
        </p:grpSpPr>
        <p:grpSp>
          <p:nvGrpSpPr>
            <p:cNvPr id="1026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1024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5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33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1027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8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9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30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31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32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34" name="التركيز"/>
            <p:cNvSpPr txBox="1"/>
            <p:nvPr/>
          </p:nvSpPr>
          <p:spPr>
            <a:xfrm>
              <a:off x="63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035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036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037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038" name="Google Shape;102;p4"/>
            <p:cNvSpPr/>
            <p:nvPr/>
          </p:nvSpPr>
          <p:spPr>
            <a:xfrm>
              <a:off x="-5225" y="2339129"/>
              <a:ext cx="215901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40" name="Google Shape;109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41" name="Google Shape;111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4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4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44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045" name="IMG_4795.png" descr="IMG_4795.png"/>
          <p:cNvPicPr>
            <a:picLocks noChangeAspect="1"/>
          </p:cNvPicPr>
          <p:nvPr/>
        </p:nvPicPr>
        <p:blipFill>
          <a:blip r:embed="rId7">
            <a:extLst/>
          </a:blip>
          <a:srcRect l="78361" t="0" r="0" b="79422"/>
          <a:stretch>
            <a:fillRect/>
          </a:stretch>
        </p:blipFill>
        <p:spPr>
          <a:xfrm>
            <a:off x="5369429" y="-254700"/>
            <a:ext cx="3565724" cy="1790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6" name="IMG_4796.png" descr="IMG_4796.png"/>
          <p:cNvPicPr>
            <a:picLocks noChangeAspect="1"/>
          </p:cNvPicPr>
          <p:nvPr/>
        </p:nvPicPr>
        <p:blipFill>
          <a:blip r:embed="rId8">
            <a:extLst/>
          </a:blip>
          <a:srcRect l="60415" t="43777" r="0" b="43777"/>
          <a:stretch>
            <a:fillRect/>
          </a:stretch>
        </p:blipFill>
        <p:spPr>
          <a:xfrm>
            <a:off x="15993285" y="2015765"/>
            <a:ext cx="6892186" cy="1064282"/>
          </a:xfrm>
          <a:prstGeom prst="rect">
            <a:avLst/>
          </a:prstGeom>
          <a:ln w="12700">
            <a:miter lim="400000"/>
          </a:ln>
        </p:spPr>
      </p:pic>
      <p:sp>
        <p:nvSpPr>
          <p:cNvPr id="1047" name="Google Shape;532;p34"/>
          <p:cNvSpPr txBox="1"/>
          <p:nvPr/>
        </p:nvSpPr>
        <p:spPr>
          <a:xfrm>
            <a:off x="18459001" y="2852652"/>
            <a:ext cx="2671827" cy="15224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170176" rtl="0">
              <a:defRPr sz="5874">
                <a:solidFill>
                  <a:srgbClr val="0061F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/>
            <a:r>
              <a:t>٥ أرباع</a:t>
            </a:r>
          </a:p>
        </p:txBody>
      </p:sp>
      <p:pic>
        <p:nvPicPr>
          <p:cNvPr id="1048" name="IMG_4796.png" descr="IMG_4796.png"/>
          <p:cNvPicPr>
            <a:picLocks noChangeAspect="1"/>
          </p:cNvPicPr>
          <p:nvPr/>
        </p:nvPicPr>
        <p:blipFill>
          <a:blip r:embed="rId8">
            <a:extLst/>
          </a:blip>
          <a:srcRect l="54025" t="57272" r="1242" b="29721"/>
          <a:stretch>
            <a:fillRect/>
          </a:stretch>
        </p:blipFill>
        <p:spPr>
          <a:xfrm>
            <a:off x="6076655" y="1721853"/>
            <a:ext cx="7788445" cy="1112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9" name="IMG_4811.png" descr="IMG_481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37904" y="6231263"/>
            <a:ext cx="10234508" cy="58239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2" name="تجميع"/>
          <p:cNvGrpSpPr/>
          <p:nvPr/>
        </p:nvGrpSpPr>
        <p:grpSpPr>
          <a:xfrm>
            <a:off x="15099248" y="5871576"/>
            <a:ext cx="8680259" cy="2888141"/>
            <a:chOff x="0" y="0"/>
            <a:chExt cx="8680257" cy="2888140"/>
          </a:xfrm>
        </p:grpSpPr>
        <p:pic>
          <p:nvPicPr>
            <p:cNvPr id="1050" name="IMG_4810.png" descr="IMG_4810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6173" t="0" r="0" b="83911"/>
            <a:stretch>
              <a:fillRect/>
            </a:stretch>
          </p:blipFill>
          <p:spPr>
            <a:xfrm>
              <a:off x="3571675" y="546517"/>
              <a:ext cx="5108583" cy="1113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1" name="IMG_4810.png" descr="IMG_4810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025" t="0" r="66140" b="55288"/>
            <a:stretch>
              <a:fillRect/>
            </a:stretch>
          </p:blipFill>
          <p:spPr>
            <a:xfrm>
              <a:off x="0" y="0"/>
              <a:ext cx="3571577" cy="2888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53" name="IMG_4810.png" descr="IMG_4810.png"/>
          <p:cNvPicPr>
            <a:picLocks noChangeAspect="1"/>
          </p:cNvPicPr>
          <p:nvPr/>
        </p:nvPicPr>
        <p:blipFill>
          <a:blip r:embed="rId10">
            <a:extLst/>
          </a:blip>
          <a:srcRect l="13028" t="53356" r="28529" b="15219"/>
          <a:stretch>
            <a:fillRect/>
          </a:stretch>
        </p:blipFill>
        <p:spPr>
          <a:xfrm>
            <a:off x="17245871" y="8759716"/>
            <a:ext cx="6228659" cy="1988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4" name="IMG_4810.png" descr="IMG_4810.png"/>
          <p:cNvPicPr>
            <a:picLocks noChangeAspect="1"/>
          </p:cNvPicPr>
          <p:nvPr/>
        </p:nvPicPr>
        <p:blipFill>
          <a:blip r:embed="rId10">
            <a:extLst/>
          </a:blip>
          <a:srcRect l="59634" t="87096" r="0" b="0"/>
          <a:stretch>
            <a:fillRect/>
          </a:stretch>
        </p:blipFill>
        <p:spPr>
          <a:xfrm>
            <a:off x="17714048" y="10955868"/>
            <a:ext cx="4790298" cy="909363"/>
          </a:xfrm>
          <a:prstGeom prst="rect">
            <a:avLst/>
          </a:prstGeom>
          <a:ln w="12700">
            <a:miter lim="400000"/>
          </a:ln>
        </p:spPr>
      </p:pic>
      <p:sp>
        <p:nvSpPr>
          <p:cNvPr id="1055" name="خط"/>
          <p:cNvSpPr/>
          <p:nvPr/>
        </p:nvSpPr>
        <p:spPr>
          <a:xfrm flipH="1" flipV="1">
            <a:off x="4862260" y="5925457"/>
            <a:ext cx="18587520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56" name="خط"/>
          <p:cNvSpPr/>
          <p:nvPr/>
        </p:nvSpPr>
        <p:spPr>
          <a:xfrm flipV="1">
            <a:off x="14989664" y="1400101"/>
            <a:ext cx="1" cy="11596936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060" name="تجميع"/>
          <p:cNvGrpSpPr/>
          <p:nvPr/>
        </p:nvGrpSpPr>
        <p:grpSpPr>
          <a:xfrm>
            <a:off x="6181479" y="2748000"/>
            <a:ext cx="6551979" cy="2911342"/>
            <a:chOff x="0" y="0"/>
            <a:chExt cx="6551977" cy="2911341"/>
          </a:xfrm>
        </p:grpSpPr>
        <p:pic>
          <p:nvPicPr>
            <p:cNvPr id="1057" name="IMG_4809.png" descr="IMG_4809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30788" t="3658" r="62338" b="76610"/>
            <a:stretch>
              <a:fillRect/>
            </a:stretch>
          </p:blipFill>
          <p:spPr>
            <a:xfrm>
              <a:off x="3152889" y="67120"/>
              <a:ext cx="539766" cy="688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8" name="IMG_4812.png" descr="IMG_4812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6551978" cy="2911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9" name="IMG_4812.png" descr="IMG_4812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89151" t="6309" r="3404" b="79416"/>
            <a:stretch>
              <a:fillRect/>
            </a:stretch>
          </p:blipFill>
          <p:spPr>
            <a:xfrm>
              <a:off x="2030470" y="155626"/>
              <a:ext cx="600420" cy="511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7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6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6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6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6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7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65" name="IMG_4594.jpeg" descr="IMG_4594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6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7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68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9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0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1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2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75" name="تجميع">
                <a:hlinkClick r:id="rId28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73" name="IMG_4015.jpeg" descr="IMG_4015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7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IMG_4572.png" descr="IMG_4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35974" y="1181625"/>
            <a:ext cx="2442399" cy="29848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2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1080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1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sp>
        <p:nvSpPr>
          <p:cNvPr id="1083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84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85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086" name="Google Shape;109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87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088" name="IMG_4797.png" descr="IMG_4797.png"/>
          <p:cNvPicPr>
            <a:picLocks noChangeAspect="1"/>
          </p:cNvPicPr>
          <p:nvPr/>
        </p:nvPicPr>
        <p:blipFill>
          <a:blip r:embed="rId8">
            <a:extLst/>
          </a:blip>
          <a:srcRect l="10440" t="0" r="4327" b="0"/>
          <a:stretch>
            <a:fillRect/>
          </a:stretch>
        </p:blipFill>
        <p:spPr>
          <a:xfrm>
            <a:off x="5260043" y="1541668"/>
            <a:ext cx="15431180" cy="119021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9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8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9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9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0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93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4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5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96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7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8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9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00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03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01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0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107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08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grpSp>
        <p:nvGrpSpPr>
          <p:cNvPr id="1112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110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11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pic>
        <p:nvPicPr>
          <p:cNvPr id="1113" name="IMG_4589.png" descr="IMG_4589.png"/>
          <p:cNvPicPr>
            <a:picLocks noChangeAspect="1"/>
          </p:cNvPicPr>
          <p:nvPr/>
        </p:nvPicPr>
        <p:blipFill>
          <a:blip r:embed="rId2">
            <a:extLst/>
          </a:blip>
          <a:srcRect l="23712" t="23008" r="25591" b="8686"/>
          <a:stretch>
            <a:fillRect/>
          </a:stretch>
        </p:blipFill>
        <p:spPr>
          <a:xfrm flipH="1">
            <a:off x="21598406" y="975424"/>
            <a:ext cx="1384502" cy="1865387"/>
          </a:xfrm>
          <a:prstGeom prst="rect">
            <a:avLst/>
          </a:prstGeom>
          <a:ln w="12700">
            <a:miter lim="400000"/>
          </a:ln>
        </p:spPr>
      </p:pic>
      <p:sp>
        <p:nvSpPr>
          <p:cNvPr id="1114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115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16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17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118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119" name="IMG_4798.png" descr="IMG_4798.png"/>
          <p:cNvPicPr>
            <a:picLocks noChangeAspect="1"/>
          </p:cNvPicPr>
          <p:nvPr/>
        </p:nvPicPr>
        <p:blipFill>
          <a:blip r:embed="rId8">
            <a:extLst/>
          </a:blip>
          <a:srcRect l="71637" t="0" r="0" b="88728"/>
          <a:stretch>
            <a:fillRect/>
          </a:stretch>
        </p:blipFill>
        <p:spPr>
          <a:xfrm>
            <a:off x="3950158" y="162441"/>
            <a:ext cx="5010406" cy="1326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0" name="IMG_4798.png" descr="IMG_4798.png"/>
          <p:cNvPicPr>
            <a:picLocks noChangeAspect="1"/>
          </p:cNvPicPr>
          <p:nvPr/>
        </p:nvPicPr>
        <p:blipFill>
          <a:blip r:embed="rId8">
            <a:extLst/>
          </a:blip>
          <a:srcRect l="19242" t="1554" r="26710" b="90037"/>
          <a:stretch>
            <a:fillRect/>
          </a:stretch>
        </p:blipFill>
        <p:spPr>
          <a:xfrm>
            <a:off x="10101989" y="1290543"/>
            <a:ext cx="11918119" cy="1235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1" name="IMG_4798.png" descr="IMG_4798.png"/>
          <p:cNvPicPr>
            <a:picLocks noChangeAspect="1"/>
          </p:cNvPicPr>
          <p:nvPr/>
        </p:nvPicPr>
        <p:blipFill>
          <a:blip r:embed="rId8">
            <a:extLst/>
          </a:blip>
          <a:srcRect l="8067" t="11374" r="1578" b="71053"/>
          <a:stretch>
            <a:fillRect/>
          </a:stretch>
        </p:blipFill>
        <p:spPr>
          <a:xfrm>
            <a:off x="3942513" y="2627912"/>
            <a:ext cx="15436394" cy="2000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2" name="IMG_4798.png" descr="IMG_4798.png"/>
          <p:cNvPicPr>
            <a:picLocks noChangeAspect="1"/>
          </p:cNvPicPr>
          <p:nvPr/>
        </p:nvPicPr>
        <p:blipFill>
          <a:blip r:embed="rId8">
            <a:extLst/>
          </a:blip>
          <a:srcRect l="14067" t="29468" r="8026" b="29468"/>
          <a:stretch>
            <a:fillRect/>
          </a:stretch>
        </p:blipFill>
        <p:spPr>
          <a:xfrm>
            <a:off x="4128369" y="6009328"/>
            <a:ext cx="15598218" cy="5477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3" name="IMG_4799.png" descr="IMG_4799.png"/>
          <p:cNvPicPr>
            <a:picLocks noChangeAspect="1"/>
          </p:cNvPicPr>
          <p:nvPr/>
        </p:nvPicPr>
        <p:blipFill>
          <a:blip r:embed="rId9">
            <a:extLst/>
          </a:blip>
          <a:srcRect l="0" t="0" r="19449" b="0"/>
          <a:stretch>
            <a:fillRect/>
          </a:stretch>
        </p:blipFill>
        <p:spPr>
          <a:xfrm>
            <a:off x="19544042" y="2782887"/>
            <a:ext cx="4579109" cy="81500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2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2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2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2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3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28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9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0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31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2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3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4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5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38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36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3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lidesMania LMS">
  <a:themeElements>
    <a:clrScheme name="SlidesMania LMS">
      <a:dk1>
        <a:srgbClr val="F3F3F3"/>
      </a:dk1>
      <a:lt1>
        <a:srgbClr val="0B5394"/>
      </a:lt1>
      <a:dk2>
        <a:srgbClr val="A7A7A7"/>
      </a:dk2>
      <a:lt2>
        <a:srgbClr val="535353"/>
      </a:lt2>
      <a:accent1>
        <a:srgbClr val="073C63"/>
      </a:accent1>
      <a:accent2>
        <a:srgbClr val="0B5394"/>
      </a:accent2>
      <a:accent3>
        <a:srgbClr val="3D85C6"/>
      </a:accent3>
      <a:accent4>
        <a:srgbClr val="062E53"/>
      </a:accent4>
      <a:accent5>
        <a:srgbClr val="073763"/>
      </a:accent5>
      <a:accent6>
        <a:srgbClr val="224A6F"/>
      </a:accent6>
      <a:hlink>
        <a:srgbClr val="0000FF"/>
      </a:hlink>
      <a:folHlink>
        <a:srgbClr val="FF00FF"/>
      </a:folHlink>
    </a:clrScheme>
    <a:fontScheme name="SlidesMania LM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 LM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Gaegu Bold"/>
            <a:ea typeface="Gaegu Bold"/>
            <a:cs typeface="Gaegu Bold"/>
            <a:sym typeface="Gaegu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 LMS">
  <a:themeElements>
    <a:clrScheme name="SlidesMania LM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73C63"/>
      </a:accent1>
      <a:accent2>
        <a:srgbClr val="0B5394"/>
      </a:accent2>
      <a:accent3>
        <a:srgbClr val="3D85C6"/>
      </a:accent3>
      <a:accent4>
        <a:srgbClr val="062E53"/>
      </a:accent4>
      <a:accent5>
        <a:srgbClr val="073763"/>
      </a:accent5>
      <a:accent6>
        <a:srgbClr val="224A6F"/>
      </a:accent6>
      <a:hlink>
        <a:srgbClr val="0000FF"/>
      </a:hlink>
      <a:folHlink>
        <a:srgbClr val="FF00FF"/>
      </a:folHlink>
    </a:clrScheme>
    <a:fontScheme name="SlidesMania LM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 LM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Gaegu Bold"/>
            <a:ea typeface="Gaegu Bold"/>
            <a:cs typeface="Gaegu Bold"/>
            <a:sym typeface="Gaegu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