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0"/>
  </p:notesMasterIdLst>
  <p:sldIdLst>
    <p:sldId id="277" r:id="rId2"/>
    <p:sldId id="274" r:id="rId3"/>
    <p:sldId id="280" r:id="rId4"/>
    <p:sldId id="259" r:id="rId5"/>
    <p:sldId id="281" r:id="rId6"/>
    <p:sldId id="282" r:id="rId7"/>
    <p:sldId id="271" r:id="rId8"/>
    <p:sldId id="263" r:id="rId9"/>
    <p:sldId id="266" r:id="rId10"/>
    <p:sldId id="267" r:id="rId11"/>
    <p:sldId id="269" r:id="rId12"/>
    <p:sldId id="283" r:id="rId13"/>
    <p:sldId id="284" r:id="rId14"/>
    <p:sldId id="278" r:id="rId15"/>
    <p:sldId id="285" r:id="rId16"/>
    <p:sldId id="286" r:id="rId17"/>
    <p:sldId id="287" r:id="rId18"/>
    <p:sldId id="288" r:id="rId19"/>
  </p:sldIdLst>
  <p:sldSz cx="9144000" cy="5143500" type="screen16x9"/>
  <p:notesSz cx="6858000" cy="9144000"/>
  <p:embeddedFontLst>
    <p:embeddedFont>
      <p:font typeface="Advent Pro" panose="02000506040000020004" pitchFamily="2" charset="0"/>
      <p:regular r:id="rId21"/>
      <p:bold r:id="rId22"/>
    </p:embeddedFont>
    <p:embeddedFont>
      <p:font typeface="Anton" panose="020F0502020204030204" pitchFamily="34" charset="0"/>
      <p:regular r:id="rId23"/>
    </p:embeddedFont>
    <p:embeddedFont>
      <p:font typeface="Dosis ExtraLight" panose="020F0302020204030204" pitchFamily="34" charset="0"/>
      <p:regular r:id="rId24"/>
    </p:embeddedFont>
    <p:embeddedFont>
      <p:font typeface="El Messiri" pitchFamily="2" charset="-78"/>
      <p:regular r:id="rId25"/>
      <p:bold r:id="rId26"/>
    </p:embeddedFont>
    <p:embeddedFont>
      <p:font typeface="Itim" panose="020B0604020202020204" pitchFamily="34" charset="0"/>
      <p:regular r:id="rId27"/>
    </p:embeddedFont>
    <p:embeddedFont>
      <p:font typeface="Josefin Sans" panose="020F0502020204030204" pitchFamily="34" charset="0"/>
      <p:regular r:id="rId28"/>
      <p:bold r:id="rId29"/>
      <p:italic r:id="rId30"/>
      <p:boldItalic r:id="rId31"/>
    </p:embeddedFont>
    <p:embeddedFont>
      <p:font typeface="Ubuntu" panose="020B0604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2" y="66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9A98C-8536-469A-AFAD-DECE64DD493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23E0BFAA-FF66-4761-B590-BBE7975A6204}">
      <dgm:prSet phldrT="[نص]" custT="1"/>
      <dgm:spPr/>
      <dgm:t>
        <a:bodyPr/>
        <a:lstStyle/>
        <a:p>
          <a:pPr rtl="1"/>
          <a:r>
            <a:rPr lang="ar-SA" sz="2000" b="1" dirty="0"/>
            <a:t>الجزر</a:t>
          </a:r>
        </a:p>
        <a:p>
          <a:pPr rtl="1"/>
          <a:endParaRPr lang="ar-SA" sz="2000" b="1" dirty="0"/>
        </a:p>
        <a:p>
          <a:pPr rtl="1"/>
          <a:r>
            <a:rPr lang="ar-SA" sz="2000" b="1" dirty="0"/>
            <a:t>كتل من اليابسة </a:t>
          </a:r>
        </a:p>
      </dgm:t>
    </dgm:pt>
    <dgm:pt modelId="{DEE1FBC2-20B5-4933-B67C-B981D59B439D}" type="parTrans" cxnId="{A9B48771-135A-4C82-BD7A-1D8F6244FC64}">
      <dgm:prSet/>
      <dgm:spPr/>
      <dgm:t>
        <a:bodyPr/>
        <a:lstStyle/>
        <a:p>
          <a:pPr rtl="1"/>
          <a:endParaRPr lang="ar-SA"/>
        </a:p>
      </dgm:t>
    </dgm:pt>
    <dgm:pt modelId="{378CFA2A-EEAC-49C0-AFA5-FF30DE749B4D}" type="sibTrans" cxnId="{A9B48771-135A-4C82-BD7A-1D8F6244FC64}">
      <dgm:prSet/>
      <dgm:spPr/>
      <dgm:t>
        <a:bodyPr/>
        <a:lstStyle/>
        <a:p>
          <a:pPr rtl="1"/>
          <a:endParaRPr lang="ar-SA"/>
        </a:p>
      </dgm:t>
    </dgm:pt>
    <dgm:pt modelId="{73E7F988-74C7-47DF-B402-531503588F8E}">
      <dgm:prSet phldrT="[نص]" custT="1"/>
      <dgm:spPr/>
      <dgm:t>
        <a:bodyPr/>
        <a:lstStyle/>
        <a:p>
          <a:pPr rtl="1"/>
          <a:r>
            <a:rPr lang="ar-SA" sz="1800" b="1" dirty="0"/>
            <a:t>القارات</a:t>
          </a:r>
        </a:p>
        <a:p>
          <a:pPr rtl="1"/>
          <a:endParaRPr lang="ar-SA" sz="1800" b="1" dirty="0"/>
        </a:p>
        <a:p>
          <a:pPr rtl="1"/>
          <a:r>
            <a:rPr lang="ar-SA" sz="1800" b="1" dirty="0"/>
            <a:t>كتل كبيرة من اليابسة متصلة مع بعضها .</a:t>
          </a:r>
        </a:p>
      </dgm:t>
    </dgm:pt>
    <dgm:pt modelId="{6C4E4793-79EA-463E-8E17-57E35F58B633}" type="parTrans" cxnId="{E405876A-79A1-460B-BA03-B62B3BB4079F}">
      <dgm:prSet/>
      <dgm:spPr/>
      <dgm:t>
        <a:bodyPr/>
        <a:lstStyle/>
        <a:p>
          <a:pPr rtl="1"/>
          <a:endParaRPr lang="ar-SA"/>
        </a:p>
      </dgm:t>
    </dgm:pt>
    <dgm:pt modelId="{A6059ACD-5334-4B8E-BB62-2AF781CB6F28}" type="sibTrans" cxnId="{E405876A-79A1-460B-BA03-B62B3BB4079F}">
      <dgm:prSet/>
      <dgm:spPr/>
      <dgm:t>
        <a:bodyPr/>
        <a:lstStyle/>
        <a:p>
          <a:pPr rtl="1"/>
          <a:endParaRPr lang="ar-SA"/>
        </a:p>
      </dgm:t>
    </dgm:pt>
    <dgm:pt modelId="{06E2B5D2-EAB4-4DA4-884C-99905E76D3A2}" type="pres">
      <dgm:prSet presAssocID="{2FF9A98C-8536-469A-AFAD-DECE64DD4934}" presName="compositeShape" presStyleCnt="0">
        <dgm:presLayoutVars>
          <dgm:chMax val="7"/>
          <dgm:dir/>
          <dgm:resizeHandles val="exact"/>
        </dgm:presLayoutVars>
      </dgm:prSet>
      <dgm:spPr/>
    </dgm:pt>
    <dgm:pt modelId="{74FC748B-15A3-4460-B3FF-2E1EB1282F17}" type="pres">
      <dgm:prSet presAssocID="{23E0BFAA-FF66-4761-B590-BBE7975A6204}" presName="circ1" presStyleLbl="vennNode1" presStyleIdx="0" presStyleCnt="2"/>
      <dgm:spPr/>
    </dgm:pt>
    <dgm:pt modelId="{CA55A805-EB6E-4BA6-AF0E-9F9C92F34DE8}" type="pres">
      <dgm:prSet presAssocID="{23E0BFAA-FF66-4761-B590-BBE7975A62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820AC8-A1A1-4249-9B80-C8D42D1B7F06}" type="pres">
      <dgm:prSet presAssocID="{73E7F988-74C7-47DF-B402-531503588F8E}" presName="circ2" presStyleLbl="vennNode1" presStyleIdx="1" presStyleCnt="2"/>
      <dgm:spPr/>
    </dgm:pt>
    <dgm:pt modelId="{02A6300B-C022-4CFD-A3CC-060985DC8099}" type="pres">
      <dgm:prSet presAssocID="{73E7F988-74C7-47DF-B402-531503588F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83C708-938E-453E-A6DF-59A51FF465CE}" type="presOf" srcId="{2FF9A98C-8536-469A-AFAD-DECE64DD4934}" destId="{06E2B5D2-EAB4-4DA4-884C-99905E76D3A2}" srcOrd="0" destOrd="0" presId="urn:microsoft.com/office/officeart/2005/8/layout/venn1"/>
    <dgm:cxn modelId="{9A74543F-702B-403E-9D2E-D7385D01237B}" type="presOf" srcId="{73E7F988-74C7-47DF-B402-531503588F8E}" destId="{02A6300B-C022-4CFD-A3CC-060985DC8099}" srcOrd="1" destOrd="0" presId="urn:microsoft.com/office/officeart/2005/8/layout/venn1"/>
    <dgm:cxn modelId="{6AA41642-1DE0-41C5-8346-7DBDEFDD8A89}" type="presOf" srcId="{23E0BFAA-FF66-4761-B590-BBE7975A6204}" destId="{74FC748B-15A3-4460-B3FF-2E1EB1282F17}" srcOrd="0" destOrd="0" presId="urn:microsoft.com/office/officeart/2005/8/layout/venn1"/>
    <dgm:cxn modelId="{7CE8716A-50A8-4913-9B92-87BFECF6AFBD}" type="presOf" srcId="{23E0BFAA-FF66-4761-B590-BBE7975A6204}" destId="{CA55A805-EB6E-4BA6-AF0E-9F9C92F34DE8}" srcOrd="1" destOrd="0" presId="urn:microsoft.com/office/officeart/2005/8/layout/venn1"/>
    <dgm:cxn modelId="{E405876A-79A1-460B-BA03-B62B3BB4079F}" srcId="{2FF9A98C-8536-469A-AFAD-DECE64DD4934}" destId="{73E7F988-74C7-47DF-B402-531503588F8E}" srcOrd="1" destOrd="0" parTransId="{6C4E4793-79EA-463E-8E17-57E35F58B633}" sibTransId="{A6059ACD-5334-4B8E-BB62-2AF781CB6F28}"/>
    <dgm:cxn modelId="{A9B48771-135A-4C82-BD7A-1D8F6244FC64}" srcId="{2FF9A98C-8536-469A-AFAD-DECE64DD4934}" destId="{23E0BFAA-FF66-4761-B590-BBE7975A6204}" srcOrd="0" destOrd="0" parTransId="{DEE1FBC2-20B5-4933-B67C-B981D59B439D}" sibTransId="{378CFA2A-EEAC-49C0-AFA5-FF30DE749B4D}"/>
    <dgm:cxn modelId="{E50C9AC2-27E7-4EA1-93C2-7A034BEECC91}" type="presOf" srcId="{73E7F988-74C7-47DF-B402-531503588F8E}" destId="{7E820AC8-A1A1-4249-9B80-C8D42D1B7F06}" srcOrd="0" destOrd="0" presId="urn:microsoft.com/office/officeart/2005/8/layout/venn1"/>
    <dgm:cxn modelId="{E981CF47-92D4-4081-AA83-0F8420A6EF37}" type="presParOf" srcId="{06E2B5D2-EAB4-4DA4-884C-99905E76D3A2}" destId="{74FC748B-15A3-4460-B3FF-2E1EB1282F17}" srcOrd="0" destOrd="0" presId="urn:microsoft.com/office/officeart/2005/8/layout/venn1"/>
    <dgm:cxn modelId="{3B35715D-38DE-4DA5-8E7F-B74D11B0DFFB}" type="presParOf" srcId="{06E2B5D2-EAB4-4DA4-884C-99905E76D3A2}" destId="{CA55A805-EB6E-4BA6-AF0E-9F9C92F34DE8}" srcOrd="1" destOrd="0" presId="urn:microsoft.com/office/officeart/2005/8/layout/venn1"/>
    <dgm:cxn modelId="{9C9BD223-1912-4E69-8811-DE619A7A0DC3}" type="presParOf" srcId="{06E2B5D2-EAB4-4DA4-884C-99905E76D3A2}" destId="{7E820AC8-A1A1-4249-9B80-C8D42D1B7F06}" srcOrd="2" destOrd="0" presId="urn:microsoft.com/office/officeart/2005/8/layout/venn1"/>
    <dgm:cxn modelId="{01942B0D-523C-479F-8D92-B01262DEB802}" type="presParOf" srcId="{06E2B5D2-EAB4-4DA4-884C-99905E76D3A2}" destId="{02A6300B-C022-4CFD-A3CC-060985DC809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748B-15A3-4460-B3FF-2E1EB1282F17}">
      <dsp:nvSpPr>
        <dsp:cNvPr id="0" name=""/>
        <dsp:cNvSpPr/>
      </dsp:nvSpPr>
      <dsp:spPr>
        <a:xfrm>
          <a:off x="124130" y="438934"/>
          <a:ext cx="3061891" cy="30618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الجزر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/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كتل من اليابسة </a:t>
          </a:r>
        </a:p>
      </dsp:txBody>
      <dsp:txXfrm>
        <a:off x="551692" y="799997"/>
        <a:ext cx="1765415" cy="2339766"/>
      </dsp:txXfrm>
    </dsp:sp>
    <dsp:sp modelId="{7E820AC8-A1A1-4249-9B80-C8D42D1B7F06}">
      <dsp:nvSpPr>
        <dsp:cNvPr id="0" name=""/>
        <dsp:cNvSpPr/>
      </dsp:nvSpPr>
      <dsp:spPr>
        <a:xfrm>
          <a:off x="2330899" y="438934"/>
          <a:ext cx="3061891" cy="3061891"/>
        </a:xfrm>
        <a:prstGeom prst="ellipse">
          <a:avLst/>
        </a:prstGeom>
        <a:solidFill>
          <a:schemeClr val="accent3">
            <a:alpha val="50000"/>
            <a:hueOff val="-8433707"/>
            <a:satOff val="42896"/>
            <a:lumOff val="2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القارات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b="1" kern="1200" dirty="0"/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كتل كبيرة من اليابسة متصلة مع بعضها .</a:t>
          </a:r>
        </a:p>
      </dsp:txBody>
      <dsp:txXfrm>
        <a:off x="3199814" y="799997"/>
        <a:ext cx="1765415" cy="2339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6fa06255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6fa06255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366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6e9a21c8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6e9a21c8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25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6fa06255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6fa06255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43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090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297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03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56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83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6e9a21c8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6e9a21c8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6e9a21c8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6e9a21c8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94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2">
    <p:bg>
      <p:bgPr>
        <a:solidFill>
          <a:schemeClr val="dk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55221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2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913175" y="2140975"/>
            <a:ext cx="3312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1_1_2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 flipH="1">
            <a:off x="-7" y="4096425"/>
            <a:ext cx="9144007" cy="1047202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913175" y="2267482"/>
            <a:ext cx="2865900" cy="9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ctrTitle" idx="2"/>
          </p:nvPr>
        </p:nvSpPr>
        <p:spPr>
          <a:xfrm>
            <a:off x="913195" y="1882575"/>
            <a:ext cx="28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79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8" r:id="rId4"/>
    <p:sldLayoutId id="2147483659" r:id="rId5"/>
    <p:sldLayoutId id="2147483660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1"/>
          <p:cNvGrpSpPr/>
          <p:nvPr/>
        </p:nvGrpSpPr>
        <p:grpSpPr>
          <a:xfrm>
            <a:off x="7277658" y="3213917"/>
            <a:ext cx="1745471" cy="1805529"/>
            <a:chOff x="5751584" y="2041633"/>
            <a:chExt cx="2570650" cy="2659100"/>
          </a:xfrm>
        </p:grpSpPr>
        <p:sp>
          <p:nvSpPr>
            <p:cNvPr id="818" name="Google Shape;818;p31"/>
            <p:cNvSpPr/>
            <p:nvPr/>
          </p:nvSpPr>
          <p:spPr>
            <a:xfrm>
              <a:off x="6531506" y="2041633"/>
              <a:ext cx="1696165" cy="1502229"/>
            </a:xfrm>
            <a:custGeom>
              <a:avLst/>
              <a:gdLst/>
              <a:ahLst/>
              <a:cxnLst/>
              <a:rect l="l" t="t" r="r" b="b"/>
              <a:pathLst>
                <a:path w="9778" h="8660" extrusionOk="0">
                  <a:moveTo>
                    <a:pt x="4541" y="1"/>
                  </a:moveTo>
                  <a:cubicBezTo>
                    <a:pt x="3747" y="1"/>
                    <a:pt x="3105" y="615"/>
                    <a:pt x="2368" y="1094"/>
                  </a:cubicBezTo>
                  <a:cubicBezTo>
                    <a:pt x="1456" y="1692"/>
                    <a:pt x="587" y="2457"/>
                    <a:pt x="216" y="3518"/>
                  </a:cubicBezTo>
                  <a:cubicBezTo>
                    <a:pt x="57" y="3961"/>
                    <a:pt x="1" y="4454"/>
                    <a:pt x="133" y="4905"/>
                  </a:cubicBezTo>
                  <a:cubicBezTo>
                    <a:pt x="269" y="5356"/>
                    <a:pt x="629" y="5757"/>
                    <a:pt x="1087" y="5859"/>
                  </a:cubicBezTo>
                  <a:cubicBezTo>
                    <a:pt x="1185" y="5882"/>
                    <a:pt x="1283" y="5891"/>
                    <a:pt x="1381" y="5891"/>
                  </a:cubicBezTo>
                  <a:cubicBezTo>
                    <a:pt x="1814" y="5891"/>
                    <a:pt x="2254" y="5713"/>
                    <a:pt x="2692" y="5713"/>
                  </a:cubicBezTo>
                  <a:cubicBezTo>
                    <a:pt x="2739" y="5713"/>
                    <a:pt x="2786" y="5715"/>
                    <a:pt x="2834" y="5719"/>
                  </a:cubicBezTo>
                  <a:cubicBezTo>
                    <a:pt x="3580" y="5788"/>
                    <a:pt x="4122" y="6442"/>
                    <a:pt x="4538" y="7068"/>
                  </a:cubicBezTo>
                  <a:cubicBezTo>
                    <a:pt x="4956" y="7688"/>
                    <a:pt x="5402" y="8382"/>
                    <a:pt x="6118" y="8601"/>
                  </a:cubicBezTo>
                  <a:cubicBezTo>
                    <a:pt x="6248" y="8641"/>
                    <a:pt x="6382" y="8659"/>
                    <a:pt x="6516" y="8659"/>
                  </a:cubicBezTo>
                  <a:cubicBezTo>
                    <a:pt x="7227" y="8659"/>
                    <a:pt x="7936" y="8132"/>
                    <a:pt x="8073" y="7424"/>
                  </a:cubicBezTo>
                  <a:cubicBezTo>
                    <a:pt x="8220" y="6632"/>
                    <a:pt x="7743" y="5833"/>
                    <a:pt x="7857" y="5038"/>
                  </a:cubicBezTo>
                  <a:cubicBezTo>
                    <a:pt x="7876" y="4897"/>
                    <a:pt x="7917" y="4753"/>
                    <a:pt x="8012" y="4647"/>
                  </a:cubicBezTo>
                  <a:cubicBezTo>
                    <a:pt x="8209" y="4419"/>
                    <a:pt x="8557" y="4424"/>
                    <a:pt x="8846" y="4333"/>
                  </a:cubicBezTo>
                  <a:cubicBezTo>
                    <a:pt x="9391" y="4158"/>
                    <a:pt x="9743" y="3575"/>
                    <a:pt x="9762" y="2999"/>
                  </a:cubicBezTo>
                  <a:cubicBezTo>
                    <a:pt x="9777" y="2424"/>
                    <a:pt x="9516" y="1870"/>
                    <a:pt x="9156" y="1419"/>
                  </a:cubicBezTo>
                  <a:cubicBezTo>
                    <a:pt x="8773" y="933"/>
                    <a:pt x="8214" y="525"/>
                    <a:pt x="7599" y="525"/>
                  </a:cubicBezTo>
                  <a:cubicBezTo>
                    <a:pt x="7588" y="525"/>
                    <a:pt x="7576" y="525"/>
                    <a:pt x="7565" y="526"/>
                  </a:cubicBezTo>
                  <a:cubicBezTo>
                    <a:pt x="7266" y="533"/>
                    <a:pt x="6978" y="636"/>
                    <a:pt x="6683" y="639"/>
                  </a:cubicBezTo>
                  <a:cubicBezTo>
                    <a:pt x="6680" y="639"/>
                    <a:pt x="6676" y="639"/>
                    <a:pt x="6673" y="639"/>
                  </a:cubicBezTo>
                  <a:cubicBezTo>
                    <a:pt x="6169" y="639"/>
                    <a:pt x="5713" y="365"/>
                    <a:pt x="5251" y="162"/>
                  </a:cubicBezTo>
                  <a:cubicBezTo>
                    <a:pt x="4999" y="49"/>
                    <a:pt x="4764" y="1"/>
                    <a:pt x="4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7634775" y="2306346"/>
              <a:ext cx="462638" cy="319874"/>
            </a:xfrm>
            <a:custGeom>
              <a:avLst/>
              <a:gdLst/>
              <a:ahLst/>
              <a:cxnLst/>
              <a:rect l="l" t="t" r="r" b="b"/>
              <a:pathLst>
                <a:path w="2667" h="1844" extrusionOk="0">
                  <a:moveTo>
                    <a:pt x="938" y="0"/>
                  </a:moveTo>
                  <a:cubicBezTo>
                    <a:pt x="597" y="0"/>
                    <a:pt x="291" y="145"/>
                    <a:pt x="156" y="503"/>
                  </a:cubicBezTo>
                  <a:cubicBezTo>
                    <a:pt x="0" y="912"/>
                    <a:pt x="201" y="1405"/>
                    <a:pt x="565" y="1643"/>
                  </a:cubicBezTo>
                  <a:cubicBezTo>
                    <a:pt x="770" y="1780"/>
                    <a:pt x="1013" y="1844"/>
                    <a:pt x="1260" y="1844"/>
                  </a:cubicBezTo>
                  <a:cubicBezTo>
                    <a:pt x="1450" y="1844"/>
                    <a:pt x="1642" y="1806"/>
                    <a:pt x="1818" y="1734"/>
                  </a:cubicBezTo>
                  <a:cubicBezTo>
                    <a:pt x="1986" y="1666"/>
                    <a:pt x="2145" y="1568"/>
                    <a:pt x="2243" y="1416"/>
                  </a:cubicBezTo>
                  <a:cubicBezTo>
                    <a:pt x="2666" y="741"/>
                    <a:pt x="1711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7337100" y="2267836"/>
              <a:ext cx="189427" cy="137213"/>
            </a:xfrm>
            <a:custGeom>
              <a:avLst/>
              <a:gdLst/>
              <a:ahLst/>
              <a:cxnLst/>
              <a:rect l="l" t="t" r="r" b="b"/>
              <a:pathLst>
                <a:path w="1092" h="791" extrusionOk="0">
                  <a:moveTo>
                    <a:pt x="777" y="1"/>
                  </a:moveTo>
                  <a:cubicBezTo>
                    <a:pt x="666" y="1"/>
                    <a:pt x="537" y="36"/>
                    <a:pt x="417" y="93"/>
                  </a:cubicBezTo>
                  <a:cubicBezTo>
                    <a:pt x="198" y="192"/>
                    <a:pt x="8" y="362"/>
                    <a:pt x="4" y="513"/>
                  </a:cubicBezTo>
                  <a:cubicBezTo>
                    <a:pt x="1" y="672"/>
                    <a:pt x="172" y="790"/>
                    <a:pt x="331" y="790"/>
                  </a:cubicBezTo>
                  <a:cubicBezTo>
                    <a:pt x="336" y="790"/>
                    <a:pt x="341" y="790"/>
                    <a:pt x="345" y="790"/>
                  </a:cubicBezTo>
                  <a:cubicBezTo>
                    <a:pt x="508" y="779"/>
                    <a:pt x="656" y="683"/>
                    <a:pt x="789" y="589"/>
                  </a:cubicBezTo>
                  <a:cubicBezTo>
                    <a:pt x="932" y="491"/>
                    <a:pt x="1092" y="351"/>
                    <a:pt x="1050" y="183"/>
                  </a:cubicBezTo>
                  <a:cubicBezTo>
                    <a:pt x="1019" y="53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7643101" y="2706886"/>
              <a:ext cx="127846" cy="111193"/>
            </a:xfrm>
            <a:custGeom>
              <a:avLst/>
              <a:gdLst/>
              <a:ahLst/>
              <a:cxnLst/>
              <a:rect l="l" t="t" r="r" b="b"/>
              <a:pathLst>
                <a:path w="737" h="641" extrusionOk="0">
                  <a:moveTo>
                    <a:pt x="408" y="1"/>
                  </a:moveTo>
                  <a:cubicBezTo>
                    <a:pt x="192" y="1"/>
                    <a:pt x="1" y="344"/>
                    <a:pt x="123" y="524"/>
                  </a:cubicBezTo>
                  <a:cubicBezTo>
                    <a:pt x="165" y="589"/>
                    <a:pt x="244" y="623"/>
                    <a:pt x="320" y="634"/>
                  </a:cubicBezTo>
                  <a:cubicBezTo>
                    <a:pt x="342" y="638"/>
                    <a:pt x="365" y="640"/>
                    <a:pt x="387" y="640"/>
                  </a:cubicBezTo>
                  <a:cubicBezTo>
                    <a:pt x="448" y="640"/>
                    <a:pt x="508" y="625"/>
                    <a:pt x="555" y="589"/>
                  </a:cubicBezTo>
                  <a:cubicBezTo>
                    <a:pt x="737" y="448"/>
                    <a:pt x="684" y="24"/>
                    <a:pt x="426" y="2"/>
                  </a:cubicBezTo>
                  <a:cubicBezTo>
                    <a:pt x="420" y="1"/>
                    <a:pt x="414" y="1"/>
                    <a:pt x="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7160334" y="3151139"/>
              <a:ext cx="163059" cy="177631"/>
            </a:xfrm>
            <a:custGeom>
              <a:avLst/>
              <a:gdLst/>
              <a:ahLst/>
              <a:cxnLst/>
              <a:rect l="l" t="t" r="r" b="b"/>
              <a:pathLst>
                <a:path w="940" h="1024" extrusionOk="0">
                  <a:moveTo>
                    <a:pt x="758" y="1"/>
                  </a:moveTo>
                  <a:cubicBezTo>
                    <a:pt x="663" y="103"/>
                    <a:pt x="520" y="266"/>
                    <a:pt x="376" y="429"/>
                  </a:cubicBezTo>
                  <a:cubicBezTo>
                    <a:pt x="235" y="592"/>
                    <a:pt x="95" y="751"/>
                    <a:pt x="1" y="850"/>
                  </a:cubicBezTo>
                  <a:lnTo>
                    <a:pt x="182" y="1023"/>
                  </a:lnTo>
                  <a:cubicBezTo>
                    <a:pt x="277" y="922"/>
                    <a:pt x="421" y="759"/>
                    <a:pt x="565" y="596"/>
                  </a:cubicBezTo>
                  <a:cubicBezTo>
                    <a:pt x="705" y="432"/>
                    <a:pt x="845" y="273"/>
                    <a:pt x="940" y="175"/>
                  </a:cubicBezTo>
                  <a:lnTo>
                    <a:pt x="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7218273" y="3231455"/>
              <a:ext cx="158376" cy="174855"/>
            </a:xfrm>
            <a:custGeom>
              <a:avLst/>
              <a:gdLst/>
              <a:ahLst/>
              <a:cxnLst/>
              <a:rect l="l" t="t" r="r" b="b"/>
              <a:pathLst>
                <a:path w="913" h="1008" extrusionOk="0">
                  <a:moveTo>
                    <a:pt x="697" y="0"/>
                  </a:moveTo>
                  <a:cubicBezTo>
                    <a:pt x="606" y="163"/>
                    <a:pt x="371" y="443"/>
                    <a:pt x="0" y="838"/>
                  </a:cubicBezTo>
                  <a:lnTo>
                    <a:pt x="182" y="1008"/>
                  </a:lnTo>
                  <a:cubicBezTo>
                    <a:pt x="572" y="595"/>
                    <a:pt x="810" y="307"/>
                    <a:pt x="913" y="121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7618295" y="3517852"/>
              <a:ext cx="76499" cy="140856"/>
            </a:xfrm>
            <a:custGeom>
              <a:avLst/>
              <a:gdLst/>
              <a:ahLst/>
              <a:cxnLst/>
              <a:rect l="l" t="t" r="r" b="b"/>
              <a:pathLst>
                <a:path w="441" h="812" extrusionOk="0">
                  <a:moveTo>
                    <a:pt x="247" y="0"/>
                  </a:moveTo>
                  <a:lnTo>
                    <a:pt x="1" y="54"/>
                  </a:lnTo>
                  <a:cubicBezTo>
                    <a:pt x="58" y="308"/>
                    <a:pt x="126" y="565"/>
                    <a:pt x="201" y="811"/>
                  </a:cubicBezTo>
                  <a:lnTo>
                    <a:pt x="441" y="736"/>
                  </a:lnTo>
                  <a:cubicBezTo>
                    <a:pt x="364" y="497"/>
                    <a:pt x="300" y="247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7709020" y="3519760"/>
              <a:ext cx="85693" cy="127672"/>
            </a:xfrm>
            <a:custGeom>
              <a:avLst/>
              <a:gdLst/>
              <a:ahLst/>
              <a:cxnLst/>
              <a:rect l="l" t="t" r="r" b="b"/>
              <a:pathLst>
                <a:path w="494" h="736" extrusionOk="0">
                  <a:moveTo>
                    <a:pt x="35" y="190"/>
                  </a:moveTo>
                  <a:cubicBezTo>
                    <a:pt x="35" y="193"/>
                    <a:pt x="36" y="196"/>
                    <a:pt x="37" y="199"/>
                  </a:cubicBezTo>
                  <a:lnTo>
                    <a:pt x="37" y="199"/>
                  </a:lnTo>
                  <a:cubicBezTo>
                    <a:pt x="37" y="196"/>
                    <a:pt x="36" y="193"/>
                    <a:pt x="35" y="190"/>
                  </a:cubicBezTo>
                  <a:close/>
                  <a:moveTo>
                    <a:pt x="133" y="244"/>
                  </a:moveTo>
                  <a:lnTo>
                    <a:pt x="133" y="251"/>
                  </a:lnTo>
                  <a:cubicBezTo>
                    <a:pt x="126" y="251"/>
                    <a:pt x="118" y="251"/>
                    <a:pt x="110" y="247"/>
                  </a:cubicBezTo>
                  <a:lnTo>
                    <a:pt x="133" y="244"/>
                  </a:lnTo>
                  <a:close/>
                  <a:moveTo>
                    <a:pt x="134" y="1"/>
                  </a:moveTo>
                  <a:cubicBezTo>
                    <a:pt x="131" y="1"/>
                    <a:pt x="128" y="1"/>
                    <a:pt x="126" y="1"/>
                  </a:cubicBezTo>
                  <a:lnTo>
                    <a:pt x="42" y="66"/>
                  </a:lnTo>
                  <a:lnTo>
                    <a:pt x="0" y="103"/>
                  </a:lnTo>
                  <a:lnTo>
                    <a:pt x="49" y="213"/>
                  </a:lnTo>
                  <a:cubicBezTo>
                    <a:pt x="45" y="208"/>
                    <a:pt x="40" y="204"/>
                    <a:pt x="37" y="199"/>
                  </a:cubicBezTo>
                  <a:lnTo>
                    <a:pt x="37" y="199"/>
                  </a:lnTo>
                  <a:cubicBezTo>
                    <a:pt x="94" y="386"/>
                    <a:pt x="177" y="568"/>
                    <a:pt x="281" y="736"/>
                  </a:cubicBezTo>
                  <a:lnTo>
                    <a:pt x="493" y="608"/>
                  </a:lnTo>
                  <a:cubicBezTo>
                    <a:pt x="399" y="452"/>
                    <a:pt x="327" y="289"/>
                    <a:pt x="273" y="115"/>
                  </a:cubicBezTo>
                  <a:cubicBezTo>
                    <a:pt x="245" y="32"/>
                    <a:pt x="18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7837908" y="3434414"/>
              <a:ext cx="96621" cy="113274"/>
            </a:xfrm>
            <a:custGeom>
              <a:avLst/>
              <a:gdLst/>
              <a:ahLst/>
              <a:cxnLst/>
              <a:rect l="l" t="t" r="r" b="b"/>
              <a:pathLst>
                <a:path w="557" h="653" extrusionOk="0">
                  <a:moveTo>
                    <a:pt x="205" y="0"/>
                  </a:moveTo>
                  <a:lnTo>
                    <a:pt x="0" y="140"/>
                  </a:lnTo>
                  <a:lnTo>
                    <a:pt x="352" y="652"/>
                  </a:lnTo>
                  <a:lnTo>
                    <a:pt x="556" y="50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7882490" y="3333281"/>
              <a:ext cx="121080" cy="102693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145" y="1"/>
                  </a:moveTo>
                  <a:lnTo>
                    <a:pt x="0" y="201"/>
                  </a:lnTo>
                  <a:lnTo>
                    <a:pt x="554" y="592"/>
                  </a:lnTo>
                  <a:lnTo>
                    <a:pt x="698" y="387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7910765" y="3182710"/>
              <a:ext cx="140682" cy="48918"/>
            </a:xfrm>
            <a:custGeom>
              <a:avLst/>
              <a:gdLst/>
              <a:ahLst/>
              <a:cxnLst/>
              <a:rect l="l" t="t" r="r" b="b"/>
              <a:pathLst>
                <a:path w="811" h="282" extrusionOk="0">
                  <a:moveTo>
                    <a:pt x="773" y="0"/>
                  </a:moveTo>
                  <a:cubicBezTo>
                    <a:pt x="645" y="21"/>
                    <a:pt x="514" y="30"/>
                    <a:pt x="383" y="30"/>
                  </a:cubicBezTo>
                  <a:cubicBezTo>
                    <a:pt x="267" y="30"/>
                    <a:pt x="150" y="23"/>
                    <a:pt x="35" y="9"/>
                  </a:cubicBezTo>
                  <a:lnTo>
                    <a:pt x="0" y="255"/>
                  </a:lnTo>
                  <a:cubicBezTo>
                    <a:pt x="129" y="270"/>
                    <a:pt x="255" y="281"/>
                    <a:pt x="379" y="281"/>
                  </a:cubicBezTo>
                  <a:cubicBezTo>
                    <a:pt x="523" y="281"/>
                    <a:pt x="667" y="270"/>
                    <a:pt x="811" y="247"/>
                  </a:cubicBezTo>
                  <a:lnTo>
                    <a:pt x="7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7884571" y="3048099"/>
              <a:ext cx="106509" cy="59846"/>
            </a:xfrm>
            <a:custGeom>
              <a:avLst/>
              <a:gdLst/>
              <a:ahLst/>
              <a:cxnLst/>
              <a:rect l="l" t="t" r="r" b="b"/>
              <a:pathLst>
                <a:path w="614" h="345" extrusionOk="0">
                  <a:moveTo>
                    <a:pt x="587" y="0"/>
                  </a:moveTo>
                  <a:cubicBezTo>
                    <a:pt x="390" y="23"/>
                    <a:pt x="193" y="57"/>
                    <a:pt x="0" y="103"/>
                  </a:cubicBezTo>
                  <a:lnTo>
                    <a:pt x="60" y="345"/>
                  </a:lnTo>
                  <a:cubicBezTo>
                    <a:pt x="242" y="299"/>
                    <a:pt x="428" y="269"/>
                    <a:pt x="614" y="246"/>
                  </a:cubicBezTo>
                  <a:lnTo>
                    <a:pt x="5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7858724" y="2852946"/>
              <a:ext cx="136345" cy="132182"/>
            </a:xfrm>
            <a:custGeom>
              <a:avLst/>
              <a:gdLst/>
              <a:ahLst/>
              <a:cxnLst/>
              <a:rect l="l" t="t" r="r" b="b"/>
              <a:pathLst>
                <a:path w="786" h="762" extrusionOk="0">
                  <a:moveTo>
                    <a:pt x="183" y="1"/>
                  </a:moveTo>
                  <a:lnTo>
                    <a:pt x="1" y="174"/>
                  </a:lnTo>
                  <a:cubicBezTo>
                    <a:pt x="225" y="410"/>
                    <a:pt x="478" y="663"/>
                    <a:pt x="672" y="761"/>
                  </a:cubicBezTo>
                  <a:lnTo>
                    <a:pt x="786" y="538"/>
                  </a:lnTo>
                  <a:cubicBezTo>
                    <a:pt x="604" y="447"/>
                    <a:pt x="296" y="12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7923949" y="2762916"/>
              <a:ext cx="126284" cy="157162"/>
            </a:xfrm>
            <a:custGeom>
              <a:avLst/>
              <a:gdLst/>
              <a:ahLst/>
              <a:cxnLst/>
              <a:rect l="l" t="t" r="r" b="b"/>
              <a:pathLst>
                <a:path w="728" h="906" extrusionOk="0">
                  <a:moveTo>
                    <a:pt x="205" y="0"/>
                  </a:moveTo>
                  <a:lnTo>
                    <a:pt x="0" y="144"/>
                  </a:lnTo>
                  <a:cubicBezTo>
                    <a:pt x="144" y="345"/>
                    <a:pt x="447" y="784"/>
                    <a:pt x="504" y="906"/>
                  </a:cubicBezTo>
                  <a:lnTo>
                    <a:pt x="728" y="803"/>
                  </a:lnTo>
                  <a:cubicBezTo>
                    <a:pt x="644" y="618"/>
                    <a:pt x="209" y="8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8095337" y="2756845"/>
              <a:ext cx="102693" cy="125070"/>
            </a:xfrm>
            <a:custGeom>
              <a:avLst/>
              <a:gdLst/>
              <a:ahLst/>
              <a:cxnLst/>
              <a:rect l="l" t="t" r="r" b="b"/>
              <a:pathLst>
                <a:path w="592" h="721" extrusionOk="0">
                  <a:moveTo>
                    <a:pt x="217" y="1"/>
                  </a:moveTo>
                  <a:lnTo>
                    <a:pt x="1" y="130"/>
                  </a:lnTo>
                  <a:cubicBezTo>
                    <a:pt x="62" y="228"/>
                    <a:pt x="262" y="558"/>
                    <a:pt x="402" y="721"/>
                  </a:cubicBezTo>
                  <a:lnTo>
                    <a:pt x="592" y="558"/>
                  </a:lnTo>
                  <a:cubicBezTo>
                    <a:pt x="493" y="441"/>
                    <a:pt x="331" y="195"/>
                    <a:pt x="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8186756" y="2662304"/>
              <a:ext cx="84999" cy="75111"/>
            </a:xfrm>
            <a:custGeom>
              <a:avLst/>
              <a:gdLst/>
              <a:ahLst/>
              <a:cxnLst/>
              <a:rect l="l" t="t" r="r" b="b"/>
              <a:pathLst>
                <a:path w="490" h="433" extrusionOk="0">
                  <a:moveTo>
                    <a:pt x="133" y="0"/>
                  </a:moveTo>
                  <a:lnTo>
                    <a:pt x="0" y="213"/>
                  </a:lnTo>
                  <a:lnTo>
                    <a:pt x="356" y="432"/>
                  </a:lnTo>
                  <a:lnTo>
                    <a:pt x="489" y="22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8213644" y="2531509"/>
              <a:ext cx="103213" cy="62101"/>
            </a:xfrm>
            <a:custGeom>
              <a:avLst/>
              <a:gdLst/>
              <a:ahLst/>
              <a:cxnLst/>
              <a:rect l="l" t="t" r="r" b="b"/>
              <a:pathLst>
                <a:path w="595" h="358" extrusionOk="0">
                  <a:moveTo>
                    <a:pt x="546" y="1"/>
                  </a:moveTo>
                  <a:lnTo>
                    <a:pt x="0" y="114"/>
                  </a:lnTo>
                  <a:lnTo>
                    <a:pt x="50" y="357"/>
                  </a:lnTo>
                  <a:lnTo>
                    <a:pt x="595" y="243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8188664" y="2354744"/>
              <a:ext cx="133570" cy="93499"/>
            </a:xfrm>
            <a:custGeom>
              <a:avLst/>
              <a:gdLst/>
              <a:ahLst/>
              <a:cxnLst/>
              <a:rect l="l" t="t" r="r" b="b"/>
              <a:pathLst>
                <a:path w="770" h="539" extrusionOk="0">
                  <a:moveTo>
                    <a:pt x="660" y="1"/>
                  </a:moveTo>
                  <a:lnTo>
                    <a:pt x="1" y="315"/>
                  </a:lnTo>
                  <a:lnTo>
                    <a:pt x="107" y="539"/>
                  </a:lnTo>
                  <a:lnTo>
                    <a:pt x="770" y="228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7074814" y="3054691"/>
              <a:ext cx="168437" cy="162366"/>
            </a:xfrm>
            <a:custGeom>
              <a:avLst/>
              <a:gdLst/>
              <a:ahLst/>
              <a:cxnLst/>
              <a:rect l="l" t="t" r="r" b="b"/>
              <a:pathLst>
                <a:path w="971" h="936" extrusionOk="0">
                  <a:moveTo>
                    <a:pt x="789" y="0"/>
                  </a:moveTo>
                  <a:cubicBezTo>
                    <a:pt x="429" y="387"/>
                    <a:pt x="142" y="644"/>
                    <a:pt x="1" y="712"/>
                  </a:cubicBezTo>
                  <a:lnTo>
                    <a:pt x="111" y="936"/>
                  </a:lnTo>
                  <a:cubicBezTo>
                    <a:pt x="285" y="852"/>
                    <a:pt x="574" y="595"/>
                    <a:pt x="971" y="170"/>
                  </a:cubicBezTo>
                  <a:lnTo>
                    <a:pt x="7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6927017" y="3018609"/>
              <a:ext cx="92805" cy="153172"/>
            </a:xfrm>
            <a:custGeom>
              <a:avLst/>
              <a:gdLst/>
              <a:ahLst/>
              <a:cxnLst/>
              <a:rect l="l" t="t" r="r" b="b"/>
              <a:pathLst>
                <a:path w="535" h="883" extrusionOk="0">
                  <a:moveTo>
                    <a:pt x="296" y="0"/>
                  </a:moveTo>
                  <a:cubicBezTo>
                    <a:pt x="209" y="265"/>
                    <a:pt x="111" y="530"/>
                    <a:pt x="1" y="784"/>
                  </a:cubicBezTo>
                  <a:lnTo>
                    <a:pt x="232" y="883"/>
                  </a:lnTo>
                  <a:cubicBezTo>
                    <a:pt x="342" y="621"/>
                    <a:pt x="444" y="352"/>
                    <a:pt x="535" y="79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772629" y="3036823"/>
              <a:ext cx="81703" cy="157855"/>
            </a:xfrm>
            <a:custGeom>
              <a:avLst/>
              <a:gdLst/>
              <a:ahLst/>
              <a:cxnLst/>
              <a:rect l="l" t="t" r="r" b="b"/>
              <a:pathLst>
                <a:path w="471" h="910" extrusionOk="0">
                  <a:moveTo>
                    <a:pt x="225" y="1"/>
                  </a:moveTo>
                  <a:cubicBezTo>
                    <a:pt x="175" y="281"/>
                    <a:pt x="99" y="558"/>
                    <a:pt x="1" y="823"/>
                  </a:cubicBezTo>
                  <a:lnTo>
                    <a:pt x="236" y="910"/>
                  </a:lnTo>
                  <a:cubicBezTo>
                    <a:pt x="338" y="630"/>
                    <a:pt x="417" y="338"/>
                    <a:pt x="470" y="46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6545904" y="2940375"/>
              <a:ext cx="136866" cy="187345"/>
            </a:xfrm>
            <a:custGeom>
              <a:avLst/>
              <a:gdLst/>
              <a:ahLst/>
              <a:cxnLst/>
              <a:rect l="l" t="t" r="r" b="b"/>
              <a:pathLst>
                <a:path w="789" h="1080" extrusionOk="0">
                  <a:moveTo>
                    <a:pt x="581" y="0"/>
                  </a:moveTo>
                  <a:cubicBezTo>
                    <a:pt x="523" y="91"/>
                    <a:pt x="406" y="284"/>
                    <a:pt x="289" y="474"/>
                  </a:cubicBezTo>
                  <a:cubicBezTo>
                    <a:pt x="172" y="667"/>
                    <a:pt x="54" y="857"/>
                    <a:pt x="1" y="947"/>
                  </a:cubicBezTo>
                  <a:lnTo>
                    <a:pt x="213" y="1079"/>
                  </a:lnTo>
                  <a:cubicBezTo>
                    <a:pt x="266" y="988"/>
                    <a:pt x="383" y="796"/>
                    <a:pt x="501" y="607"/>
                  </a:cubicBezTo>
                  <a:cubicBezTo>
                    <a:pt x="618" y="413"/>
                    <a:pt x="736" y="224"/>
                    <a:pt x="789" y="133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6433668" y="2889722"/>
              <a:ext cx="142764" cy="105989"/>
            </a:xfrm>
            <a:custGeom>
              <a:avLst/>
              <a:gdLst/>
              <a:ahLst/>
              <a:cxnLst/>
              <a:rect l="l" t="t" r="r" b="b"/>
              <a:pathLst>
                <a:path w="823" h="611" extrusionOk="0">
                  <a:moveTo>
                    <a:pt x="719" y="0"/>
                  </a:moveTo>
                  <a:cubicBezTo>
                    <a:pt x="469" y="114"/>
                    <a:pt x="228" y="250"/>
                    <a:pt x="0" y="402"/>
                  </a:cubicBezTo>
                  <a:lnTo>
                    <a:pt x="140" y="610"/>
                  </a:lnTo>
                  <a:cubicBezTo>
                    <a:pt x="356" y="467"/>
                    <a:pt x="588" y="338"/>
                    <a:pt x="822" y="231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374515" y="2712263"/>
              <a:ext cx="177631" cy="60020"/>
            </a:xfrm>
            <a:custGeom>
              <a:avLst/>
              <a:gdLst/>
              <a:ahLst/>
              <a:cxnLst/>
              <a:rect l="l" t="t" r="r" b="b"/>
              <a:pathLst>
                <a:path w="1024" h="346" extrusionOk="0">
                  <a:moveTo>
                    <a:pt x="46" y="1"/>
                  </a:moveTo>
                  <a:lnTo>
                    <a:pt x="0" y="247"/>
                  </a:lnTo>
                  <a:cubicBezTo>
                    <a:pt x="280" y="296"/>
                    <a:pt x="670" y="345"/>
                    <a:pt x="962" y="345"/>
                  </a:cubicBezTo>
                  <a:lnTo>
                    <a:pt x="1023" y="345"/>
                  </a:lnTo>
                  <a:lnTo>
                    <a:pt x="1015" y="95"/>
                  </a:lnTo>
                  <a:cubicBezTo>
                    <a:pt x="995" y="96"/>
                    <a:pt x="974" y="96"/>
                    <a:pt x="953" y="96"/>
                  </a:cubicBezTo>
                  <a:cubicBezTo>
                    <a:pt x="680" y="96"/>
                    <a:pt x="312" y="49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6365148" y="2604539"/>
              <a:ext cx="212498" cy="103907"/>
            </a:xfrm>
            <a:custGeom>
              <a:avLst/>
              <a:gdLst/>
              <a:ahLst/>
              <a:cxnLst/>
              <a:rect l="l" t="t" r="r" b="b"/>
              <a:pathLst>
                <a:path w="1225" h="599" extrusionOk="0">
                  <a:moveTo>
                    <a:pt x="100" y="1"/>
                  </a:moveTo>
                  <a:lnTo>
                    <a:pt x="1" y="232"/>
                  </a:lnTo>
                  <a:cubicBezTo>
                    <a:pt x="312" y="364"/>
                    <a:pt x="804" y="504"/>
                    <a:pt x="1160" y="599"/>
                  </a:cubicBezTo>
                  <a:lnTo>
                    <a:pt x="1224" y="356"/>
                  </a:lnTo>
                  <a:cubicBezTo>
                    <a:pt x="724" y="224"/>
                    <a:pt x="334" y="102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6442862" y="2494213"/>
              <a:ext cx="166355" cy="112407"/>
            </a:xfrm>
            <a:custGeom>
              <a:avLst/>
              <a:gdLst/>
              <a:ahLst/>
              <a:cxnLst/>
              <a:rect l="l" t="t" r="r" b="b"/>
              <a:pathLst>
                <a:path w="959" h="648" extrusionOk="0">
                  <a:moveTo>
                    <a:pt x="114" y="0"/>
                  </a:moveTo>
                  <a:lnTo>
                    <a:pt x="0" y="224"/>
                  </a:lnTo>
                  <a:lnTo>
                    <a:pt x="848" y="648"/>
                  </a:lnTo>
                  <a:lnTo>
                    <a:pt x="958" y="4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6467148" y="2345550"/>
              <a:ext cx="216314" cy="150743"/>
            </a:xfrm>
            <a:custGeom>
              <a:avLst/>
              <a:gdLst/>
              <a:ahLst/>
              <a:cxnLst/>
              <a:rect l="l" t="t" r="r" b="b"/>
              <a:pathLst>
                <a:path w="1247" h="869" extrusionOk="0">
                  <a:moveTo>
                    <a:pt x="156" y="1"/>
                  </a:moveTo>
                  <a:lnTo>
                    <a:pt x="0" y="198"/>
                  </a:lnTo>
                  <a:cubicBezTo>
                    <a:pt x="281" y="417"/>
                    <a:pt x="796" y="721"/>
                    <a:pt x="1148" y="868"/>
                  </a:cubicBezTo>
                  <a:lnTo>
                    <a:pt x="1246" y="641"/>
                  </a:lnTo>
                  <a:cubicBezTo>
                    <a:pt x="917" y="501"/>
                    <a:pt x="417" y="205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7299631" y="3401628"/>
              <a:ext cx="140856" cy="167570"/>
            </a:xfrm>
            <a:custGeom>
              <a:avLst/>
              <a:gdLst/>
              <a:ahLst/>
              <a:cxnLst/>
              <a:rect l="l" t="t" r="r" b="b"/>
              <a:pathLst>
                <a:path w="812" h="966" extrusionOk="0">
                  <a:moveTo>
                    <a:pt x="629" y="0"/>
                  </a:moveTo>
                  <a:cubicBezTo>
                    <a:pt x="395" y="258"/>
                    <a:pt x="182" y="538"/>
                    <a:pt x="0" y="838"/>
                  </a:cubicBezTo>
                  <a:lnTo>
                    <a:pt x="213" y="966"/>
                  </a:lnTo>
                  <a:cubicBezTo>
                    <a:pt x="387" y="682"/>
                    <a:pt x="588" y="413"/>
                    <a:pt x="811" y="167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7429733" y="3498077"/>
              <a:ext cx="117784" cy="216487"/>
            </a:xfrm>
            <a:custGeom>
              <a:avLst/>
              <a:gdLst/>
              <a:ahLst/>
              <a:cxnLst/>
              <a:rect l="l" t="t" r="r" b="b"/>
              <a:pathLst>
                <a:path w="679" h="1248" extrusionOk="0">
                  <a:moveTo>
                    <a:pt x="448" y="1"/>
                  </a:moveTo>
                  <a:cubicBezTo>
                    <a:pt x="288" y="380"/>
                    <a:pt x="137" y="773"/>
                    <a:pt x="0" y="1164"/>
                  </a:cubicBezTo>
                  <a:lnTo>
                    <a:pt x="239" y="1247"/>
                  </a:lnTo>
                  <a:cubicBezTo>
                    <a:pt x="372" y="857"/>
                    <a:pt x="519" y="471"/>
                    <a:pt x="678" y="100"/>
                  </a:cubicBezTo>
                  <a:lnTo>
                    <a:pt x="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6573485" y="3890463"/>
              <a:ext cx="309119" cy="146060"/>
            </a:xfrm>
            <a:custGeom>
              <a:avLst/>
              <a:gdLst/>
              <a:ahLst/>
              <a:cxnLst/>
              <a:rect l="l" t="t" r="r" b="b"/>
              <a:pathLst>
                <a:path w="1782" h="842" extrusionOk="0">
                  <a:moveTo>
                    <a:pt x="1634" y="1"/>
                  </a:moveTo>
                  <a:cubicBezTo>
                    <a:pt x="1426" y="152"/>
                    <a:pt x="1218" y="283"/>
                    <a:pt x="1008" y="283"/>
                  </a:cubicBezTo>
                  <a:cubicBezTo>
                    <a:pt x="992" y="283"/>
                    <a:pt x="975" y="282"/>
                    <a:pt x="959" y="281"/>
                  </a:cubicBezTo>
                  <a:cubicBezTo>
                    <a:pt x="929" y="277"/>
                    <a:pt x="895" y="270"/>
                    <a:pt x="864" y="266"/>
                  </a:cubicBezTo>
                  <a:cubicBezTo>
                    <a:pt x="808" y="254"/>
                    <a:pt x="751" y="243"/>
                    <a:pt x="694" y="243"/>
                  </a:cubicBezTo>
                  <a:cubicBezTo>
                    <a:pt x="692" y="243"/>
                    <a:pt x="689" y="243"/>
                    <a:pt x="686" y="243"/>
                  </a:cubicBezTo>
                  <a:cubicBezTo>
                    <a:pt x="458" y="243"/>
                    <a:pt x="83" y="559"/>
                    <a:pt x="1" y="739"/>
                  </a:cubicBezTo>
                  <a:lnTo>
                    <a:pt x="228" y="841"/>
                  </a:lnTo>
                  <a:cubicBezTo>
                    <a:pt x="282" y="724"/>
                    <a:pt x="584" y="489"/>
                    <a:pt x="686" y="489"/>
                  </a:cubicBezTo>
                  <a:lnTo>
                    <a:pt x="691" y="489"/>
                  </a:lnTo>
                  <a:cubicBezTo>
                    <a:pt x="732" y="493"/>
                    <a:pt x="774" y="501"/>
                    <a:pt x="815" y="508"/>
                  </a:cubicBezTo>
                  <a:cubicBezTo>
                    <a:pt x="854" y="516"/>
                    <a:pt x="895" y="523"/>
                    <a:pt x="933" y="531"/>
                  </a:cubicBezTo>
                  <a:cubicBezTo>
                    <a:pt x="957" y="533"/>
                    <a:pt x="982" y="534"/>
                    <a:pt x="1006" y="534"/>
                  </a:cubicBezTo>
                  <a:cubicBezTo>
                    <a:pt x="1290" y="534"/>
                    <a:pt x="1544" y="373"/>
                    <a:pt x="1782" y="205"/>
                  </a:cubicBezTo>
                  <a:lnTo>
                    <a:pt x="1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542608" y="3702423"/>
              <a:ext cx="307731" cy="192722"/>
            </a:xfrm>
            <a:custGeom>
              <a:avLst/>
              <a:gdLst/>
              <a:ahLst/>
              <a:cxnLst/>
              <a:rect l="l" t="t" r="r" b="b"/>
              <a:pathLst>
                <a:path w="1774" h="1111" extrusionOk="0">
                  <a:moveTo>
                    <a:pt x="2" y="869"/>
                  </a:moveTo>
                  <a:cubicBezTo>
                    <a:pt x="1" y="870"/>
                    <a:pt x="1" y="872"/>
                    <a:pt x="1" y="873"/>
                  </a:cubicBezTo>
                  <a:cubicBezTo>
                    <a:pt x="1" y="873"/>
                    <a:pt x="1" y="872"/>
                    <a:pt x="2" y="869"/>
                  </a:cubicBezTo>
                  <a:close/>
                  <a:moveTo>
                    <a:pt x="1600" y="1"/>
                  </a:moveTo>
                  <a:cubicBezTo>
                    <a:pt x="1421" y="177"/>
                    <a:pt x="1166" y="280"/>
                    <a:pt x="918" y="280"/>
                  </a:cubicBezTo>
                  <a:cubicBezTo>
                    <a:pt x="882" y="280"/>
                    <a:pt x="847" y="278"/>
                    <a:pt x="811" y="274"/>
                  </a:cubicBezTo>
                  <a:lnTo>
                    <a:pt x="755" y="266"/>
                  </a:lnTo>
                  <a:cubicBezTo>
                    <a:pt x="709" y="259"/>
                    <a:pt x="658" y="252"/>
                    <a:pt x="606" y="252"/>
                  </a:cubicBezTo>
                  <a:cubicBezTo>
                    <a:pt x="571" y="252"/>
                    <a:pt x="536" y="255"/>
                    <a:pt x="501" y="263"/>
                  </a:cubicBezTo>
                  <a:cubicBezTo>
                    <a:pt x="243" y="319"/>
                    <a:pt x="133" y="573"/>
                    <a:pt x="46" y="774"/>
                  </a:cubicBezTo>
                  <a:lnTo>
                    <a:pt x="16" y="842"/>
                  </a:lnTo>
                  <a:cubicBezTo>
                    <a:pt x="9" y="856"/>
                    <a:pt x="5" y="865"/>
                    <a:pt x="2" y="869"/>
                  </a:cubicBezTo>
                  <a:lnTo>
                    <a:pt x="2" y="869"/>
                  </a:lnTo>
                  <a:cubicBezTo>
                    <a:pt x="6" y="865"/>
                    <a:pt x="17" y="861"/>
                    <a:pt x="31" y="861"/>
                  </a:cubicBezTo>
                  <a:lnTo>
                    <a:pt x="35" y="1111"/>
                  </a:lnTo>
                  <a:cubicBezTo>
                    <a:pt x="100" y="1111"/>
                    <a:pt x="182" y="1081"/>
                    <a:pt x="243" y="945"/>
                  </a:cubicBezTo>
                  <a:lnTo>
                    <a:pt x="273" y="873"/>
                  </a:lnTo>
                  <a:cubicBezTo>
                    <a:pt x="346" y="705"/>
                    <a:pt x="421" y="535"/>
                    <a:pt x="554" y="505"/>
                  </a:cubicBezTo>
                  <a:cubicBezTo>
                    <a:pt x="567" y="502"/>
                    <a:pt x="582" y="502"/>
                    <a:pt x="597" y="502"/>
                  </a:cubicBezTo>
                  <a:cubicBezTo>
                    <a:pt x="634" y="502"/>
                    <a:pt x="677" y="507"/>
                    <a:pt x="721" y="513"/>
                  </a:cubicBezTo>
                  <a:lnTo>
                    <a:pt x="781" y="520"/>
                  </a:lnTo>
                  <a:cubicBezTo>
                    <a:pt x="830" y="526"/>
                    <a:pt x="878" y="529"/>
                    <a:pt x="926" y="529"/>
                  </a:cubicBezTo>
                  <a:cubicBezTo>
                    <a:pt x="1241" y="529"/>
                    <a:pt x="1550" y="402"/>
                    <a:pt x="1773" y="175"/>
                  </a:cubicBezTo>
                  <a:lnTo>
                    <a:pt x="16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445464" y="3416720"/>
              <a:ext cx="258293" cy="179539"/>
            </a:xfrm>
            <a:custGeom>
              <a:avLst/>
              <a:gdLst/>
              <a:ahLst/>
              <a:cxnLst/>
              <a:rect l="l" t="t" r="r" b="b"/>
              <a:pathLst>
                <a:path w="1489" h="1035" extrusionOk="0">
                  <a:moveTo>
                    <a:pt x="1288" y="1"/>
                  </a:moveTo>
                  <a:cubicBezTo>
                    <a:pt x="1182" y="144"/>
                    <a:pt x="1023" y="251"/>
                    <a:pt x="852" y="296"/>
                  </a:cubicBezTo>
                  <a:cubicBezTo>
                    <a:pt x="811" y="307"/>
                    <a:pt x="770" y="315"/>
                    <a:pt x="728" y="322"/>
                  </a:cubicBezTo>
                  <a:cubicBezTo>
                    <a:pt x="651" y="333"/>
                    <a:pt x="572" y="349"/>
                    <a:pt x="492" y="383"/>
                  </a:cubicBezTo>
                  <a:cubicBezTo>
                    <a:pt x="356" y="436"/>
                    <a:pt x="8" y="841"/>
                    <a:pt x="1" y="1023"/>
                  </a:cubicBezTo>
                  <a:lnTo>
                    <a:pt x="251" y="1034"/>
                  </a:lnTo>
                  <a:cubicBezTo>
                    <a:pt x="265" y="951"/>
                    <a:pt x="504" y="651"/>
                    <a:pt x="583" y="614"/>
                  </a:cubicBezTo>
                  <a:cubicBezTo>
                    <a:pt x="641" y="591"/>
                    <a:pt x="705" y="580"/>
                    <a:pt x="773" y="569"/>
                  </a:cubicBezTo>
                  <a:cubicBezTo>
                    <a:pt x="819" y="557"/>
                    <a:pt x="868" y="550"/>
                    <a:pt x="913" y="538"/>
                  </a:cubicBezTo>
                  <a:cubicBezTo>
                    <a:pt x="1144" y="478"/>
                    <a:pt x="1349" y="341"/>
                    <a:pt x="1489" y="148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6256209" y="2989466"/>
              <a:ext cx="88121" cy="309813"/>
            </a:xfrm>
            <a:custGeom>
              <a:avLst/>
              <a:gdLst/>
              <a:ahLst/>
              <a:cxnLst/>
              <a:rect l="l" t="t" r="r" b="b"/>
              <a:pathLst>
                <a:path w="508" h="1786" extrusionOk="0">
                  <a:moveTo>
                    <a:pt x="315" y="1"/>
                  </a:moveTo>
                  <a:lnTo>
                    <a:pt x="92" y="111"/>
                  </a:lnTo>
                  <a:cubicBezTo>
                    <a:pt x="174" y="282"/>
                    <a:pt x="242" y="448"/>
                    <a:pt x="202" y="592"/>
                  </a:cubicBezTo>
                  <a:cubicBezTo>
                    <a:pt x="190" y="637"/>
                    <a:pt x="167" y="675"/>
                    <a:pt x="144" y="717"/>
                  </a:cubicBezTo>
                  <a:cubicBezTo>
                    <a:pt x="133" y="740"/>
                    <a:pt x="122" y="766"/>
                    <a:pt x="111" y="789"/>
                  </a:cubicBezTo>
                  <a:cubicBezTo>
                    <a:pt x="1" y="1020"/>
                    <a:pt x="1" y="1554"/>
                    <a:pt x="80" y="1785"/>
                  </a:cubicBezTo>
                  <a:lnTo>
                    <a:pt x="319" y="1705"/>
                  </a:lnTo>
                  <a:cubicBezTo>
                    <a:pt x="258" y="1535"/>
                    <a:pt x="258" y="1062"/>
                    <a:pt x="333" y="895"/>
                  </a:cubicBezTo>
                  <a:cubicBezTo>
                    <a:pt x="345" y="873"/>
                    <a:pt x="356" y="854"/>
                    <a:pt x="368" y="831"/>
                  </a:cubicBezTo>
                  <a:cubicBezTo>
                    <a:pt x="394" y="782"/>
                    <a:pt x="421" y="728"/>
                    <a:pt x="440" y="664"/>
                  </a:cubicBezTo>
                  <a:cubicBezTo>
                    <a:pt x="508" y="437"/>
                    <a:pt x="417" y="214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5951248" y="3087476"/>
              <a:ext cx="222906" cy="217702"/>
            </a:xfrm>
            <a:custGeom>
              <a:avLst/>
              <a:gdLst/>
              <a:ahLst/>
              <a:cxnLst/>
              <a:rect l="l" t="t" r="r" b="b"/>
              <a:pathLst>
                <a:path w="1285" h="1255" extrusionOk="0">
                  <a:moveTo>
                    <a:pt x="21" y="0"/>
                  </a:moveTo>
                  <a:cubicBezTo>
                    <a:pt x="14" y="0"/>
                    <a:pt x="7" y="0"/>
                    <a:pt x="0" y="0"/>
                  </a:cubicBezTo>
                  <a:lnTo>
                    <a:pt x="9" y="250"/>
                  </a:lnTo>
                  <a:cubicBezTo>
                    <a:pt x="15" y="250"/>
                    <a:pt x="21" y="250"/>
                    <a:pt x="28" y="250"/>
                  </a:cubicBezTo>
                  <a:cubicBezTo>
                    <a:pt x="230" y="250"/>
                    <a:pt x="436" y="362"/>
                    <a:pt x="546" y="531"/>
                  </a:cubicBezTo>
                  <a:cubicBezTo>
                    <a:pt x="584" y="588"/>
                    <a:pt x="614" y="652"/>
                    <a:pt x="641" y="713"/>
                  </a:cubicBezTo>
                  <a:cubicBezTo>
                    <a:pt x="668" y="766"/>
                    <a:pt x="690" y="815"/>
                    <a:pt x="717" y="864"/>
                  </a:cubicBezTo>
                  <a:cubicBezTo>
                    <a:pt x="800" y="1009"/>
                    <a:pt x="1069" y="1213"/>
                    <a:pt x="1224" y="1254"/>
                  </a:cubicBezTo>
                  <a:lnTo>
                    <a:pt x="1285" y="1012"/>
                  </a:lnTo>
                  <a:cubicBezTo>
                    <a:pt x="1194" y="989"/>
                    <a:pt x="982" y="827"/>
                    <a:pt x="937" y="743"/>
                  </a:cubicBezTo>
                  <a:cubicBezTo>
                    <a:pt x="910" y="698"/>
                    <a:pt x="891" y="652"/>
                    <a:pt x="869" y="607"/>
                  </a:cubicBezTo>
                  <a:cubicBezTo>
                    <a:pt x="834" y="539"/>
                    <a:pt x="804" y="463"/>
                    <a:pt x="755" y="395"/>
                  </a:cubicBezTo>
                  <a:cubicBezTo>
                    <a:pt x="599" y="154"/>
                    <a:pt x="3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5804146" y="3294598"/>
              <a:ext cx="345200" cy="123509"/>
            </a:xfrm>
            <a:custGeom>
              <a:avLst/>
              <a:gdLst/>
              <a:ahLst/>
              <a:cxnLst/>
              <a:rect l="l" t="t" r="r" b="b"/>
              <a:pathLst>
                <a:path w="1990" h="712" extrusionOk="0">
                  <a:moveTo>
                    <a:pt x="1718" y="705"/>
                  </a:moveTo>
                  <a:cubicBezTo>
                    <a:pt x="1719" y="707"/>
                    <a:pt x="1720" y="708"/>
                    <a:pt x="1720" y="708"/>
                  </a:cubicBezTo>
                  <a:cubicBezTo>
                    <a:pt x="1720" y="707"/>
                    <a:pt x="1719" y="706"/>
                    <a:pt x="1718" y="705"/>
                  </a:cubicBezTo>
                  <a:close/>
                  <a:moveTo>
                    <a:pt x="379" y="0"/>
                  </a:moveTo>
                  <a:cubicBezTo>
                    <a:pt x="308" y="0"/>
                    <a:pt x="235" y="4"/>
                    <a:pt x="163" y="11"/>
                  </a:cubicBezTo>
                  <a:cubicBezTo>
                    <a:pt x="110" y="15"/>
                    <a:pt x="58" y="19"/>
                    <a:pt x="0" y="19"/>
                  </a:cubicBezTo>
                  <a:lnTo>
                    <a:pt x="8" y="269"/>
                  </a:lnTo>
                  <a:cubicBezTo>
                    <a:pt x="65" y="269"/>
                    <a:pt x="126" y="265"/>
                    <a:pt x="186" y="257"/>
                  </a:cubicBezTo>
                  <a:cubicBezTo>
                    <a:pt x="250" y="254"/>
                    <a:pt x="315" y="250"/>
                    <a:pt x="379" y="250"/>
                  </a:cubicBezTo>
                  <a:cubicBezTo>
                    <a:pt x="584" y="250"/>
                    <a:pt x="792" y="303"/>
                    <a:pt x="993" y="355"/>
                  </a:cubicBezTo>
                  <a:cubicBezTo>
                    <a:pt x="1098" y="383"/>
                    <a:pt x="1212" y="413"/>
                    <a:pt x="1292" y="474"/>
                  </a:cubicBezTo>
                  <a:cubicBezTo>
                    <a:pt x="1334" y="500"/>
                    <a:pt x="1394" y="530"/>
                    <a:pt x="1467" y="565"/>
                  </a:cubicBezTo>
                  <a:cubicBezTo>
                    <a:pt x="1537" y="597"/>
                    <a:pt x="1686" y="666"/>
                    <a:pt x="1718" y="705"/>
                  </a:cubicBezTo>
                  <a:lnTo>
                    <a:pt x="1718" y="705"/>
                  </a:lnTo>
                  <a:cubicBezTo>
                    <a:pt x="1714" y="699"/>
                    <a:pt x="1709" y="686"/>
                    <a:pt x="1712" y="670"/>
                  </a:cubicBezTo>
                  <a:lnTo>
                    <a:pt x="1712" y="670"/>
                  </a:lnTo>
                  <a:lnTo>
                    <a:pt x="1958" y="712"/>
                  </a:lnTo>
                  <a:cubicBezTo>
                    <a:pt x="1989" y="534"/>
                    <a:pt x="1777" y="435"/>
                    <a:pt x="1572" y="337"/>
                  </a:cubicBezTo>
                  <a:cubicBezTo>
                    <a:pt x="1516" y="310"/>
                    <a:pt x="1467" y="287"/>
                    <a:pt x="1439" y="269"/>
                  </a:cubicBezTo>
                  <a:cubicBezTo>
                    <a:pt x="1318" y="182"/>
                    <a:pt x="1178" y="147"/>
                    <a:pt x="1058" y="114"/>
                  </a:cubicBezTo>
                  <a:cubicBezTo>
                    <a:pt x="841" y="56"/>
                    <a:pt x="614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5861911" y="3579607"/>
              <a:ext cx="288650" cy="151264"/>
            </a:xfrm>
            <a:custGeom>
              <a:avLst/>
              <a:gdLst/>
              <a:ahLst/>
              <a:cxnLst/>
              <a:rect l="l" t="t" r="r" b="b"/>
              <a:pathLst>
                <a:path w="1664" h="872" extrusionOk="0">
                  <a:moveTo>
                    <a:pt x="1489" y="1"/>
                  </a:moveTo>
                  <a:cubicBezTo>
                    <a:pt x="1315" y="172"/>
                    <a:pt x="983" y="377"/>
                    <a:pt x="860" y="377"/>
                  </a:cubicBezTo>
                  <a:cubicBezTo>
                    <a:pt x="855" y="377"/>
                    <a:pt x="850" y="377"/>
                    <a:pt x="845" y="376"/>
                  </a:cubicBezTo>
                  <a:cubicBezTo>
                    <a:pt x="815" y="368"/>
                    <a:pt x="788" y="357"/>
                    <a:pt x="758" y="345"/>
                  </a:cubicBezTo>
                  <a:cubicBezTo>
                    <a:pt x="728" y="334"/>
                    <a:pt x="697" y="323"/>
                    <a:pt x="664" y="315"/>
                  </a:cubicBezTo>
                  <a:cubicBezTo>
                    <a:pt x="623" y="305"/>
                    <a:pt x="582" y="300"/>
                    <a:pt x="540" y="300"/>
                  </a:cubicBezTo>
                  <a:cubicBezTo>
                    <a:pt x="445" y="300"/>
                    <a:pt x="349" y="327"/>
                    <a:pt x="262" y="380"/>
                  </a:cubicBezTo>
                  <a:cubicBezTo>
                    <a:pt x="137" y="455"/>
                    <a:pt x="50" y="576"/>
                    <a:pt x="15" y="709"/>
                  </a:cubicBezTo>
                  <a:lnTo>
                    <a:pt x="1" y="770"/>
                  </a:lnTo>
                  <a:lnTo>
                    <a:pt x="95" y="872"/>
                  </a:lnTo>
                  <a:lnTo>
                    <a:pt x="225" y="754"/>
                  </a:lnTo>
                  <a:lnTo>
                    <a:pt x="262" y="766"/>
                  </a:lnTo>
                  <a:cubicBezTo>
                    <a:pt x="277" y="698"/>
                    <a:pt x="323" y="633"/>
                    <a:pt x="391" y="595"/>
                  </a:cubicBezTo>
                  <a:cubicBezTo>
                    <a:pt x="439" y="566"/>
                    <a:pt x="491" y="550"/>
                    <a:pt x="542" y="550"/>
                  </a:cubicBezTo>
                  <a:cubicBezTo>
                    <a:pt x="562" y="550"/>
                    <a:pt x="583" y="552"/>
                    <a:pt x="603" y="558"/>
                  </a:cubicBezTo>
                  <a:cubicBezTo>
                    <a:pt x="625" y="562"/>
                    <a:pt x="648" y="573"/>
                    <a:pt x="671" y="581"/>
                  </a:cubicBezTo>
                  <a:cubicBezTo>
                    <a:pt x="713" y="595"/>
                    <a:pt x="755" y="611"/>
                    <a:pt x="796" y="618"/>
                  </a:cubicBezTo>
                  <a:cubicBezTo>
                    <a:pt x="814" y="621"/>
                    <a:pt x="833" y="623"/>
                    <a:pt x="853" y="623"/>
                  </a:cubicBezTo>
                  <a:cubicBezTo>
                    <a:pt x="1142" y="623"/>
                    <a:pt x="1567" y="271"/>
                    <a:pt x="1664" y="179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5959922" y="3950310"/>
              <a:ext cx="258293" cy="141376"/>
            </a:xfrm>
            <a:custGeom>
              <a:avLst/>
              <a:gdLst/>
              <a:ahLst/>
              <a:cxnLst/>
              <a:rect l="l" t="t" r="r" b="b"/>
              <a:pathLst>
                <a:path w="1489" h="815" extrusionOk="0">
                  <a:moveTo>
                    <a:pt x="1356" y="0"/>
                  </a:moveTo>
                  <a:cubicBezTo>
                    <a:pt x="1288" y="42"/>
                    <a:pt x="1144" y="148"/>
                    <a:pt x="1004" y="250"/>
                  </a:cubicBezTo>
                  <a:cubicBezTo>
                    <a:pt x="864" y="348"/>
                    <a:pt x="728" y="447"/>
                    <a:pt x="663" y="489"/>
                  </a:cubicBezTo>
                  <a:cubicBezTo>
                    <a:pt x="660" y="493"/>
                    <a:pt x="651" y="496"/>
                    <a:pt x="651" y="500"/>
                  </a:cubicBezTo>
                  <a:lnTo>
                    <a:pt x="621" y="481"/>
                  </a:lnTo>
                  <a:cubicBezTo>
                    <a:pt x="562" y="446"/>
                    <a:pt x="494" y="428"/>
                    <a:pt x="424" y="428"/>
                  </a:cubicBezTo>
                  <a:cubicBezTo>
                    <a:pt x="359" y="428"/>
                    <a:pt x="293" y="443"/>
                    <a:pt x="231" y="474"/>
                  </a:cubicBezTo>
                  <a:cubicBezTo>
                    <a:pt x="99" y="542"/>
                    <a:pt x="15" y="659"/>
                    <a:pt x="0" y="792"/>
                  </a:cubicBezTo>
                  <a:lnTo>
                    <a:pt x="250" y="815"/>
                  </a:lnTo>
                  <a:cubicBezTo>
                    <a:pt x="254" y="762"/>
                    <a:pt x="300" y="720"/>
                    <a:pt x="341" y="697"/>
                  </a:cubicBezTo>
                  <a:cubicBezTo>
                    <a:pt x="363" y="687"/>
                    <a:pt x="392" y="679"/>
                    <a:pt x="423" y="679"/>
                  </a:cubicBezTo>
                  <a:cubicBezTo>
                    <a:pt x="449" y="679"/>
                    <a:pt x="478" y="685"/>
                    <a:pt x="504" y="701"/>
                  </a:cubicBezTo>
                  <a:cubicBezTo>
                    <a:pt x="530" y="720"/>
                    <a:pt x="572" y="746"/>
                    <a:pt x="625" y="750"/>
                  </a:cubicBezTo>
                  <a:cubicBezTo>
                    <a:pt x="632" y="751"/>
                    <a:pt x="638" y="751"/>
                    <a:pt x="644" y="751"/>
                  </a:cubicBezTo>
                  <a:cubicBezTo>
                    <a:pt x="711" y="751"/>
                    <a:pt x="764" y="718"/>
                    <a:pt x="791" y="701"/>
                  </a:cubicBezTo>
                  <a:cubicBezTo>
                    <a:pt x="864" y="659"/>
                    <a:pt x="1004" y="557"/>
                    <a:pt x="1148" y="451"/>
                  </a:cubicBezTo>
                  <a:cubicBezTo>
                    <a:pt x="1284" y="353"/>
                    <a:pt x="1420" y="254"/>
                    <a:pt x="1489" y="212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6125412" y="4270880"/>
              <a:ext cx="202610" cy="236610"/>
            </a:xfrm>
            <a:custGeom>
              <a:avLst/>
              <a:gdLst/>
              <a:ahLst/>
              <a:cxnLst/>
              <a:rect l="l" t="t" r="r" b="b"/>
              <a:pathLst>
                <a:path w="1168" h="1364" extrusionOk="0">
                  <a:moveTo>
                    <a:pt x="1126" y="0"/>
                  </a:moveTo>
                  <a:lnTo>
                    <a:pt x="879" y="46"/>
                  </a:lnTo>
                  <a:cubicBezTo>
                    <a:pt x="879" y="141"/>
                    <a:pt x="656" y="500"/>
                    <a:pt x="565" y="546"/>
                  </a:cubicBezTo>
                  <a:cubicBezTo>
                    <a:pt x="535" y="561"/>
                    <a:pt x="501" y="577"/>
                    <a:pt x="466" y="588"/>
                  </a:cubicBezTo>
                  <a:cubicBezTo>
                    <a:pt x="365" y="626"/>
                    <a:pt x="246" y="671"/>
                    <a:pt x="156" y="766"/>
                  </a:cubicBezTo>
                  <a:cubicBezTo>
                    <a:pt x="8" y="928"/>
                    <a:pt x="1" y="1198"/>
                    <a:pt x="141" y="1364"/>
                  </a:cubicBezTo>
                  <a:lnTo>
                    <a:pt x="334" y="1205"/>
                  </a:lnTo>
                  <a:cubicBezTo>
                    <a:pt x="274" y="1133"/>
                    <a:pt x="274" y="1008"/>
                    <a:pt x="342" y="937"/>
                  </a:cubicBezTo>
                  <a:cubicBezTo>
                    <a:pt x="391" y="883"/>
                    <a:pt x="470" y="853"/>
                    <a:pt x="554" y="823"/>
                  </a:cubicBezTo>
                  <a:cubicBezTo>
                    <a:pt x="592" y="808"/>
                    <a:pt x="629" y="792"/>
                    <a:pt x="667" y="778"/>
                  </a:cubicBezTo>
                  <a:cubicBezTo>
                    <a:pt x="830" y="701"/>
                    <a:pt x="1167" y="209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6417883" y="4443655"/>
              <a:ext cx="141549" cy="250661"/>
            </a:xfrm>
            <a:custGeom>
              <a:avLst/>
              <a:gdLst/>
              <a:ahLst/>
              <a:cxnLst/>
              <a:rect l="l" t="t" r="r" b="b"/>
              <a:pathLst>
                <a:path w="816" h="1445" extrusionOk="0">
                  <a:moveTo>
                    <a:pt x="170" y="1"/>
                  </a:moveTo>
                  <a:cubicBezTo>
                    <a:pt x="106" y="32"/>
                    <a:pt x="57" y="88"/>
                    <a:pt x="30" y="156"/>
                  </a:cubicBezTo>
                  <a:cubicBezTo>
                    <a:pt x="0" y="243"/>
                    <a:pt x="8" y="345"/>
                    <a:pt x="50" y="429"/>
                  </a:cubicBezTo>
                  <a:cubicBezTo>
                    <a:pt x="99" y="527"/>
                    <a:pt x="179" y="595"/>
                    <a:pt x="250" y="656"/>
                  </a:cubicBezTo>
                  <a:lnTo>
                    <a:pt x="284" y="683"/>
                  </a:lnTo>
                  <a:cubicBezTo>
                    <a:pt x="398" y="785"/>
                    <a:pt x="474" y="883"/>
                    <a:pt x="511" y="986"/>
                  </a:cubicBezTo>
                  <a:cubicBezTo>
                    <a:pt x="553" y="1100"/>
                    <a:pt x="542" y="1221"/>
                    <a:pt x="485" y="1304"/>
                  </a:cubicBezTo>
                  <a:lnTo>
                    <a:pt x="693" y="1444"/>
                  </a:lnTo>
                  <a:cubicBezTo>
                    <a:pt x="796" y="1296"/>
                    <a:pt x="815" y="1092"/>
                    <a:pt x="747" y="903"/>
                  </a:cubicBezTo>
                  <a:cubicBezTo>
                    <a:pt x="693" y="759"/>
                    <a:pt x="595" y="626"/>
                    <a:pt x="447" y="497"/>
                  </a:cubicBezTo>
                  <a:lnTo>
                    <a:pt x="410" y="463"/>
                  </a:lnTo>
                  <a:cubicBezTo>
                    <a:pt x="352" y="418"/>
                    <a:pt x="300" y="373"/>
                    <a:pt x="273" y="319"/>
                  </a:cubicBezTo>
                  <a:cubicBezTo>
                    <a:pt x="261" y="296"/>
                    <a:pt x="258" y="262"/>
                    <a:pt x="265" y="243"/>
                  </a:cubicBezTo>
                  <a:cubicBezTo>
                    <a:pt x="270" y="240"/>
                    <a:pt x="270" y="228"/>
                    <a:pt x="277" y="228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6607138" y="4352410"/>
              <a:ext cx="228804" cy="183529"/>
            </a:xfrm>
            <a:custGeom>
              <a:avLst/>
              <a:gdLst/>
              <a:ahLst/>
              <a:cxnLst/>
              <a:rect l="l" t="t" r="r" b="b"/>
              <a:pathLst>
                <a:path w="1319" h="1058" extrusionOk="0">
                  <a:moveTo>
                    <a:pt x="99" y="0"/>
                  </a:moveTo>
                  <a:lnTo>
                    <a:pt x="0" y="228"/>
                  </a:lnTo>
                  <a:cubicBezTo>
                    <a:pt x="261" y="341"/>
                    <a:pt x="519" y="467"/>
                    <a:pt x="602" y="694"/>
                  </a:cubicBezTo>
                  <a:lnTo>
                    <a:pt x="614" y="720"/>
                  </a:lnTo>
                  <a:cubicBezTo>
                    <a:pt x="625" y="754"/>
                    <a:pt x="640" y="799"/>
                    <a:pt x="667" y="841"/>
                  </a:cubicBezTo>
                  <a:cubicBezTo>
                    <a:pt x="742" y="944"/>
                    <a:pt x="860" y="974"/>
                    <a:pt x="955" y="1000"/>
                  </a:cubicBezTo>
                  <a:cubicBezTo>
                    <a:pt x="1015" y="1016"/>
                    <a:pt x="1076" y="1030"/>
                    <a:pt x="1088" y="1058"/>
                  </a:cubicBezTo>
                  <a:lnTo>
                    <a:pt x="1319" y="962"/>
                  </a:lnTo>
                  <a:cubicBezTo>
                    <a:pt x="1261" y="822"/>
                    <a:pt x="1121" y="785"/>
                    <a:pt x="1015" y="758"/>
                  </a:cubicBezTo>
                  <a:cubicBezTo>
                    <a:pt x="955" y="743"/>
                    <a:pt x="894" y="724"/>
                    <a:pt x="871" y="698"/>
                  </a:cubicBezTo>
                  <a:cubicBezTo>
                    <a:pt x="864" y="686"/>
                    <a:pt x="856" y="663"/>
                    <a:pt x="849" y="640"/>
                  </a:cubicBezTo>
                  <a:lnTo>
                    <a:pt x="838" y="610"/>
                  </a:lnTo>
                  <a:cubicBezTo>
                    <a:pt x="720" y="288"/>
                    <a:pt x="398" y="126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6601067" y="4138523"/>
              <a:ext cx="301833" cy="120040"/>
            </a:xfrm>
            <a:custGeom>
              <a:avLst/>
              <a:gdLst/>
              <a:ahLst/>
              <a:cxnLst/>
              <a:rect l="l" t="t" r="r" b="b"/>
              <a:pathLst>
                <a:path w="1740" h="692" extrusionOk="0">
                  <a:moveTo>
                    <a:pt x="481" y="0"/>
                  </a:moveTo>
                  <a:cubicBezTo>
                    <a:pt x="459" y="0"/>
                    <a:pt x="438" y="2"/>
                    <a:pt x="418" y="6"/>
                  </a:cubicBezTo>
                  <a:cubicBezTo>
                    <a:pt x="334" y="21"/>
                    <a:pt x="270" y="63"/>
                    <a:pt x="240" y="112"/>
                  </a:cubicBezTo>
                  <a:cubicBezTo>
                    <a:pt x="228" y="123"/>
                    <a:pt x="205" y="135"/>
                    <a:pt x="179" y="154"/>
                  </a:cubicBezTo>
                  <a:cubicBezTo>
                    <a:pt x="73" y="218"/>
                    <a:pt x="1" y="263"/>
                    <a:pt x="1" y="351"/>
                  </a:cubicBezTo>
                  <a:lnTo>
                    <a:pt x="156" y="354"/>
                  </a:lnTo>
                  <a:lnTo>
                    <a:pt x="224" y="422"/>
                  </a:lnTo>
                  <a:cubicBezTo>
                    <a:pt x="236" y="411"/>
                    <a:pt x="285" y="381"/>
                    <a:pt x="312" y="362"/>
                  </a:cubicBezTo>
                  <a:cubicBezTo>
                    <a:pt x="380" y="321"/>
                    <a:pt x="410" y="301"/>
                    <a:pt x="433" y="271"/>
                  </a:cubicBezTo>
                  <a:cubicBezTo>
                    <a:pt x="433" y="268"/>
                    <a:pt x="441" y="256"/>
                    <a:pt x="464" y="252"/>
                  </a:cubicBezTo>
                  <a:cubicBezTo>
                    <a:pt x="470" y="251"/>
                    <a:pt x="477" y="251"/>
                    <a:pt x="484" y="251"/>
                  </a:cubicBezTo>
                  <a:cubicBezTo>
                    <a:pt x="518" y="251"/>
                    <a:pt x="557" y="264"/>
                    <a:pt x="588" y="286"/>
                  </a:cubicBezTo>
                  <a:cubicBezTo>
                    <a:pt x="630" y="317"/>
                    <a:pt x="672" y="359"/>
                    <a:pt x="714" y="404"/>
                  </a:cubicBezTo>
                  <a:cubicBezTo>
                    <a:pt x="755" y="453"/>
                    <a:pt x="796" y="499"/>
                    <a:pt x="842" y="536"/>
                  </a:cubicBezTo>
                  <a:cubicBezTo>
                    <a:pt x="971" y="639"/>
                    <a:pt x="1134" y="691"/>
                    <a:pt x="1308" y="691"/>
                  </a:cubicBezTo>
                  <a:cubicBezTo>
                    <a:pt x="1455" y="691"/>
                    <a:pt x="1607" y="654"/>
                    <a:pt x="1740" y="574"/>
                  </a:cubicBezTo>
                  <a:lnTo>
                    <a:pt x="1615" y="359"/>
                  </a:lnTo>
                  <a:cubicBezTo>
                    <a:pt x="1519" y="415"/>
                    <a:pt x="1411" y="442"/>
                    <a:pt x="1307" y="442"/>
                  </a:cubicBezTo>
                  <a:cubicBezTo>
                    <a:pt x="1192" y="442"/>
                    <a:pt x="1082" y="409"/>
                    <a:pt x="1001" y="343"/>
                  </a:cubicBezTo>
                  <a:cubicBezTo>
                    <a:pt x="964" y="313"/>
                    <a:pt x="929" y="275"/>
                    <a:pt x="899" y="237"/>
                  </a:cubicBezTo>
                  <a:cubicBezTo>
                    <a:pt x="850" y="184"/>
                    <a:pt x="796" y="127"/>
                    <a:pt x="732" y="78"/>
                  </a:cubicBezTo>
                  <a:cubicBezTo>
                    <a:pt x="656" y="30"/>
                    <a:pt x="566" y="0"/>
                    <a:pt x="4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865207" y="3771637"/>
              <a:ext cx="309639" cy="139294"/>
            </a:xfrm>
            <a:custGeom>
              <a:avLst/>
              <a:gdLst/>
              <a:ahLst/>
              <a:cxnLst/>
              <a:rect l="l" t="t" r="r" b="b"/>
              <a:pathLst>
                <a:path w="1785" h="803" extrusionOk="0">
                  <a:moveTo>
                    <a:pt x="1716" y="0"/>
                  </a:moveTo>
                  <a:cubicBezTo>
                    <a:pt x="1615" y="26"/>
                    <a:pt x="1402" y="76"/>
                    <a:pt x="1190" y="125"/>
                  </a:cubicBezTo>
                  <a:cubicBezTo>
                    <a:pt x="978" y="174"/>
                    <a:pt x="766" y="224"/>
                    <a:pt x="664" y="254"/>
                  </a:cubicBezTo>
                  <a:cubicBezTo>
                    <a:pt x="524" y="292"/>
                    <a:pt x="383" y="329"/>
                    <a:pt x="251" y="409"/>
                  </a:cubicBezTo>
                  <a:cubicBezTo>
                    <a:pt x="216" y="428"/>
                    <a:pt x="186" y="451"/>
                    <a:pt x="156" y="474"/>
                  </a:cubicBezTo>
                  <a:cubicBezTo>
                    <a:pt x="103" y="511"/>
                    <a:pt x="50" y="549"/>
                    <a:pt x="1" y="565"/>
                  </a:cubicBezTo>
                  <a:lnTo>
                    <a:pt x="76" y="803"/>
                  </a:lnTo>
                  <a:cubicBezTo>
                    <a:pt x="164" y="773"/>
                    <a:pt x="236" y="724"/>
                    <a:pt x="300" y="678"/>
                  </a:cubicBezTo>
                  <a:cubicBezTo>
                    <a:pt x="326" y="659"/>
                    <a:pt x="353" y="640"/>
                    <a:pt x="379" y="621"/>
                  </a:cubicBezTo>
                  <a:cubicBezTo>
                    <a:pt x="482" y="560"/>
                    <a:pt x="606" y="526"/>
                    <a:pt x="728" y="492"/>
                  </a:cubicBezTo>
                  <a:cubicBezTo>
                    <a:pt x="830" y="466"/>
                    <a:pt x="1038" y="416"/>
                    <a:pt x="1246" y="367"/>
                  </a:cubicBezTo>
                  <a:cubicBezTo>
                    <a:pt x="1463" y="318"/>
                    <a:pt x="1678" y="269"/>
                    <a:pt x="1785" y="238"/>
                  </a:cubicBezTo>
                  <a:lnTo>
                    <a:pt x="1716" y="0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6486230" y="3551332"/>
              <a:ext cx="260375" cy="113274"/>
            </a:xfrm>
            <a:custGeom>
              <a:avLst/>
              <a:gdLst/>
              <a:ahLst/>
              <a:cxnLst/>
              <a:rect l="l" t="t" r="r" b="b"/>
              <a:pathLst>
                <a:path w="1501" h="653" extrusionOk="0">
                  <a:moveTo>
                    <a:pt x="117" y="475"/>
                  </a:moveTo>
                  <a:lnTo>
                    <a:pt x="269" y="494"/>
                  </a:lnTo>
                  <a:cubicBezTo>
                    <a:pt x="269" y="501"/>
                    <a:pt x="266" y="505"/>
                    <a:pt x="266" y="512"/>
                  </a:cubicBezTo>
                  <a:cubicBezTo>
                    <a:pt x="249" y="545"/>
                    <a:pt x="218" y="567"/>
                    <a:pt x="185" y="567"/>
                  </a:cubicBezTo>
                  <a:cubicBezTo>
                    <a:pt x="180" y="567"/>
                    <a:pt x="176" y="566"/>
                    <a:pt x="171" y="566"/>
                  </a:cubicBezTo>
                  <a:cubicBezTo>
                    <a:pt x="136" y="554"/>
                    <a:pt x="114" y="516"/>
                    <a:pt x="117" y="475"/>
                  </a:cubicBezTo>
                  <a:close/>
                  <a:moveTo>
                    <a:pt x="1273" y="1"/>
                  </a:moveTo>
                  <a:cubicBezTo>
                    <a:pt x="1206" y="143"/>
                    <a:pt x="1053" y="241"/>
                    <a:pt x="897" y="241"/>
                  </a:cubicBezTo>
                  <a:cubicBezTo>
                    <a:pt x="886" y="241"/>
                    <a:pt x="875" y="240"/>
                    <a:pt x="864" y="239"/>
                  </a:cubicBezTo>
                  <a:cubicBezTo>
                    <a:pt x="830" y="239"/>
                    <a:pt x="796" y="232"/>
                    <a:pt x="762" y="225"/>
                  </a:cubicBezTo>
                  <a:cubicBezTo>
                    <a:pt x="708" y="213"/>
                    <a:pt x="652" y="206"/>
                    <a:pt x="598" y="206"/>
                  </a:cubicBezTo>
                  <a:cubicBezTo>
                    <a:pt x="593" y="205"/>
                    <a:pt x="588" y="205"/>
                    <a:pt x="584" y="205"/>
                  </a:cubicBezTo>
                  <a:cubicBezTo>
                    <a:pt x="457" y="205"/>
                    <a:pt x="337" y="250"/>
                    <a:pt x="243" y="323"/>
                  </a:cubicBezTo>
                  <a:lnTo>
                    <a:pt x="235" y="323"/>
                  </a:lnTo>
                  <a:cubicBezTo>
                    <a:pt x="219" y="319"/>
                    <a:pt x="203" y="317"/>
                    <a:pt x="188" y="317"/>
                  </a:cubicBezTo>
                  <a:cubicBezTo>
                    <a:pt x="119" y="317"/>
                    <a:pt x="58" y="356"/>
                    <a:pt x="30" y="421"/>
                  </a:cubicBezTo>
                  <a:cubicBezTo>
                    <a:pt x="0" y="497"/>
                    <a:pt x="35" y="588"/>
                    <a:pt x="114" y="630"/>
                  </a:cubicBezTo>
                  <a:cubicBezTo>
                    <a:pt x="144" y="645"/>
                    <a:pt x="175" y="653"/>
                    <a:pt x="201" y="653"/>
                  </a:cubicBezTo>
                  <a:cubicBezTo>
                    <a:pt x="254" y="653"/>
                    <a:pt x="303" y="630"/>
                    <a:pt x="337" y="585"/>
                  </a:cubicBezTo>
                  <a:cubicBezTo>
                    <a:pt x="394" y="501"/>
                    <a:pt x="496" y="456"/>
                    <a:pt x="591" y="452"/>
                  </a:cubicBezTo>
                  <a:cubicBezTo>
                    <a:pt x="633" y="456"/>
                    <a:pt x="675" y="463"/>
                    <a:pt x="716" y="471"/>
                  </a:cubicBezTo>
                  <a:cubicBezTo>
                    <a:pt x="757" y="478"/>
                    <a:pt x="799" y="486"/>
                    <a:pt x="845" y="489"/>
                  </a:cubicBezTo>
                  <a:cubicBezTo>
                    <a:pt x="864" y="491"/>
                    <a:pt x="884" y="492"/>
                    <a:pt x="903" y="492"/>
                  </a:cubicBezTo>
                  <a:cubicBezTo>
                    <a:pt x="1155" y="492"/>
                    <a:pt x="1395" y="331"/>
                    <a:pt x="1500" y="103"/>
                  </a:cubicBezTo>
                  <a:lnTo>
                    <a:pt x="1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6370005" y="3188088"/>
              <a:ext cx="194631" cy="225508"/>
            </a:xfrm>
            <a:custGeom>
              <a:avLst/>
              <a:gdLst/>
              <a:ahLst/>
              <a:cxnLst/>
              <a:rect l="l" t="t" r="r" b="b"/>
              <a:pathLst>
                <a:path w="1122" h="1300" extrusionOk="0">
                  <a:moveTo>
                    <a:pt x="1102" y="0"/>
                  </a:moveTo>
                  <a:lnTo>
                    <a:pt x="856" y="34"/>
                  </a:lnTo>
                  <a:cubicBezTo>
                    <a:pt x="864" y="102"/>
                    <a:pt x="845" y="179"/>
                    <a:pt x="796" y="239"/>
                  </a:cubicBezTo>
                  <a:cubicBezTo>
                    <a:pt x="750" y="303"/>
                    <a:pt x="682" y="341"/>
                    <a:pt x="614" y="352"/>
                  </a:cubicBezTo>
                  <a:cubicBezTo>
                    <a:pt x="598" y="352"/>
                    <a:pt x="583" y="356"/>
                    <a:pt x="564" y="356"/>
                  </a:cubicBezTo>
                  <a:cubicBezTo>
                    <a:pt x="518" y="360"/>
                    <a:pt x="469" y="360"/>
                    <a:pt x="416" y="379"/>
                  </a:cubicBezTo>
                  <a:cubicBezTo>
                    <a:pt x="166" y="469"/>
                    <a:pt x="4" y="1250"/>
                    <a:pt x="0" y="1258"/>
                  </a:cubicBezTo>
                  <a:lnTo>
                    <a:pt x="246" y="1299"/>
                  </a:lnTo>
                  <a:cubicBezTo>
                    <a:pt x="276" y="1129"/>
                    <a:pt x="427" y="670"/>
                    <a:pt x="500" y="614"/>
                  </a:cubicBezTo>
                  <a:cubicBezTo>
                    <a:pt x="518" y="610"/>
                    <a:pt x="549" y="606"/>
                    <a:pt x="579" y="606"/>
                  </a:cubicBezTo>
                  <a:cubicBezTo>
                    <a:pt x="602" y="602"/>
                    <a:pt x="625" y="602"/>
                    <a:pt x="647" y="599"/>
                  </a:cubicBezTo>
                  <a:cubicBezTo>
                    <a:pt x="780" y="583"/>
                    <a:pt x="909" y="508"/>
                    <a:pt x="996" y="390"/>
                  </a:cubicBezTo>
                  <a:cubicBezTo>
                    <a:pt x="1083" y="277"/>
                    <a:pt x="1121" y="137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975708" y="4156564"/>
              <a:ext cx="301660" cy="217702"/>
            </a:xfrm>
            <a:custGeom>
              <a:avLst/>
              <a:gdLst/>
              <a:ahLst/>
              <a:cxnLst/>
              <a:rect l="l" t="t" r="r" b="b"/>
              <a:pathLst>
                <a:path w="1739" h="1255" extrusionOk="0">
                  <a:moveTo>
                    <a:pt x="1602" y="0"/>
                  </a:moveTo>
                  <a:lnTo>
                    <a:pt x="1489" y="73"/>
                  </a:lnTo>
                  <a:cubicBezTo>
                    <a:pt x="1189" y="255"/>
                    <a:pt x="887" y="447"/>
                    <a:pt x="758" y="603"/>
                  </a:cubicBezTo>
                  <a:cubicBezTo>
                    <a:pt x="719" y="645"/>
                    <a:pt x="686" y="687"/>
                    <a:pt x="648" y="709"/>
                  </a:cubicBezTo>
                  <a:cubicBezTo>
                    <a:pt x="609" y="727"/>
                    <a:pt x="553" y="732"/>
                    <a:pt x="492" y="736"/>
                  </a:cubicBezTo>
                  <a:cubicBezTo>
                    <a:pt x="405" y="743"/>
                    <a:pt x="310" y="747"/>
                    <a:pt x="219" y="800"/>
                  </a:cubicBezTo>
                  <a:cubicBezTo>
                    <a:pt x="69" y="891"/>
                    <a:pt x="0" y="1091"/>
                    <a:pt x="69" y="1255"/>
                  </a:cubicBezTo>
                  <a:lnTo>
                    <a:pt x="299" y="1159"/>
                  </a:lnTo>
                  <a:cubicBezTo>
                    <a:pt x="277" y="1110"/>
                    <a:pt x="299" y="1042"/>
                    <a:pt x="345" y="1016"/>
                  </a:cubicBezTo>
                  <a:cubicBezTo>
                    <a:pt x="387" y="993"/>
                    <a:pt x="443" y="989"/>
                    <a:pt x="508" y="986"/>
                  </a:cubicBezTo>
                  <a:cubicBezTo>
                    <a:pt x="587" y="977"/>
                    <a:pt x="678" y="974"/>
                    <a:pt x="765" y="928"/>
                  </a:cubicBezTo>
                  <a:cubicBezTo>
                    <a:pt x="849" y="887"/>
                    <a:pt x="901" y="818"/>
                    <a:pt x="966" y="743"/>
                  </a:cubicBezTo>
                  <a:cubicBezTo>
                    <a:pt x="1060" y="626"/>
                    <a:pt x="1424" y="406"/>
                    <a:pt x="1618" y="285"/>
                  </a:cubicBezTo>
                  <a:lnTo>
                    <a:pt x="1739" y="209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6237821" y="4419369"/>
              <a:ext cx="140856" cy="281364"/>
            </a:xfrm>
            <a:custGeom>
              <a:avLst/>
              <a:gdLst/>
              <a:ahLst/>
              <a:cxnLst/>
              <a:rect l="l" t="t" r="r" b="b"/>
              <a:pathLst>
                <a:path w="812" h="1622" extrusionOk="0">
                  <a:moveTo>
                    <a:pt x="667" y="1"/>
                  </a:moveTo>
                  <a:cubicBezTo>
                    <a:pt x="485" y="126"/>
                    <a:pt x="398" y="334"/>
                    <a:pt x="326" y="497"/>
                  </a:cubicBezTo>
                  <a:cubicBezTo>
                    <a:pt x="269" y="630"/>
                    <a:pt x="189" y="812"/>
                    <a:pt x="231" y="1001"/>
                  </a:cubicBezTo>
                  <a:cubicBezTo>
                    <a:pt x="239" y="1031"/>
                    <a:pt x="250" y="1065"/>
                    <a:pt x="258" y="1092"/>
                  </a:cubicBezTo>
                  <a:cubicBezTo>
                    <a:pt x="273" y="1133"/>
                    <a:pt x="285" y="1172"/>
                    <a:pt x="280" y="1194"/>
                  </a:cubicBezTo>
                  <a:cubicBezTo>
                    <a:pt x="277" y="1232"/>
                    <a:pt x="228" y="1277"/>
                    <a:pt x="178" y="1319"/>
                  </a:cubicBezTo>
                  <a:cubicBezTo>
                    <a:pt x="98" y="1391"/>
                    <a:pt x="0" y="1478"/>
                    <a:pt x="0" y="1622"/>
                  </a:cubicBezTo>
                  <a:lnTo>
                    <a:pt x="250" y="1622"/>
                  </a:lnTo>
                  <a:cubicBezTo>
                    <a:pt x="250" y="1592"/>
                    <a:pt x="296" y="1550"/>
                    <a:pt x="345" y="1504"/>
                  </a:cubicBezTo>
                  <a:cubicBezTo>
                    <a:pt x="417" y="1440"/>
                    <a:pt x="508" y="1357"/>
                    <a:pt x="527" y="1235"/>
                  </a:cubicBezTo>
                  <a:cubicBezTo>
                    <a:pt x="542" y="1149"/>
                    <a:pt x="516" y="1073"/>
                    <a:pt x="497" y="1013"/>
                  </a:cubicBezTo>
                  <a:cubicBezTo>
                    <a:pt x="489" y="993"/>
                    <a:pt x="481" y="971"/>
                    <a:pt x="474" y="948"/>
                  </a:cubicBezTo>
                  <a:cubicBezTo>
                    <a:pt x="451" y="845"/>
                    <a:pt x="497" y="728"/>
                    <a:pt x="553" y="595"/>
                  </a:cubicBezTo>
                  <a:cubicBezTo>
                    <a:pt x="629" y="425"/>
                    <a:pt x="698" y="285"/>
                    <a:pt x="811" y="209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526822" y="4406359"/>
              <a:ext cx="234181" cy="253089"/>
            </a:xfrm>
            <a:custGeom>
              <a:avLst/>
              <a:gdLst/>
              <a:ahLst/>
              <a:cxnLst/>
              <a:rect l="l" t="t" r="r" b="b"/>
              <a:pathLst>
                <a:path w="1350" h="1459" extrusionOk="0">
                  <a:moveTo>
                    <a:pt x="232" y="0"/>
                  </a:moveTo>
                  <a:lnTo>
                    <a:pt x="1" y="91"/>
                  </a:lnTo>
                  <a:cubicBezTo>
                    <a:pt x="65" y="254"/>
                    <a:pt x="262" y="394"/>
                    <a:pt x="455" y="530"/>
                  </a:cubicBezTo>
                  <a:cubicBezTo>
                    <a:pt x="581" y="618"/>
                    <a:pt x="710" y="712"/>
                    <a:pt x="759" y="780"/>
                  </a:cubicBezTo>
                  <a:cubicBezTo>
                    <a:pt x="796" y="838"/>
                    <a:pt x="812" y="913"/>
                    <a:pt x="831" y="992"/>
                  </a:cubicBezTo>
                  <a:cubicBezTo>
                    <a:pt x="842" y="1046"/>
                    <a:pt x="853" y="1098"/>
                    <a:pt x="872" y="1151"/>
                  </a:cubicBezTo>
                  <a:cubicBezTo>
                    <a:pt x="914" y="1277"/>
                    <a:pt x="1005" y="1383"/>
                    <a:pt x="1111" y="1432"/>
                  </a:cubicBezTo>
                  <a:cubicBezTo>
                    <a:pt x="1153" y="1451"/>
                    <a:pt x="1198" y="1458"/>
                    <a:pt x="1240" y="1458"/>
                  </a:cubicBezTo>
                  <a:cubicBezTo>
                    <a:pt x="1278" y="1458"/>
                    <a:pt x="1315" y="1455"/>
                    <a:pt x="1350" y="1439"/>
                  </a:cubicBezTo>
                  <a:lnTo>
                    <a:pt x="1255" y="1208"/>
                  </a:lnTo>
                  <a:cubicBezTo>
                    <a:pt x="1253" y="1208"/>
                    <a:pt x="1248" y="1211"/>
                    <a:pt x="1240" y="1211"/>
                  </a:cubicBezTo>
                  <a:cubicBezTo>
                    <a:pt x="1233" y="1211"/>
                    <a:pt x="1225" y="1209"/>
                    <a:pt x="1213" y="1205"/>
                  </a:cubicBezTo>
                  <a:cubicBezTo>
                    <a:pt x="1172" y="1186"/>
                    <a:pt x="1126" y="1128"/>
                    <a:pt x="1107" y="1072"/>
                  </a:cubicBezTo>
                  <a:cubicBezTo>
                    <a:pt x="1092" y="1027"/>
                    <a:pt x="1084" y="985"/>
                    <a:pt x="1073" y="939"/>
                  </a:cubicBezTo>
                  <a:cubicBezTo>
                    <a:pt x="1054" y="841"/>
                    <a:pt x="1028" y="731"/>
                    <a:pt x="960" y="637"/>
                  </a:cubicBezTo>
                  <a:cubicBezTo>
                    <a:pt x="887" y="534"/>
                    <a:pt x="747" y="432"/>
                    <a:pt x="600" y="326"/>
                  </a:cubicBezTo>
                  <a:cubicBezTo>
                    <a:pt x="452" y="224"/>
                    <a:pt x="270" y="91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5751584" y="3436495"/>
              <a:ext cx="400883" cy="109805"/>
            </a:xfrm>
            <a:custGeom>
              <a:avLst/>
              <a:gdLst/>
              <a:ahLst/>
              <a:cxnLst/>
              <a:rect l="l" t="t" r="r" b="b"/>
              <a:pathLst>
                <a:path w="2311" h="633" extrusionOk="0">
                  <a:moveTo>
                    <a:pt x="867" y="0"/>
                  </a:moveTo>
                  <a:cubicBezTo>
                    <a:pt x="768" y="0"/>
                    <a:pt x="668" y="33"/>
                    <a:pt x="588" y="76"/>
                  </a:cubicBezTo>
                  <a:cubicBezTo>
                    <a:pt x="550" y="98"/>
                    <a:pt x="511" y="121"/>
                    <a:pt x="474" y="144"/>
                  </a:cubicBezTo>
                  <a:cubicBezTo>
                    <a:pt x="406" y="189"/>
                    <a:pt x="338" y="235"/>
                    <a:pt x="270" y="250"/>
                  </a:cubicBezTo>
                  <a:cubicBezTo>
                    <a:pt x="261" y="250"/>
                    <a:pt x="247" y="247"/>
                    <a:pt x="242" y="242"/>
                  </a:cubicBezTo>
                  <a:lnTo>
                    <a:pt x="242" y="242"/>
                  </a:lnTo>
                  <a:cubicBezTo>
                    <a:pt x="254" y="254"/>
                    <a:pt x="270" y="287"/>
                    <a:pt x="258" y="318"/>
                  </a:cubicBezTo>
                  <a:lnTo>
                    <a:pt x="27" y="219"/>
                  </a:lnTo>
                  <a:lnTo>
                    <a:pt x="27" y="219"/>
                  </a:lnTo>
                  <a:cubicBezTo>
                    <a:pt x="1" y="284"/>
                    <a:pt x="11" y="356"/>
                    <a:pt x="57" y="409"/>
                  </a:cubicBezTo>
                  <a:cubicBezTo>
                    <a:pt x="103" y="464"/>
                    <a:pt x="182" y="499"/>
                    <a:pt x="263" y="499"/>
                  </a:cubicBezTo>
                  <a:cubicBezTo>
                    <a:pt x="283" y="499"/>
                    <a:pt x="303" y="497"/>
                    <a:pt x="322" y="492"/>
                  </a:cubicBezTo>
                  <a:cubicBezTo>
                    <a:pt x="436" y="469"/>
                    <a:pt x="527" y="409"/>
                    <a:pt x="611" y="356"/>
                  </a:cubicBezTo>
                  <a:cubicBezTo>
                    <a:pt x="641" y="333"/>
                    <a:pt x="674" y="315"/>
                    <a:pt x="709" y="296"/>
                  </a:cubicBezTo>
                  <a:cubicBezTo>
                    <a:pt x="760" y="269"/>
                    <a:pt x="820" y="248"/>
                    <a:pt x="871" y="248"/>
                  </a:cubicBezTo>
                  <a:cubicBezTo>
                    <a:pt x="899" y="248"/>
                    <a:pt x="924" y="254"/>
                    <a:pt x="943" y="269"/>
                  </a:cubicBezTo>
                  <a:cubicBezTo>
                    <a:pt x="959" y="284"/>
                    <a:pt x="974" y="303"/>
                    <a:pt x="989" y="326"/>
                  </a:cubicBezTo>
                  <a:cubicBezTo>
                    <a:pt x="1011" y="356"/>
                    <a:pt x="1034" y="390"/>
                    <a:pt x="1072" y="420"/>
                  </a:cubicBezTo>
                  <a:cubicBezTo>
                    <a:pt x="1162" y="496"/>
                    <a:pt x="1273" y="512"/>
                    <a:pt x="1378" y="512"/>
                  </a:cubicBezTo>
                  <a:cubicBezTo>
                    <a:pt x="1419" y="512"/>
                    <a:pt x="1459" y="510"/>
                    <a:pt x="1497" y="507"/>
                  </a:cubicBezTo>
                  <a:lnTo>
                    <a:pt x="1557" y="504"/>
                  </a:lnTo>
                  <a:cubicBezTo>
                    <a:pt x="1563" y="503"/>
                    <a:pt x="1570" y="503"/>
                    <a:pt x="1577" y="503"/>
                  </a:cubicBezTo>
                  <a:cubicBezTo>
                    <a:pt x="1708" y="503"/>
                    <a:pt x="2026" y="597"/>
                    <a:pt x="2065" y="633"/>
                  </a:cubicBezTo>
                  <a:lnTo>
                    <a:pt x="2311" y="610"/>
                  </a:lnTo>
                  <a:cubicBezTo>
                    <a:pt x="2286" y="352"/>
                    <a:pt x="1698" y="253"/>
                    <a:pt x="1561" y="253"/>
                  </a:cubicBezTo>
                  <a:cubicBezTo>
                    <a:pt x="1553" y="253"/>
                    <a:pt x="1547" y="253"/>
                    <a:pt x="1542" y="254"/>
                  </a:cubicBezTo>
                  <a:lnTo>
                    <a:pt x="1478" y="257"/>
                  </a:lnTo>
                  <a:cubicBezTo>
                    <a:pt x="1440" y="260"/>
                    <a:pt x="1403" y="263"/>
                    <a:pt x="1368" y="263"/>
                  </a:cubicBezTo>
                  <a:cubicBezTo>
                    <a:pt x="1313" y="263"/>
                    <a:pt x="1264" y="256"/>
                    <a:pt x="1231" y="227"/>
                  </a:cubicBezTo>
                  <a:cubicBezTo>
                    <a:pt x="1220" y="216"/>
                    <a:pt x="1205" y="197"/>
                    <a:pt x="1190" y="174"/>
                  </a:cubicBezTo>
                  <a:cubicBezTo>
                    <a:pt x="1167" y="144"/>
                    <a:pt x="1141" y="110"/>
                    <a:pt x="1102" y="79"/>
                  </a:cubicBezTo>
                  <a:cubicBezTo>
                    <a:pt x="1032" y="23"/>
                    <a:pt x="949" y="0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6076147" y="3239435"/>
              <a:ext cx="584239" cy="1246364"/>
            </a:xfrm>
            <a:custGeom>
              <a:avLst/>
              <a:gdLst/>
              <a:ahLst/>
              <a:cxnLst/>
              <a:rect l="l" t="t" r="r" b="b"/>
              <a:pathLst>
                <a:path w="3368" h="7185" extrusionOk="0">
                  <a:moveTo>
                    <a:pt x="960" y="0"/>
                  </a:moveTo>
                  <a:cubicBezTo>
                    <a:pt x="580" y="0"/>
                    <a:pt x="237" y="232"/>
                    <a:pt x="160" y="753"/>
                  </a:cubicBezTo>
                  <a:cubicBezTo>
                    <a:pt x="0" y="1837"/>
                    <a:pt x="220" y="3105"/>
                    <a:pt x="470" y="4159"/>
                  </a:cubicBezTo>
                  <a:cubicBezTo>
                    <a:pt x="633" y="4848"/>
                    <a:pt x="860" y="5526"/>
                    <a:pt x="1149" y="6174"/>
                  </a:cubicBezTo>
                  <a:cubicBezTo>
                    <a:pt x="1338" y="6602"/>
                    <a:pt x="1607" y="7064"/>
                    <a:pt x="2065" y="7166"/>
                  </a:cubicBezTo>
                  <a:cubicBezTo>
                    <a:pt x="2121" y="7178"/>
                    <a:pt x="2177" y="7184"/>
                    <a:pt x="2232" y="7184"/>
                  </a:cubicBezTo>
                  <a:cubicBezTo>
                    <a:pt x="2597" y="7184"/>
                    <a:pt x="2949" y="6939"/>
                    <a:pt x="3133" y="6614"/>
                  </a:cubicBezTo>
                  <a:cubicBezTo>
                    <a:pt x="3341" y="6242"/>
                    <a:pt x="3368" y="5792"/>
                    <a:pt x="3322" y="5364"/>
                  </a:cubicBezTo>
                  <a:cubicBezTo>
                    <a:pt x="3273" y="4848"/>
                    <a:pt x="3137" y="4344"/>
                    <a:pt x="2997" y="3844"/>
                  </a:cubicBezTo>
                  <a:cubicBezTo>
                    <a:pt x="2838" y="3269"/>
                    <a:pt x="2679" y="2693"/>
                    <a:pt x="2523" y="2114"/>
                  </a:cubicBezTo>
                  <a:cubicBezTo>
                    <a:pt x="2380" y="1591"/>
                    <a:pt x="2231" y="1060"/>
                    <a:pt x="1951" y="594"/>
                  </a:cubicBezTo>
                  <a:cubicBezTo>
                    <a:pt x="1726" y="216"/>
                    <a:pt x="1326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6277892" y="4030973"/>
              <a:ext cx="180233" cy="291772"/>
            </a:xfrm>
            <a:custGeom>
              <a:avLst/>
              <a:gdLst/>
              <a:ahLst/>
              <a:cxnLst/>
              <a:rect l="l" t="t" r="r" b="b"/>
              <a:pathLst>
                <a:path w="1039" h="1682" extrusionOk="0">
                  <a:moveTo>
                    <a:pt x="438" y="0"/>
                  </a:moveTo>
                  <a:cubicBezTo>
                    <a:pt x="432" y="0"/>
                    <a:pt x="427" y="1"/>
                    <a:pt x="421" y="1"/>
                  </a:cubicBezTo>
                  <a:cubicBezTo>
                    <a:pt x="0" y="54"/>
                    <a:pt x="557" y="1236"/>
                    <a:pt x="645" y="1437"/>
                  </a:cubicBezTo>
                  <a:cubicBezTo>
                    <a:pt x="678" y="1516"/>
                    <a:pt x="717" y="1600"/>
                    <a:pt x="788" y="1649"/>
                  </a:cubicBezTo>
                  <a:cubicBezTo>
                    <a:pt x="819" y="1670"/>
                    <a:pt x="858" y="1681"/>
                    <a:pt x="896" y="1681"/>
                  </a:cubicBezTo>
                  <a:cubicBezTo>
                    <a:pt x="945" y="1681"/>
                    <a:pt x="992" y="1662"/>
                    <a:pt x="1016" y="1619"/>
                  </a:cubicBezTo>
                  <a:cubicBezTo>
                    <a:pt x="1038" y="1577"/>
                    <a:pt x="1035" y="1528"/>
                    <a:pt x="1031" y="1482"/>
                  </a:cubicBezTo>
                  <a:cubicBezTo>
                    <a:pt x="1004" y="1236"/>
                    <a:pt x="777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7442396" y="4082840"/>
              <a:ext cx="502188" cy="349017"/>
            </a:xfrm>
            <a:custGeom>
              <a:avLst/>
              <a:gdLst/>
              <a:ahLst/>
              <a:cxnLst/>
              <a:rect l="l" t="t" r="r" b="b"/>
              <a:pathLst>
                <a:path w="2895" h="2012" extrusionOk="0">
                  <a:moveTo>
                    <a:pt x="1396" y="0"/>
                  </a:moveTo>
                  <a:cubicBezTo>
                    <a:pt x="1331" y="0"/>
                    <a:pt x="1267" y="6"/>
                    <a:pt x="1205" y="16"/>
                  </a:cubicBezTo>
                  <a:cubicBezTo>
                    <a:pt x="488" y="138"/>
                    <a:pt x="0" y="1115"/>
                    <a:pt x="121" y="1778"/>
                  </a:cubicBezTo>
                  <a:cubicBezTo>
                    <a:pt x="139" y="1883"/>
                    <a:pt x="205" y="2011"/>
                    <a:pt x="305" y="2011"/>
                  </a:cubicBezTo>
                  <a:cubicBezTo>
                    <a:pt x="313" y="2011"/>
                    <a:pt x="321" y="2011"/>
                    <a:pt x="329" y="2009"/>
                  </a:cubicBezTo>
                  <a:cubicBezTo>
                    <a:pt x="364" y="2005"/>
                    <a:pt x="390" y="1986"/>
                    <a:pt x="416" y="1967"/>
                  </a:cubicBezTo>
                  <a:cubicBezTo>
                    <a:pt x="534" y="1872"/>
                    <a:pt x="614" y="1740"/>
                    <a:pt x="712" y="1626"/>
                  </a:cubicBezTo>
                  <a:cubicBezTo>
                    <a:pt x="810" y="1512"/>
                    <a:pt x="939" y="1407"/>
                    <a:pt x="1091" y="1407"/>
                  </a:cubicBezTo>
                  <a:cubicBezTo>
                    <a:pt x="1093" y="1407"/>
                    <a:pt x="1096" y="1407"/>
                    <a:pt x="1098" y="1407"/>
                  </a:cubicBezTo>
                  <a:cubicBezTo>
                    <a:pt x="1310" y="1407"/>
                    <a:pt x="1464" y="1601"/>
                    <a:pt x="1655" y="1694"/>
                  </a:cubicBezTo>
                  <a:cubicBezTo>
                    <a:pt x="1738" y="1736"/>
                    <a:pt x="1828" y="1755"/>
                    <a:pt x="1918" y="1755"/>
                  </a:cubicBezTo>
                  <a:cubicBezTo>
                    <a:pt x="2199" y="1755"/>
                    <a:pt x="2484" y="1571"/>
                    <a:pt x="2591" y="1304"/>
                  </a:cubicBezTo>
                  <a:cubicBezTo>
                    <a:pt x="2895" y="558"/>
                    <a:pt x="2079" y="0"/>
                    <a:pt x="1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228;p53">
            <a:extLst>
              <a:ext uri="{FF2B5EF4-FFF2-40B4-BE49-F238E27FC236}">
                <a16:creationId xmlns:a16="http://schemas.microsoft.com/office/drawing/2014/main" id="{20C51943-285D-4A53-9A15-5093DEA73E78}"/>
              </a:ext>
            </a:extLst>
          </p:cNvPr>
          <p:cNvGrpSpPr/>
          <p:nvPr/>
        </p:nvGrpSpPr>
        <p:grpSpPr>
          <a:xfrm>
            <a:off x="7455434" y="535834"/>
            <a:ext cx="1233096" cy="2468657"/>
            <a:chOff x="1282190" y="1486412"/>
            <a:chExt cx="1838815" cy="2706778"/>
          </a:xfrm>
        </p:grpSpPr>
        <p:grpSp>
          <p:nvGrpSpPr>
            <p:cNvPr id="65" name="Google Shape;2229;p53">
              <a:extLst>
                <a:ext uri="{FF2B5EF4-FFF2-40B4-BE49-F238E27FC236}">
                  <a16:creationId xmlns:a16="http://schemas.microsoft.com/office/drawing/2014/main" id="{5091C59C-2AAC-44AC-9740-BE30D8C12D79}"/>
                </a:ext>
              </a:extLst>
            </p:cNvPr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69" name="Google Shape;2230;p53">
                <a:extLst>
                  <a:ext uri="{FF2B5EF4-FFF2-40B4-BE49-F238E27FC236}">
                    <a16:creationId xmlns:a16="http://schemas.microsoft.com/office/drawing/2014/main" id="{1080A83E-A10B-4446-A859-8FD3C7EE66AD}"/>
                  </a:ext>
                </a:extLst>
              </p:cNvPr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2231;p53">
                <a:extLst>
                  <a:ext uri="{FF2B5EF4-FFF2-40B4-BE49-F238E27FC236}">
                    <a16:creationId xmlns:a16="http://schemas.microsoft.com/office/drawing/2014/main" id="{82C862F7-FC42-43E1-A679-7BF364766BED}"/>
                  </a:ext>
                </a:extLst>
              </p:cNvPr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oogle Shape;2232;p53">
              <a:extLst>
                <a:ext uri="{FF2B5EF4-FFF2-40B4-BE49-F238E27FC236}">
                  <a16:creationId xmlns:a16="http://schemas.microsoft.com/office/drawing/2014/main" id="{DF4E8BA6-4B94-40DC-9943-8C210A92AE8F}"/>
                </a:ext>
              </a:extLst>
            </p:cNvPr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67" name="Google Shape;2233;p53">
                <a:extLst>
                  <a:ext uri="{FF2B5EF4-FFF2-40B4-BE49-F238E27FC236}">
                    <a16:creationId xmlns:a16="http://schemas.microsoft.com/office/drawing/2014/main" id="{66BEAC9A-F701-403F-9A3D-7290123C707D}"/>
                  </a:ext>
                </a:extLst>
              </p:cNvPr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2234;p53">
                <a:extLst>
                  <a:ext uri="{FF2B5EF4-FFF2-40B4-BE49-F238E27FC236}">
                    <a16:creationId xmlns:a16="http://schemas.microsoft.com/office/drawing/2014/main" id="{11944B42-0640-4AA3-B214-A7E2B1AB7EFE}"/>
                  </a:ext>
                </a:extLst>
              </p:cNvPr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1" name="Google Shape;2228;p53">
            <a:extLst>
              <a:ext uri="{FF2B5EF4-FFF2-40B4-BE49-F238E27FC236}">
                <a16:creationId xmlns:a16="http://schemas.microsoft.com/office/drawing/2014/main" id="{BBFCA887-371E-42C5-95A1-ADC78AA8F094}"/>
              </a:ext>
            </a:extLst>
          </p:cNvPr>
          <p:cNvGrpSpPr/>
          <p:nvPr/>
        </p:nvGrpSpPr>
        <p:grpSpPr>
          <a:xfrm>
            <a:off x="6214280" y="1151288"/>
            <a:ext cx="1151696" cy="2416338"/>
            <a:chOff x="1282190" y="1486412"/>
            <a:chExt cx="1838815" cy="2706778"/>
          </a:xfrm>
        </p:grpSpPr>
        <p:grpSp>
          <p:nvGrpSpPr>
            <p:cNvPr id="72" name="Google Shape;2229;p53">
              <a:extLst>
                <a:ext uri="{FF2B5EF4-FFF2-40B4-BE49-F238E27FC236}">
                  <a16:creationId xmlns:a16="http://schemas.microsoft.com/office/drawing/2014/main" id="{41D318AB-6383-45BC-BDD5-8F9A34429156}"/>
                </a:ext>
              </a:extLst>
            </p:cNvPr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76" name="Google Shape;2230;p53">
                <a:extLst>
                  <a:ext uri="{FF2B5EF4-FFF2-40B4-BE49-F238E27FC236}">
                    <a16:creationId xmlns:a16="http://schemas.microsoft.com/office/drawing/2014/main" id="{0BD615E5-794B-4BB4-9F6C-D805FA4A6163}"/>
                  </a:ext>
                </a:extLst>
              </p:cNvPr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2231;p53">
                <a:extLst>
                  <a:ext uri="{FF2B5EF4-FFF2-40B4-BE49-F238E27FC236}">
                    <a16:creationId xmlns:a16="http://schemas.microsoft.com/office/drawing/2014/main" id="{3C07B6AE-AEBA-4CF5-AF84-9B6CC0BB83AF}"/>
                  </a:ext>
                </a:extLst>
              </p:cNvPr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3" name="Google Shape;2232;p53">
              <a:extLst>
                <a:ext uri="{FF2B5EF4-FFF2-40B4-BE49-F238E27FC236}">
                  <a16:creationId xmlns:a16="http://schemas.microsoft.com/office/drawing/2014/main" id="{23EC7D25-1306-4B90-AA03-8DD70E03E4A6}"/>
                </a:ext>
              </a:extLst>
            </p:cNvPr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74" name="Google Shape;2233;p53">
                <a:extLst>
                  <a:ext uri="{FF2B5EF4-FFF2-40B4-BE49-F238E27FC236}">
                    <a16:creationId xmlns:a16="http://schemas.microsoft.com/office/drawing/2014/main" id="{9C621A16-2C2A-4C9D-B3BE-35CFF8095570}"/>
                  </a:ext>
                </a:extLst>
              </p:cNvPr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2234;p53">
                <a:extLst>
                  <a:ext uri="{FF2B5EF4-FFF2-40B4-BE49-F238E27FC236}">
                    <a16:creationId xmlns:a16="http://schemas.microsoft.com/office/drawing/2014/main" id="{96A26951-0D7D-46F9-BDF0-7F8AE3632BDC}"/>
                  </a:ext>
                </a:extLst>
              </p:cNvPr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5" name="Google Shape;2228;p53">
            <a:extLst>
              <a:ext uri="{FF2B5EF4-FFF2-40B4-BE49-F238E27FC236}">
                <a16:creationId xmlns:a16="http://schemas.microsoft.com/office/drawing/2014/main" id="{1B5FF7AE-8871-4F86-BC49-0F2E67F572D9}"/>
              </a:ext>
            </a:extLst>
          </p:cNvPr>
          <p:cNvGrpSpPr/>
          <p:nvPr/>
        </p:nvGrpSpPr>
        <p:grpSpPr>
          <a:xfrm>
            <a:off x="4761607" y="1507705"/>
            <a:ext cx="1415333" cy="2489129"/>
            <a:chOff x="1282190" y="1486412"/>
            <a:chExt cx="1838815" cy="2706778"/>
          </a:xfrm>
        </p:grpSpPr>
        <p:grpSp>
          <p:nvGrpSpPr>
            <p:cNvPr id="86" name="Google Shape;2229;p53">
              <a:extLst>
                <a:ext uri="{FF2B5EF4-FFF2-40B4-BE49-F238E27FC236}">
                  <a16:creationId xmlns:a16="http://schemas.microsoft.com/office/drawing/2014/main" id="{5A48B746-E310-4C69-9E90-6EAD522F9CA0}"/>
                </a:ext>
              </a:extLst>
            </p:cNvPr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90" name="Google Shape;2230;p53">
                <a:extLst>
                  <a:ext uri="{FF2B5EF4-FFF2-40B4-BE49-F238E27FC236}">
                    <a16:creationId xmlns:a16="http://schemas.microsoft.com/office/drawing/2014/main" id="{D2B324FE-625C-440C-939E-31709C246D28}"/>
                  </a:ext>
                </a:extLst>
              </p:cNvPr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2231;p53">
                <a:extLst>
                  <a:ext uri="{FF2B5EF4-FFF2-40B4-BE49-F238E27FC236}">
                    <a16:creationId xmlns:a16="http://schemas.microsoft.com/office/drawing/2014/main" id="{7035AF45-A420-4A81-8B4E-054A601FD641}"/>
                  </a:ext>
                </a:extLst>
              </p:cNvPr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oogle Shape;2232;p53">
              <a:extLst>
                <a:ext uri="{FF2B5EF4-FFF2-40B4-BE49-F238E27FC236}">
                  <a16:creationId xmlns:a16="http://schemas.microsoft.com/office/drawing/2014/main" id="{D93D9F9C-C9BA-432B-8420-1381D2F6214E}"/>
                </a:ext>
              </a:extLst>
            </p:cNvPr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88" name="Google Shape;2233;p53">
                <a:extLst>
                  <a:ext uri="{FF2B5EF4-FFF2-40B4-BE49-F238E27FC236}">
                    <a16:creationId xmlns:a16="http://schemas.microsoft.com/office/drawing/2014/main" id="{51047368-129B-4FB9-91B7-4D8B02CE0742}"/>
                  </a:ext>
                </a:extLst>
              </p:cNvPr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2234;p53">
                <a:extLst>
                  <a:ext uri="{FF2B5EF4-FFF2-40B4-BE49-F238E27FC236}">
                    <a16:creationId xmlns:a16="http://schemas.microsoft.com/office/drawing/2014/main" id="{8F8EAAAE-E104-4BE4-98AA-A0E50BCBE22C}"/>
                  </a:ext>
                </a:extLst>
              </p:cNvPr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2" name="Google Shape;2228;p53">
            <a:extLst>
              <a:ext uri="{FF2B5EF4-FFF2-40B4-BE49-F238E27FC236}">
                <a16:creationId xmlns:a16="http://schemas.microsoft.com/office/drawing/2014/main" id="{ED31C3A6-AD30-4186-890D-0D5D34B486B5}"/>
              </a:ext>
            </a:extLst>
          </p:cNvPr>
          <p:cNvGrpSpPr/>
          <p:nvPr/>
        </p:nvGrpSpPr>
        <p:grpSpPr>
          <a:xfrm>
            <a:off x="3059433" y="1675976"/>
            <a:ext cx="1344554" cy="2461378"/>
            <a:chOff x="1282190" y="1486412"/>
            <a:chExt cx="1838815" cy="2706778"/>
          </a:xfrm>
        </p:grpSpPr>
        <p:grpSp>
          <p:nvGrpSpPr>
            <p:cNvPr id="93" name="Google Shape;2229;p53">
              <a:extLst>
                <a:ext uri="{FF2B5EF4-FFF2-40B4-BE49-F238E27FC236}">
                  <a16:creationId xmlns:a16="http://schemas.microsoft.com/office/drawing/2014/main" id="{9362CD67-E7B8-49C6-A24C-7C712FA2CC56}"/>
                </a:ext>
              </a:extLst>
            </p:cNvPr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97" name="Google Shape;2230;p53">
                <a:extLst>
                  <a:ext uri="{FF2B5EF4-FFF2-40B4-BE49-F238E27FC236}">
                    <a16:creationId xmlns:a16="http://schemas.microsoft.com/office/drawing/2014/main" id="{446200D2-61AD-42E5-BC5A-81768B1B66C7}"/>
                  </a:ext>
                </a:extLst>
              </p:cNvPr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2231;p53">
                <a:extLst>
                  <a:ext uri="{FF2B5EF4-FFF2-40B4-BE49-F238E27FC236}">
                    <a16:creationId xmlns:a16="http://schemas.microsoft.com/office/drawing/2014/main" id="{BA9CA18F-EFA4-4522-943E-ADB7D567D207}"/>
                  </a:ext>
                </a:extLst>
              </p:cNvPr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4" name="Google Shape;2232;p53">
              <a:extLst>
                <a:ext uri="{FF2B5EF4-FFF2-40B4-BE49-F238E27FC236}">
                  <a16:creationId xmlns:a16="http://schemas.microsoft.com/office/drawing/2014/main" id="{B59AEF4E-92EB-4E24-9987-B5EE0F5DE861}"/>
                </a:ext>
              </a:extLst>
            </p:cNvPr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95" name="Google Shape;2233;p53">
                <a:extLst>
                  <a:ext uri="{FF2B5EF4-FFF2-40B4-BE49-F238E27FC236}">
                    <a16:creationId xmlns:a16="http://schemas.microsoft.com/office/drawing/2014/main" id="{2E9B28B4-79F1-442B-96A8-B591BFAD17FB}"/>
                  </a:ext>
                </a:extLst>
              </p:cNvPr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2234;p53">
                <a:extLst>
                  <a:ext uri="{FF2B5EF4-FFF2-40B4-BE49-F238E27FC236}">
                    <a16:creationId xmlns:a16="http://schemas.microsoft.com/office/drawing/2014/main" id="{898D8C38-35F1-4498-9968-4E06470FC4D7}"/>
                  </a:ext>
                </a:extLst>
              </p:cNvPr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9" name="Google Shape;124;p17">
            <a:extLst>
              <a:ext uri="{FF2B5EF4-FFF2-40B4-BE49-F238E27FC236}">
                <a16:creationId xmlns:a16="http://schemas.microsoft.com/office/drawing/2014/main" id="{2D2F6F67-E0A0-4D9C-82E8-4232613F36A5}"/>
              </a:ext>
            </a:extLst>
          </p:cNvPr>
          <p:cNvGrpSpPr/>
          <p:nvPr/>
        </p:nvGrpSpPr>
        <p:grpSpPr>
          <a:xfrm flipH="1">
            <a:off x="1273665" y="760981"/>
            <a:ext cx="1850867" cy="3259616"/>
            <a:chOff x="7688425" y="945388"/>
            <a:chExt cx="2136495" cy="4558882"/>
          </a:xfrm>
        </p:grpSpPr>
        <p:grpSp>
          <p:nvGrpSpPr>
            <p:cNvPr id="100" name="Google Shape;125;p17">
              <a:extLst>
                <a:ext uri="{FF2B5EF4-FFF2-40B4-BE49-F238E27FC236}">
                  <a16:creationId xmlns:a16="http://schemas.microsoft.com/office/drawing/2014/main" id="{0E3A4F14-1F62-471C-AD06-1CCB789BFEEC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03" name="Google Shape;126;p17">
                <a:extLst>
                  <a:ext uri="{FF2B5EF4-FFF2-40B4-BE49-F238E27FC236}">
                    <a16:creationId xmlns:a16="http://schemas.microsoft.com/office/drawing/2014/main" id="{B3DB3419-F117-4DAB-AE4D-CA2D3668EBEF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7;p17">
                <a:extLst>
                  <a:ext uri="{FF2B5EF4-FFF2-40B4-BE49-F238E27FC236}">
                    <a16:creationId xmlns:a16="http://schemas.microsoft.com/office/drawing/2014/main" id="{ABD7C9C7-851A-4B1B-ADC4-B1B3220F1A5B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8;p17">
                <a:extLst>
                  <a:ext uri="{FF2B5EF4-FFF2-40B4-BE49-F238E27FC236}">
                    <a16:creationId xmlns:a16="http://schemas.microsoft.com/office/drawing/2014/main" id="{38147339-F833-418C-95B7-A3C099EBAAED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;p17">
                <a:extLst>
                  <a:ext uri="{FF2B5EF4-FFF2-40B4-BE49-F238E27FC236}">
                    <a16:creationId xmlns:a16="http://schemas.microsoft.com/office/drawing/2014/main" id="{EF12A917-CCA5-465E-9784-6AF5080A2175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0;p17">
                <a:extLst>
                  <a:ext uri="{FF2B5EF4-FFF2-40B4-BE49-F238E27FC236}">
                    <a16:creationId xmlns:a16="http://schemas.microsoft.com/office/drawing/2014/main" id="{048EF608-9DD7-4FD2-97F9-D96D4E64A686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1;p17">
                <a:extLst>
                  <a:ext uri="{FF2B5EF4-FFF2-40B4-BE49-F238E27FC236}">
                    <a16:creationId xmlns:a16="http://schemas.microsoft.com/office/drawing/2014/main" id="{0E8D25BC-7584-4F48-9C83-3F19DE2FAA4B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2;p17">
                <a:extLst>
                  <a:ext uri="{FF2B5EF4-FFF2-40B4-BE49-F238E27FC236}">
                    <a16:creationId xmlns:a16="http://schemas.microsoft.com/office/drawing/2014/main" id="{0B4AE9AB-050F-49D0-8D26-BDEE6BB436E7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3;p17">
                <a:extLst>
                  <a:ext uri="{FF2B5EF4-FFF2-40B4-BE49-F238E27FC236}">
                    <a16:creationId xmlns:a16="http://schemas.microsoft.com/office/drawing/2014/main" id="{9B5C4A50-7176-40F5-B9D9-42323AFBFD68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4;p17">
                <a:extLst>
                  <a:ext uri="{FF2B5EF4-FFF2-40B4-BE49-F238E27FC236}">
                    <a16:creationId xmlns:a16="http://schemas.microsoft.com/office/drawing/2014/main" id="{AB2AA71B-3D8E-409B-A78F-077D900DA5F4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5;p17">
                <a:extLst>
                  <a:ext uri="{FF2B5EF4-FFF2-40B4-BE49-F238E27FC236}">
                    <a16:creationId xmlns:a16="http://schemas.microsoft.com/office/drawing/2014/main" id="{CDB7981C-776F-4F0F-9FBE-500DA9871587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6;p17">
                <a:extLst>
                  <a:ext uri="{FF2B5EF4-FFF2-40B4-BE49-F238E27FC236}">
                    <a16:creationId xmlns:a16="http://schemas.microsoft.com/office/drawing/2014/main" id="{69B3E7EB-862D-4FBD-A04E-E6E3F6C75E1E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7;p17">
                <a:extLst>
                  <a:ext uri="{FF2B5EF4-FFF2-40B4-BE49-F238E27FC236}">
                    <a16:creationId xmlns:a16="http://schemas.microsoft.com/office/drawing/2014/main" id="{1EA723A4-F517-44D6-9191-67C208873D7F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8;p17">
                <a:extLst>
                  <a:ext uri="{FF2B5EF4-FFF2-40B4-BE49-F238E27FC236}">
                    <a16:creationId xmlns:a16="http://schemas.microsoft.com/office/drawing/2014/main" id="{E8801B37-D1C1-4AC3-A858-AFCE6139F20A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9;p17">
                <a:extLst>
                  <a:ext uri="{FF2B5EF4-FFF2-40B4-BE49-F238E27FC236}">
                    <a16:creationId xmlns:a16="http://schemas.microsoft.com/office/drawing/2014/main" id="{1C914582-78A0-45AD-8C70-1CB4FF86F486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40;p17">
                <a:extLst>
                  <a:ext uri="{FF2B5EF4-FFF2-40B4-BE49-F238E27FC236}">
                    <a16:creationId xmlns:a16="http://schemas.microsoft.com/office/drawing/2014/main" id="{C69DD737-82C5-4D8A-80BC-A8B9B806EFFC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41;p17">
                <a:extLst>
                  <a:ext uri="{FF2B5EF4-FFF2-40B4-BE49-F238E27FC236}">
                    <a16:creationId xmlns:a16="http://schemas.microsoft.com/office/drawing/2014/main" id="{08A406C2-39D4-4E6C-B79E-1B126E4E7A8B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42;p17">
                <a:extLst>
                  <a:ext uri="{FF2B5EF4-FFF2-40B4-BE49-F238E27FC236}">
                    <a16:creationId xmlns:a16="http://schemas.microsoft.com/office/drawing/2014/main" id="{99A5FA74-08E8-4110-A39C-E928A79D17A1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43;p17">
                <a:extLst>
                  <a:ext uri="{FF2B5EF4-FFF2-40B4-BE49-F238E27FC236}">
                    <a16:creationId xmlns:a16="http://schemas.microsoft.com/office/drawing/2014/main" id="{959E469D-45E9-44FA-9B2C-97ED9D19E975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44;p17">
                <a:extLst>
                  <a:ext uri="{FF2B5EF4-FFF2-40B4-BE49-F238E27FC236}">
                    <a16:creationId xmlns:a16="http://schemas.microsoft.com/office/drawing/2014/main" id="{25D15C6F-85D0-4500-B65D-6ACCBB7AF2FB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45;p17">
                <a:extLst>
                  <a:ext uri="{FF2B5EF4-FFF2-40B4-BE49-F238E27FC236}">
                    <a16:creationId xmlns:a16="http://schemas.microsoft.com/office/drawing/2014/main" id="{CE832511-B183-4FC1-9910-1A3F72BC9CA0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46;p17">
                <a:extLst>
                  <a:ext uri="{FF2B5EF4-FFF2-40B4-BE49-F238E27FC236}">
                    <a16:creationId xmlns:a16="http://schemas.microsoft.com/office/drawing/2014/main" id="{628F0F98-17D5-4BFC-BDAB-09F92CD3878B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47;p17">
                <a:extLst>
                  <a:ext uri="{FF2B5EF4-FFF2-40B4-BE49-F238E27FC236}">
                    <a16:creationId xmlns:a16="http://schemas.microsoft.com/office/drawing/2014/main" id="{341FEDFD-DB98-472D-8F62-646FEE14CFF6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48;p17">
                <a:extLst>
                  <a:ext uri="{FF2B5EF4-FFF2-40B4-BE49-F238E27FC236}">
                    <a16:creationId xmlns:a16="http://schemas.microsoft.com/office/drawing/2014/main" id="{80B8B90F-2ED9-4156-9C15-9C0AA3E1D8AE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49;p17">
                <a:extLst>
                  <a:ext uri="{FF2B5EF4-FFF2-40B4-BE49-F238E27FC236}">
                    <a16:creationId xmlns:a16="http://schemas.microsoft.com/office/drawing/2014/main" id="{A8C08982-2868-43B4-BCF9-22EA90633E38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50;p17">
                <a:extLst>
                  <a:ext uri="{FF2B5EF4-FFF2-40B4-BE49-F238E27FC236}">
                    <a16:creationId xmlns:a16="http://schemas.microsoft.com/office/drawing/2014/main" id="{2FE89E87-603F-4F44-9CEF-001612E67D04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51;p17">
                <a:extLst>
                  <a:ext uri="{FF2B5EF4-FFF2-40B4-BE49-F238E27FC236}">
                    <a16:creationId xmlns:a16="http://schemas.microsoft.com/office/drawing/2014/main" id="{618C351F-F9E5-4C88-9BBB-5AB200D326D0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52;p17">
                <a:extLst>
                  <a:ext uri="{FF2B5EF4-FFF2-40B4-BE49-F238E27FC236}">
                    <a16:creationId xmlns:a16="http://schemas.microsoft.com/office/drawing/2014/main" id="{0DEA8752-F309-4A2D-B687-F6D088921294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53;p17">
                <a:extLst>
                  <a:ext uri="{FF2B5EF4-FFF2-40B4-BE49-F238E27FC236}">
                    <a16:creationId xmlns:a16="http://schemas.microsoft.com/office/drawing/2014/main" id="{6B1FFE3E-DC41-4DFE-A9FF-8E0D4516F1FC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54;p17">
                <a:extLst>
                  <a:ext uri="{FF2B5EF4-FFF2-40B4-BE49-F238E27FC236}">
                    <a16:creationId xmlns:a16="http://schemas.microsoft.com/office/drawing/2014/main" id="{DBF6B155-8D76-4AEF-8B46-CDE633DDF108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55;p17">
                <a:extLst>
                  <a:ext uri="{FF2B5EF4-FFF2-40B4-BE49-F238E27FC236}">
                    <a16:creationId xmlns:a16="http://schemas.microsoft.com/office/drawing/2014/main" id="{24050720-29C4-49D4-8C85-4733803EC27C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56;p17">
                <a:extLst>
                  <a:ext uri="{FF2B5EF4-FFF2-40B4-BE49-F238E27FC236}">
                    <a16:creationId xmlns:a16="http://schemas.microsoft.com/office/drawing/2014/main" id="{6881CBD1-7BD2-4FB3-9BE3-27C7BBFE1A20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57;p17">
                <a:extLst>
                  <a:ext uri="{FF2B5EF4-FFF2-40B4-BE49-F238E27FC236}">
                    <a16:creationId xmlns:a16="http://schemas.microsoft.com/office/drawing/2014/main" id="{DD109D1A-110C-4653-A163-F17B5ADE1506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58;p17">
                <a:extLst>
                  <a:ext uri="{FF2B5EF4-FFF2-40B4-BE49-F238E27FC236}">
                    <a16:creationId xmlns:a16="http://schemas.microsoft.com/office/drawing/2014/main" id="{C4697AD6-6ADB-4D54-910A-443ADF90B24E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59;p17">
                <a:extLst>
                  <a:ext uri="{FF2B5EF4-FFF2-40B4-BE49-F238E27FC236}">
                    <a16:creationId xmlns:a16="http://schemas.microsoft.com/office/drawing/2014/main" id="{70B9378B-EC24-4F6B-88D0-DDC56B60BDF0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60;p17">
                <a:extLst>
                  <a:ext uri="{FF2B5EF4-FFF2-40B4-BE49-F238E27FC236}">
                    <a16:creationId xmlns:a16="http://schemas.microsoft.com/office/drawing/2014/main" id="{9CD5E735-E744-45DE-9639-EF1DAAE40FB9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61;p17">
                <a:extLst>
                  <a:ext uri="{FF2B5EF4-FFF2-40B4-BE49-F238E27FC236}">
                    <a16:creationId xmlns:a16="http://schemas.microsoft.com/office/drawing/2014/main" id="{37B58A66-CCF2-4005-A471-9A72BBB41853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62;p17">
                <a:extLst>
                  <a:ext uri="{FF2B5EF4-FFF2-40B4-BE49-F238E27FC236}">
                    <a16:creationId xmlns:a16="http://schemas.microsoft.com/office/drawing/2014/main" id="{A0C2E728-F08A-488F-9B55-F888B228F1AB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63;p17">
                <a:extLst>
                  <a:ext uri="{FF2B5EF4-FFF2-40B4-BE49-F238E27FC236}">
                    <a16:creationId xmlns:a16="http://schemas.microsoft.com/office/drawing/2014/main" id="{5A2E5A0D-E6AF-423B-8D99-E86C6391A55C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64;p17">
                <a:extLst>
                  <a:ext uri="{FF2B5EF4-FFF2-40B4-BE49-F238E27FC236}">
                    <a16:creationId xmlns:a16="http://schemas.microsoft.com/office/drawing/2014/main" id="{A1E28883-9506-4F05-BF5D-EAF1F557E174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65;p17">
                <a:extLst>
                  <a:ext uri="{FF2B5EF4-FFF2-40B4-BE49-F238E27FC236}">
                    <a16:creationId xmlns:a16="http://schemas.microsoft.com/office/drawing/2014/main" id="{0B0D6621-40E1-427F-A414-E450477C5907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66;p17">
                <a:extLst>
                  <a:ext uri="{FF2B5EF4-FFF2-40B4-BE49-F238E27FC236}">
                    <a16:creationId xmlns:a16="http://schemas.microsoft.com/office/drawing/2014/main" id="{B9D79146-3191-431C-B576-391DF6D02F97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67;p17">
                <a:extLst>
                  <a:ext uri="{FF2B5EF4-FFF2-40B4-BE49-F238E27FC236}">
                    <a16:creationId xmlns:a16="http://schemas.microsoft.com/office/drawing/2014/main" id="{5D3C371C-8BB4-4627-AF63-D77889D187FD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68;p17">
                <a:extLst>
                  <a:ext uri="{FF2B5EF4-FFF2-40B4-BE49-F238E27FC236}">
                    <a16:creationId xmlns:a16="http://schemas.microsoft.com/office/drawing/2014/main" id="{814D1F63-59FF-46C5-BD4A-97D6F46ED348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69;p17">
                <a:extLst>
                  <a:ext uri="{FF2B5EF4-FFF2-40B4-BE49-F238E27FC236}">
                    <a16:creationId xmlns:a16="http://schemas.microsoft.com/office/drawing/2014/main" id="{F73B60F7-5944-45BE-BE5C-636B62566DF8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70;p17">
                <a:extLst>
                  <a:ext uri="{FF2B5EF4-FFF2-40B4-BE49-F238E27FC236}">
                    <a16:creationId xmlns:a16="http://schemas.microsoft.com/office/drawing/2014/main" id="{86903215-64A0-46A5-B0D9-5FDF49AEEE94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71;p17">
                <a:extLst>
                  <a:ext uri="{FF2B5EF4-FFF2-40B4-BE49-F238E27FC236}">
                    <a16:creationId xmlns:a16="http://schemas.microsoft.com/office/drawing/2014/main" id="{649F67AA-F75E-4C49-9A39-97B4BF167506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72;p17">
                <a:extLst>
                  <a:ext uri="{FF2B5EF4-FFF2-40B4-BE49-F238E27FC236}">
                    <a16:creationId xmlns:a16="http://schemas.microsoft.com/office/drawing/2014/main" id="{48C2A6E2-CD1D-46C5-AF6B-A27529603484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3;p17">
                <a:extLst>
                  <a:ext uri="{FF2B5EF4-FFF2-40B4-BE49-F238E27FC236}">
                    <a16:creationId xmlns:a16="http://schemas.microsoft.com/office/drawing/2014/main" id="{E47FB89B-36E1-4723-AC1C-178ED1881CB1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4;p17">
                <a:extLst>
                  <a:ext uri="{FF2B5EF4-FFF2-40B4-BE49-F238E27FC236}">
                    <a16:creationId xmlns:a16="http://schemas.microsoft.com/office/drawing/2014/main" id="{B7E0316E-5B90-4FBF-872F-C03596DA1791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75;p17">
                <a:extLst>
                  <a:ext uri="{FF2B5EF4-FFF2-40B4-BE49-F238E27FC236}">
                    <a16:creationId xmlns:a16="http://schemas.microsoft.com/office/drawing/2014/main" id="{DD5FFCEB-C69B-4AD6-885C-1E76DDE6CA3B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76;p17">
                <a:extLst>
                  <a:ext uri="{FF2B5EF4-FFF2-40B4-BE49-F238E27FC236}">
                    <a16:creationId xmlns:a16="http://schemas.microsoft.com/office/drawing/2014/main" id="{F2D3B517-B786-40DD-85BF-447D77800CC3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77;p17">
                <a:extLst>
                  <a:ext uri="{FF2B5EF4-FFF2-40B4-BE49-F238E27FC236}">
                    <a16:creationId xmlns:a16="http://schemas.microsoft.com/office/drawing/2014/main" id="{2E545A5F-DAF7-433C-9B0C-3D7B03EB07CD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78;p17">
                <a:extLst>
                  <a:ext uri="{FF2B5EF4-FFF2-40B4-BE49-F238E27FC236}">
                    <a16:creationId xmlns:a16="http://schemas.microsoft.com/office/drawing/2014/main" id="{262BA897-F28A-4453-B6ED-2DEE9FB4703C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79;p17">
                <a:extLst>
                  <a:ext uri="{FF2B5EF4-FFF2-40B4-BE49-F238E27FC236}">
                    <a16:creationId xmlns:a16="http://schemas.microsoft.com/office/drawing/2014/main" id="{83DCD89A-3032-4F0D-BABF-4AF935BF9527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180;p17">
              <a:extLst>
                <a:ext uri="{FF2B5EF4-FFF2-40B4-BE49-F238E27FC236}">
                  <a16:creationId xmlns:a16="http://schemas.microsoft.com/office/drawing/2014/main" id="{ADF28EFA-0EAB-417B-9373-E7A4BB7A204A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1;p17">
              <a:extLst>
                <a:ext uri="{FF2B5EF4-FFF2-40B4-BE49-F238E27FC236}">
                  <a16:creationId xmlns:a16="http://schemas.microsoft.com/office/drawing/2014/main" id="{7372A2C4-99CE-4FC0-A644-B37A9C0E49DB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" name="Picture 2">
            <a:extLst>
              <a:ext uri="{FF2B5EF4-FFF2-40B4-BE49-F238E27FC236}">
                <a16:creationId xmlns:a16="http://schemas.microsoft.com/office/drawing/2014/main" id="{A02BF3C2-ABE6-4855-8F76-1EEA31C7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43" y="93923"/>
            <a:ext cx="1127883" cy="11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314;p28">
            <a:extLst>
              <a:ext uri="{FF2B5EF4-FFF2-40B4-BE49-F238E27FC236}">
                <a16:creationId xmlns:a16="http://schemas.microsoft.com/office/drawing/2014/main" id="{DF9C4C74-4293-4CB5-BD1E-A4643D2730AB}"/>
              </a:ext>
            </a:extLst>
          </p:cNvPr>
          <p:cNvSpPr txBox="1">
            <a:spLocks/>
          </p:cNvSpPr>
          <p:nvPr/>
        </p:nvSpPr>
        <p:spPr>
          <a:xfrm>
            <a:off x="2301078" y="410470"/>
            <a:ext cx="3644500" cy="59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65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defTabSz="914378">
              <a:buClr>
                <a:srgbClr val="324788"/>
              </a:buClr>
            </a:pPr>
            <a:r>
              <a:rPr lang="ar-EG" sz="2800" b="1" dirty="0">
                <a:solidFill>
                  <a:srgbClr val="C00000"/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تنبيهات هامة </a:t>
            </a:r>
            <a:endParaRPr lang="ar-KW" sz="2800" b="1" dirty="0">
              <a:solidFill>
                <a:srgbClr val="C00000"/>
              </a:solidFill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sp>
        <p:nvSpPr>
          <p:cNvPr id="159" name="Google Shape;314;p28">
            <a:extLst>
              <a:ext uri="{FF2B5EF4-FFF2-40B4-BE49-F238E27FC236}">
                <a16:creationId xmlns:a16="http://schemas.microsoft.com/office/drawing/2014/main" id="{94E47BA6-1367-4B88-A4ED-35D216BF022F}"/>
              </a:ext>
            </a:extLst>
          </p:cNvPr>
          <p:cNvSpPr txBox="1">
            <a:spLocks/>
          </p:cNvSpPr>
          <p:nvPr/>
        </p:nvSpPr>
        <p:spPr>
          <a:xfrm>
            <a:off x="6096175" y="2378181"/>
            <a:ext cx="1277234" cy="52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65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defTabSz="914378">
              <a:buClr>
                <a:srgbClr val="324788"/>
              </a:buClr>
            </a:pPr>
            <a:r>
              <a:rPr lang="ar-EG" sz="1600" b="1" dirty="0">
                <a:solidFill>
                  <a:srgbClr val="E2ECFF">
                    <a:lumMod val="25000"/>
                  </a:srgbClr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اغلاق الميك </a:t>
            </a:r>
            <a:endParaRPr lang="ar-KW" sz="1600" b="1" dirty="0">
              <a:solidFill>
                <a:srgbClr val="E2ECFF">
                  <a:lumMod val="25000"/>
                </a:srgbClr>
              </a:solidFill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sp>
        <p:nvSpPr>
          <p:cNvPr id="160" name="Google Shape;314;p28">
            <a:extLst>
              <a:ext uri="{FF2B5EF4-FFF2-40B4-BE49-F238E27FC236}">
                <a16:creationId xmlns:a16="http://schemas.microsoft.com/office/drawing/2014/main" id="{BD3B7FCB-C5A4-4682-9322-5FF0A1F5D08C}"/>
              </a:ext>
            </a:extLst>
          </p:cNvPr>
          <p:cNvSpPr txBox="1">
            <a:spLocks/>
          </p:cNvSpPr>
          <p:nvPr/>
        </p:nvSpPr>
        <p:spPr>
          <a:xfrm>
            <a:off x="4727252" y="2764951"/>
            <a:ext cx="1079821" cy="57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65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 defTabSz="914378">
              <a:buClr>
                <a:srgbClr val="324788"/>
              </a:buClr>
            </a:pPr>
            <a:r>
              <a:rPr lang="ar-EG" sz="1400" b="1" dirty="0">
                <a:solidFill>
                  <a:srgbClr val="E2ECFF">
                    <a:lumMod val="25000"/>
                  </a:srgbClr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رفع  اليد للمشاركة </a:t>
            </a:r>
            <a:endParaRPr lang="ar-KW" sz="1400" b="1" dirty="0">
              <a:solidFill>
                <a:srgbClr val="E2ECFF">
                  <a:lumMod val="25000"/>
                </a:srgbClr>
              </a:solidFill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pic>
        <p:nvPicPr>
          <p:cNvPr id="161" name="Picture 2">
            <a:extLst>
              <a:ext uri="{FF2B5EF4-FFF2-40B4-BE49-F238E27FC236}">
                <a16:creationId xmlns:a16="http://schemas.microsoft.com/office/drawing/2014/main" id="{34D9FFBF-39E1-48A2-AB89-C1D63352B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07" y="2068656"/>
            <a:ext cx="609683" cy="6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F9CD5E38-EB70-4BF4-9BCA-7A13DE2C3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828" y="1614535"/>
            <a:ext cx="685860" cy="685860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AF2DD382-A05B-499F-9E65-4D1912C02B77}"/>
              </a:ext>
            </a:extLst>
          </p:cNvPr>
          <p:cNvSpPr txBox="1"/>
          <p:nvPr/>
        </p:nvSpPr>
        <p:spPr>
          <a:xfrm>
            <a:off x="3001199" y="3326600"/>
            <a:ext cx="1258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78">
              <a:buClr>
                <a:srgbClr val="324788"/>
              </a:buClr>
            </a:pPr>
            <a:r>
              <a:rPr lang="ar-EG" sz="1200" b="1" dirty="0">
                <a:solidFill>
                  <a:srgbClr val="E2ECFF">
                    <a:lumMod val="25000"/>
                  </a:srgbClr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احضار الأدوات للحصة </a:t>
            </a:r>
            <a:endParaRPr lang="ar-KW" sz="1200" b="1" dirty="0">
              <a:solidFill>
                <a:srgbClr val="E2ECFF">
                  <a:lumMod val="25000"/>
                </a:srgbClr>
              </a:solidFill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D95D1DE2-7313-454E-89AC-1F3445D1D5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47" t="35372" r="11300" b="14637"/>
          <a:stretch/>
        </p:blipFill>
        <p:spPr>
          <a:xfrm>
            <a:off x="3301603" y="2577612"/>
            <a:ext cx="856946" cy="641207"/>
          </a:xfrm>
          <a:prstGeom prst="rect">
            <a:avLst/>
          </a:prstGeom>
        </p:spPr>
      </p:pic>
      <p:pic>
        <p:nvPicPr>
          <p:cNvPr id="165" name="Picture 2">
            <a:extLst>
              <a:ext uri="{FF2B5EF4-FFF2-40B4-BE49-F238E27FC236}">
                <a16:creationId xmlns:a16="http://schemas.microsoft.com/office/drawing/2014/main" id="{0998E413-D70D-465D-A874-27361339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86" y="2085934"/>
            <a:ext cx="619435" cy="4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Google Shape;314;p28">
            <a:extLst>
              <a:ext uri="{FF2B5EF4-FFF2-40B4-BE49-F238E27FC236}">
                <a16:creationId xmlns:a16="http://schemas.microsoft.com/office/drawing/2014/main" id="{07DA4621-1A0A-4968-B530-7AD3B4AB594C}"/>
              </a:ext>
            </a:extLst>
          </p:cNvPr>
          <p:cNvSpPr txBox="1">
            <a:spLocks/>
          </p:cNvSpPr>
          <p:nvPr/>
        </p:nvSpPr>
        <p:spPr>
          <a:xfrm>
            <a:off x="7373409" y="1609760"/>
            <a:ext cx="1195075" cy="108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65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defTabSz="914378">
              <a:buClr>
                <a:srgbClr val="324788"/>
              </a:buClr>
            </a:pPr>
            <a:r>
              <a:rPr lang="ar-EG" sz="2000" b="1">
                <a:solidFill>
                  <a:srgbClr val="E2ECFF">
                    <a:lumMod val="25000"/>
                  </a:srgbClr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الالتزام بوقت </a:t>
            </a:r>
            <a:r>
              <a:rPr lang="ar-EG" sz="2000" b="1" dirty="0">
                <a:solidFill>
                  <a:srgbClr val="E2ECFF">
                    <a:lumMod val="25000"/>
                  </a:srgbClr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الحصة </a:t>
            </a:r>
            <a:endParaRPr lang="ar-KW" sz="2000" b="1" dirty="0">
              <a:solidFill>
                <a:srgbClr val="E2ECFF">
                  <a:lumMod val="25000"/>
                </a:srgbClr>
              </a:solidFill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02A230-0965-420F-9532-F1E7B942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50" y="1057526"/>
            <a:ext cx="641207" cy="6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481064" y="4335143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6053600" y="4482736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8"/>
          <p:cNvGrpSpPr/>
          <p:nvPr/>
        </p:nvGrpSpPr>
        <p:grpSpPr>
          <a:xfrm>
            <a:off x="8065300" y="89035"/>
            <a:ext cx="802505" cy="2363546"/>
            <a:chOff x="6048200" y="900"/>
            <a:chExt cx="802505" cy="2363546"/>
          </a:xfrm>
        </p:grpSpPr>
        <p:grpSp>
          <p:nvGrpSpPr>
            <p:cNvPr id="651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6445778" y="3817796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6445778" y="4030151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6798418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6819031" y="4230624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777279" y="3786626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171670" y="3797154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7192394" y="3992598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7150504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6225236" y="3846710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6243650" y="3983701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6270039" y="3877343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6778329" y="3875990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24;p17">
            <a:extLst>
              <a:ext uri="{FF2B5EF4-FFF2-40B4-BE49-F238E27FC236}">
                <a16:creationId xmlns:a16="http://schemas.microsoft.com/office/drawing/2014/main" id="{D79B523B-36BE-4625-BC4E-F249DD98F3CB}"/>
              </a:ext>
            </a:extLst>
          </p:cNvPr>
          <p:cNvGrpSpPr/>
          <p:nvPr/>
        </p:nvGrpSpPr>
        <p:grpSpPr>
          <a:xfrm>
            <a:off x="8065300" y="2726947"/>
            <a:ext cx="1334171" cy="2293287"/>
            <a:chOff x="7688425" y="945388"/>
            <a:chExt cx="2136495" cy="4558882"/>
          </a:xfrm>
        </p:grpSpPr>
        <p:grpSp>
          <p:nvGrpSpPr>
            <p:cNvPr id="37" name="Google Shape;125;p17">
              <a:extLst>
                <a:ext uri="{FF2B5EF4-FFF2-40B4-BE49-F238E27FC236}">
                  <a16:creationId xmlns:a16="http://schemas.microsoft.com/office/drawing/2014/main" id="{4DD0EF6C-044C-41CA-9103-A4108817339E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40" name="Google Shape;126;p17">
                <a:extLst>
                  <a:ext uri="{FF2B5EF4-FFF2-40B4-BE49-F238E27FC236}">
                    <a16:creationId xmlns:a16="http://schemas.microsoft.com/office/drawing/2014/main" id="{2BBF095A-F226-4B71-9365-9BC104F2AA9F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7;p17">
                <a:extLst>
                  <a:ext uri="{FF2B5EF4-FFF2-40B4-BE49-F238E27FC236}">
                    <a16:creationId xmlns:a16="http://schemas.microsoft.com/office/drawing/2014/main" id="{D80A1BBE-E434-4E83-A7DF-ECF65C3031E5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8;p17">
                <a:extLst>
                  <a:ext uri="{FF2B5EF4-FFF2-40B4-BE49-F238E27FC236}">
                    <a16:creationId xmlns:a16="http://schemas.microsoft.com/office/drawing/2014/main" id="{0B2CF830-492C-41A0-A0A2-C9ADC78A3182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9;p17">
                <a:extLst>
                  <a:ext uri="{FF2B5EF4-FFF2-40B4-BE49-F238E27FC236}">
                    <a16:creationId xmlns:a16="http://schemas.microsoft.com/office/drawing/2014/main" id="{73E7CE3E-6DF0-40F2-BF8A-1D6047CC66D4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;p17">
                <a:extLst>
                  <a:ext uri="{FF2B5EF4-FFF2-40B4-BE49-F238E27FC236}">
                    <a16:creationId xmlns:a16="http://schemas.microsoft.com/office/drawing/2014/main" id="{4687C25F-7C26-4BC0-B410-ED91F795FAA7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;p17">
                <a:extLst>
                  <a:ext uri="{FF2B5EF4-FFF2-40B4-BE49-F238E27FC236}">
                    <a16:creationId xmlns:a16="http://schemas.microsoft.com/office/drawing/2014/main" id="{CB51930A-1769-4F92-A7B5-4E72A3C95498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2;p17">
                <a:extLst>
                  <a:ext uri="{FF2B5EF4-FFF2-40B4-BE49-F238E27FC236}">
                    <a16:creationId xmlns:a16="http://schemas.microsoft.com/office/drawing/2014/main" id="{307D795E-9579-446B-B697-4022AC19262F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3;p17">
                <a:extLst>
                  <a:ext uri="{FF2B5EF4-FFF2-40B4-BE49-F238E27FC236}">
                    <a16:creationId xmlns:a16="http://schemas.microsoft.com/office/drawing/2014/main" id="{4D2EFA4C-970B-46DF-AFA3-0E0FD0826DDE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4;p17">
                <a:extLst>
                  <a:ext uri="{FF2B5EF4-FFF2-40B4-BE49-F238E27FC236}">
                    <a16:creationId xmlns:a16="http://schemas.microsoft.com/office/drawing/2014/main" id="{5C49467D-85B2-4346-9788-45F4C7C5DDDE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5;p17">
                <a:extLst>
                  <a:ext uri="{FF2B5EF4-FFF2-40B4-BE49-F238E27FC236}">
                    <a16:creationId xmlns:a16="http://schemas.microsoft.com/office/drawing/2014/main" id="{E3F6777A-48F1-4121-B792-26A340E851F4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;p17">
                <a:extLst>
                  <a:ext uri="{FF2B5EF4-FFF2-40B4-BE49-F238E27FC236}">
                    <a16:creationId xmlns:a16="http://schemas.microsoft.com/office/drawing/2014/main" id="{2E9629BC-0B24-473F-B0CF-801B576D1A56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7;p17">
                <a:extLst>
                  <a:ext uri="{FF2B5EF4-FFF2-40B4-BE49-F238E27FC236}">
                    <a16:creationId xmlns:a16="http://schemas.microsoft.com/office/drawing/2014/main" id="{81EF3659-8918-4F9D-9A2E-11D4EA8CCE77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8;p17">
                <a:extLst>
                  <a:ext uri="{FF2B5EF4-FFF2-40B4-BE49-F238E27FC236}">
                    <a16:creationId xmlns:a16="http://schemas.microsoft.com/office/drawing/2014/main" id="{37D4F605-1BAB-41E0-A415-B5D59BF377E6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9;p17">
                <a:extLst>
                  <a:ext uri="{FF2B5EF4-FFF2-40B4-BE49-F238E27FC236}">
                    <a16:creationId xmlns:a16="http://schemas.microsoft.com/office/drawing/2014/main" id="{F24B58CD-95C3-40D5-8758-0D76C809C6EC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0;p17">
                <a:extLst>
                  <a:ext uri="{FF2B5EF4-FFF2-40B4-BE49-F238E27FC236}">
                    <a16:creationId xmlns:a16="http://schemas.microsoft.com/office/drawing/2014/main" id="{0707EEAE-C768-4A18-8FDD-946E441ACE0C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1;p17">
                <a:extLst>
                  <a:ext uri="{FF2B5EF4-FFF2-40B4-BE49-F238E27FC236}">
                    <a16:creationId xmlns:a16="http://schemas.microsoft.com/office/drawing/2014/main" id="{06E72BCF-DFDF-44A4-ADFE-BE85FA42AEFD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;p17">
                <a:extLst>
                  <a:ext uri="{FF2B5EF4-FFF2-40B4-BE49-F238E27FC236}">
                    <a16:creationId xmlns:a16="http://schemas.microsoft.com/office/drawing/2014/main" id="{2D17F327-AAB5-4311-9992-6DF9A4F26B44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3;p17">
                <a:extLst>
                  <a:ext uri="{FF2B5EF4-FFF2-40B4-BE49-F238E27FC236}">
                    <a16:creationId xmlns:a16="http://schemas.microsoft.com/office/drawing/2014/main" id="{B10D1B15-E6E7-4C55-BFCC-DDC16FFE8E20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4;p17">
                <a:extLst>
                  <a:ext uri="{FF2B5EF4-FFF2-40B4-BE49-F238E27FC236}">
                    <a16:creationId xmlns:a16="http://schemas.microsoft.com/office/drawing/2014/main" id="{653514CD-411D-4CC1-BDE6-E87453E196F8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5;p17">
                <a:extLst>
                  <a:ext uri="{FF2B5EF4-FFF2-40B4-BE49-F238E27FC236}">
                    <a16:creationId xmlns:a16="http://schemas.microsoft.com/office/drawing/2014/main" id="{1220472A-431B-4931-9B47-9D79930E8360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6;p17">
                <a:extLst>
                  <a:ext uri="{FF2B5EF4-FFF2-40B4-BE49-F238E27FC236}">
                    <a16:creationId xmlns:a16="http://schemas.microsoft.com/office/drawing/2014/main" id="{45609921-DA7F-48E1-B840-5F79DF9CC906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7;p17">
                <a:extLst>
                  <a:ext uri="{FF2B5EF4-FFF2-40B4-BE49-F238E27FC236}">
                    <a16:creationId xmlns:a16="http://schemas.microsoft.com/office/drawing/2014/main" id="{286C0CE1-8AE2-4961-B52C-AF4C25926373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8;p17">
                <a:extLst>
                  <a:ext uri="{FF2B5EF4-FFF2-40B4-BE49-F238E27FC236}">
                    <a16:creationId xmlns:a16="http://schemas.microsoft.com/office/drawing/2014/main" id="{D3E3340A-CA26-41A8-BDAC-7CAD4E1477DA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9;p17">
                <a:extLst>
                  <a:ext uri="{FF2B5EF4-FFF2-40B4-BE49-F238E27FC236}">
                    <a16:creationId xmlns:a16="http://schemas.microsoft.com/office/drawing/2014/main" id="{BA873D72-E29C-43C6-A068-F3FC6094A78F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0;p17">
                <a:extLst>
                  <a:ext uri="{FF2B5EF4-FFF2-40B4-BE49-F238E27FC236}">
                    <a16:creationId xmlns:a16="http://schemas.microsoft.com/office/drawing/2014/main" id="{EA7D8672-D6C1-40DE-A9DA-E4421593F7D9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1;p17">
                <a:extLst>
                  <a:ext uri="{FF2B5EF4-FFF2-40B4-BE49-F238E27FC236}">
                    <a16:creationId xmlns:a16="http://schemas.microsoft.com/office/drawing/2014/main" id="{76AF3644-B502-48EE-995E-64A39ABBA3F1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2;p17">
                <a:extLst>
                  <a:ext uri="{FF2B5EF4-FFF2-40B4-BE49-F238E27FC236}">
                    <a16:creationId xmlns:a16="http://schemas.microsoft.com/office/drawing/2014/main" id="{6B5C9689-2643-47BF-A2B7-E66D819D6C3A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3;p17">
                <a:extLst>
                  <a:ext uri="{FF2B5EF4-FFF2-40B4-BE49-F238E27FC236}">
                    <a16:creationId xmlns:a16="http://schemas.microsoft.com/office/drawing/2014/main" id="{9BD68C6B-CD23-4C34-AA9A-D4A2D0811586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4;p17">
                <a:extLst>
                  <a:ext uri="{FF2B5EF4-FFF2-40B4-BE49-F238E27FC236}">
                    <a16:creationId xmlns:a16="http://schemas.microsoft.com/office/drawing/2014/main" id="{98FC8713-D9D7-4592-A6CD-2CBDEF7F04CE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5;p17">
                <a:extLst>
                  <a:ext uri="{FF2B5EF4-FFF2-40B4-BE49-F238E27FC236}">
                    <a16:creationId xmlns:a16="http://schemas.microsoft.com/office/drawing/2014/main" id="{CD157ECC-2F07-441D-B5CD-99DCE6917C88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6;p17">
                <a:extLst>
                  <a:ext uri="{FF2B5EF4-FFF2-40B4-BE49-F238E27FC236}">
                    <a16:creationId xmlns:a16="http://schemas.microsoft.com/office/drawing/2014/main" id="{3AB8E3D1-3485-44FC-80CD-6242CFF4D413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7;p17">
                <a:extLst>
                  <a:ext uri="{FF2B5EF4-FFF2-40B4-BE49-F238E27FC236}">
                    <a16:creationId xmlns:a16="http://schemas.microsoft.com/office/drawing/2014/main" id="{FCB1EC28-90D1-494B-82AF-208C6F134B12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8;p17">
                <a:extLst>
                  <a:ext uri="{FF2B5EF4-FFF2-40B4-BE49-F238E27FC236}">
                    <a16:creationId xmlns:a16="http://schemas.microsoft.com/office/drawing/2014/main" id="{AF69F52D-6654-411F-AFDC-996080B8A178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9;p17">
                <a:extLst>
                  <a:ext uri="{FF2B5EF4-FFF2-40B4-BE49-F238E27FC236}">
                    <a16:creationId xmlns:a16="http://schemas.microsoft.com/office/drawing/2014/main" id="{9B04138E-CFBD-4669-A4EE-79504FA17DE4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0;p17">
                <a:extLst>
                  <a:ext uri="{FF2B5EF4-FFF2-40B4-BE49-F238E27FC236}">
                    <a16:creationId xmlns:a16="http://schemas.microsoft.com/office/drawing/2014/main" id="{4ABE17E0-7C1B-4255-A8ED-6DF190CAAA89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1;p17">
                <a:extLst>
                  <a:ext uri="{FF2B5EF4-FFF2-40B4-BE49-F238E27FC236}">
                    <a16:creationId xmlns:a16="http://schemas.microsoft.com/office/drawing/2014/main" id="{DEA208CD-EBEC-486E-B82E-BCE8EEFFBC34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2;p17">
                <a:extLst>
                  <a:ext uri="{FF2B5EF4-FFF2-40B4-BE49-F238E27FC236}">
                    <a16:creationId xmlns:a16="http://schemas.microsoft.com/office/drawing/2014/main" id="{BD55820B-C74C-443F-B893-FD3796559CE9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3;p17">
                <a:extLst>
                  <a:ext uri="{FF2B5EF4-FFF2-40B4-BE49-F238E27FC236}">
                    <a16:creationId xmlns:a16="http://schemas.microsoft.com/office/drawing/2014/main" id="{31A342AD-66B0-4D56-8EC0-5D3E040E9863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4;p17">
                <a:extLst>
                  <a:ext uri="{FF2B5EF4-FFF2-40B4-BE49-F238E27FC236}">
                    <a16:creationId xmlns:a16="http://schemas.microsoft.com/office/drawing/2014/main" id="{59A8D79D-97BA-4209-8F90-AD70C570F9C4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5;p17">
                <a:extLst>
                  <a:ext uri="{FF2B5EF4-FFF2-40B4-BE49-F238E27FC236}">
                    <a16:creationId xmlns:a16="http://schemas.microsoft.com/office/drawing/2014/main" id="{C2056B8E-7188-4BEC-9AC2-2D856A83CDFF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6;p17">
                <a:extLst>
                  <a:ext uri="{FF2B5EF4-FFF2-40B4-BE49-F238E27FC236}">
                    <a16:creationId xmlns:a16="http://schemas.microsoft.com/office/drawing/2014/main" id="{6A5F43A8-154F-4457-BA74-09578445E180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7;p17">
                <a:extLst>
                  <a:ext uri="{FF2B5EF4-FFF2-40B4-BE49-F238E27FC236}">
                    <a16:creationId xmlns:a16="http://schemas.microsoft.com/office/drawing/2014/main" id="{D5F8CBD1-92CD-4B90-94F0-20824D8285FB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8;p17">
                <a:extLst>
                  <a:ext uri="{FF2B5EF4-FFF2-40B4-BE49-F238E27FC236}">
                    <a16:creationId xmlns:a16="http://schemas.microsoft.com/office/drawing/2014/main" id="{ADBDA98C-F3AE-4F23-8423-C0A6635BA4CF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9;p17">
                <a:extLst>
                  <a:ext uri="{FF2B5EF4-FFF2-40B4-BE49-F238E27FC236}">
                    <a16:creationId xmlns:a16="http://schemas.microsoft.com/office/drawing/2014/main" id="{4D74F1D1-680E-41D5-80CE-502037794366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0;p17">
                <a:extLst>
                  <a:ext uri="{FF2B5EF4-FFF2-40B4-BE49-F238E27FC236}">
                    <a16:creationId xmlns:a16="http://schemas.microsoft.com/office/drawing/2014/main" id="{963675D9-77E5-47F7-A848-3E94498E62B5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1;p17">
                <a:extLst>
                  <a:ext uri="{FF2B5EF4-FFF2-40B4-BE49-F238E27FC236}">
                    <a16:creationId xmlns:a16="http://schemas.microsoft.com/office/drawing/2014/main" id="{822838F0-4300-420C-A2B3-E7486B1430FC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2;p17">
                <a:extLst>
                  <a:ext uri="{FF2B5EF4-FFF2-40B4-BE49-F238E27FC236}">
                    <a16:creationId xmlns:a16="http://schemas.microsoft.com/office/drawing/2014/main" id="{9A512C6F-AF16-439B-AB35-DAA371503C17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3;p17">
                <a:extLst>
                  <a:ext uri="{FF2B5EF4-FFF2-40B4-BE49-F238E27FC236}">
                    <a16:creationId xmlns:a16="http://schemas.microsoft.com/office/drawing/2014/main" id="{4F82C7C3-652D-43B3-926F-8199152D8D8A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4;p17">
                <a:extLst>
                  <a:ext uri="{FF2B5EF4-FFF2-40B4-BE49-F238E27FC236}">
                    <a16:creationId xmlns:a16="http://schemas.microsoft.com/office/drawing/2014/main" id="{49F18600-4047-4C44-A9FA-AA5D667D7763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5;p17">
                <a:extLst>
                  <a:ext uri="{FF2B5EF4-FFF2-40B4-BE49-F238E27FC236}">
                    <a16:creationId xmlns:a16="http://schemas.microsoft.com/office/drawing/2014/main" id="{C25E7193-4B20-44AD-BBA8-C8CCDDBA9C96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6;p17">
                <a:extLst>
                  <a:ext uri="{FF2B5EF4-FFF2-40B4-BE49-F238E27FC236}">
                    <a16:creationId xmlns:a16="http://schemas.microsoft.com/office/drawing/2014/main" id="{BA6C4B86-0218-462D-B6AE-114074BFB6C9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77;p17">
                <a:extLst>
                  <a:ext uri="{FF2B5EF4-FFF2-40B4-BE49-F238E27FC236}">
                    <a16:creationId xmlns:a16="http://schemas.microsoft.com/office/drawing/2014/main" id="{12964634-03A7-4EB4-B6BF-9A8D0F382A71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78;p17">
                <a:extLst>
                  <a:ext uri="{FF2B5EF4-FFF2-40B4-BE49-F238E27FC236}">
                    <a16:creationId xmlns:a16="http://schemas.microsoft.com/office/drawing/2014/main" id="{DF77F8E3-CC36-4681-A891-AAFFEBC95BF4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79;p17">
                <a:extLst>
                  <a:ext uri="{FF2B5EF4-FFF2-40B4-BE49-F238E27FC236}">
                    <a16:creationId xmlns:a16="http://schemas.microsoft.com/office/drawing/2014/main" id="{D4884C37-CE2D-40ED-B13B-E3CAE7142158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180;p17">
              <a:extLst>
                <a:ext uri="{FF2B5EF4-FFF2-40B4-BE49-F238E27FC236}">
                  <a16:creationId xmlns:a16="http://schemas.microsoft.com/office/drawing/2014/main" id="{E42B0487-8236-4FE6-BD95-596406C658F5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;p17">
              <a:extLst>
                <a:ext uri="{FF2B5EF4-FFF2-40B4-BE49-F238E27FC236}">
                  <a16:creationId xmlns:a16="http://schemas.microsoft.com/office/drawing/2014/main" id="{BA2F8053-2AD5-40A7-BD01-1903E0AB8D4D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40;p20">
            <a:extLst>
              <a:ext uri="{FF2B5EF4-FFF2-40B4-BE49-F238E27FC236}">
                <a16:creationId xmlns:a16="http://schemas.microsoft.com/office/drawing/2014/main" id="{86EF09A5-96A8-4740-8E7E-AA9492B6C712}"/>
              </a:ext>
            </a:extLst>
          </p:cNvPr>
          <p:cNvGrpSpPr/>
          <p:nvPr/>
        </p:nvGrpSpPr>
        <p:grpSpPr>
          <a:xfrm rot="1365304">
            <a:off x="1293969" y="-8020"/>
            <a:ext cx="1253724" cy="1331615"/>
            <a:chOff x="6988750" y="560250"/>
            <a:chExt cx="1208397" cy="1202999"/>
          </a:xfrm>
        </p:grpSpPr>
        <p:sp>
          <p:nvSpPr>
            <p:cNvPr id="95" name="Google Shape;241;p20">
              <a:extLst>
                <a:ext uri="{FF2B5EF4-FFF2-40B4-BE49-F238E27FC236}">
                  <a16:creationId xmlns:a16="http://schemas.microsoft.com/office/drawing/2014/main" id="{64A5E1B2-09D8-418D-A04D-952C4631CF09}"/>
                </a:ext>
              </a:extLst>
            </p:cNvPr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2;p20">
              <a:extLst>
                <a:ext uri="{FF2B5EF4-FFF2-40B4-BE49-F238E27FC236}">
                  <a16:creationId xmlns:a16="http://schemas.microsoft.com/office/drawing/2014/main" id="{DBF671E9-9E89-4687-AF3D-1F007FD28BB7}"/>
                </a:ext>
              </a:extLst>
            </p:cNvPr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3;p20">
              <a:extLst>
                <a:ext uri="{FF2B5EF4-FFF2-40B4-BE49-F238E27FC236}">
                  <a16:creationId xmlns:a16="http://schemas.microsoft.com/office/drawing/2014/main" id="{13C1F5AE-CC93-4257-BDAC-6C59AA51E67A}"/>
                </a:ext>
              </a:extLst>
            </p:cNvPr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4;p20">
              <a:extLst>
                <a:ext uri="{FF2B5EF4-FFF2-40B4-BE49-F238E27FC236}">
                  <a16:creationId xmlns:a16="http://schemas.microsoft.com/office/drawing/2014/main" id="{7905A842-B95C-4AB1-9F9C-18EF54708B7C}"/>
                </a:ext>
              </a:extLst>
            </p:cNvPr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;p20">
              <a:extLst>
                <a:ext uri="{FF2B5EF4-FFF2-40B4-BE49-F238E27FC236}">
                  <a16:creationId xmlns:a16="http://schemas.microsoft.com/office/drawing/2014/main" id="{069BAC14-E141-429C-B995-68D3A6F43DF6}"/>
                </a:ext>
              </a:extLst>
            </p:cNvPr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6;p20">
              <a:extLst>
                <a:ext uri="{FF2B5EF4-FFF2-40B4-BE49-F238E27FC236}">
                  <a16:creationId xmlns:a16="http://schemas.microsoft.com/office/drawing/2014/main" id="{5B92E814-0D53-4950-823C-CACF375ECC3C}"/>
                </a:ext>
              </a:extLst>
            </p:cNvPr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7;p20">
              <a:extLst>
                <a:ext uri="{FF2B5EF4-FFF2-40B4-BE49-F238E27FC236}">
                  <a16:creationId xmlns:a16="http://schemas.microsoft.com/office/drawing/2014/main" id="{BC120C3C-07C5-4A9F-8498-AFD186D11835}"/>
                </a:ext>
              </a:extLst>
            </p:cNvPr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;p20">
              <a:extLst>
                <a:ext uri="{FF2B5EF4-FFF2-40B4-BE49-F238E27FC236}">
                  <a16:creationId xmlns:a16="http://schemas.microsoft.com/office/drawing/2014/main" id="{AD24A1FC-DEE2-4C1B-A90B-F1A0E86ACD6E}"/>
                </a:ext>
              </a:extLst>
            </p:cNvPr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9;p20">
              <a:extLst>
                <a:ext uri="{FF2B5EF4-FFF2-40B4-BE49-F238E27FC236}">
                  <a16:creationId xmlns:a16="http://schemas.microsoft.com/office/drawing/2014/main" id="{B78DF2F8-EDD2-4FE5-9392-44FAF8E42B1B}"/>
                </a:ext>
              </a:extLst>
            </p:cNvPr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0;p20">
              <a:extLst>
                <a:ext uri="{FF2B5EF4-FFF2-40B4-BE49-F238E27FC236}">
                  <a16:creationId xmlns:a16="http://schemas.microsoft.com/office/drawing/2014/main" id="{87853F8E-EEDE-4277-B96B-07824001B529}"/>
                </a:ext>
              </a:extLst>
            </p:cNvPr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1;p20">
              <a:extLst>
                <a:ext uri="{FF2B5EF4-FFF2-40B4-BE49-F238E27FC236}">
                  <a16:creationId xmlns:a16="http://schemas.microsoft.com/office/drawing/2014/main" id="{0C4746C7-1A2C-4F24-A566-7DCEA9433520}"/>
                </a:ext>
              </a:extLst>
            </p:cNvPr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;p20">
              <a:extLst>
                <a:ext uri="{FF2B5EF4-FFF2-40B4-BE49-F238E27FC236}">
                  <a16:creationId xmlns:a16="http://schemas.microsoft.com/office/drawing/2014/main" id="{0E9F01AE-EAA6-4338-ACF2-53A1F3520CE9}"/>
                </a:ext>
              </a:extLst>
            </p:cNvPr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3;p20">
              <a:extLst>
                <a:ext uri="{FF2B5EF4-FFF2-40B4-BE49-F238E27FC236}">
                  <a16:creationId xmlns:a16="http://schemas.microsoft.com/office/drawing/2014/main" id="{53ABAACA-AAA5-4B06-9908-1E338A3C1CF6}"/>
                </a:ext>
              </a:extLst>
            </p:cNvPr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4;p20">
              <a:extLst>
                <a:ext uri="{FF2B5EF4-FFF2-40B4-BE49-F238E27FC236}">
                  <a16:creationId xmlns:a16="http://schemas.microsoft.com/office/drawing/2014/main" id="{1457D45D-9C47-4A5F-BCD0-9CC60B79A334}"/>
                </a:ext>
              </a:extLst>
            </p:cNvPr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5;p20">
              <a:extLst>
                <a:ext uri="{FF2B5EF4-FFF2-40B4-BE49-F238E27FC236}">
                  <a16:creationId xmlns:a16="http://schemas.microsoft.com/office/drawing/2014/main" id="{9204BA76-357A-4329-BAE4-1768F18A377E}"/>
                </a:ext>
              </a:extLst>
            </p:cNvPr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6;p20">
              <a:extLst>
                <a:ext uri="{FF2B5EF4-FFF2-40B4-BE49-F238E27FC236}">
                  <a16:creationId xmlns:a16="http://schemas.microsoft.com/office/drawing/2014/main" id="{441F9C58-AA4C-4039-BBAD-15E41A4BF1B2}"/>
                </a:ext>
              </a:extLst>
            </p:cNvPr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7;p20">
              <a:extLst>
                <a:ext uri="{FF2B5EF4-FFF2-40B4-BE49-F238E27FC236}">
                  <a16:creationId xmlns:a16="http://schemas.microsoft.com/office/drawing/2014/main" id="{A64EC785-238A-4498-998F-4BD932BA09B4}"/>
                </a:ext>
              </a:extLst>
            </p:cNvPr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8;p20">
              <a:extLst>
                <a:ext uri="{FF2B5EF4-FFF2-40B4-BE49-F238E27FC236}">
                  <a16:creationId xmlns:a16="http://schemas.microsoft.com/office/drawing/2014/main" id="{7DE45F19-92BD-4A70-9F10-88B90A994AEB}"/>
                </a:ext>
              </a:extLst>
            </p:cNvPr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9;p20">
              <a:extLst>
                <a:ext uri="{FF2B5EF4-FFF2-40B4-BE49-F238E27FC236}">
                  <a16:creationId xmlns:a16="http://schemas.microsoft.com/office/drawing/2014/main" id="{90D7D849-82A8-4B06-85B7-1A059DD02928}"/>
                </a:ext>
              </a:extLst>
            </p:cNvPr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0;p20">
              <a:extLst>
                <a:ext uri="{FF2B5EF4-FFF2-40B4-BE49-F238E27FC236}">
                  <a16:creationId xmlns:a16="http://schemas.microsoft.com/office/drawing/2014/main" id="{FAD8D11E-36A5-4FBF-85B7-A4722C0A659F}"/>
                </a:ext>
              </a:extLst>
            </p:cNvPr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;p20">
              <a:extLst>
                <a:ext uri="{FF2B5EF4-FFF2-40B4-BE49-F238E27FC236}">
                  <a16:creationId xmlns:a16="http://schemas.microsoft.com/office/drawing/2014/main" id="{897BD808-4B7B-4984-BB44-E0959005933E}"/>
                </a:ext>
              </a:extLst>
            </p:cNvPr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2;p20">
              <a:extLst>
                <a:ext uri="{FF2B5EF4-FFF2-40B4-BE49-F238E27FC236}">
                  <a16:creationId xmlns:a16="http://schemas.microsoft.com/office/drawing/2014/main" id="{BBE84AD5-5AF6-4738-8B47-FCA6D4A20280}"/>
                </a:ext>
              </a:extLst>
            </p:cNvPr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3;p20">
              <a:extLst>
                <a:ext uri="{FF2B5EF4-FFF2-40B4-BE49-F238E27FC236}">
                  <a16:creationId xmlns:a16="http://schemas.microsoft.com/office/drawing/2014/main" id="{599C439E-9BD4-428E-B591-2063759D86DE}"/>
                </a:ext>
              </a:extLst>
            </p:cNvPr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4;p20">
              <a:extLst>
                <a:ext uri="{FF2B5EF4-FFF2-40B4-BE49-F238E27FC236}">
                  <a16:creationId xmlns:a16="http://schemas.microsoft.com/office/drawing/2014/main" id="{B8A1017C-BD55-4515-8154-DB6CE142F93D}"/>
                </a:ext>
              </a:extLst>
            </p:cNvPr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5;p20">
              <a:extLst>
                <a:ext uri="{FF2B5EF4-FFF2-40B4-BE49-F238E27FC236}">
                  <a16:creationId xmlns:a16="http://schemas.microsoft.com/office/drawing/2014/main" id="{531FD603-4589-49FA-B1B7-03F41EA6584B}"/>
                </a:ext>
              </a:extLst>
            </p:cNvPr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6;p20">
              <a:extLst>
                <a:ext uri="{FF2B5EF4-FFF2-40B4-BE49-F238E27FC236}">
                  <a16:creationId xmlns:a16="http://schemas.microsoft.com/office/drawing/2014/main" id="{530BAAA6-E0BF-482D-ADB9-C248EFEA3ECC}"/>
                </a:ext>
              </a:extLst>
            </p:cNvPr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7;p20">
              <a:extLst>
                <a:ext uri="{FF2B5EF4-FFF2-40B4-BE49-F238E27FC236}">
                  <a16:creationId xmlns:a16="http://schemas.microsoft.com/office/drawing/2014/main" id="{5A47155B-9D9C-4D36-A4AE-757B9B7A870B}"/>
                </a:ext>
              </a:extLst>
            </p:cNvPr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8;p20">
              <a:extLst>
                <a:ext uri="{FF2B5EF4-FFF2-40B4-BE49-F238E27FC236}">
                  <a16:creationId xmlns:a16="http://schemas.microsoft.com/office/drawing/2014/main" id="{5F6DC68C-04F6-4F39-9240-0E6912757E0B}"/>
                </a:ext>
              </a:extLst>
            </p:cNvPr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9;p20">
              <a:extLst>
                <a:ext uri="{FF2B5EF4-FFF2-40B4-BE49-F238E27FC236}">
                  <a16:creationId xmlns:a16="http://schemas.microsoft.com/office/drawing/2014/main" id="{CC6FE7D9-F87F-4AF5-93E3-DE0E6185F67C}"/>
                </a:ext>
              </a:extLst>
            </p:cNvPr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4;p40">
            <a:extLst>
              <a:ext uri="{FF2B5EF4-FFF2-40B4-BE49-F238E27FC236}">
                <a16:creationId xmlns:a16="http://schemas.microsoft.com/office/drawing/2014/main" id="{3E59AECD-B185-4900-A734-20A6FDD63D93}"/>
              </a:ext>
            </a:extLst>
          </p:cNvPr>
          <p:cNvGrpSpPr/>
          <p:nvPr/>
        </p:nvGrpSpPr>
        <p:grpSpPr>
          <a:xfrm rot="683906">
            <a:off x="2367856" y="1062014"/>
            <a:ext cx="2027817" cy="1890210"/>
            <a:chOff x="1857000" y="3245400"/>
            <a:chExt cx="1233825" cy="1186575"/>
          </a:xfrm>
          <a:solidFill>
            <a:srgbClr val="FFFF00"/>
          </a:solidFill>
        </p:grpSpPr>
        <p:sp>
          <p:nvSpPr>
            <p:cNvPr id="125" name="Google Shape;1245;p40">
              <a:extLst>
                <a:ext uri="{FF2B5EF4-FFF2-40B4-BE49-F238E27FC236}">
                  <a16:creationId xmlns:a16="http://schemas.microsoft.com/office/drawing/2014/main" id="{032C886A-F5E8-40A3-BA9D-296BC8E2AF54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46;p40">
              <a:extLst>
                <a:ext uri="{FF2B5EF4-FFF2-40B4-BE49-F238E27FC236}">
                  <a16:creationId xmlns:a16="http://schemas.microsoft.com/office/drawing/2014/main" id="{7728720F-9291-4E60-9CAA-91F0102C1A84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47;p40">
              <a:extLst>
                <a:ext uri="{FF2B5EF4-FFF2-40B4-BE49-F238E27FC236}">
                  <a16:creationId xmlns:a16="http://schemas.microsoft.com/office/drawing/2014/main" id="{AE2414D5-DF78-448F-A2BA-64E9F1BC332E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48;p40">
              <a:extLst>
                <a:ext uri="{FF2B5EF4-FFF2-40B4-BE49-F238E27FC236}">
                  <a16:creationId xmlns:a16="http://schemas.microsoft.com/office/drawing/2014/main" id="{3EAE842C-B35E-4077-ABCE-02E347AEDE93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9;p40">
              <a:extLst>
                <a:ext uri="{FF2B5EF4-FFF2-40B4-BE49-F238E27FC236}">
                  <a16:creationId xmlns:a16="http://schemas.microsoft.com/office/drawing/2014/main" id="{87393C4F-31EC-4986-9225-C76FBE6BB3CC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50;p40">
              <a:extLst>
                <a:ext uri="{FF2B5EF4-FFF2-40B4-BE49-F238E27FC236}">
                  <a16:creationId xmlns:a16="http://schemas.microsoft.com/office/drawing/2014/main" id="{BC860897-99CC-4DC4-88A6-081F12BBFA84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244;p40">
            <a:extLst>
              <a:ext uri="{FF2B5EF4-FFF2-40B4-BE49-F238E27FC236}">
                <a16:creationId xmlns:a16="http://schemas.microsoft.com/office/drawing/2014/main" id="{82B66709-1351-4F85-88C9-D6898D02FC82}"/>
              </a:ext>
            </a:extLst>
          </p:cNvPr>
          <p:cNvGrpSpPr/>
          <p:nvPr/>
        </p:nvGrpSpPr>
        <p:grpSpPr>
          <a:xfrm rot="683906">
            <a:off x="6262677" y="333122"/>
            <a:ext cx="1738803" cy="1491573"/>
            <a:chOff x="1857000" y="3245400"/>
            <a:chExt cx="1233825" cy="1186575"/>
          </a:xfrm>
          <a:solidFill>
            <a:srgbClr val="FFFF00"/>
          </a:solidFill>
        </p:grpSpPr>
        <p:sp>
          <p:nvSpPr>
            <p:cNvPr id="132" name="Google Shape;1245;p40">
              <a:extLst>
                <a:ext uri="{FF2B5EF4-FFF2-40B4-BE49-F238E27FC236}">
                  <a16:creationId xmlns:a16="http://schemas.microsoft.com/office/drawing/2014/main" id="{5B38C0D1-6E5D-441E-850F-551304EF4F45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46;p40">
              <a:extLst>
                <a:ext uri="{FF2B5EF4-FFF2-40B4-BE49-F238E27FC236}">
                  <a16:creationId xmlns:a16="http://schemas.microsoft.com/office/drawing/2014/main" id="{CDD476A6-685B-4FDB-B4A8-C23F722BFF81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47;p40">
              <a:extLst>
                <a:ext uri="{FF2B5EF4-FFF2-40B4-BE49-F238E27FC236}">
                  <a16:creationId xmlns:a16="http://schemas.microsoft.com/office/drawing/2014/main" id="{50621E48-34D4-4ED6-99AC-EE2ECADAEC58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48;p40">
              <a:extLst>
                <a:ext uri="{FF2B5EF4-FFF2-40B4-BE49-F238E27FC236}">
                  <a16:creationId xmlns:a16="http://schemas.microsoft.com/office/drawing/2014/main" id="{E6F8D61B-5948-4B3C-B120-D39F344488FA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49;p40">
              <a:extLst>
                <a:ext uri="{FF2B5EF4-FFF2-40B4-BE49-F238E27FC236}">
                  <a16:creationId xmlns:a16="http://schemas.microsoft.com/office/drawing/2014/main" id="{AFE9A6EB-663C-4481-9705-B16E5A95B12E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0;p40">
              <a:extLst>
                <a:ext uri="{FF2B5EF4-FFF2-40B4-BE49-F238E27FC236}">
                  <a16:creationId xmlns:a16="http://schemas.microsoft.com/office/drawing/2014/main" id="{47E65925-FCF1-4491-944A-AED8315553D8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C5E36EA-FFDF-47F9-9E61-42B00D264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46" b="62947"/>
          <a:stretch/>
        </p:blipFill>
        <p:spPr>
          <a:xfrm>
            <a:off x="1161208" y="0"/>
            <a:ext cx="4976190" cy="37132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4ECCC4-B691-4AED-94C9-75225257876E}"/>
              </a:ext>
            </a:extLst>
          </p:cNvPr>
          <p:cNvGrpSpPr/>
          <p:nvPr/>
        </p:nvGrpSpPr>
        <p:grpSpPr>
          <a:xfrm>
            <a:off x="3804069" y="1408934"/>
            <a:ext cx="1834256" cy="1588579"/>
            <a:chOff x="6587173" y="1508049"/>
            <a:chExt cx="1576207" cy="1317472"/>
          </a:xfrm>
        </p:grpSpPr>
        <p:sp>
          <p:nvSpPr>
            <p:cNvPr id="798" name="Google Shape;798;p30"/>
            <p:cNvSpPr/>
            <p:nvPr/>
          </p:nvSpPr>
          <p:spPr>
            <a:xfrm>
              <a:off x="6772934" y="2186785"/>
              <a:ext cx="519890" cy="465726"/>
            </a:xfrm>
            <a:custGeom>
              <a:avLst/>
              <a:gdLst/>
              <a:ahLst/>
              <a:cxnLst/>
              <a:rect l="l" t="t" r="r" b="b"/>
              <a:pathLst>
                <a:path w="9087" h="8141" extrusionOk="0">
                  <a:moveTo>
                    <a:pt x="8144" y="0"/>
                  </a:moveTo>
                  <a:lnTo>
                    <a:pt x="0" y="7053"/>
                  </a:lnTo>
                  <a:lnTo>
                    <a:pt x="939" y="8141"/>
                  </a:lnTo>
                  <a:lnTo>
                    <a:pt x="9087" y="1088"/>
                  </a:lnTo>
                  <a:lnTo>
                    <a:pt x="8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6929346" y="1623555"/>
              <a:ext cx="365645" cy="581457"/>
            </a:xfrm>
            <a:custGeom>
              <a:avLst/>
              <a:gdLst/>
              <a:ahLst/>
              <a:cxnLst/>
              <a:rect l="l" t="t" r="r" b="b"/>
              <a:pathLst>
                <a:path w="6391" h="10164" extrusionOk="0">
                  <a:moveTo>
                    <a:pt x="1266" y="1"/>
                  </a:moveTo>
                  <a:lnTo>
                    <a:pt x="1" y="686"/>
                  </a:lnTo>
                  <a:lnTo>
                    <a:pt x="5122" y="10164"/>
                  </a:lnTo>
                  <a:lnTo>
                    <a:pt x="6391" y="9478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7398524" y="2199600"/>
              <a:ext cx="593637" cy="335293"/>
            </a:xfrm>
            <a:custGeom>
              <a:avLst/>
              <a:gdLst/>
              <a:ahLst/>
              <a:cxnLst/>
              <a:rect l="l" t="t" r="r" b="b"/>
              <a:pathLst>
                <a:path w="10376" h="5861" extrusionOk="0">
                  <a:moveTo>
                    <a:pt x="611" y="0"/>
                  </a:moveTo>
                  <a:lnTo>
                    <a:pt x="1" y="1306"/>
                  </a:lnTo>
                  <a:lnTo>
                    <a:pt x="9765" y="5860"/>
                  </a:lnTo>
                  <a:lnTo>
                    <a:pt x="10375" y="4553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6950570" y="1945474"/>
              <a:ext cx="620298" cy="561720"/>
            </a:xfrm>
            <a:custGeom>
              <a:avLst/>
              <a:gdLst/>
              <a:ahLst/>
              <a:cxnLst/>
              <a:rect l="l" t="t" r="r" b="b"/>
              <a:pathLst>
                <a:path w="10842" h="9819" extrusionOk="0">
                  <a:moveTo>
                    <a:pt x="5426" y="0"/>
                  </a:moveTo>
                  <a:cubicBezTo>
                    <a:pt x="5029" y="0"/>
                    <a:pt x="4626" y="49"/>
                    <a:pt x="4224" y="150"/>
                  </a:cubicBezTo>
                  <a:cubicBezTo>
                    <a:pt x="1595" y="809"/>
                    <a:pt x="1" y="3476"/>
                    <a:pt x="660" y="6105"/>
                  </a:cubicBezTo>
                  <a:cubicBezTo>
                    <a:pt x="1221" y="8333"/>
                    <a:pt x="3223" y="9818"/>
                    <a:pt x="5420" y="9818"/>
                  </a:cubicBezTo>
                  <a:cubicBezTo>
                    <a:pt x="5815" y="9818"/>
                    <a:pt x="6217" y="9770"/>
                    <a:pt x="6618" y="9669"/>
                  </a:cubicBezTo>
                  <a:cubicBezTo>
                    <a:pt x="9247" y="9007"/>
                    <a:pt x="10842" y="6339"/>
                    <a:pt x="10179" y="3711"/>
                  </a:cubicBezTo>
                  <a:cubicBezTo>
                    <a:pt x="9621" y="1487"/>
                    <a:pt x="7622" y="0"/>
                    <a:pt x="5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7032953" y="2053257"/>
              <a:ext cx="537912" cy="453884"/>
            </a:xfrm>
            <a:custGeom>
              <a:avLst/>
              <a:gdLst/>
              <a:ahLst/>
              <a:cxnLst/>
              <a:rect l="l" t="t" r="r" b="b"/>
              <a:pathLst>
                <a:path w="9402" h="7934" extrusionOk="0">
                  <a:moveTo>
                    <a:pt x="7842" y="1"/>
                  </a:moveTo>
                  <a:cubicBezTo>
                    <a:pt x="7660" y="1221"/>
                    <a:pt x="7292" y="2414"/>
                    <a:pt x="6564" y="3562"/>
                  </a:cubicBezTo>
                  <a:cubicBezTo>
                    <a:pt x="5426" y="5271"/>
                    <a:pt x="3526" y="6052"/>
                    <a:pt x="1569" y="6052"/>
                  </a:cubicBezTo>
                  <a:cubicBezTo>
                    <a:pt x="1046" y="6052"/>
                    <a:pt x="518" y="5996"/>
                    <a:pt x="1" y="5887"/>
                  </a:cubicBezTo>
                  <a:lnTo>
                    <a:pt x="1" y="5887"/>
                  </a:lnTo>
                  <a:cubicBezTo>
                    <a:pt x="913" y="7158"/>
                    <a:pt x="2395" y="7934"/>
                    <a:pt x="3981" y="7934"/>
                  </a:cubicBezTo>
                  <a:cubicBezTo>
                    <a:pt x="4376" y="7934"/>
                    <a:pt x="4777" y="7886"/>
                    <a:pt x="5178" y="7785"/>
                  </a:cubicBezTo>
                  <a:cubicBezTo>
                    <a:pt x="7807" y="7123"/>
                    <a:pt x="9402" y="4455"/>
                    <a:pt x="8739" y="1827"/>
                  </a:cubicBezTo>
                  <a:cubicBezTo>
                    <a:pt x="8564" y="1142"/>
                    <a:pt x="8254" y="528"/>
                    <a:pt x="7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6587173" y="2480786"/>
              <a:ext cx="380864" cy="344732"/>
            </a:xfrm>
            <a:custGeom>
              <a:avLst/>
              <a:gdLst/>
              <a:ahLst/>
              <a:cxnLst/>
              <a:rect l="l" t="t" r="r" b="b"/>
              <a:pathLst>
                <a:path w="6657" h="6026" extrusionOk="0">
                  <a:moveTo>
                    <a:pt x="3333" y="1"/>
                  </a:moveTo>
                  <a:cubicBezTo>
                    <a:pt x="3089" y="1"/>
                    <a:pt x="2842" y="30"/>
                    <a:pt x="2595" y="92"/>
                  </a:cubicBezTo>
                  <a:cubicBezTo>
                    <a:pt x="982" y="498"/>
                    <a:pt x="1" y="2134"/>
                    <a:pt x="406" y="3748"/>
                  </a:cubicBezTo>
                  <a:cubicBezTo>
                    <a:pt x="753" y="5115"/>
                    <a:pt x="1980" y="6025"/>
                    <a:pt x="3328" y="6025"/>
                  </a:cubicBezTo>
                  <a:cubicBezTo>
                    <a:pt x="3571" y="6025"/>
                    <a:pt x="3818" y="5995"/>
                    <a:pt x="4065" y="5933"/>
                  </a:cubicBezTo>
                  <a:cubicBezTo>
                    <a:pt x="5679" y="5528"/>
                    <a:pt x="6656" y="3892"/>
                    <a:pt x="6251" y="2278"/>
                  </a:cubicBezTo>
                  <a:cubicBezTo>
                    <a:pt x="5907" y="911"/>
                    <a:pt x="4681" y="1"/>
                    <a:pt x="3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6775737" y="1508049"/>
              <a:ext cx="380806" cy="344847"/>
            </a:xfrm>
            <a:custGeom>
              <a:avLst/>
              <a:gdLst/>
              <a:ahLst/>
              <a:cxnLst/>
              <a:rect l="l" t="t" r="r" b="b"/>
              <a:pathLst>
                <a:path w="6656" h="6028" extrusionOk="0">
                  <a:moveTo>
                    <a:pt x="3330" y="0"/>
                  </a:moveTo>
                  <a:cubicBezTo>
                    <a:pt x="3088" y="0"/>
                    <a:pt x="2841" y="30"/>
                    <a:pt x="2595" y="91"/>
                  </a:cubicBezTo>
                  <a:cubicBezTo>
                    <a:pt x="981" y="497"/>
                    <a:pt x="0" y="2133"/>
                    <a:pt x="406" y="3747"/>
                  </a:cubicBezTo>
                  <a:cubicBezTo>
                    <a:pt x="748" y="5114"/>
                    <a:pt x="1976" y="6028"/>
                    <a:pt x="3325" y="6028"/>
                  </a:cubicBezTo>
                  <a:cubicBezTo>
                    <a:pt x="3567" y="6028"/>
                    <a:pt x="3814" y="5998"/>
                    <a:pt x="4060" y="5936"/>
                  </a:cubicBezTo>
                  <a:cubicBezTo>
                    <a:pt x="5674" y="5531"/>
                    <a:pt x="6656" y="3894"/>
                    <a:pt x="6250" y="2281"/>
                  </a:cubicBezTo>
                  <a:cubicBezTo>
                    <a:pt x="5907" y="913"/>
                    <a:pt x="4679" y="0"/>
                    <a:pt x="3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7782516" y="2321571"/>
              <a:ext cx="380864" cy="344847"/>
            </a:xfrm>
            <a:custGeom>
              <a:avLst/>
              <a:gdLst/>
              <a:ahLst/>
              <a:cxnLst/>
              <a:rect l="l" t="t" r="r" b="b"/>
              <a:pathLst>
                <a:path w="6657" h="6028" extrusionOk="0">
                  <a:moveTo>
                    <a:pt x="3329" y="0"/>
                  </a:moveTo>
                  <a:cubicBezTo>
                    <a:pt x="3086" y="0"/>
                    <a:pt x="2838" y="30"/>
                    <a:pt x="2592" y="92"/>
                  </a:cubicBezTo>
                  <a:cubicBezTo>
                    <a:pt x="978" y="497"/>
                    <a:pt x="1" y="2134"/>
                    <a:pt x="406" y="3747"/>
                  </a:cubicBezTo>
                  <a:cubicBezTo>
                    <a:pt x="750" y="5115"/>
                    <a:pt x="1977" y="6028"/>
                    <a:pt x="3326" y="6028"/>
                  </a:cubicBezTo>
                  <a:cubicBezTo>
                    <a:pt x="3569" y="6028"/>
                    <a:pt x="3815" y="5998"/>
                    <a:pt x="4062" y="5936"/>
                  </a:cubicBezTo>
                  <a:cubicBezTo>
                    <a:pt x="5675" y="5531"/>
                    <a:pt x="6656" y="3891"/>
                    <a:pt x="6251" y="2277"/>
                  </a:cubicBezTo>
                  <a:cubicBezTo>
                    <a:pt x="5904" y="910"/>
                    <a:pt x="4677" y="0"/>
                    <a:pt x="3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6625733" y="2578385"/>
              <a:ext cx="342302" cy="247136"/>
            </a:xfrm>
            <a:custGeom>
              <a:avLst/>
              <a:gdLst/>
              <a:ahLst/>
              <a:cxnLst/>
              <a:rect l="l" t="t" r="r" b="b"/>
              <a:pathLst>
                <a:path w="5983" h="4320" extrusionOk="0">
                  <a:moveTo>
                    <a:pt x="5372" y="0"/>
                  </a:moveTo>
                  <a:cubicBezTo>
                    <a:pt x="5353" y="1004"/>
                    <a:pt x="4925" y="1981"/>
                    <a:pt x="4080" y="2546"/>
                  </a:cubicBezTo>
                  <a:cubicBezTo>
                    <a:pt x="3376" y="2986"/>
                    <a:pt x="2607" y="3200"/>
                    <a:pt x="1857" y="3200"/>
                  </a:cubicBezTo>
                  <a:cubicBezTo>
                    <a:pt x="1206" y="3200"/>
                    <a:pt x="569" y="3039"/>
                    <a:pt x="0" y="2724"/>
                  </a:cubicBezTo>
                  <a:lnTo>
                    <a:pt x="0" y="2724"/>
                  </a:lnTo>
                  <a:cubicBezTo>
                    <a:pt x="522" y="3703"/>
                    <a:pt x="1546" y="4319"/>
                    <a:pt x="2654" y="4319"/>
                  </a:cubicBezTo>
                  <a:cubicBezTo>
                    <a:pt x="2897" y="4319"/>
                    <a:pt x="3144" y="4289"/>
                    <a:pt x="3391" y="4227"/>
                  </a:cubicBezTo>
                  <a:cubicBezTo>
                    <a:pt x="5005" y="3822"/>
                    <a:pt x="5982" y="2186"/>
                    <a:pt x="5577" y="572"/>
                  </a:cubicBezTo>
                  <a:cubicBezTo>
                    <a:pt x="5528" y="372"/>
                    <a:pt x="5455" y="182"/>
                    <a:pt x="5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6810349" y="1534937"/>
              <a:ext cx="346193" cy="317959"/>
            </a:xfrm>
            <a:custGeom>
              <a:avLst/>
              <a:gdLst/>
              <a:ahLst/>
              <a:cxnLst/>
              <a:rect l="l" t="t" r="r" b="b"/>
              <a:pathLst>
                <a:path w="6051" h="5558" extrusionOk="0">
                  <a:moveTo>
                    <a:pt x="4331" y="1"/>
                  </a:moveTo>
                  <a:cubicBezTo>
                    <a:pt x="4198" y="1788"/>
                    <a:pt x="2660" y="3379"/>
                    <a:pt x="853" y="3739"/>
                  </a:cubicBezTo>
                  <a:cubicBezTo>
                    <a:pt x="554" y="3800"/>
                    <a:pt x="273" y="3830"/>
                    <a:pt x="1" y="3833"/>
                  </a:cubicBezTo>
                  <a:cubicBezTo>
                    <a:pt x="499" y="4885"/>
                    <a:pt x="1566" y="5557"/>
                    <a:pt x="2721" y="5557"/>
                  </a:cubicBezTo>
                  <a:cubicBezTo>
                    <a:pt x="2964" y="5557"/>
                    <a:pt x="3210" y="5528"/>
                    <a:pt x="3455" y="5466"/>
                  </a:cubicBezTo>
                  <a:cubicBezTo>
                    <a:pt x="5069" y="5061"/>
                    <a:pt x="6051" y="3424"/>
                    <a:pt x="5645" y="1811"/>
                  </a:cubicBezTo>
                  <a:cubicBezTo>
                    <a:pt x="5448" y="1027"/>
                    <a:pt x="4963" y="398"/>
                    <a:pt x="4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7851226" y="2322887"/>
              <a:ext cx="312151" cy="343474"/>
            </a:xfrm>
            <a:custGeom>
              <a:avLst/>
              <a:gdLst/>
              <a:ahLst/>
              <a:cxnLst/>
              <a:rect l="l" t="t" r="r" b="b"/>
              <a:pathLst>
                <a:path w="5456" h="6004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2739" y="929"/>
                    <a:pt x="2493" y="2023"/>
                    <a:pt x="2341" y="2932"/>
                  </a:cubicBezTo>
                  <a:cubicBezTo>
                    <a:pt x="2179" y="4080"/>
                    <a:pt x="1114" y="5118"/>
                    <a:pt x="1" y="5118"/>
                  </a:cubicBezTo>
                  <a:cubicBezTo>
                    <a:pt x="558" y="5675"/>
                    <a:pt x="1322" y="6004"/>
                    <a:pt x="2130" y="6004"/>
                  </a:cubicBezTo>
                  <a:cubicBezTo>
                    <a:pt x="2371" y="6004"/>
                    <a:pt x="2616" y="5974"/>
                    <a:pt x="2861" y="5913"/>
                  </a:cubicBezTo>
                  <a:cubicBezTo>
                    <a:pt x="4474" y="5508"/>
                    <a:pt x="5455" y="3868"/>
                    <a:pt x="5050" y="2254"/>
                  </a:cubicBezTo>
                  <a:cubicBezTo>
                    <a:pt x="4735" y="1008"/>
                    <a:pt x="3686" y="144"/>
                    <a:pt x="2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634;p46">
            <a:extLst>
              <a:ext uri="{FF2B5EF4-FFF2-40B4-BE49-F238E27FC236}">
                <a16:creationId xmlns:a16="http://schemas.microsoft.com/office/drawing/2014/main" id="{701A4A8F-E5D1-43D5-AB00-7D7766B32BE7}"/>
              </a:ext>
            </a:extLst>
          </p:cNvPr>
          <p:cNvGrpSpPr/>
          <p:nvPr/>
        </p:nvGrpSpPr>
        <p:grpSpPr>
          <a:xfrm>
            <a:off x="2970758" y="52425"/>
            <a:ext cx="1517924" cy="1155397"/>
            <a:chOff x="3848921" y="2683363"/>
            <a:chExt cx="1323156" cy="1104692"/>
          </a:xfrm>
        </p:grpSpPr>
        <p:sp>
          <p:nvSpPr>
            <p:cNvPr id="21" name="Google Shape;1635;p46">
              <a:extLst>
                <a:ext uri="{FF2B5EF4-FFF2-40B4-BE49-F238E27FC236}">
                  <a16:creationId xmlns:a16="http://schemas.microsoft.com/office/drawing/2014/main" id="{75515596-97C0-45D8-915B-D5AEA163DAFF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636;p46">
              <a:extLst>
                <a:ext uri="{FF2B5EF4-FFF2-40B4-BE49-F238E27FC236}">
                  <a16:creationId xmlns:a16="http://schemas.microsoft.com/office/drawing/2014/main" id="{9C4B5F65-CCE0-4AB3-9589-DCC324D1F3D6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637;p46">
              <a:extLst>
                <a:ext uri="{FF2B5EF4-FFF2-40B4-BE49-F238E27FC236}">
                  <a16:creationId xmlns:a16="http://schemas.microsoft.com/office/drawing/2014/main" id="{777DF765-F9B0-4866-80A4-00202B7D7ECD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638;p46">
              <a:extLst>
                <a:ext uri="{FF2B5EF4-FFF2-40B4-BE49-F238E27FC236}">
                  <a16:creationId xmlns:a16="http://schemas.microsoft.com/office/drawing/2014/main" id="{5FD54683-3E0B-4B52-ABD1-437CF0BE162B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639;p46">
              <a:extLst>
                <a:ext uri="{FF2B5EF4-FFF2-40B4-BE49-F238E27FC236}">
                  <a16:creationId xmlns:a16="http://schemas.microsoft.com/office/drawing/2014/main" id="{67612D45-105F-468B-8FC2-14BA4E60A66B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640;p46">
              <a:extLst>
                <a:ext uri="{FF2B5EF4-FFF2-40B4-BE49-F238E27FC236}">
                  <a16:creationId xmlns:a16="http://schemas.microsoft.com/office/drawing/2014/main" id="{6209A280-ADD0-4458-9881-34777491EE8B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641;p46">
              <a:extLst>
                <a:ext uri="{FF2B5EF4-FFF2-40B4-BE49-F238E27FC236}">
                  <a16:creationId xmlns:a16="http://schemas.microsoft.com/office/drawing/2014/main" id="{D98B5F0E-3F58-4A15-B40F-26AB91211C32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642;p46">
              <a:extLst>
                <a:ext uri="{FF2B5EF4-FFF2-40B4-BE49-F238E27FC236}">
                  <a16:creationId xmlns:a16="http://schemas.microsoft.com/office/drawing/2014/main" id="{EC3CE09E-AFB5-46E5-8B98-2622055BCC4E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643;p46">
              <a:extLst>
                <a:ext uri="{FF2B5EF4-FFF2-40B4-BE49-F238E27FC236}">
                  <a16:creationId xmlns:a16="http://schemas.microsoft.com/office/drawing/2014/main" id="{9F3F8DF4-64CE-4D30-9C74-E44D79CD2887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644;p46">
              <a:extLst>
                <a:ext uri="{FF2B5EF4-FFF2-40B4-BE49-F238E27FC236}">
                  <a16:creationId xmlns:a16="http://schemas.microsoft.com/office/drawing/2014/main" id="{E0EE07AF-7BF3-47E9-A605-6E825C3ABE98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645;p46">
              <a:extLst>
                <a:ext uri="{FF2B5EF4-FFF2-40B4-BE49-F238E27FC236}">
                  <a16:creationId xmlns:a16="http://schemas.microsoft.com/office/drawing/2014/main" id="{A2EB7A54-295D-4E09-BFB3-DD13BCFC8BE0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646;p46">
              <a:extLst>
                <a:ext uri="{FF2B5EF4-FFF2-40B4-BE49-F238E27FC236}">
                  <a16:creationId xmlns:a16="http://schemas.microsoft.com/office/drawing/2014/main" id="{7210F7B4-020A-4110-8D23-4B8051551D51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647;p46">
              <a:extLst>
                <a:ext uri="{FF2B5EF4-FFF2-40B4-BE49-F238E27FC236}">
                  <a16:creationId xmlns:a16="http://schemas.microsoft.com/office/drawing/2014/main" id="{0B2A3657-60C1-4360-AF39-FD051715D863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648;p46">
              <a:extLst>
                <a:ext uri="{FF2B5EF4-FFF2-40B4-BE49-F238E27FC236}">
                  <a16:creationId xmlns:a16="http://schemas.microsoft.com/office/drawing/2014/main" id="{1FE985B7-CACC-4491-B951-EC13689D1BAB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649;p46">
              <a:extLst>
                <a:ext uri="{FF2B5EF4-FFF2-40B4-BE49-F238E27FC236}">
                  <a16:creationId xmlns:a16="http://schemas.microsoft.com/office/drawing/2014/main" id="{C12DEC84-552A-4F69-B5DE-BD13AC77582A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650;p46">
              <a:extLst>
                <a:ext uri="{FF2B5EF4-FFF2-40B4-BE49-F238E27FC236}">
                  <a16:creationId xmlns:a16="http://schemas.microsoft.com/office/drawing/2014/main" id="{ABB67B9F-0255-45E0-A333-1196A6E01439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651;p46">
              <a:extLst>
                <a:ext uri="{FF2B5EF4-FFF2-40B4-BE49-F238E27FC236}">
                  <a16:creationId xmlns:a16="http://schemas.microsoft.com/office/drawing/2014/main" id="{F85970DC-698F-4E5F-9D02-E77E26D0C8BE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652;p46">
              <a:extLst>
                <a:ext uri="{FF2B5EF4-FFF2-40B4-BE49-F238E27FC236}">
                  <a16:creationId xmlns:a16="http://schemas.microsoft.com/office/drawing/2014/main" id="{DF9EA753-E76F-4DED-A4E7-45781C2F2C67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653;p46">
              <a:extLst>
                <a:ext uri="{FF2B5EF4-FFF2-40B4-BE49-F238E27FC236}">
                  <a16:creationId xmlns:a16="http://schemas.microsoft.com/office/drawing/2014/main" id="{76E31C63-CBF7-46C0-B090-FCDFEE6094EC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oogle Shape;1634;p46">
            <a:extLst>
              <a:ext uri="{FF2B5EF4-FFF2-40B4-BE49-F238E27FC236}">
                <a16:creationId xmlns:a16="http://schemas.microsoft.com/office/drawing/2014/main" id="{875B9E59-C906-40D5-A377-0725453338C5}"/>
              </a:ext>
            </a:extLst>
          </p:cNvPr>
          <p:cNvGrpSpPr/>
          <p:nvPr/>
        </p:nvGrpSpPr>
        <p:grpSpPr>
          <a:xfrm>
            <a:off x="7671199" y="2711650"/>
            <a:ext cx="1517924" cy="1155397"/>
            <a:chOff x="3848921" y="2683363"/>
            <a:chExt cx="1323156" cy="1104692"/>
          </a:xfrm>
        </p:grpSpPr>
        <p:sp>
          <p:nvSpPr>
            <p:cNvPr id="42" name="Google Shape;1635;p46">
              <a:extLst>
                <a:ext uri="{FF2B5EF4-FFF2-40B4-BE49-F238E27FC236}">
                  <a16:creationId xmlns:a16="http://schemas.microsoft.com/office/drawing/2014/main" id="{8CF467B5-1330-4D65-9C63-2540D3FB21F2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36;p46">
              <a:extLst>
                <a:ext uri="{FF2B5EF4-FFF2-40B4-BE49-F238E27FC236}">
                  <a16:creationId xmlns:a16="http://schemas.microsoft.com/office/drawing/2014/main" id="{E9A03733-1A70-4959-A69D-51F92A1EDED9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7;p46">
              <a:extLst>
                <a:ext uri="{FF2B5EF4-FFF2-40B4-BE49-F238E27FC236}">
                  <a16:creationId xmlns:a16="http://schemas.microsoft.com/office/drawing/2014/main" id="{FF3282EC-D914-4298-9F32-13F7EBB24606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38;p46">
              <a:extLst>
                <a:ext uri="{FF2B5EF4-FFF2-40B4-BE49-F238E27FC236}">
                  <a16:creationId xmlns:a16="http://schemas.microsoft.com/office/drawing/2014/main" id="{75F7B8B3-4030-4556-BD70-CDF71F685831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39;p46">
              <a:extLst>
                <a:ext uri="{FF2B5EF4-FFF2-40B4-BE49-F238E27FC236}">
                  <a16:creationId xmlns:a16="http://schemas.microsoft.com/office/drawing/2014/main" id="{831F3C86-3431-4288-87CE-C8C3EC6E2101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0;p46">
              <a:extLst>
                <a:ext uri="{FF2B5EF4-FFF2-40B4-BE49-F238E27FC236}">
                  <a16:creationId xmlns:a16="http://schemas.microsoft.com/office/drawing/2014/main" id="{C51EE2AA-D1E2-41E6-BEC1-560190A660C4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1;p46">
              <a:extLst>
                <a:ext uri="{FF2B5EF4-FFF2-40B4-BE49-F238E27FC236}">
                  <a16:creationId xmlns:a16="http://schemas.microsoft.com/office/drawing/2014/main" id="{2F328825-F61F-4933-9F0C-A6DC4D8A0436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2;p46">
              <a:extLst>
                <a:ext uri="{FF2B5EF4-FFF2-40B4-BE49-F238E27FC236}">
                  <a16:creationId xmlns:a16="http://schemas.microsoft.com/office/drawing/2014/main" id="{1FDDF36F-BF00-4ACE-8152-5FCEB2A36A23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3;p46">
              <a:extLst>
                <a:ext uri="{FF2B5EF4-FFF2-40B4-BE49-F238E27FC236}">
                  <a16:creationId xmlns:a16="http://schemas.microsoft.com/office/drawing/2014/main" id="{C124F91C-60E8-4E31-8857-A2268DB29342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4;p46">
              <a:extLst>
                <a:ext uri="{FF2B5EF4-FFF2-40B4-BE49-F238E27FC236}">
                  <a16:creationId xmlns:a16="http://schemas.microsoft.com/office/drawing/2014/main" id="{E1E8AE2B-8F5D-43A6-ACD7-6B65FC88AEF4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45;p46">
              <a:extLst>
                <a:ext uri="{FF2B5EF4-FFF2-40B4-BE49-F238E27FC236}">
                  <a16:creationId xmlns:a16="http://schemas.microsoft.com/office/drawing/2014/main" id="{6DBBFC93-616A-425B-A241-CA680B4811E6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46;p46">
              <a:extLst>
                <a:ext uri="{FF2B5EF4-FFF2-40B4-BE49-F238E27FC236}">
                  <a16:creationId xmlns:a16="http://schemas.microsoft.com/office/drawing/2014/main" id="{A88950F7-95F6-4534-8423-5EE92D71CA56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47;p46">
              <a:extLst>
                <a:ext uri="{FF2B5EF4-FFF2-40B4-BE49-F238E27FC236}">
                  <a16:creationId xmlns:a16="http://schemas.microsoft.com/office/drawing/2014/main" id="{DF3122A4-0FCF-49E5-95DC-87F519563B13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48;p46">
              <a:extLst>
                <a:ext uri="{FF2B5EF4-FFF2-40B4-BE49-F238E27FC236}">
                  <a16:creationId xmlns:a16="http://schemas.microsoft.com/office/drawing/2014/main" id="{F5738806-0410-4E26-B89A-FDF54692A033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9;p46">
              <a:extLst>
                <a:ext uri="{FF2B5EF4-FFF2-40B4-BE49-F238E27FC236}">
                  <a16:creationId xmlns:a16="http://schemas.microsoft.com/office/drawing/2014/main" id="{77BEEED8-921E-4898-9F5F-45D3265E169F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0;p46">
              <a:extLst>
                <a:ext uri="{FF2B5EF4-FFF2-40B4-BE49-F238E27FC236}">
                  <a16:creationId xmlns:a16="http://schemas.microsoft.com/office/drawing/2014/main" id="{1585C123-7EF0-4D63-BA20-71AF946FA12A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1;p46">
              <a:extLst>
                <a:ext uri="{FF2B5EF4-FFF2-40B4-BE49-F238E27FC236}">
                  <a16:creationId xmlns:a16="http://schemas.microsoft.com/office/drawing/2014/main" id="{C6DD2780-6923-4C93-87C9-B374A9069FEA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2;p46">
              <a:extLst>
                <a:ext uri="{FF2B5EF4-FFF2-40B4-BE49-F238E27FC236}">
                  <a16:creationId xmlns:a16="http://schemas.microsoft.com/office/drawing/2014/main" id="{D067ABCD-253E-473C-8A61-FECAC57E1BDE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3;p46">
              <a:extLst>
                <a:ext uri="{FF2B5EF4-FFF2-40B4-BE49-F238E27FC236}">
                  <a16:creationId xmlns:a16="http://schemas.microsoft.com/office/drawing/2014/main" id="{AA91F9FD-5C10-42FD-B756-E2110D43CCCD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672;p46">
            <a:extLst>
              <a:ext uri="{FF2B5EF4-FFF2-40B4-BE49-F238E27FC236}">
                <a16:creationId xmlns:a16="http://schemas.microsoft.com/office/drawing/2014/main" id="{2EFB7460-92DF-4C33-82C5-ABC672A8DB9E}"/>
              </a:ext>
            </a:extLst>
          </p:cNvPr>
          <p:cNvSpPr txBox="1"/>
          <p:nvPr/>
        </p:nvSpPr>
        <p:spPr>
          <a:xfrm>
            <a:off x="7684876" y="2918824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EG" sz="1800" b="1" dirty="0">
                <a:solidFill>
                  <a:schemeClr val="tx1"/>
                </a:solidFill>
                <a:cs typeface="Al-Mothnna" pitchFamily="2" charset="-78"/>
              </a:rPr>
              <a:t>ال</a:t>
            </a:r>
            <a:r>
              <a:rPr lang="ar-SA" sz="1800" b="1" dirty="0">
                <a:solidFill>
                  <a:schemeClr val="tx1"/>
                </a:solidFill>
                <a:cs typeface="Al-Mothnna" pitchFamily="2" charset="-78"/>
              </a:rPr>
              <a:t>سهليه</a:t>
            </a:r>
          </a:p>
        </p:txBody>
      </p:sp>
      <p:grpSp>
        <p:nvGrpSpPr>
          <p:cNvPr id="62" name="Google Shape;1634;p46">
            <a:extLst>
              <a:ext uri="{FF2B5EF4-FFF2-40B4-BE49-F238E27FC236}">
                <a16:creationId xmlns:a16="http://schemas.microsoft.com/office/drawing/2014/main" id="{07194F8A-81D8-430E-A825-8159C28F90F9}"/>
              </a:ext>
            </a:extLst>
          </p:cNvPr>
          <p:cNvGrpSpPr/>
          <p:nvPr/>
        </p:nvGrpSpPr>
        <p:grpSpPr>
          <a:xfrm>
            <a:off x="2606474" y="3238318"/>
            <a:ext cx="1517924" cy="1155397"/>
            <a:chOff x="3848921" y="2683363"/>
            <a:chExt cx="1323156" cy="1104692"/>
          </a:xfrm>
        </p:grpSpPr>
        <p:sp>
          <p:nvSpPr>
            <p:cNvPr id="63" name="Google Shape;1635;p46">
              <a:extLst>
                <a:ext uri="{FF2B5EF4-FFF2-40B4-BE49-F238E27FC236}">
                  <a16:creationId xmlns:a16="http://schemas.microsoft.com/office/drawing/2014/main" id="{8CC8083A-DC1B-462B-88AC-55A00019C3F3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636;p46">
              <a:extLst>
                <a:ext uri="{FF2B5EF4-FFF2-40B4-BE49-F238E27FC236}">
                  <a16:creationId xmlns:a16="http://schemas.microsoft.com/office/drawing/2014/main" id="{9B8DE58C-71E9-458E-9F41-6C3968CB5A33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637;p46">
              <a:extLst>
                <a:ext uri="{FF2B5EF4-FFF2-40B4-BE49-F238E27FC236}">
                  <a16:creationId xmlns:a16="http://schemas.microsoft.com/office/drawing/2014/main" id="{35B5B688-7673-4814-997E-1FC7923D250C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638;p46">
              <a:extLst>
                <a:ext uri="{FF2B5EF4-FFF2-40B4-BE49-F238E27FC236}">
                  <a16:creationId xmlns:a16="http://schemas.microsoft.com/office/drawing/2014/main" id="{793D44B1-FA09-48DA-96AE-4EA788B18143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39;p46">
              <a:extLst>
                <a:ext uri="{FF2B5EF4-FFF2-40B4-BE49-F238E27FC236}">
                  <a16:creationId xmlns:a16="http://schemas.microsoft.com/office/drawing/2014/main" id="{21C13F1E-5424-47A2-87CA-E38A7F6C4BCA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40;p46">
              <a:extLst>
                <a:ext uri="{FF2B5EF4-FFF2-40B4-BE49-F238E27FC236}">
                  <a16:creationId xmlns:a16="http://schemas.microsoft.com/office/drawing/2014/main" id="{21928710-E1BD-42EC-89D0-82593F43ECB7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41;p46">
              <a:extLst>
                <a:ext uri="{FF2B5EF4-FFF2-40B4-BE49-F238E27FC236}">
                  <a16:creationId xmlns:a16="http://schemas.microsoft.com/office/drawing/2014/main" id="{099ACBDA-0480-4741-9B8E-0EBD770FC752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642;p46">
              <a:extLst>
                <a:ext uri="{FF2B5EF4-FFF2-40B4-BE49-F238E27FC236}">
                  <a16:creationId xmlns:a16="http://schemas.microsoft.com/office/drawing/2014/main" id="{3307FD39-2A29-4514-B12F-955DD78DF9F0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643;p46">
              <a:extLst>
                <a:ext uri="{FF2B5EF4-FFF2-40B4-BE49-F238E27FC236}">
                  <a16:creationId xmlns:a16="http://schemas.microsoft.com/office/drawing/2014/main" id="{E3716F1A-422C-40F8-AA4A-07270B936903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644;p46">
              <a:extLst>
                <a:ext uri="{FF2B5EF4-FFF2-40B4-BE49-F238E27FC236}">
                  <a16:creationId xmlns:a16="http://schemas.microsoft.com/office/drawing/2014/main" id="{B8CD282E-D7A5-47AB-8800-B2549D377D73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645;p46">
              <a:extLst>
                <a:ext uri="{FF2B5EF4-FFF2-40B4-BE49-F238E27FC236}">
                  <a16:creationId xmlns:a16="http://schemas.microsoft.com/office/drawing/2014/main" id="{F56E9E07-6D92-4FB6-A5C5-031FF4210099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646;p46">
              <a:extLst>
                <a:ext uri="{FF2B5EF4-FFF2-40B4-BE49-F238E27FC236}">
                  <a16:creationId xmlns:a16="http://schemas.microsoft.com/office/drawing/2014/main" id="{967697AA-830B-40B4-B023-C48F8CE5A61E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647;p46">
              <a:extLst>
                <a:ext uri="{FF2B5EF4-FFF2-40B4-BE49-F238E27FC236}">
                  <a16:creationId xmlns:a16="http://schemas.microsoft.com/office/drawing/2014/main" id="{384CE403-0577-48C0-84F9-190F8A81599B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648;p46">
              <a:extLst>
                <a:ext uri="{FF2B5EF4-FFF2-40B4-BE49-F238E27FC236}">
                  <a16:creationId xmlns:a16="http://schemas.microsoft.com/office/drawing/2014/main" id="{3BCEBEF9-F67C-44DF-A82C-BC0A71BB018F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649;p46">
              <a:extLst>
                <a:ext uri="{FF2B5EF4-FFF2-40B4-BE49-F238E27FC236}">
                  <a16:creationId xmlns:a16="http://schemas.microsoft.com/office/drawing/2014/main" id="{3A561787-1C53-4494-9C58-B86A7BAD4F08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650;p46">
              <a:extLst>
                <a:ext uri="{FF2B5EF4-FFF2-40B4-BE49-F238E27FC236}">
                  <a16:creationId xmlns:a16="http://schemas.microsoft.com/office/drawing/2014/main" id="{2A1F2228-5EFA-4E20-94A0-479B97705954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651;p46">
              <a:extLst>
                <a:ext uri="{FF2B5EF4-FFF2-40B4-BE49-F238E27FC236}">
                  <a16:creationId xmlns:a16="http://schemas.microsoft.com/office/drawing/2014/main" id="{924450AE-0D1C-4048-9D4F-3E4D3420A5D7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652;p46">
              <a:extLst>
                <a:ext uri="{FF2B5EF4-FFF2-40B4-BE49-F238E27FC236}">
                  <a16:creationId xmlns:a16="http://schemas.microsoft.com/office/drawing/2014/main" id="{185A82C0-0DBA-4E3A-A9A2-B76E5581A31C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653;p46">
              <a:extLst>
                <a:ext uri="{FF2B5EF4-FFF2-40B4-BE49-F238E27FC236}">
                  <a16:creationId xmlns:a16="http://schemas.microsoft.com/office/drawing/2014/main" id="{B33EC339-DD9D-45A6-AF01-50AF3F00F4B6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2" name="Google Shape;1672;p46">
            <a:extLst>
              <a:ext uri="{FF2B5EF4-FFF2-40B4-BE49-F238E27FC236}">
                <a16:creationId xmlns:a16="http://schemas.microsoft.com/office/drawing/2014/main" id="{E533634B-6035-4110-B204-FC75217A6D1A}"/>
              </a:ext>
            </a:extLst>
          </p:cNvPr>
          <p:cNvSpPr txBox="1"/>
          <p:nvPr/>
        </p:nvSpPr>
        <p:spPr>
          <a:xfrm>
            <a:off x="2543165" y="3641045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EG" sz="2000" b="1" dirty="0">
                <a:solidFill>
                  <a:schemeClr val="tx1"/>
                </a:solidFill>
                <a:cs typeface="Al-Mothnna" pitchFamily="2" charset="-78"/>
              </a:rPr>
              <a:t>ال</a:t>
            </a:r>
            <a:r>
              <a:rPr lang="ar-SA" sz="2000" b="1" dirty="0">
                <a:solidFill>
                  <a:schemeClr val="tx1"/>
                </a:solidFill>
                <a:cs typeface="Al-Mothnna" pitchFamily="2" charset="-78"/>
              </a:rPr>
              <a:t>وادي</a:t>
            </a:r>
            <a:r>
              <a:rPr lang="ar-EG" sz="2000" b="1" dirty="0">
                <a:solidFill>
                  <a:schemeClr val="tx1"/>
                </a:solidFill>
                <a:cs typeface="Al-Mothnna" pitchFamily="2" charset="-78"/>
              </a:rPr>
              <a:t> </a:t>
            </a:r>
          </a:p>
        </p:txBody>
      </p:sp>
      <p:grpSp>
        <p:nvGrpSpPr>
          <p:cNvPr id="83" name="Google Shape;1634;p46">
            <a:extLst>
              <a:ext uri="{FF2B5EF4-FFF2-40B4-BE49-F238E27FC236}">
                <a16:creationId xmlns:a16="http://schemas.microsoft.com/office/drawing/2014/main" id="{B69091FA-1F90-4993-9500-AC3C4994A77C}"/>
              </a:ext>
            </a:extLst>
          </p:cNvPr>
          <p:cNvGrpSpPr/>
          <p:nvPr/>
        </p:nvGrpSpPr>
        <p:grpSpPr>
          <a:xfrm>
            <a:off x="7757810" y="194893"/>
            <a:ext cx="1517924" cy="1155397"/>
            <a:chOff x="3848921" y="2683363"/>
            <a:chExt cx="1323156" cy="1104692"/>
          </a:xfrm>
        </p:grpSpPr>
        <p:sp>
          <p:nvSpPr>
            <p:cNvPr id="84" name="Google Shape;1635;p46">
              <a:extLst>
                <a:ext uri="{FF2B5EF4-FFF2-40B4-BE49-F238E27FC236}">
                  <a16:creationId xmlns:a16="http://schemas.microsoft.com/office/drawing/2014/main" id="{00A24803-F4FF-4D5D-9B9F-7ECB2C91240A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636;p46">
              <a:extLst>
                <a:ext uri="{FF2B5EF4-FFF2-40B4-BE49-F238E27FC236}">
                  <a16:creationId xmlns:a16="http://schemas.microsoft.com/office/drawing/2014/main" id="{4583D542-2897-4C93-84BA-F9F2E1D418A5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637;p46">
              <a:extLst>
                <a:ext uri="{FF2B5EF4-FFF2-40B4-BE49-F238E27FC236}">
                  <a16:creationId xmlns:a16="http://schemas.microsoft.com/office/drawing/2014/main" id="{61E7426A-6DF2-4C9C-84EA-1ED71A9ACCF3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638;p46">
              <a:extLst>
                <a:ext uri="{FF2B5EF4-FFF2-40B4-BE49-F238E27FC236}">
                  <a16:creationId xmlns:a16="http://schemas.microsoft.com/office/drawing/2014/main" id="{A46F1F7D-DE84-4113-BFDE-4DE40E11FDC3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639;p46">
              <a:extLst>
                <a:ext uri="{FF2B5EF4-FFF2-40B4-BE49-F238E27FC236}">
                  <a16:creationId xmlns:a16="http://schemas.microsoft.com/office/drawing/2014/main" id="{DF5DA715-0579-4EE8-A5FF-7EC8E7E75A67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640;p46">
              <a:extLst>
                <a:ext uri="{FF2B5EF4-FFF2-40B4-BE49-F238E27FC236}">
                  <a16:creationId xmlns:a16="http://schemas.microsoft.com/office/drawing/2014/main" id="{52452B5A-73D3-4A44-938D-439DE41FD73B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641;p46">
              <a:extLst>
                <a:ext uri="{FF2B5EF4-FFF2-40B4-BE49-F238E27FC236}">
                  <a16:creationId xmlns:a16="http://schemas.microsoft.com/office/drawing/2014/main" id="{0DED5240-DD01-4B56-A141-918FD35FF892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642;p46">
              <a:extLst>
                <a:ext uri="{FF2B5EF4-FFF2-40B4-BE49-F238E27FC236}">
                  <a16:creationId xmlns:a16="http://schemas.microsoft.com/office/drawing/2014/main" id="{55848B44-72CC-40BB-8D5F-8727D48630C8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643;p46">
              <a:extLst>
                <a:ext uri="{FF2B5EF4-FFF2-40B4-BE49-F238E27FC236}">
                  <a16:creationId xmlns:a16="http://schemas.microsoft.com/office/drawing/2014/main" id="{07A2BA60-C45A-40BA-9F4C-0BA639A37471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644;p46">
              <a:extLst>
                <a:ext uri="{FF2B5EF4-FFF2-40B4-BE49-F238E27FC236}">
                  <a16:creationId xmlns:a16="http://schemas.microsoft.com/office/drawing/2014/main" id="{DD27D10A-B3E8-4390-BEBE-3C2B505A5534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645;p46">
              <a:extLst>
                <a:ext uri="{FF2B5EF4-FFF2-40B4-BE49-F238E27FC236}">
                  <a16:creationId xmlns:a16="http://schemas.microsoft.com/office/drawing/2014/main" id="{47FC5DB2-2B8F-4E2C-A797-212C029B2D24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646;p46">
              <a:extLst>
                <a:ext uri="{FF2B5EF4-FFF2-40B4-BE49-F238E27FC236}">
                  <a16:creationId xmlns:a16="http://schemas.microsoft.com/office/drawing/2014/main" id="{5B75F52F-A7FE-49FE-B386-F9A1971EE523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647;p46">
              <a:extLst>
                <a:ext uri="{FF2B5EF4-FFF2-40B4-BE49-F238E27FC236}">
                  <a16:creationId xmlns:a16="http://schemas.microsoft.com/office/drawing/2014/main" id="{3F37BFC8-DBF4-492C-8123-BF8D1B0C15A2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648;p46">
              <a:extLst>
                <a:ext uri="{FF2B5EF4-FFF2-40B4-BE49-F238E27FC236}">
                  <a16:creationId xmlns:a16="http://schemas.microsoft.com/office/drawing/2014/main" id="{5C8CFAB6-C5DA-4F91-80CE-480CC27486D0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649;p46">
              <a:extLst>
                <a:ext uri="{FF2B5EF4-FFF2-40B4-BE49-F238E27FC236}">
                  <a16:creationId xmlns:a16="http://schemas.microsoft.com/office/drawing/2014/main" id="{4EC8725D-6587-4805-A53E-BF8AC33E00F9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650;p46">
              <a:extLst>
                <a:ext uri="{FF2B5EF4-FFF2-40B4-BE49-F238E27FC236}">
                  <a16:creationId xmlns:a16="http://schemas.microsoft.com/office/drawing/2014/main" id="{88401937-0402-4512-8884-F5887594F56B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651;p46">
              <a:extLst>
                <a:ext uri="{FF2B5EF4-FFF2-40B4-BE49-F238E27FC236}">
                  <a16:creationId xmlns:a16="http://schemas.microsoft.com/office/drawing/2014/main" id="{524EC47A-BB16-4CF9-AE88-E5BC704D6B34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652;p46">
              <a:extLst>
                <a:ext uri="{FF2B5EF4-FFF2-40B4-BE49-F238E27FC236}">
                  <a16:creationId xmlns:a16="http://schemas.microsoft.com/office/drawing/2014/main" id="{306C327D-DDAE-431D-BDB3-F9D8D04CBE5D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653;p46">
              <a:extLst>
                <a:ext uri="{FF2B5EF4-FFF2-40B4-BE49-F238E27FC236}">
                  <a16:creationId xmlns:a16="http://schemas.microsoft.com/office/drawing/2014/main" id="{876A8A9A-1C17-47D8-BB85-0334A0CFB0A6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3" name="Google Shape;1672;p46">
            <a:extLst>
              <a:ext uri="{FF2B5EF4-FFF2-40B4-BE49-F238E27FC236}">
                <a16:creationId xmlns:a16="http://schemas.microsoft.com/office/drawing/2014/main" id="{E813DD3B-096C-4179-A55D-3C517E637B2F}"/>
              </a:ext>
            </a:extLst>
          </p:cNvPr>
          <p:cNvSpPr txBox="1"/>
          <p:nvPr/>
        </p:nvSpPr>
        <p:spPr>
          <a:xfrm>
            <a:off x="7676572" y="424336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EG" sz="2000" b="1" dirty="0">
                <a:solidFill>
                  <a:srgbClr val="2D406A"/>
                </a:solidFill>
                <a:cs typeface="Al-Mothnna" pitchFamily="2" charset="-78"/>
              </a:rPr>
              <a:t>ال</a:t>
            </a:r>
            <a:r>
              <a:rPr lang="ar-SA" sz="2000" b="1" dirty="0">
                <a:solidFill>
                  <a:srgbClr val="2D406A"/>
                </a:solidFill>
                <a:cs typeface="Al-Mothnna" pitchFamily="2" charset="-78"/>
              </a:rPr>
              <a:t>جبال </a:t>
            </a:r>
            <a:r>
              <a:rPr lang="ar-EG" sz="2000" b="1" dirty="0">
                <a:solidFill>
                  <a:srgbClr val="2D406A"/>
                </a:solidFill>
                <a:cs typeface="Al-Mothnna" pitchFamily="2" charset="-78"/>
              </a:rPr>
              <a:t>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B793CC0-A097-4725-B6F0-52665252EC9B}"/>
              </a:ext>
            </a:extLst>
          </p:cNvPr>
          <p:cNvSpPr txBox="1"/>
          <p:nvPr/>
        </p:nvSpPr>
        <p:spPr>
          <a:xfrm>
            <a:off x="3017149" y="285297"/>
            <a:ext cx="107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marR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EG" sz="2400" b="1" dirty="0">
                <a:solidFill>
                  <a:srgbClr val="2D406A"/>
                </a:solidFill>
                <a:cs typeface="Al-Mothnna" pitchFamily="2" charset="-78"/>
              </a:rPr>
              <a:t>ال</a:t>
            </a:r>
            <a:r>
              <a:rPr lang="ar-SA" sz="2400" b="1" dirty="0">
                <a:solidFill>
                  <a:srgbClr val="2D406A"/>
                </a:solidFill>
                <a:cs typeface="Al-Mothnna" pitchFamily="2" charset="-78"/>
              </a:rPr>
              <a:t>تلال</a:t>
            </a:r>
            <a:r>
              <a:rPr lang="ar-EG" sz="2400" b="1" dirty="0">
                <a:solidFill>
                  <a:srgbClr val="2D406A"/>
                </a:solidFill>
                <a:cs typeface="Al-Mothnna" pitchFamily="2" charset="-78"/>
              </a:rPr>
              <a:t>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7240E28-9E9D-4960-8364-8C74580F4611}"/>
              </a:ext>
            </a:extLst>
          </p:cNvPr>
          <p:cNvSpPr txBox="1"/>
          <p:nvPr/>
        </p:nvSpPr>
        <p:spPr>
          <a:xfrm>
            <a:off x="4160254" y="1994692"/>
            <a:ext cx="855262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ar-EG" sz="1600" b="0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ا</a:t>
            </a:r>
            <a:r>
              <a:rPr kumimoji="0" lang="ar-SA" sz="1600" b="0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شكال اليابسة</a:t>
            </a:r>
            <a:r>
              <a:rPr kumimoji="0" lang="ar-EG" sz="1600" b="0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 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559521D-31DB-4C83-9B7E-F0B52B57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020" y="2795416"/>
            <a:ext cx="2245132" cy="22451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A570F7B-82C4-4482-8967-66B960D23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933" y="240297"/>
            <a:ext cx="2205961" cy="12353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34DE88-2E60-4067-97EC-CCB4F1B74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26" y="-72873"/>
            <a:ext cx="2466975" cy="18478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B2C7519-24D5-45E4-B18A-79DC915B5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790" y="2486743"/>
            <a:ext cx="1636058" cy="151236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D69E3A-B1F2-4900-829A-F38C92852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0" y="2827901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2" grpId="0"/>
      <p:bldP spid="103" grpId="0"/>
      <p:bldP spid="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4ECCC4-B691-4AED-94C9-75225257876E}"/>
              </a:ext>
            </a:extLst>
          </p:cNvPr>
          <p:cNvGrpSpPr/>
          <p:nvPr/>
        </p:nvGrpSpPr>
        <p:grpSpPr>
          <a:xfrm>
            <a:off x="3804069" y="1408934"/>
            <a:ext cx="1834256" cy="1588579"/>
            <a:chOff x="6587173" y="1508049"/>
            <a:chExt cx="1576207" cy="1317472"/>
          </a:xfrm>
        </p:grpSpPr>
        <p:sp>
          <p:nvSpPr>
            <p:cNvPr id="798" name="Google Shape;798;p30"/>
            <p:cNvSpPr/>
            <p:nvPr/>
          </p:nvSpPr>
          <p:spPr>
            <a:xfrm>
              <a:off x="6772934" y="2186785"/>
              <a:ext cx="519890" cy="465726"/>
            </a:xfrm>
            <a:custGeom>
              <a:avLst/>
              <a:gdLst/>
              <a:ahLst/>
              <a:cxnLst/>
              <a:rect l="l" t="t" r="r" b="b"/>
              <a:pathLst>
                <a:path w="9087" h="8141" extrusionOk="0">
                  <a:moveTo>
                    <a:pt x="8144" y="0"/>
                  </a:moveTo>
                  <a:lnTo>
                    <a:pt x="0" y="7053"/>
                  </a:lnTo>
                  <a:lnTo>
                    <a:pt x="939" y="8141"/>
                  </a:lnTo>
                  <a:lnTo>
                    <a:pt x="9087" y="1088"/>
                  </a:lnTo>
                  <a:lnTo>
                    <a:pt x="8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6929346" y="1623555"/>
              <a:ext cx="365645" cy="581457"/>
            </a:xfrm>
            <a:custGeom>
              <a:avLst/>
              <a:gdLst/>
              <a:ahLst/>
              <a:cxnLst/>
              <a:rect l="l" t="t" r="r" b="b"/>
              <a:pathLst>
                <a:path w="6391" h="10164" extrusionOk="0">
                  <a:moveTo>
                    <a:pt x="1266" y="1"/>
                  </a:moveTo>
                  <a:lnTo>
                    <a:pt x="1" y="686"/>
                  </a:lnTo>
                  <a:lnTo>
                    <a:pt x="5122" y="10164"/>
                  </a:lnTo>
                  <a:lnTo>
                    <a:pt x="6391" y="9478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7398524" y="2199600"/>
              <a:ext cx="593637" cy="335293"/>
            </a:xfrm>
            <a:custGeom>
              <a:avLst/>
              <a:gdLst/>
              <a:ahLst/>
              <a:cxnLst/>
              <a:rect l="l" t="t" r="r" b="b"/>
              <a:pathLst>
                <a:path w="10376" h="5861" extrusionOk="0">
                  <a:moveTo>
                    <a:pt x="611" y="0"/>
                  </a:moveTo>
                  <a:lnTo>
                    <a:pt x="1" y="1306"/>
                  </a:lnTo>
                  <a:lnTo>
                    <a:pt x="9765" y="5860"/>
                  </a:lnTo>
                  <a:lnTo>
                    <a:pt x="10375" y="4553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6950570" y="1945474"/>
              <a:ext cx="620298" cy="561720"/>
            </a:xfrm>
            <a:custGeom>
              <a:avLst/>
              <a:gdLst/>
              <a:ahLst/>
              <a:cxnLst/>
              <a:rect l="l" t="t" r="r" b="b"/>
              <a:pathLst>
                <a:path w="10842" h="9819" extrusionOk="0">
                  <a:moveTo>
                    <a:pt x="5426" y="0"/>
                  </a:moveTo>
                  <a:cubicBezTo>
                    <a:pt x="5029" y="0"/>
                    <a:pt x="4626" y="49"/>
                    <a:pt x="4224" y="150"/>
                  </a:cubicBezTo>
                  <a:cubicBezTo>
                    <a:pt x="1595" y="809"/>
                    <a:pt x="1" y="3476"/>
                    <a:pt x="660" y="6105"/>
                  </a:cubicBezTo>
                  <a:cubicBezTo>
                    <a:pt x="1221" y="8333"/>
                    <a:pt x="3223" y="9818"/>
                    <a:pt x="5420" y="9818"/>
                  </a:cubicBezTo>
                  <a:cubicBezTo>
                    <a:pt x="5815" y="9818"/>
                    <a:pt x="6217" y="9770"/>
                    <a:pt x="6618" y="9669"/>
                  </a:cubicBezTo>
                  <a:cubicBezTo>
                    <a:pt x="9247" y="9007"/>
                    <a:pt x="10842" y="6339"/>
                    <a:pt x="10179" y="3711"/>
                  </a:cubicBezTo>
                  <a:cubicBezTo>
                    <a:pt x="9621" y="1487"/>
                    <a:pt x="7622" y="0"/>
                    <a:pt x="5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7032953" y="2053257"/>
              <a:ext cx="537912" cy="453884"/>
            </a:xfrm>
            <a:custGeom>
              <a:avLst/>
              <a:gdLst/>
              <a:ahLst/>
              <a:cxnLst/>
              <a:rect l="l" t="t" r="r" b="b"/>
              <a:pathLst>
                <a:path w="9402" h="7934" extrusionOk="0">
                  <a:moveTo>
                    <a:pt x="7842" y="1"/>
                  </a:moveTo>
                  <a:cubicBezTo>
                    <a:pt x="7660" y="1221"/>
                    <a:pt x="7292" y="2414"/>
                    <a:pt x="6564" y="3562"/>
                  </a:cubicBezTo>
                  <a:cubicBezTo>
                    <a:pt x="5426" y="5271"/>
                    <a:pt x="3526" y="6052"/>
                    <a:pt x="1569" y="6052"/>
                  </a:cubicBezTo>
                  <a:cubicBezTo>
                    <a:pt x="1046" y="6052"/>
                    <a:pt x="518" y="5996"/>
                    <a:pt x="1" y="5887"/>
                  </a:cubicBezTo>
                  <a:lnTo>
                    <a:pt x="1" y="5887"/>
                  </a:lnTo>
                  <a:cubicBezTo>
                    <a:pt x="913" y="7158"/>
                    <a:pt x="2395" y="7934"/>
                    <a:pt x="3981" y="7934"/>
                  </a:cubicBezTo>
                  <a:cubicBezTo>
                    <a:pt x="4376" y="7934"/>
                    <a:pt x="4777" y="7886"/>
                    <a:pt x="5178" y="7785"/>
                  </a:cubicBezTo>
                  <a:cubicBezTo>
                    <a:pt x="7807" y="7123"/>
                    <a:pt x="9402" y="4455"/>
                    <a:pt x="8739" y="1827"/>
                  </a:cubicBezTo>
                  <a:cubicBezTo>
                    <a:pt x="8564" y="1142"/>
                    <a:pt x="8254" y="528"/>
                    <a:pt x="7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6587173" y="2480786"/>
              <a:ext cx="380864" cy="344732"/>
            </a:xfrm>
            <a:custGeom>
              <a:avLst/>
              <a:gdLst/>
              <a:ahLst/>
              <a:cxnLst/>
              <a:rect l="l" t="t" r="r" b="b"/>
              <a:pathLst>
                <a:path w="6657" h="6026" extrusionOk="0">
                  <a:moveTo>
                    <a:pt x="3333" y="1"/>
                  </a:moveTo>
                  <a:cubicBezTo>
                    <a:pt x="3089" y="1"/>
                    <a:pt x="2842" y="30"/>
                    <a:pt x="2595" y="92"/>
                  </a:cubicBezTo>
                  <a:cubicBezTo>
                    <a:pt x="982" y="498"/>
                    <a:pt x="1" y="2134"/>
                    <a:pt x="406" y="3748"/>
                  </a:cubicBezTo>
                  <a:cubicBezTo>
                    <a:pt x="753" y="5115"/>
                    <a:pt x="1980" y="6025"/>
                    <a:pt x="3328" y="6025"/>
                  </a:cubicBezTo>
                  <a:cubicBezTo>
                    <a:pt x="3571" y="6025"/>
                    <a:pt x="3818" y="5995"/>
                    <a:pt x="4065" y="5933"/>
                  </a:cubicBezTo>
                  <a:cubicBezTo>
                    <a:pt x="5679" y="5528"/>
                    <a:pt x="6656" y="3892"/>
                    <a:pt x="6251" y="2278"/>
                  </a:cubicBezTo>
                  <a:cubicBezTo>
                    <a:pt x="5907" y="911"/>
                    <a:pt x="4681" y="1"/>
                    <a:pt x="3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6775737" y="1508049"/>
              <a:ext cx="380806" cy="344847"/>
            </a:xfrm>
            <a:custGeom>
              <a:avLst/>
              <a:gdLst/>
              <a:ahLst/>
              <a:cxnLst/>
              <a:rect l="l" t="t" r="r" b="b"/>
              <a:pathLst>
                <a:path w="6656" h="6028" extrusionOk="0">
                  <a:moveTo>
                    <a:pt x="3330" y="0"/>
                  </a:moveTo>
                  <a:cubicBezTo>
                    <a:pt x="3088" y="0"/>
                    <a:pt x="2841" y="30"/>
                    <a:pt x="2595" y="91"/>
                  </a:cubicBezTo>
                  <a:cubicBezTo>
                    <a:pt x="981" y="497"/>
                    <a:pt x="0" y="2133"/>
                    <a:pt x="406" y="3747"/>
                  </a:cubicBezTo>
                  <a:cubicBezTo>
                    <a:pt x="748" y="5114"/>
                    <a:pt x="1976" y="6028"/>
                    <a:pt x="3325" y="6028"/>
                  </a:cubicBezTo>
                  <a:cubicBezTo>
                    <a:pt x="3567" y="6028"/>
                    <a:pt x="3814" y="5998"/>
                    <a:pt x="4060" y="5936"/>
                  </a:cubicBezTo>
                  <a:cubicBezTo>
                    <a:pt x="5674" y="5531"/>
                    <a:pt x="6656" y="3894"/>
                    <a:pt x="6250" y="2281"/>
                  </a:cubicBezTo>
                  <a:cubicBezTo>
                    <a:pt x="5907" y="913"/>
                    <a:pt x="4679" y="0"/>
                    <a:pt x="3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7782516" y="2321571"/>
              <a:ext cx="380864" cy="344847"/>
            </a:xfrm>
            <a:custGeom>
              <a:avLst/>
              <a:gdLst/>
              <a:ahLst/>
              <a:cxnLst/>
              <a:rect l="l" t="t" r="r" b="b"/>
              <a:pathLst>
                <a:path w="6657" h="6028" extrusionOk="0">
                  <a:moveTo>
                    <a:pt x="3329" y="0"/>
                  </a:moveTo>
                  <a:cubicBezTo>
                    <a:pt x="3086" y="0"/>
                    <a:pt x="2838" y="30"/>
                    <a:pt x="2592" y="92"/>
                  </a:cubicBezTo>
                  <a:cubicBezTo>
                    <a:pt x="978" y="497"/>
                    <a:pt x="1" y="2134"/>
                    <a:pt x="406" y="3747"/>
                  </a:cubicBezTo>
                  <a:cubicBezTo>
                    <a:pt x="750" y="5115"/>
                    <a:pt x="1977" y="6028"/>
                    <a:pt x="3326" y="6028"/>
                  </a:cubicBezTo>
                  <a:cubicBezTo>
                    <a:pt x="3569" y="6028"/>
                    <a:pt x="3815" y="5998"/>
                    <a:pt x="4062" y="5936"/>
                  </a:cubicBezTo>
                  <a:cubicBezTo>
                    <a:pt x="5675" y="5531"/>
                    <a:pt x="6656" y="3891"/>
                    <a:pt x="6251" y="2277"/>
                  </a:cubicBezTo>
                  <a:cubicBezTo>
                    <a:pt x="5904" y="910"/>
                    <a:pt x="4677" y="0"/>
                    <a:pt x="3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6625733" y="2578385"/>
              <a:ext cx="342302" cy="247136"/>
            </a:xfrm>
            <a:custGeom>
              <a:avLst/>
              <a:gdLst/>
              <a:ahLst/>
              <a:cxnLst/>
              <a:rect l="l" t="t" r="r" b="b"/>
              <a:pathLst>
                <a:path w="5983" h="4320" extrusionOk="0">
                  <a:moveTo>
                    <a:pt x="5372" y="0"/>
                  </a:moveTo>
                  <a:cubicBezTo>
                    <a:pt x="5353" y="1004"/>
                    <a:pt x="4925" y="1981"/>
                    <a:pt x="4080" y="2546"/>
                  </a:cubicBezTo>
                  <a:cubicBezTo>
                    <a:pt x="3376" y="2986"/>
                    <a:pt x="2607" y="3200"/>
                    <a:pt x="1857" y="3200"/>
                  </a:cubicBezTo>
                  <a:cubicBezTo>
                    <a:pt x="1206" y="3200"/>
                    <a:pt x="569" y="3039"/>
                    <a:pt x="0" y="2724"/>
                  </a:cubicBezTo>
                  <a:lnTo>
                    <a:pt x="0" y="2724"/>
                  </a:lnTo>
                  <a:cubicBezTo>
                    <a:pt x="522" y="3703"/>
                    <a:pt x="1546" y="4319"/>
                    <a:pt x="2654" y="4319"/>
                  </a:cubicBezTo>
                  <a:cubicBezTo>
                    <a:pt x="2897" y="4319"/>
                    <a:pt x="3144" y="4289"/>
                    <a:pt x="3391" y="4227"/>
                  </a:cubicBezTo>
                  <a:cubicBezTo>
                    <a:pt x="5005" y="3822"/>
                    <a:pt x="5982" y="2186"/>
                    <a:pt x="5577" y="572"/>
                  </a:cubicBezTo>
                  <a:cubicBezTo>
                    <a:pt x="5528" y="372"/>
                    <a:pt x="5455" y="182"/>
                    <a:pt x="5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6810349" y="1534937"/>
              <a:ext cx="346193" cy="317959"/>
            </a:xfrm>
            <a:custGeom>
              <a:avLst/>
              <a:gdLst/>
              <a:ahLst/>
              <a:cxnLst/>
              <a:rect l="l" t="t" r="r" b="b"/>
              <a:pathLst>
                <a:path w="6051" h="5558" extrusionOk="0">
                  <a:moveTo>
                    <a:pt x="4331" y="1"/>
                  </a:moveTo>
                  <a:cubicBezTo>
                    <a:pt x="4198" y="1788"/>
                    <a:pt x="2660" y="3379"/>
                    <a:pt x="853" y="3739"/>
                  </a:cubicBezTo>
                  <a:cubicBezTo>
                    <a:pt x="554" y="3800"/>
                    <a:pt x="273" y="3830"/>
                    <a:pt x="1" y="3833"/>
                  </a:cubicBezTo>
                  <a:cubicBezTo>
                    <a:pt x="499" y="4885"/>
                    <a:pt x="1566" y="5557"/>
                    <a:pt x="2721" y="5557"/>
                  </a:cubicBezTo>
                  <a:cubicBezTo>
                    <a:pt x="2964" y="5557"/>
                    <a:pt x="3210" y="5528"/>
                    <a:pt x="3455" y="5466"/>
                  </a:cubicBezTo>
                  <a:cubicBezTo>
                    <a:pt x="5069" y="5061"/>
                    <a:pt x="6051" y="3424"/>
                    <a:pt x="5645" y="1811"/>
                  </a:cubicBezTo>
                  <a:cubicBezTo>
                    <a:pt x="5448" y="1027"/>
                    <a:pt x="4963" y="398"/>
                    <a:pt x="4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7851226" y="2322887"/>
              <a:ext cx="312151" cy="343474"/>
            </a:xfrm>
            <a:custGeom>
              <a:avLst/>
              <a:gdLst/>
              <a:ahLst/>
              <a:cxnLst/>
              <a:rect l="l" t="t" r="r" b="b"/>
              <a:pathLst>
                <a:path w="5456" h="6004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2739" y="929"/>
                    <a:pt x="2493" y="2023"/>
                    <a:pt x="2341" y="2932"/>
                  </a:cubicBezTo>
                  <a:cubicBezTo>
                    <a:pt x="2179" y="4080"/>
                    <a:pt x="1114" y="5118"/>
                    <a:pt x="1" y="5118"/>
                  </a:cubicBezTo>
                  <a:cubicBezTo>
                    <a:pt x="558" y="5675"/>
                    <a:pt x="1322" y="6004"/>
                    <a:pt x="2130" y="6004"/>
                  </a:cubicBezTo>
                  <a:cubicBezTo>
                    <a:pt x="2371" y="6004"/>
                    <a:pt x="2616" y="5974"/>
                    <a:pt x="2861" y="5913"/>
                  </a:cubicBezTo>
                  <a:cubicBezTo>
                    <a:pt x="4474" y="5508"/>
                    <a:pt x="5455" y="3868"/>
                    <a:pt x="5050" y="2254"/>
                  </a:cubicBezTo>
                  <a:cubicBezTo>
                    <a:pt x="4735" y="1008"/>
                    <a:pt x="3686" y="144"/>
                    <a:pt x="2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634;p46">
            <a:extLst>
              <a:ext uri="{FF2B5EF4-FFF2-40B4-BE49-F238E27FC236}">
                <a16:creationId xmlns:a16="http://schemas.microsoft.com/office/drawing/2014/main" id="{07194F8A-81D8-430E-A825-8159C28F90F9}"/>
              </a:ext>
            </a:extLst>
          </p:cNvPr>
          <p:cNvGrpSpPr/>
          <p:nvPr/>
        </p:nvGrpSpPr>
        <p:grpSpPr>
          <a:xfrm>
            <a:off x="2606474" y="3238318"/>
            <a:ext cx="1517924" cy="1155397"/>
            <a:chOff x="3848921" y="2683363"/>
            <a:chExt cx="1323156" cy="1104692"/>
          </a:xfrm>
        </p:grpSpPr>
        <p:sp>
          <p:nvSpPr>
            <p:cNvPr id="63" name="Google Shape;1635;p46">
              <a:extLst>
                <a:ext uri="{FF2B5EF4-FFF2-40B4-BE49-F238E27FC236}">
                  <a16:creationId xmlns:a16="http://schemas.microsoft.com/office/drawing/2014/main" id="{8CC8083A-DC1B-462B-88AC-55A00019C3F3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636;p46">
              <a:extLst>
                <a:ext uri="{FF2B5EF4-FFF2-40B4-BE49-F238E27FC236}">
                  <a16:creationId xmlns:a16="http://schemas.microsoft.com/office/drawing/2014/main" id="{9B8DE58C-71E9-458E-9F41-6C3968CB5A33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637;p46">
              <a:extLst>
                <a:ext uri="{FF2B5EF4-FFF2-40B4-BE49-F238E27FC236}">
                  <a16:creationId xmlns:a16="http://schemas.microsoft.com/office/drawing/2014/main" id="{35B5B688-7673-4814-997E-1FC7923D250C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638;p46">
              <a:extLst>
                <a:ext uri="{FF2B5EF4-FFF2-40B4-BE49-F238E27FC236}">
                  <a16:creationId xmlns:a16="http://schemas.microsoft.com/office/drawing/2014/main" id="{793D44B1-FA09-48DA-96AE-4EA788B18143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39;p46">
              <a:extLst>
                <a:ext uri="{FF2B5EF4-FFF2-40B4-BE49-F238E27FC236}">
                  <a16:creationId xmlns:a16="http://schemas.microsoft.com/office/drawing/2014/main" id="{21C13F1E-5424-47A2-87CA-E38A7F6C4BCA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40;p46">
              <a:extLst>
                <a:ext uri="{FF2B5EF4-FFF2-40B4-BE49-F238E27FC236}">
                  <a16:creationId xmlns:a16="http://schemas.microsoft.com/office/drawing/2014/main" id="{21928710-E1BD-42EC-89D0-82593F43ECB7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41;p46">
              <a:extLst>
                <a:ext uri="{FF2B5EF4-FFF2-40B4-BE49-F238E27FC236}">
                  <a16:creationId xmlns:a16="http://schemas.microsoft.com/office/drawing/2014/main" id="{099ACBDA-0480-4741-9B8E-0EBD770FC752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642;p46">
              <a:extLst>
                <a:ext uri="{FF2B5EF4-FFF2-40B4-BE49-F238E27FC236}">
                  <a16:creationId xmlns:a16="http://schemas.microsoft.com/office/drawing/2014/main" id="{3307FD39-2A29-4514-B12F-955DD78DF9F0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643;p46">
              <a:extLst>
                <a:ext uri="{FF2B5EF4-FFF2-40B4-BE49-F238E27FC236}">
                  <a16:creationId xmlns:a16="http://schemas.microsoft.com/office/drawing/2014/main" id="{E3716F1A-422C-40F8-AA4A-07270B936903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644;p46">
              <a:extLst>
                <a:ext uri="{FF2B5EF4-FFF2-40B4-BE49-F238E27FC236}">
                  <a16:creationId xmlns:a16="http://schemas.microsoft.com/office/drawing/2014/main" id="{B8CD282E-D7A5-47AB-8800-B2549D377D73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645;p46">
              <a:extLst>
                <a:ext uri="{FF2B5EF4-FFF2-40B4-BE49-F238E27FC236}">
                  <a16:creationId xmlns:a16="http://schemas.microsoft.com/office/drawing/2014/main" id="{F56E9E07-6D92-4FB6-A5C5-031FF4210099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646;p46">
              <a:extLst>
                <a:ext uri="{FF2B5EF4-FFF2-40B4-BE49-F238E27FC236}">
                  <a16:creationId xmlns:a16="http://schemas.microsoft.com/office/drawing/2014/main" id="{967697AA-830B-40B4-B023-C48F8CE5A61E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647;p46">
              <a:extLst>
                <a:ext uri="{FF2B5EF4-FFF2-40B4-BE49-F238E27FC236}">
                  <a16:creationId xmlns:a16="http://schemas.microsoft.com/office/drawing/2014/main" id="{384CE403-0577-48C0-84F9-190F8A81599B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648;p46">
              <a:extLst>
                <a:ext uri="{FF2B5EF4-FFF2-40B4-BE49-F238E27FC236}">
                  <a16:creationId xmlns:a16="http://schemas.microsoft.com/office/drawing/2014/main" id="{3BCEBEF9-F67C-44DF-A82C-BC0A71BB018F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649;p46">
              <a:extLst>
                <a:ext uri="{FF2B5EF4-FFF2-40B4-BE49-F238E27FC236}">
                  <a16:creationId xmlns:a16="http://schemas.microsoft.com/office/drawing/2014/main" id="{3A561787-1C53-4494-9C58-B86A7BAD4F08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650;p46">
              <a:extLst>
                <a:ext uri="{FF2B5EF4-FFF2-40B4-BE49-F238E27FC236}">
                  <a16:creationId xmlns:a16="http://schemas.microsoft.com/office/drawing/2014/main" id="{2A1F2228-5EFA-4E20-94A0-479B97705954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651;p46">
              <a:extLst>
                <a:ext uri="{FF2B5EF4-FFF2-40B4-BE49-F238E27FC236}">
                  <a16:creationId xmlns:a16="http://schemas.microsoft.com/office/drawing/2014/main" id="{924450AE-0D1C-4048-9D4F-3E4D3420A5D7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652;p46">
              <a:extLst>
                <a:ext uri="{FF2B5EF4-FFF2-40B4-BE49-F238E27FC236}">
                  <a16:creationId xmlns:a16="http://schemas.microsoft.com/office/drawing/2014/main" id="{185A82C0-0DBA-4E3A-A9A2-B76E5581A31C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653;p46">
              <a:extLst>
                <a:ext uri="{FF2B5EF4-FFF2-40B4-BE49-F238E27FC236}">
                  <a16:creationId xmlns:a16="http://schemas.microsoft.com/office/drawing/2014/main" id="{B33EC339-DD9D-45A6-AF01-50AF3F00F4B6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2" name="Google Shape;1672;p46">
            <a:extLst>
              <a:ext uri="{FF2B5EF4-FFF2-40B4-BE49-F238E27FC236}">
                <a16:creationId xmlns:a16="http://schemas.microsoft.com/office/drawing/2014/main" id="{E533634B-6035-4110-B204-FC75217A6D1A}"/>
              </a:ext>
            </a:extLst>
          </p:cNvPr>
          <p:cNvSpPr txBox="1"/>
          <p:nvPr/>
        </p:nvSpPr>
        <p:spPr>
          <a:xfrm>
            <a:off x="2543165" y="3641045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EG" sz="2000" b="1" dirty="0">
                <a:solidFill>
                  <a:schemeClr val="tx1"/>
                </a:solidFill>
                <a:cs typeface="Al-Mothnna" pitchFamily="2" charset="-78"/>
              </a:rPr>
              <a:t>ال</a:t>
            </a:r>
            <a:r>
              <a:rPr lang="ar-SA" sz="2000" b="1" dirty="0">
                <a:solidFill>
                  <a:schemeClr val="tx1"/>
                </a:solidFill>
                <a:cs typeface="Al-Mothnna" pitchFamily="2" charset="-78"/>
              </a:rPr>
              <a:t>وادي</a:t>
            </a:r>
            <a:r>
              <a:rPr lang="ar-EG" sz="2000" b="1" dirty="0">
                <a:solidFill>
                  <a:schemeClr val="tx1"/>
                </a:solidFill>
                <a:cs typeface="Al-Mothnna" pitchFamily="2" charset="-78"/>
              </a:rPr>
              <a:t>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7240E28-9E9D-4960-8364-8C74580F4611}"/>
              </a:ext>
            </a:extLst>
          </p:cNvPr>
          <p:cNvSpPr txBox="1"/>
          <p:nvPr/>
        </p:nvSpPr>
        <p:spPr>
          <a:xfrm>
            <a:off x="4160254" y="1994692"/>
            <a:ext cx="855262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ar-SA" sz="1600" b="0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المناقشة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2D406A"/>
              </a:solidFill>
              <a:effectLst/>
              <a:uLnTx/>
              <a:uFillTx/>
              <a:latin typeface="Advent Pro"/>
              <a:cs typeface="Al-Mothnna" pitchFamily="2" charset="-78"/>
              <a:sym typeface="Advent Pro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559521D-31DB-4C83-9B7E-F0B52B57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020" y="2795416"/>
            <a:ext cx="2245132" cy="224513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D69E3A-B1F2-4900-829A-F38C9285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0" y="2827901"/>
            <a:ext cx="2466975" cy="18478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EBD5C44-B06D-470B-AE74-81408C14D768}"/>
              </a:ext>
            </a:extLst>
          </p:cNvPr>
          <p:cNvSpPr txBox="1"/>
          <p:nvPr/>
        </p:nvSpPr>
        <p:spPr>
          <a:xfrm>
            <a:off x="5837274" y="340242"/>
            <a:ext cx="300901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أي اشكال اليابسة يمكن أن تتسلق؟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376B1B29-70D6-4777-9443-417F9AB8BA11}"/>
              </a:ext>
            </a:extLst>
          </p:cNvPr>
          <p:cNvSpPr txBox="1"/>
          <p:nvPr/>
        </p:nvSpPr>
        <p:spPr>
          <a:xfrm>
            <a:off x="5638322" y="977608"/>
            <a:ext cx="30090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أي اشكال اليابسة يعد مكاناً جيداً لبستان او مزرعة؟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E68742EE-4398-4EF0-A192-11366715D9BB}"/>
              </a:ext>
            </a:extLst>
          </p:cNvPr>
          <p:cNvSpPr txBox="1"/>
          <p:nvPr/>
        </p:nvSpPr>
        <p:spPr>
          <a:xfrm>
            <a:off x="5718281" y="2090361"/>
            <a:ext cx="3009014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ماذا نسمي تجمع الماء الذي تراه في الصورة؟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8EE3B15D-F64C-4502-A966-FDD9C3C7B9B8}"/>
              </a:ext>
            </a:extLst>
          </p:cNvPr>
          <p:cNvSpPr txBox="1"/>
          <p:nvPr/>
        </p:nvSpPr>
        <p:spPr>
          <a:xfrm>
            <a:off x="5718281" y="3259345"/>
            <a:ext cx="30090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أين يوجد التجمع المائي في الصورة ؟</a:t>
            </a:r>
          </a:p>
        </p:txBody>
      </p:sp>
    </p:spTree>
    <p:extLst>
      <p:ext uri="{BB962C8B-B14F-4D97-AF65-F5344CB8AC3E}">
        <p14:creationId xmlns:p14="http://schemas.microsoft.com/office/powerpoint/2010/main" val="21429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4ECCC4-B691-4AED-94C9-75225257876E}"/>
              </a:ext>
            </a:extLst>
          </p:cNvPr>
          <p:cNvGrpSpPr/>
          <p:nvPr/>
        </p:nvGrpSpPr>
        <p:grpSpPr>
          <a:xfrm>
            <a:off x="3804069" y="1408934"/>
            <a:ext cx="1834256" cy="1588579"/>
            <a:chOff x="6587173" y="1508049"/>
            <a:chExt cx="1576207" cy="1317472"/>
          </a:xfrm>
        </p:grpSpPr>
        <p:sp>
          <p:nvSpPr>
            <p:cNvPr id="798" name="Google Shape;798;p30"/>
            <p:cNvSpPr/>
            <p:nvPr/>
          </p:nvSpPr>
          <p:spPr>
            <a:xfrm>
              <a:off x="6772934" y="2186785"/>
              <a:ext cx="519890" cy="465726"/>
            </a:xfrm>
            <a:custGeom>
              <a:avLst/>
              <a:gdLst/>
              <a:ahLst/>
              <a:cxnLst/>
              <a:rect l="l" t="t" r="r" b="b"/>
              <a:pathLst>
                <a:path w="9087" h="8141" extrusionOk="0">
                  <a:moveTo>
                    <a:pt x="8144" y="0"/>
                  </a:moveTo>
                  <a:lnTo>
                    <a:pt x="0" y="7053"/>
                  </a:lnTo>
                  <a:lnTo>
                    <a:pt x="939" y="8141"/>
                  </a:lnTo>
                  <a:lnTo>
                    <a:pt x="9087" y="1088"/>
                  </a:lnTo>
                  <a:lnTo>
                    <a:pt x="8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6929346" y="1623555"/>
              <a:ext cx="365645" cy="581457"/>
            </a:xfrm>
            <a:custGeom>
              <a:avLst/>
              <a:gdLst/>
              <a:ahLst/>
              <a:cxnLst/>
              <a:rect l="l" t="t" r="r" b="b"/>
              <a:pathLst>
                <a:path w="6391" h="10164" extrusionOk="0">
                  <a:moveTo>
                    <a:pt x="1266" y="1"/>
                  </a:moveTo>
                  <a:lnTo>
                    <a:pt x="1" y="686"/>
                  </a:lnTo>
                  <a:lnTo>
                    <a:pt x="5122" y="10164"/>
                  </a:lnTo>
                  <a:lnTo>
                    <a:pt x="6391" y="9478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7398524" y="2199600"/>
              <a:ext cx="593637" cy="335293"/>
            </a:xfrm>
            <a:custGeom>
              <a:avLst/>
              <a:gdLst/>
              <a:ahLst/>
              <a:cxnLst/>
              <a:rect l="l" t="t" r="r" b="b"/>
              <a:pathLst>
                <a:path w="10376" h="5861" extrusionOk="0">
                  <a:moveTo>
                    <a:pt x="611" y="0"/>
                  </a:moveTo>
                  <a:lnTo>
                    <a:pt x="1" y="1306"/>
                  </a:lnTo>
                  <a:lnTo>
                    <a:pt x="9765" y="5860"/>
                  </a:lnTo>
                  <a:lnTo>
                    <a:pt x="10375" y="4553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6950570" y="1945474"/>
              <a:ext cx="620298" cy="561720"/>
            </a:xfrm>
            <a:custGeom>
              <a:avLst/>
              <a:gdLst/>
              <a:ahLst/>
              <a:cxnLst/>
              <a:rect l="l" t="t" r="r" b="b"/>
              <a:pathLst>
                <a:path w="10842" h="9819" extrusionOk="0">
                  <a:moveTo>
                    <a:pt x="5426" y="0"/>
                  </a:moveTo>
                  <a:cubicBezTo>
                    <a:pt x="5029" y="0"/>
                    <a:pt x="4626" y="49"/>
                    <a:pt x="4224" y="150"/>
                  </a:cubicBezTo>
                  <a:cubicBezTo>
                    <a:pt x="1595" y="809"/>
                    <a:pt x="1" y="3476"/>
                    <a:pt x="660" y="6105"/>
                  </a:cubicBezTo>
                  <a:cubicBezTo>
                    <a:pt x="1221" y="8333"/>
                    <a:pt x="3223" y="9818"/>
                    <a:pt x="5420" y="9818"/>
                  </a:cubicBezTo>
                  <a:cubicBezTo>
                    <a:pt x="5815" y="9818"/>
                    <a:pt x="6217" y="9770"/>
                    <a:pt x="6618" y="9669"/>
                  </a:cubicBezTo>
                  <a:cubicBezTo>
                    <a:pt x="9247" y="9007"/>
                    <a:pt x="10842" y="6339"/>
                    <a:pt x="10179" y="3711"/>
                  </a:cubicBezTo>
                  <a:cubicBezTo>
                    <a:pt x="9621" y="1487"/>
                    <a:pt x="7622" y="0"/>
                    <a:pt x="5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7032953" y="2053257"/>
              <a:ext cx="537912" cy="453884"/>
            </a:xfrm>
            <a:custGeom>
              <a:avLst/>
              <a:gdLst/>
              <a:ahLst/>
              <a:cxnLst/>
              <a:rect l="l" t="t" r="r" b="b"/>
              <a:pathLst>
                <a:path w="9402" h="7934" extrusionOk="0">
                  <a:moveTo>
                    <a:pt x="7842" y="1"/>
                  </a:moveTo>
                  <a:cubicBezTo>
                    <a:pt x="7660" y="1221"/>
                    <a:pt x="7292" y="2414"/>
                    <a:pt x="6564" y="3562"/>
                  </a:cubicBezTo>
                  <a:cubicBezTo>
                    <a:pt x="5426" y="5271"/>
                    <a:pt x="3526" y="6052"/>
                    <a:pt x="1569" y="6052"/>
                  </a:cubicBezTo>
                  <a:cubicBezTo>
                    <a:pt x="1046" y="6052"/>
                    <a:pt x="518" y="5996"/>
                    <a:pt x="1" y="5887"/>
                  </a:cubicBezTo>
                  <a:lnTo>
                    <a:pt x="1" y="5887"/>
                  </a:lnTo>
                  <a:cubicBezTo>
                    <a:pt x="913" y="7158"/>
                    <a:pt x="2395" y="7934"/>
                    <a:pt x="3981" y="7934"/>
                  </a:cubicBezTo>
                  <a:cubicBezTo>
                    <a:pt x="4376" y="7934"/>
                    <a:pt x="4777" y="7886"/>
                    <a:pt x="5178" y="7785"/>
                  </a:cubicBezTo>
                  <a:cubicBezTo>
                    <a:pt x="7807" y="7123"/>
                    <a:pt x="9402" y="4455"/>
                    <a:pt x="8739" y="1827"/>
                  </a:cubicBezTo>
                  <a:cubicBezTo>
                    <a:pt x="8564" y="1142"/>
                    <a:pt x="8254" y="528"/>
                    <a:pt x="7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6587173" y="2480786"/>
              <a:ext cx="380864" cy="344732"/>
            </a:xfrm>
            <a:custGeom>
              <a:avLst/>
              <a:gdLst/>
              <a:ahLst/>
              <a:cxnLst/>
              <a:rect l="l" t="t" r="r" b="b"/>
              <a:pathLst>
                <a:path w="6657" h="6026" extrusionOk="0">
                  <a:moveTo>
                    <a:pt x="3333" y="1"/>
                  </a:moveTo>
                  <a:cubicBezTo>
                    <a:pt x="3089" y="1"/>
                    <a:pt x="2842" y="30"/>
                    <a:pt x="2595" y="92"/>
                  </a:cubicBezTo>
                  <a:cubicBezTo>
                    <a:pt x="982" y="498"/>
                    <a:pt x="1" y="2134"/>
                    <a:pt x="406" y="3748"/>
                  </a:cubicBezTo>
                  <a:cubicBezTo>
                    <a:pt x="753" y="5115"/>
                    <a:pt x="1980" y="6025"/>
                    <a:pt x="3328" y="6025"/>
                  </a:cubicBezTo>
                  <a:cubicBezTo>
                    <a:pt x="3571" y="6025"/>
                    <a:pt x="3818" y="5995"/>
                    <a:pt x="4065" y="5933"/>
                  </a:cubicBezTo>
                  <a:cubicBezTo>
                    <a:pt x="5679" y="5528"/>
                    <a:pt x="6656" y="3892"/>
                    <a:pt x="6251" y="2278"/>
                  </a:cubicBezTo>
                  <a:cubicBezTo>
                    <a:pt x="5907" y="911"/>
                    <a:pt x="4681" y="1"/>
                    <a:pt x="3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6775737" y="1508049"/>
              <a:ext cx="380806" cy="344847"/>
            </a:xfrm>
            <a:custGeom>
              <a:avLst/>
              <a:gdLst/>
              <a:ahLst/>
              <a:cxnLst/>
              <a:rect l="l" t="t" r="r" b="b"/>
              <a:pathLst>
                <a:path w="6656" h="6028" extrusionOk="0">
                  <a:moveTo>
                    <a:pt x="3330" y="0"/>
                  </a:moveTo>
                  <a:cubicBezTo>
                    <a:pt x="3088" y="0"/>
                    <a:pt x="2841" y="30"/>
                    <a:pt x="2595" y="91"/>
                  </a:cubicBezTo>
                  <a:cubicBezTo>
                    <a:pt x="981" y="497"/>
                    <a:pt x="0" y="2133"/>
                    <a:pt x="406" y="3747"/>
                  </a:cubicBezTo>
                  <a:cubicBezTo>
                    <a:pt x="748" y="5114"/>
                    <a:pt x="1976" y="6028"/>
                    <a:pt x="3325" y="6028"/>
                  </a:cubicBezTo>
                  <a:cubicBezTo>
                    <a:pt x="3567" y="6028"/>
                    <a:pt x="3814" y="5998"/>
                    <a:pt x="4060" y="5936"/>
                  </a:cubicBezTo>
                  <a:cubicBezTo>
                    <a:pt x="5674" y="5531"/>
                    <a:pt x="6656" y="3894"/>
                    <a:pt x="6250" y="2281"/>
                  </a:cubicBezTo>
                  <a:cubicBezTo>
                    <a:pt x="5907" y="913"/>
                    <a:pt x="4679" y="0"/>
                    <a:pt x="3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7782516" y="2321571"/>
              <a:ext cx="380864" cy="344847"/>
            </a:xfrm>
            <a:custGeom>
              <a:avLst/>
              <a:gdLst/>
              <a:ahLst/>
              <a:cxnLst/>
              <a:rect l="l" t="t" r="r" b="b"/>
              <a:pathLst>
                <a:path w="6657" h="6028" extrusionOk="0">
                  <a:moveTo>
                    <a:pt x="3329" y="0"/>
                  </a:moveTo>
                  <a:cubicBezTo>
                    <a:pt x="3086" y="0"/>
                    <a:pt x="2838" y="30"/>
                    <a:pt x="2592" y="92"/>
                  </a:cubicBezTo>
                  <a:cubicBezTo>
                    <a:pt x="978" y="497"/>
                    <a:pt x="1" y="2134"/>
                    <a:pt x="406" y="3747"/>
                  </a:cubicBezTo>
                  <a:cubicBezTo>
                    <a:pt x="750" y="5115"/>
                    <a:pt x="1977" y="6028"/>
                    <a:pt x="3326" y="6028"/>
                  </a:cubicBezTo>
                  <a:cubicBezTo>
                    <a:pt x="3569" y="6028"/>
                    <a:pt x="3815" y="5998"/>
                    <a:pt x="4062" y="5936"/>
                  </a:cubicBezTo>
                  <a:cubicBezTo>
                    <a:pt x="5675" y="5531"/>
                    <a:pt x="6656" y="3891"/>
                    <a:pt x="6251" y="2277"/>
                  </a:cubicBezTo>
                  <a:cubicBezTo>
                    <a:pt x="5904" y="910"/>
                    <a:pt x="4677" y="0"/>
                    <a:pt x="3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6625733" y="2578385"/>
              <a:ext cx="342302" cy="247136"/>
            </a:xfrm>
            <a:custGeom>
              <a:avLst/>
              <a:gdLst/>
              <a:ahLst/>
              <a:cxnLst/>
              <a:rect l="l" t="t" r="r" b="b"/>
              <a:pathLst>
                <a:path w="5983" h="4320" extrusionOk="0">
                  <a:moveTo>
                    <a:pt x="5372" y="0"/>
                  </a:moveTo>
                  <a:cubicBezTo>
                    <a:pt x="5353" y="1004"/>
                    <a:pt x="4925" y="1981"/>
                    <a:pt x="4080" y="2546"/>
                  </a:cubicBezTo>
                  <a:cubicBezTo>
                    <a:pt x="3376" y="2986"/>
                    <a:pt x="2607" y="3200"/>
                    <a:pt x="1857" y="3200"/>
                  </a:cubicBezTo>
                  <a:cubicBezTo>
                    <a:pt x="1206" y="3200"/>
                    <a:pt x="569" y="3039"/>
                    <a:pt x="0" y="2724"/>
                  </a:cubicBezTo>
                  <a:lnTo>
                    <a:pt x="0" y="2724"/>
                  </a:lnTo>
                  <a:cubicBezTo>
                    <a:pt x="522" y="3703"/>
                    <a:pt x="1546" y="4319"/>
                    <a:pt x="2654" y="4319"/>
                  </a:cubicBezTo>
                  <a:cubicBezTo>
                    <a:pt x="2897" y="4319"/>
                    <a:pt x="3144" y="4289"/>
                    <a:pt x="3391" y="4227"/>
                  </a:cubicBezTo>
                  <a:cubicBezTo>
                    <a:pt x="5005" y="3822"/>
                    <a:pt x="5982" y="2186"/>
                    <a:pt x="5577" y="572"/>
                  </a:cubicBezTo>
                  <a:cubicBezTo>
                    <a:pt x="5528" y="372"/>
                    <a:pt x="5455" y="182"/>
                    <a:pt x="5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6810349" y="1534937"/>
              <a:ext cx="346193" cy="317959"/>
            </a:xfrm>
            <a:custGeom>
              <a:avLst/>
              <a:gdLst/>
              <a:ahLst/>
              <a:cxnLst/>
              <a:rect l="l" t="t" r="r" b="b"/>
              <a:pathLst>
                <a:path w="6051" h="5558" extrusionOk="0">
                  <a:moveTo>
                    <a:pt x="4331" y="1"/>
                  </a:moveTo>
                  <a:cubicBezTo>
                    <a:pt x="4198" y="1788"/>
                    <a:pt x="2660" y="3379"/>
                    <a:pt x="853" y="3739"/>
                  </a:cubicBezTo>
                  <a:cubicBezTo>
                    <a:pt x="554" y="3800"/>
                    <a:pt x="273" y="3830"/>
                    <a:pt x="1" y="3833"/>
                  </a:cubicBezTo>
                  <a:cubicBezTo>
                    <a:pt x="499" y="4885"/>
                    <a:pt x="1566" y="5557"/>
                    <a:pt x="2721" y="5557"/>
                  </a:cubicBezTo>
                  <a:cubicBezTo>
                    <a:pt x="2964" y="5557"/>
                    <a:pt x="3210" y="5528"/>
                    <a:pt x="3455" y="5466"/>
                  </a:cubicBezTo>
                  <a:cubicBezTo>
                    <a:pt x="5069" y="5061"/>
                    <a:pt x="6051" y="3424"/>
                    <a:pt x="5645" y="1811"/>
                  </a:cubicBezTo>
                  <a:cubicBezTo>
                    <a:pt x="5448" y="1027"/>
                    <a:pt x="4963" y="398"/>
                    <a:pt x="4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7851226" y="2322887"/>
              <a:ext cx="312151" cy="343474"/>
            </a:xfrm>
            <a:custGeom>
              <a:avLst/>
              <a:gdLst/>
              <a:ahLst/>
              <a:cxnLst/>
              <a:rect l="l" t="t" r="r" b="b"/>
              <a:pathLst>
                <a:path w="5456" h="6004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2739" y="929"/>
                    <a:pt x="2493" y="2023"/>
                    <a:pt x="2341" y="2932"/>
                  </a:cubicBezTo>
                  <a:cubicBezTo>
                    <a:pt x="2179" y="4080"/>
                    <a:pt x="1114" y="5118"/>
                    <a:pt x="1" y="5118"/>
                  </a:cubicBezTo>
                  <a:cubicBezTo>
                    <a:pt x="558" y="5675"/>
                    <a:pt x="1322" y="6004"/>
                    <a:pt x="2130" y="6004"/>
                  </a:cubicBezTo>
                  <a:cubicBezTo>
                    <a:pt x="2371" y="6004"/>
                    <a:pt x="2616" y="5974"/>
                    <a:pt x="2861" y="5913"/>
                  </a:cubicBezTo>
                  <a:cubicBezTo>
                    <a:pt x="4474" y="5508"/>
                    <a:pt x="5455" y="3868"/>
                    <a:pt x="5050" y="2254"/>
                  </a:cubicBezTo>
                  <a:cubicBezTo>
                    <a:pt x="4735" y="1008"/>
                    <a:pt x="3686" y="144"/>
                    <a:pt x="2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634;p46">
            <a:extLst>
              <a:ext uri="{FF2B5EF4-FFF2-40B4-BE49-F238E27FC236}">
                <a16:creationId xmlns:a16="http://schemas.microsoft.com/office/drawing/2014/main" id="{701A4A8F-E5D1-43D5-AB00-7D7766B32BE7}"/>
              </a:ext>
            </a:extLst>
          </p:cNvPr>
          <p:cNvGrpSpPr/>
          <p:nvPr/>
        </p:nvGrpSpPr>
        <p:grpSpPr>
          <a:xfrm>
            <a:off x="2970758" y="52425"/>
            <a:ext cx="1517924" cy="1155397"/>
            <a:chOff x="3848921" y="2683363"/>
            <a:chExt cx="1323156" cy="1104692"/>
          </a:xfrm>
        </p:grpSpPr>
        <p:sp>
          <p:nvSpPr>
            <p:cNvPr id="21" name="Google Shape;1635;p46">
              <a:extLst>
                <a:ext uri="{FF2B5EF4-FFF2-40B4-BE49-F238E27FC236}">
                  <a16:creationId xmlns:a16="http://schemas.microsoft.com/office/drawing/2014/main" id="{75515596-97C0-45D8-915B-D5AEA163DAFF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636;p46">
              <a:extLst>
                <a:ext uri="{FF2B5EF4-FFF2-40B4-BE49-F238E27FC236}">
                  <a16:creationId xmlns:a16="http://schemas.microsoft.com/office/drawing/2014/main" id="{9C4B5F65-CCE0-4AB3-9589-DCC324D1F3D6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637;p46">
              <a:extLst>
                <a:ext uri="{FF2B5EF4-FFF2-40B4-BE49-F238E27FC236}">
                  <a16:creationId xmlns:a16="http://schemas.microsoft.com/office/drawing/2014/main" id="{777DF765-F9B0-4866-80A4-00202B7D7ECD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638;p46">
              <a:extLst>
                <a:ext uri="{FF2B5EF4-FFF2-40B4-BE49-F238E27FC236}">
                  <a16:creationId xmlns:a16="http://schemas.microsoft.com/office/drawing/2014/main" id="{5FD54683-3E0B-4B52-ABD1-437CF0BE162B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639;p46">
              <a:extLst>
                <a:ext uri="{FF2B5EF4-FFF2-40B4-BE49-F238E27FC236}">
                  <a16:creationId xmlns:a16="http://schemas.microsoft.com/office/drawing/2014/main" id="{67612D45-105F-468B-8FC2-14BA4E60A66B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640;p46">
              <a:extLst>
                <a:ext uri="{FF2B5EF4-FFF2-40B4-BE49-F238E27FC236}">
                  <a16:creationId xmlns:a16="http://schemas.microsoft.com/office/drawing/2014/main" id="{6209A280-ADD0-4458-9881-34777491EE8B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641;p46">
              <a:extLst>
                <a:ext uri="{FF2B5EF4-FFF2-40B4-BE49-F238E27FC236}">
                  <a16:creationId xmlns:a16="http://schemas.microsoft.com/office/drawing/2014/main" id="{D98B5F0E-3F58-4A15-B40F-26AB91211C32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642;p46">
              <a:extLst>
                <a:ext uri="{FF2B5EF4-FFF2-40B4-BE49-F238E27FC236}">
                  <a16:creationId xmlns:a16="http://schemas.microsoft.com/office/drawing/2014/main" id="{EC3CE09E-AFB5-46E5-8B98-2622055BCC4E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643;p46">
              <a:extLst>
                <a:ext uri="{FF2B5EF4-FFF2-40B4-BE49-F238E27FC236}">
                  <a16:creationId xmlns:a16="http://schemas.microsoft.com/office/drawing/2014/main" id="{9F3F8DF4-64CE-4D30-9C74-E44D79CD2887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644;p46">
              <a:extLst>
                <a:ext uri="{FF2B5EF4-FFF2-40B4-BE49-F238E27FC236}">
                  <a16:creationId xmlns:a16="http://schemas.microsoft.com/office/drawing/2014/main" id="{E0EE07AF-7BF3-47E9-A605-6E825C3ABE98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645;p46">
              <a:extLst>
                <a:ext uri="{FF2B5EF4-FFF2-40B4-BE49-F238E27FC236}">
                  <a16:creationId xmlns:a16="http://schemas.microsoft.com/office/drawing/2014/main" id="{A2EB7A54-295D-4E09-BFB3-DD13BCFC8BE0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646;p46">
              <a:extLst>
                <a:ext uri="{FF2B5EF4-FFF2-40B4-BE49-F238E27FC236}">
                  <a16:creationId xmlns:a16="http://schemas.microsoft.com/office/drawing/2014/main" id="{7210F7B4-020A-4110-8D23-4B8051551D51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647;p46">
              <a:extLst>
                <a:ext uri="{FF2B5EF4-FFF2-40B4-BE49-F238E27FC236}">
                  <a16:creationId xmlns:a16="http://schemas.microsoft.com/office/drawing/2014/main" id="{0B2A3657-60C1-4360-AF39-FD051715D863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648;p46">
              <a:extLst>
                <a:ext uri="{FF2B5EF4-FFF2-40B4-BE49-F238E27FC236}">
                  <a16:creationId xmlns:a16="http://schemas.microsoft.com/office/drawing/2014/main" id="{1FE985B7-CACC-4491-B951-EC13689D1BAB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649;p46">
              <a:extLst>
                <a:ext uri="{FF2B5EF4-FFF2-40B4-BE49-F238E27FC236}">
                  <a16:creationId xmlns:a16="http://schemas.microsoft.com/office/drawing/2014/main" id="{C12DEC84-552A-4F69-B5DE-BD13AC77582A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650;p46">
              <a:extLst>
                <a:ext uri="{FF2B5EF4-FFF2-40B4-BE49-F238E27FC236}">
                  <a16:creationId xmlns:a16="http://schemas.microsoft.com/office/drawing/2014/main" id="{ABB67B9F-0255-45E0-A333-1196A6E01439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651;p46">
              <a:extLst>
                <a:ext uri="{FF2B5EF4-FFF2-40B4-BE49-F238E27FC236}">
                  <a16:creationId xmlns:a16="http://schemas.microsoft.com/office/drawing/2014/main" id="{F85970DC-698F-4E5F-9D02-E77E26D0C8BE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652;p46">
              <a:extLst>
                <a:ext uri="{FF2B5EF4-FFF2-40B4-BE49-F238E27FC236}">
                  <a16:creationId xmlns:a16="http://schemas.microsoft.com/office/drawing/2014/main" id="{DF9EA753-E76F-4DED-A4E7-45781C2F2C67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653;p46">
              <a:extLst>
                <a:ext uri="{FF2B5EF4-FFF2-40B4-BE49-F238E27FC236}">
                  <a16:creationId xmlns:a16="http://schemas.microsoft.com/office/drawing/2014/main" id="{76E31C63-CBF7-46C0-B090-FCDFEE6094EC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oogle Shape;1634;p46">
            <a:extLst>
              <a:ext uri="{FF2B5EF4-FFF2-40B4-BE49-F238E27FC236}">
                <a16:creationId xmlns:a16="http://schemas.microsoft.com/office/drawing/2014/main" id="{875B9E59-C906-40D5-A377-0725453338C5}"/>
              </a:ext>
            </a:extLst>
          </p:cNvPr>
          <p:cNvGrpSpPr/>
          <p:nvPr/>
        </p:nvGrpSpPr>
        <p:grpSpPr>
          <a:xfrm>
            <a:off x="7671199" y="2711650"/>
            <a:ext cx="1517924" cy="1155397"/>
            <a:chOff x="3848921" y="2683363"/>
            <a:chExt cx="1323156" cy="1104692"/>
          </a:xfrm>
        </p:grpSpPr>
        <p:sp>
          <p:nvSpPr>
            <p:cNvPr id="42" name="Google Shape;1635;p46">
              <a:extLst>
                <a:ext uri="{FF2B5EF4-FFF2-40B4-BE49-F238E27FC236}">
                  <a16:creationId xmlns:a16="http://schemas.microsoft.com/office/drawing/2014/main" id="{8CF467B5-1330-4D65-9C63-2540D3FB21F2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36;p46">
              <a:extLst>
                <a:ext uri="{FF2B5EF4-FFF2-40B4-BE49-F238E27FC236}">
                  <a16:creationId xmlns:a16="http://schemas.microsoft.com/office/drawing/2014/main" id="{E9A03733-1A70-4959-A69D-51F92A1EDED9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7;p46">
              <a:extLst>
                <a:ext uri="{FF2B5EF4-FFF2-40B4-BE49-F238E27FC236}">
                  <a16:creationId xmlns:a16="http://schemas.microsoft.com/office/drawing/2014/main" id="{FF3282EC-D914-4298-9F32-13F7EBB24606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38;p46">
              <a:extLst>
                <a:ext uri="{FF2B5EF4-FFF2-40B4-BE49-F238E27FC236}">
                  <a16:creationId xmlns:a16="http://schemas.microsoft.com/office/drawing/2014/main" id="{75F7B8B3-4030-4556-BD70-CDF71F685831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39;p46">
              <a:extLst>
                <a:ext uri="{FF2B5EF4-FFF2-40B4-BE49-F238E27FC236}">
                  <a16:creationId xmlns:a16="http://schemas.microsoft.com/office/drawing/2014/main" id="{831F3C86-3431-4288-87CE-C8C3EC6E2101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0;p46">
              <a:extLst>
                <a:ext uri="{FF2B5EF4-FFF2-40B4-BE49-F238E27FC236}">
                  <a16:creationId xmlns:a16="http://schemas.microsoft.com/office/drawing/2014/main" id="{C51EE2AA-D1E2-41E6-BEC1-560190A660C4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1;p46">
              <a:extLst>
                <a:ext uri="{FF2B5EF4-FFF2-40B4-BE49-F238E27FC236}">
                  <a16:creationId xmlns:a16="http://schemas.microsoft.com/office/drawing/2014/main" id="{2F328825-F61F-4933-9F0C-A6DC4D8A0436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2;p46">
              <a:extLst>
                <a:ext uri="{FF2B5EF4-FFF2-40B4-BE49-F238E27FC236}">
                  <a16:creationId xmlns:a16="http://schemas.microsoft.com/office/drawing/2014/main" id="{1FDDF36F-BF00-4ACE-8152-5FCEB2A36A23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3;p46">
              <a:extLst>
                <a:ext uri="{FF2B5EF4-FFF2-40B4-BE49-F238E27FC236}">
                  <a16:creationId xmlns:a16="http://schemas.microsoft.com/office/drawing/2014/main" id="{C124F91C-60E8-4E31-8857-A2268DB29342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4;p46">
              <a:extLst>
                <a:ext uri="{FF2B5EF4-FFF2-40B4-BE49-F238E27FC236}">
                  <a16:creationId xmlns:a16="http://schemas.microsoft.com/office/drawing/2014/main" id="{E1E8AE2B-8F5D-43A6-ACD7-6B65FC88AEF4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45;p46">
              <a:extLst>
                <a:ext uri="{FF2B5EF4-FFF2-40B4-BE49-F238E27FC236}">
                  <a16:creationId xmlns:a16="http://schemas.microsoft.com/office/drawing/2014/main" id="{6DBBFC93-616A-425B-A241-CA680B4811E6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46;p46">
              <a:extLst>
                <a:ext uri="{FF2B5EF4-FFF2-40B4-BE49-F238E27FC236}">
                  <a16:creationId xmlns:a16="http://schemas.microsoft.com/office/drawing/2014/main" id="{A88950F7-95F6-4534-8423-5EE92D71CA56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47;p46">
              <a:extLst>
                <a:ext uri="{FF2B5EF4-FFF2-40B4-BE49-F238E27FC236}">
                  <a16:creationId xmlns:a16="http://schemas.microsoft.com/office/drawing/2014/main" id="{DF3122A4-0FCF-49E5-95DC-87F519563B13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48;p46">
              <a:extLst>
                <a:ext uri="{FF2B5EF4-FFF2-40B4-BE49-F238E27FC236}">
                  <a16:creationId xmlns:a16="http://schemas.microsoft.com/office/drawing/2014/main" id="{F5738806-0410-4E26-B89A-FDF54692A033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9;p46">
              <a:extLst>
                <a:ext uri="{FF2B5EF4-FFF2-40B4-BE49-F238E27FC236}">
                  <a16:creationId xmlns:a16="http://schemas.microsoft.com/office/drawing/2014/main" id="{77BEEED8-921E-4898-9F5F-45D3265E169F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0;p46">
              <a:extLst>
                <a:ext uri="{FF2B5EF4-FFF2-40B4-BE49-F238E27FC236}">
                  <a16:creationId xmlns:a16="http://schemas.microsoft.com/office/drawing/2014/main" id="{1585C123-7EF0-4D63-BA20-71AF946FA12A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1;p46">
              <a:extLst>
                <a:ext uri="{FF2B5EF4-FFF2-40B4-BE49-F238E27FC236}">
                  <a16:creationId xmlns:a16="http://schemas.microsoft.com/office/drawing/2014/main" id="{C6DD2780-6923-4C93-87C9-B374A9069FEA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2;p46">
              <a:extLst>
                <a:ext uri="{FF2B5EF4-FFF2-40B4-BE49-F238E27FC236}">
                  <a16:creationId xmlns:a16="http://schemas.microsoft.com/office/drawing/2014/main" id="{D067ABCD-253E-473C-8A61-FECAC57E1BDE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3;p46">
              <a:extLst>
                <a:ext uri="{FF2B5EF4-FFF2-40B4-BE49-F238E27FC236}">
                  <a16:creationId xmlns:a16="http://schemas.microsoft.com/office/drawing/2014/main" id="{AA91F9FD-5C10-42FD-B756-E2110D43CCCD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672;p46">
            <a:extLst>
              <a:ext uri="{FF2B5EF4-FFF2-40B4-BE49-F238E27FC236}">
                <a16:creationId xmlns:a16="http://schemas.microsoft.com/office/drawing/2014/main" id="{2EFB7460-92DF-4C33-82C5-ABC672A8DB9E}"/>
              </a:ext>
            </a:extLst>
          </p:cNvPr>
          <p:cNvSpPr txBox="1"/>
          <p:nvPr/>
        </p:nvSpPr>
        <p:spPr>
          <a:xfrm>
            <a:off x="7684876" y="2918824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EG" sz="1800" b="1" dirty="0">
                <a:solidFill>
                  <a:schemeClr val="tx1"/>
                </a:solidFill>
                <a:cs typeface="Al-Mothnna" pitchFamily="2" charset="-78"/>
              </a:rPr>
              <a:t>ال</a:t>
            </a:r>
            <a:r>
              <a:rPr lang="ar-SA" sz="1800" b="1" dirty="0">
                <a:solidFill>
                  <a:schemeClr val="tx1"/>
                </a:solidFill>
                <a:cs typeface="Al-Mothnna" pitchFamily="2" charset="-78"/>
              </a:rPr>
              <a:t>سهليه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B793CC0-A097-4725-B6F0-52665252EC9B}"/>
              </a:ext>
            </a:extLst>
          </p:cNvPr>
          <p:cNvSpPr txBox="1"/>
          <p:nvPr/>
        </p:nvSpPr>
        <p:spPr>
          <a:xfrm>
            <a:off x="3017149" y="285297"/>
            <a:ext cx="107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marR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EG" sz="2400" b="1" dirty="0">
                <a:solidFill>
                  <a:srgbClr val="2D406A"/>
                </a:solidFill>
                <a:cs typeface="Al-Mothnna" pitchFamily="2" charset="-78"/>
              </a:rPr>
              <a:t>ال</a:t>
            </a:r>
            <a:r>
              <a:rPr lang="ar-SA" sz="2400" b="1" dirty="0">
                <a:solidFill>
                  <a:srgbClr val="2D406A"/>
                </a:solidFill>
                <a:cs typeface="Al-Mothnna" pitchFamily="2" charset="-78"/>
              </a:rPr>
              <a:t>تلال</a:t>
            </a:r>
            <a:r>
              <a:rPr lang="ar-EG" sz="2400" b="1" dirty="0">
                <a:solidFill>
                  <a:srgbClr val="2D406A"/>
                </a:solidFill>
                <a:cs typeface="Al-Mothnna" pitchFamily="2" charset="-78"/>
              </a:rPr>
              <a:t>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7240E28-9E9D-4960-8364-8C74580F4611}"/>
              </a:ext>
            </a:extLst>
          </p:cNvPr>
          <p:cNvSpPr txBox="1"/>
          <p:nvPr/>
        </p:nvSpPr>
        <p:spPr>
          <a:xfrm>
            <a:off x="4160254" y="1994692"/>
            <a:ext cx="855262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lang="ar-SA" sz="1600" dirty="0">
                <a:solidFill>
                  <a:srgbClr val="2D406A"/>
                </a:solidFill>
                <a:latin typeface="Advent Pro"/>
                <a:cs typeface="Al-Mothnna" pitchFamily="2" charset="-78"/>
                <a:sym typeface="Advent Pro"/>
              </a:rPr>
              <a:t>المناقشة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2D406A"/>
              </a:solidFill>
              <a:effectLst/>
              <a:uLnTx/>
              <a:uFillTx/>
              <a:latin typeface="Advent Pro"/>
              <a:cs typeface="Al-Mothnna" pitchFamily="2" charset="-78"/>
              <a:sym typeface="Advent Pro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559521D-31DB-4C83-9B7E-F0B52B57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020" y="2795416"/>
            <a:ext cx="2245132" cy="22451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34DE88-2E60-4067-97EC-CCB4F1B74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6" y="-72873"/>
            <a:ext cx="2466975" cy="18478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B2C7519-24D5-45E4-B18A-79DC915B5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790" y="2486743"/>
            <a:ext cx="1636058" cy="151236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0E40982-88C9-4603-92A7-59FAF4533D4D}"/>
              </a:ext>
            </a:extLst>
          </p:cNvPr>
          <p:cNvSpPr txBox="1"/>
          <p:nvPr/>
        </p:nvSpPr>
        <p:spPr>
          <a:xfrm>
            <a:off x="5638322" y="285297"/>
            <a:ext cx="30135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/>
              <a:t>فيم تختلف التلال عن السهول؟</a:t>
            </a:r>
          </a:p>
        </p:txBody>
      </p:sp>
    </p:spTree>
    <p:extLst>
      <p:ext uri="{BB962C8B-B14F-4D97-AF65-F5344CB8AC3E}">
        <p14:creationId xmlns:p14="http://schemas.microsoft.com/office/powerpoint/2010/main" val="17276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76B060C-6F37-446B-8617-D0186B7B9B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983" y="-382615"/>
            <a:ext cx="5584618" cy="5584618"/>
          </a:xfrm>
          <a:prstGeom prst="rect">
            <a:avLst/>
          </a:prstGeom>
        </p:spPr>
      </p:pic>
      <p:grpSp>
        <p:nvGrpSpPr>
          <p:cNvPr id="86" name="Google Shape;2151;p52">
            <a:extLst>
              <a:ext uri="{FF2B5EF4-FFF2-40B4-BE49-F238E27FC236}">
                <a16:creationId xmlns:a16="http://schemas.microsoft.com/office/drawing/2014/main" id="{E63CFF42-5F30-4A2D-8620-0AE148B807EE}"/>
              </a:ext>
            </a:extLst>
          </p:cNvPr>
          <p:cNvGrpSpPr/>
          <p:nvPr/>
        </p:nvGrpSpPr>
        <p:grpSpPr>
          <a:xfrm>
            <a:off x="5728185" y="489469"/>
            <a:ext cx="2599123" cy="1884466"/>
            <a:chOff x="3317738" y="2853586"/>
            <a:chExt cx="1928496" cy="1719841"/>
          </a:xfrm>
        </p:grpSpPr>
        <p:sp>
          <p:nvSpPr>
            <p:cNvPr id="87" name="Google Shape;2152;p52">
              <a:extLst>
                <a:ext uri="{FF2B5EF4-FFF2-40B4-BE49-F238E27FC236}">
                  <a16:creationId xmlns:a16="http://schemas.microsoft.com/office/drawing/2014/main" id="{C45B1BD2-4C09-41E4-AAB6-0F1B77271C1F}"/>
                </a:ext>
              </a:extLst>
            </p:cNvPr>
            <p:cNvSpPr/>
            <p:nvPr/>
          </p:nvSpPr>
          <p:spPr>
            <a:xfrm>
              <a:off x="3317738" y="2886167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rgbClr val="B0D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8" name="Google Shape;2153;p52">
              <a:extLst>
                <a:ext uri="{FF2B5EF4-FFF2-40B4-BE49-F238E27FC236}">
                  <a16:creationId xmlns:a16="http://schemas.microsoft.com/office/drawing/2014/main" id="{A57A4D7A-CF04-4814-9E13-8F260381709B}"/>
                </a:ext>
              </a:extLst>
            </p:cNvPr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9" name="Google Shape;2154;p52">
              <a:extLst>
                <a:ext uri="{FF2B5EF4-FFF2-40B4-BE49-F238E27FC236}">
                  <a16:creationId xmlns:a16="http://schemas.microsoft.com/office/drawing/2014/main" id="{E3C6C0E9-958F-453D-97F0-80C6074FBCD0}"/>
                </a:ext>
              </a:extLst>
            </p:cNvPr>
            <p:cNvSpPr txBox="1"/>
            <p:nvPr/>
          </p:nvSpPr>
          <p:spPr>
            <a:xfrm flipH="1">
              <a:off x="3679439" y="3635725"/>
              <a:ext cx="12051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2000" marR="7200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lang="ar-EG" sz="1400" dirty="0">
                <a:solidFill>
                  <a:srgbClr val="2D406A"/>
                </a:solidFill>
                <a:cs typeface="Al-Mothnna" pitchFamily="2" charset="-78"/>
              </a:endParaRPr>
            </a:p>
          </p:txBody>
        </p:sp>
        <p:sp>
          <p:nvSpPr>
            <p:cNvPr id="90" name="Google Shape;2155;p52">
              <a:extLst>
                <a:ext uri="{FF2B5EF4-FFF2-40B4-BE49-F238E27FC236}">
                  <a16:creationId xmlns:a16="http://schemas.microsoft.com/office/drawing/2014/main" id="{B8D84167-5020-4480-8DEE-E92C6A67DE8A}"/>
                </a:ext>
              </a:extLst>
            </p:cNvPr>
            <p:cNvSpPr txBox="1"/>
            <p:nvPr/>
          </p:nvSpPr>
          <p:spPr>
            <a:xfrm flipH="1">
              <a:off x="3588857" y="3001078"/>
              <a:ext cx="1410367" cy="1269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2000" marR="7200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ar-SA" sz="1600" dirty="0">
                  <a:solidFill>
                    <a:srgbClr val="2D406A"/>
                  </a:solidFill>
                  <a:cs typeface="Al-Mothnna" pitchFamily="2" charset="-78"/>
                </a:rPr>
                <a:t>الجبال عالية ، </a:t>
              </a:r>
            </a:p>
            <a:p>
              <a:pPr marL="72000" marR="7200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ar-SA" sz="1600" dirty="0">
                  <a:solidFill>
                    <a:srgbClr val="2D406A"/>
                  </a:solidFill>
                  <a:cs typeface="Al-Mothnna" pitchFamily="2" charset="-78"/>
                </a:rPr>
                <a:t>اما الأودية منخفضة </a:t>
              </a:r>
              <a:endParaRPr lang="ar-EG" sz="1600" dirty="0">
                <a:solidFill>
                  <a:srgbClr val="2D406A"/>
                </a:solidFill>
                <a:cs typeface="Al-Mothnna" pitchFamily="2" charset="-78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B0FFE4CA-BD19-4EF7-9D2B-EC27A6E137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6" t="30880" b="61901"/>
          <a:stretch/>
        </p:blipFill>
        <p:spPr>
          <a:xfrm>
            <a:off x="3268347" y="29634"/>
            <a:ext cx="2974097" cy="99107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20E562D-6F37-497D-A1D2-8550F1837EBE}"/>
              </a:ext>
            </a:extLst>
          </p:cNvPr>
          <p:cNvSpPr txBox="1"/>
          <p:nvPr/>
        </p:nvSpPr>
        <p:spPr>
          <a:xfrm>
            <a:off x="7931888" y="4157330"/>
            <a:ext cx="808075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000" b="1" dirty="0"/>
              <a:t>صفحة </a:t>
            </a:r>
          </a:p>
          <a:p>
            <a:pPr algn="r"/>
            <a:r>
              <a:rPr lang="ar-SA" sz="2000" b="1" dirty="0"/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18466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481064" y="4335143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6053600" y="4482736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8"/>
          <p:cNvGrpSpPr/>
          <p:nvPr/>
        </p:nvGrpSpPr>
        <p:grpSpPr>
          <a:xfrm>
            <a:off x="8065300" y="89035"/>
            <a:ext cx="802505" cy="2363546"/>
            <a:chOff x="6048200" y="900"/>
            <a:chExt cx="802505" cy="2363546"/>
          </a:xfrm>
        </p:grpSpPr>
        <p:grpSp>
          <p:nvGrpSpPr>
            <p:cNvPr id="651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6445778" y="3817796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6445778" y="4030151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6798418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6819031" y="4230624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777279" y="3786626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171670" y="3797154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7192394" y="3992598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7150504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6225236" y="3846710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6243650" y="3983701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6270039" y="3877343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6778329" y="3875990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24;p17">
            <a:extLst>
              <a:ext uri="{FF2B5EF4-FFF2-40B4-BE49-F238E27FC236}">
                <a16:creationId xmlns:a16="http://schemas.microsoft.com/office/drawing/2014/main" id="{D79B523B-36BE-4625-BC4E-F249DD98F3CB}"/>
              </a:ext>
            </a:extLst>
          </p:cNvPr>
          <p:cNvGrpSpPr/>
          <p:nvPr/>
        </p:nvGrpSpPr>
        <p:grpSpPr>
          <a:xfrm>
            <a:off x="8065300" y="2726947"/>
            <a:ext cx="1334171" cy="2293287"/>
            <a:chOff x="7688425" y="945388"/>
            <a:chExt cx="2136495" cy="4558882"/>
          </a:xfrm>
        </p:grpSpPr>
        <p:grpSp>
          <p:nvGrpSpPr>
            <p:cNvPr id="37" name="Google Shape;125;p17">
              <a:extLst>
                <a:ext uri="{FF2B5EF4-FFF2-40B4-BE49-F238E27FC236}">
                  <a16:creationId xmlns:a16="http://schemas.microsoft.com/office/drawing/2014/main" id="{4DD0EF6C-044C-41CA-9103-A4108817339E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40" name="Google Shape;126;p17">
                <a:extLst>
                  <a:ext uri="{FF2B5EF4-FFF2-40B4-BE49-F238E27FC236}">
                    <a16:creationId xmlns:a16="http://schemas.microsoft.com/office/drawing/2014/main" id="{2BBF095A-F226-4B71-9365-9BC104F2AA9F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7;p17">
                <a:extLst>
                  <a:ext uri="{FF2B5EF4-FFF2-40B4-BE49-F238E27FC236}">
                    <a16:creationId xmlns:a16="http://schemas.microsoft.com/office/drawing/2014/main" id="{D80A1BBE-E434-4E83-A7DF-ECF65C3031E5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8;p17">
                <a:extLst>
                  <a:ext uri="{FF2B5EF4-FFF2-40B4-BE49-F238E27FC236}">
                    <a16:creationId xmlns:a16="http://schemas.microsoft.com/office/drawing/2014/main" id="{0B2CF830-492C-41A0-A0A2-C9ADC78A3182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9;p17">
                <a:extLst>
                  <a:ext uri="{FF2B5EF4-FFF2-40B4-BE49-F238E27FC236}">
                    <a16:creationId xmlns:a16="http://schemas.microsoft.com/office/drawing/2014/main" id="{73E7CE3E-6DF0-40F2-BF8A-1D6047CC66D4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;p17">
                <a:extLst>
                  <a:ext uri="{FF2B5EF4-FFF2-40B4-BE49-F238E27FC236}">
                    <a16:creationId xmlns:a16="http://schemas.microsoft.com/office/drawing/2014/main" id="{4687C25F-7C26-4BC0-B410-ED91F795FAA7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;p17">
                <a:extLst>
                  <a:ext uri="{FF2B5EF4-FFF2-40B4-BE49-F238E27FC236}">
                    <a16:creationId xmlns:a16="http://schemas.microsoft.com/office/drawing/2014/main" id="{CB51930A-1769-4F92-A7B5-4E72A3C95498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2;p17">
                <a:extLst>
                  <a:ext uri="{FF2B5EF4-FFF2-40B4-BE49-F238E27FC236}">
                    <a16:creationId xmlns:a16="http://schemas.microsoft.com/office/drawing/2014/main" id="{307D795E-9579-446B-B697-4022AC19262F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3;p17">
                <a:extLst>
                  <a:ext uri="{FF2B5EF4-FFF2-40B4-BE49-F238E27FC236}">
                    <a16:creationId xmlns:a16="http://schemas.microsoft.com/office/drawing/2014/main" id="{4D2EFA4C-970B-46DF-AFA3-0E0FD0826DDE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4;p17">
                <a:extLst>
                  <a:ext uri="{FF2B5EF4-FFF2-40B4-BE49-F238E27FC236}">
                    <a16:creationId xmlns:a16="http://schemas.microsoft.com/office/drawing/2014/main" id="{5C49467D-85B2-4346-9788-45F4C7C5DDDE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5;p17">
                <a:extLst>
                  <a:ext uri="{FF2B5EF4-FFF2-40B4-BE49-F238E27FC236}">
                    <a16:creationId xmlns:a16="http://schemas.microsoft.com/office/drawing/2014/main" id="{E3F6777A-48F1-4121-B792-26A340E851F4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;p17">
                <a:extLst>
                  <a:ext uri="{FF2B5EF4-FFF2-40B4-BE49-F238E27FC236}">
                    <a16:creationId xmlns:a16="http://schemas.microsoft.com/office/drawing/2014/main" id="{2E9629BC-0B24-473F-B0CF-801B576D1A56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7;p17">
                <a:extLst>
                  <a:ext uri="{FF2B5EF4-FFF2-40B4-BE49-F238E27FC236}">
                    <a16:creationId xmlns:a16="http://schemas.microsoft.com/office/drawing/2014/main" id="{81EF3659-8918-4F9D-9A2E-11D4EA8CCE77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8;p17">
                <a:extLst>
                  <a:ext uri="{FF2B5EF4-FFF2-40B4-BE49-F238E27FC236}">
                    <a16:creationId xmlns:a16="http://schemas.microsoft.com/office/drawing/2014/main" id="{37D4F605-1BAB-41E0-A415-B5D59BF377E6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9;p17">
                <a:extLst>
                  <a:ext uri="{FF2B5EF4-FFF2-40B4-BE49-F238E27FC236}">
                    <a16:creationId xmlns:a16="http://schemas.microsoft.com/office/drawing/2014/main" id="{F24B58CD-95C3-40D5-8758-0D76C809C6EC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0;p17">
                <a:extLst>
                  <a:ext uri="{FF2B5EF4-FFF2-40B4-BE49-F238E27FC236}">
                    <a16:creationId xmlns:a16="http://schemas.microsoft.com/office/drawing/2014/main" id="{0707EEAE-C768-4A18-8FDD-946E441ACE0C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1;p17">
                <a:extLst>
                  <a:ext uri="{FF2B5EF4-FFF2-40B4-BE49-F238E27FC236}">
                    <a16:creationId xmlns:a16="http://schemas.microsoft.com/office/drawing/2014/main" id="{06E72BCF-DFDF-44A4-ADFE-BE85FA42AEFD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;p17">
                <a:extLst>
                  <a:ext uri="{FF2B5EF4-FFF2-40B4-BE49-F238E27FC236}">
                    <a16:creationId xmlns:a16="http://schemas.microsoft.com/office/drawing/2014/main" id="{2D17F327-AAB5-4311-9992-6DF9A4F26B44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3;p17">
                <a:extLst>
                  <a:ext uri="{FF2B5EF4-FFF2-40B4-BE49-F238E27FC236}">
                    <a16:creationId xmlns:a16="http://schemas.microsoft.com/office/drawing/2014/main" id="{B10D1B15-E6E7-4C55-BFCC-DDC16FFE8E20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4;p17">
                <a:extLst>
                  <a:ext uri="{FF2B5EF4-FFF2-40B4-BE49-F238E27FC236}">
                    <a16:creationId xmlns:a16="http://schemas.microsoft.com/office/drawing/2014/main" id="{653514CD-411D-4CC1-BDE6-E87453E196F8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5;p17">
                <a:extLst>
                  <a:ext uri="{FF2B5EF4-FFF2-40B4-BE49-F238E27FC236}">
                    <a16:creationId xmlns:a16="http://schemas.microsoft.com/office/drawing/2014/main" id="{1220472A-431B-4931-9B47-9D79930E8360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6;p17">
                <a:extLst>
                  <a:ext uri="{FF2B5EF4-FFF2-40B4-BE49-F238E27FC236}">
                    <a16:creationId xmlns:a16="http://schemas.microsoft.com/office/drawing/2014/main" id="{45609921-DA7F-48E1-B840-5F79DF9CC906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7;p17">
                <a:extLst>
                  <a:ext uri="{FF2B5EF4-FFF2-40B4-BE49-F238E27FC236}">
                    <a16:creationId xmlns:a16="http://schemas.microsoft.com/office/drawing/2014/main" id="{286C0CE1-8AE2-4961-B52C-AF4C25926373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8;p17">
                <a:extLst>
                  <a:ext uri="{FF2B5EF4-FFF2-40B4-BE49-F238E27FC236}">
                    <a16:creationId xmlns:a16="http://schemas.microsoft.com/office/drawing/2014/main" id="{D3E3340A-CA26-41A8-BDAC-7CAD4E1477DA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9;p17">
                <a:extLst>
                  <a:ext uri="{FF2B5EF4-FFF2-40B4-BE49-F238E27FC236}">
                    <a16:creationId xmlns:a16="http://schemas.microsoft.com/office/drawing/2014/main" id="{BA873D72-E29C-43C6-A068-F3FC6094A78F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0;p17">
                <a:extLst>
                  <a:ext uri="{FF2B5EF4-FFF2-40B4-BE49-F238E27FC236}">
                    <a16:creationId xmlns:a16="http://schemas.microsoft.com/office/drawing/2014/main" id="{EA7D8672-D6C1-40DE-A9DA-E4421593F7D9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1;p17">
                <a:extLst>
                  <a:ext uri="{FF2B5EF4-FFF2-40B4-BE49-F238E27FC236}">
                    <a16:creationId xmlns:a16="http://schemas.microsoft.com/office/drawing/2014/main" id="{76AF3644-B502-48EE-995E-64A39ABBA3F1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2;p17">
                <a:extLst>
                  <a:ext uri="{FF2B5EF4-FFF2-40B4-BE49-F238E27FC236}">
                    <a16:creationId xmlns:a16="http://schemas.microsoft.com/office/drawing/2014/main" id="{6B5C9689-2643-47BF-A2B7-E66D819D6C3A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3;p17">
                <a:extLst>
                  <a:ext uri="{FF2B5EF4-FFF2-40B4-BE49-F238E27FC236}">
                    <a16:creationId xmlns:a16="http://schemas.microsoft.com/office/drawing/2014/main" id="{9BD68C6B-CD23-4C34-AA9A-D4A2D0811586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4;p17">
                <a:extLst>
                  <a:ext uri="{FF2B5EF4-FFF2-40B4-BE49-F238E27FC236}">
                    <a16:creationId xmlns:a16="http://schemas.microsoft.com/office/drawing/2014/main" id="{98FC8713-D9D7-4592-A6CD-2CBDEF7F04CE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5;p17">
                <a:extLst>
                  <a:ext uri="{FF2B5EF4-FFF2-40B4-BE49-F238E27FC236}">
                    <a16:creationId xmlns:a16="http://schemas.microsoft.com/office/drawing/2014/main" id="{CD157ECC-2F07-441D-B5CD-99DCE6917C88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6;p17">
                <a:extLst>
                  <a:ext uri="{FF2B5EF4-FFF2-40B4-BE49-F238E27FC236}">
                    <a16:creationId xmlns:a16="http://schemas.microsoft.com/office/drawing/2014/main" id="{3AB8E3D1-3485-44FC-80CD-6242CFF4D413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7;p17">
                <a:extLst>
                  <a:ext uri="{FF2B5EF4-FFF2-40B4-BE49-F238E27FC236}">
                    <a16:creationId xmlns:a16="http://schemas.microsoft.com/office/drawing/2014/main" id="{FCB1EC28-90D1-494B-82AF-208C6F134B12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8;p17">
                <a:extLst>
                  <a:ext uri="{FF2B5EF4-FFF2-40B4-BE49-F238E27FC236}">
                    <a16:creationId xmlns:a16="http://schemas.microsoft.com/office/drawing/2014/main" id="{AF69F52D-6654-411F-AFDC-996080B8A178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9;p17">
                <a:extLst>
                  <a:ext uri="{FF2B5EF4-FFF2-40B4-BE49-F238E27FC236}">
                    <a16:creationId xmlns:a16="http://schemas.microsoft.com/office/drawing/2014/main" id="{9B04138E-CFBD-4669-A4EE-79504FA17DE4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0;p17">
                <a:extLst>
                  <a:ext uri="{FF2B5EF4-FFF2-40B4-BE49-F238E27FC236}">
                    <a16:creationId xmlns:a16="http://schemas.microsoft.com/office/drawing/2014/main" id="{4ABE17E0-7C1B-4255-A8ED-6DF190CAAA89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1;p17">
                <a:extLst>
                  <a:ext uri="{FF2B5EF4-FFF2-40B4-BE49-F238E27FC236}">
                    <a16:creationId xmlns:a16="http://schemas.microsoft.com/office/drawing/2014/main" id="{DEA208CD-EBEC-486E-B82E-BCE8EEFFBC34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2;p17">
                <a:extLst>
                  <a:ext uri="{FF2B5EF4-FFF2-40B4-BE49-F238E27FC236}">
                    <a16:creationId xmlns:a16="http://schemas.microsoft.com/office/drawing/2014/main" id="{BD55820B-C74C-443F-B893-FD3796559CE9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3;p17">
                <a:extLst>
                  <a:ext uri="{FF2B5EF4-FFF2-40B4-BE49-F238E27FC236}">
                    <a16:creationId xmlns:a16="http://schemas.microsoft.com/office/drawing/2014/main" id="{31A342AD-66B0-4D56-8EC0-5D3E040E9863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4;p17">
                <a:extLst>
                  <a:ext uri="{FF2B5EF4-FFF2-40B4-BE49-F238E27FC236}">
                    <a16:creationId xmlns:a16="http://schemas.microsoft.com/office/drawing/2014/main" id="{59A8D79D-97BA-4209-8F90-AD70C570F9C4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5;p17">
                <a:extLst>
                  <a:ext uri="{FF2B5EF4-FFF2-40B4-BE49-F238E27FC236}">
                    <a16:creationId xmlns:a16="http://schemas.microsoft.com/office/drawing/2014/main" id="{C2056B8E-7188-4BEC-9AC2-2D856A83CDFF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6;p17">
                <a:extLst>
                  <a:ext uri="{FF2B5EF4-FFF2-40B4-BE49-F238E27FC236}">
                    <a16:creationId xmlns:a16="http://schemas.microsoft.com/office/drawing/2014/main" id="{6A5F43A8-154F-4457-BA74-09578445E180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7;p17">
                <a:extLst>
                  <a:ext uri="{FF2B5EF4-FFF2-40B4-BE49-F238E27FC236}">
                    <a16:creationId xmlns:a16="http://schemas.microsoft.com/office/drawing/2014/main" id="{D5F8CBD1-92CD-4B90-94F0-20824D8285FB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8;p17">
                <a:extLst>
                  <a:ext uri="{FF2B5EF4-FFF2-40B4-BE49-F238E27FC236}">
                    <a16:creationId xmlns:a16="http://schemas.microsoft.com/office/drawing/2014/main" id="{ADBDA98C-F3AE-4F23-8423-C0A6635BA4CF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9;p17">
                <a:extLst>
                  <a:ext uri="{FF2B5EF4-FFF2-40B4-BE49-F238E27FC236}">
                    <a16:creationId xmlns:a16="http://schemas.microsoft.com/office/drawing/2014/main" id="{4D74F1D1-680E-41D5-80CE-502037794366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0;p17">
                <a:extLst>
                  <a:ext uri="{FF2B5EF4-FFF2-40B4-BE49-F238E27FC236}">
                    <a16:creationId xmlns:a16="http://schemas.microsoft.com/office/drawing/2014/main" id="{963675D9-77E5-47F7-A848-3E94498E62B5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1;p17">
                <a:extLst>
                  <a:ext uri="{FF2B5EF4-FFF2-40B4-BE49-F238E27FC236}">
                    <a16:creationId xmlns:a16="http://schemas.microsoft.com/office/drawing/2014/main" id="{822838F0-4300-420C-A2B3-E7486B1430FC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2;p17">
                <a:extLst>
                  <a:ext uri="{FF2B5EF4-FFF2-40B4-BE49-F238E27FC236}">
                    <a16:creationId xmlns:a16="http://schemas.microsoft.com/office/drawing/2014/main" id="{9A512C6F-AF16-439B-AB35-DAA371503C17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3;p17">
                <a:extLst>
                  <a:ext uri="{FF2B5EF4-FFF2-40B4-BE49-F238E27FC236}">
                    <a16:creationId xmlns:a16="http://schemas.microsoft.com/office/drawing/2014/main" id="{4F82C7C3-652D-43B3-926F-8199152D8D8A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4;p17">
                <a:extLst>
                  <a:ext uri="{FF2B5EF4-FFF2-40B4-BE49-F238E27FC236}">
                    <a16:creationId xmlns:a16="http://schemas.microsoft.com/office/drawing/2014/main" id="{49F18600-4047-4C44-A9FA-AA5D667D7763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5;p17">
                <a:extLst>
                  <a:ext uri="{FF2B5EF4-FFF2-40B4-BE49-F238E27FC236}">
                    <a16:creationId xmlns:a16="http://schemas.microsoft.com/office/drawing/2014/main" id="{C25E7193-4B20-44AD-BBA8-C8CCDDBA9C96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6;p17">
                <a:extLst>
                  <a:ext uri="{FF2B5EF4-FFF2-40B4-BE49-F238E27FC236}">
                    <a16:creationId xmlns:a16="http://schemas.microsoft.com/office/drawing/2014/main" id="{BA6C4B86-0218-462D-B6AE-114074BFB6C9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77;p17">
                <a:extLst>
                  <a:ext uri="{FF2B5EF4-FFF2-40B4-BE49-F238E27FC236}">
                    <a16:creationId xmlns:a16="http://schemas.microsoft.com/office/drawing/2014/main" id="{12964634-03A7-4EB4-B6BF-9A8D0F382A71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78;p17">
                <a:extLst>
                  <a:ext uri="{FF2B5EF4-FFF2-40B4-BE49-F238E27FC236}">
                    <a16:creationId xmlns:a16="http://schemas.microsoft.com/office/drawing/2014/main" id="{DF77F8E3-CC36-4681-A891-AAFFEBC95BF4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79;p17">
                <a:extLst>
                  <a:ext uri="{FF2B5EF4-FFF2-40B4-BE49-F238E27FC236}">
                    <a16:creationId xmlns:a16="http://schemas.microsoft.com/office/drawing/2014/main" id="{D4884C37-CE2D-40ED-B13B-E3CAE7142158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180;p17">
              <a:extLst>
                <a:ext uri="{FF2B5EF4-FFF2-40B4-BE49-F238E27FC236}">
                  <a16:creationId xmlns:a16="http://schemas.microsoft.com/office/drawing/2014/main" id="{E42B0487-8236-4FE6-BD95-596406C658F5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;p17">
              <a:extLst>
                <a:ext uri="{FF2B5EF4-FFF2-40B4-BE49-F238E27FC236}">
                  <a16:creationId xmlns:a16="http://schemas.microsoft.com/office/drawing/2014/main" id="{BA2F8053-2AD5-40A7-BD01-1903E0AB8D4D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40;p20">
            <a:extLst>
              <a:ext uri="{FF2B5EF4-FFF2-40B4-BE49-F238E27FC236}">
                <a16:creationId xmlns:a16="http://schemas.microsoft.com/office/drawing/2014/main" id="{86EF09A5-96A8-4740-8E7E-AA9492B6C712}"/>
              </a:ext>
            </a:extLst>
          </p:cNvPr>
          <p:cNvGrpSpPr/>
          <p:nvPr/>
        </p:nvGrpSpPr>
        <p:grpSpPr>
          <a:xfrm rot="1365304">
            <a:off x="1293969" y="-8020"/>
            <a:ext cx="1253724" cy="1331615"/>
            <a:chOff x="6988750" y="560250"/>
            <a:chExt cx="1208397" cy="1202999"/>
          </a:xfrm>
        </p:grpSpPr>
        <p:sp>
          <p:nvSpPr>
            <p:cNvPr id="95" name="Google Shape;241;p20">
              <a:extLst>
                <a:ext uri="{FF2B5EF4-FFF2-40B4-BE49-F238E27FC236}">
                  <a16:creationId xmlns:a16="http://schemas.microsoft.com/office/drawing/2014/main" id="{64A5E1B2-09D8-418D-A04D-952C4631CF09}"/>
                </a:ext>
              </a:extLst>
            </p:cNvPr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2;p20">
              <a:extLst>
                <a:ext uri="{FF2B5EF4-FFF2-40B4-BE49-F238E27FC236}">
                  <a16:creationId xmlns:a16="http://schemas.microsoft.com/office/drawing/2014/main" id="{DBF671E9-9E89-4687-AF3D-1F007FD28BB7}"/>
                </a:ext>
              </a:extLst>
            </p:cNvPr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3;p20">
              <a:extLst>
                <a:ext uri="{FF2B5EF4-FFF2-40B4-BE49-F238E27FC236}">
                  <a16:creationId xmlns:a16="http://schemas.microsoft.com/office/drawing/2014/main" id="{13C1F5AE-CC93-4257-BDAC-6C59AA51E67A}"/>
                </a:ext>
              </a:extLst>
            </p:cNvPr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4;p20">
              <a:extLst>
                <a:ext uri="{FF2B5EF4-FFF2-40B4-BE49-F238E27FC236}">
                  <a16:creationId xmlns:a16="http://schemas.microsoft.com/office/drawing/2014/main" id="{7905A842-B95C-4AB1-9F9C-18EF54708B7C}"/>
                </a:ext>
              </a:extLst>
            </p:cNvPr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;p20">
              <a:extLst>
                <a:ext uri="{FF2B5EF4-FFF2-40B4-BE49-F238E27FC236}">
                  <a16:creationId xmlns:a16="http://schemas.microsoft.com/office/drawing/2014/main" id="{069BAC14-E141-429C-B995-68D3A6F43DF6}"/>
                </a:ext>
              </a:extLst>
            </p:cNvPr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6;p20">
              <a:extLst>
                <a:ext uri="{FF2B5EF4-FFF2-40B4-BE49-F238E27FC236}">
                  <a16:creationId xmlns:a16="http://schemas.microsoft.com/office/drawing/2014/main" id="{5B92E814-0D53-4950-823C-CACF375ECC3C}"/>
                </a:ext>
              </a:extLst>
            </p:cNvPr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7;p20">
              <a:extLst>
                <a:ext uri="{FF2B5EF4-FFF2-40B4-BE49-F238E27FC236}">
                  <a16:creationId xmlns:a16="http://schemas.microsoft.com/office/drawing/2014/main" id="{BC120C3C-07C5-4A9F-8498-AFD186D11835}"/>
                </a:ext>
              </a:extLst>
            </p:cNvPr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;p20">
              <a:extLst>
                <a:ext uri="{FF2B5EF4-FFF2-40B4-BE49-F238E27FC236}">
                  <a16:creationId xmlns:a16="http://schemas.microsoft.com/office/drawing/2014/main" id="{AD24A1FC-DEE2-4C1B-A90B-F1A0E86ACD6E}"/>
                </a:ext>
              </a:extLst>
            </p:cNvPr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9;p20">
              <a:extLst>
                <a:ext uri="{FF2B5EF4-FFF2-40B4-BE49-F238E27FC236}">
                  <a16:creationId xmlns:a16="http://schemas.microsoft.com/office/drawing/2014/main" id="{B78DF2F8-EDD2-4FE5-9392-44FAF8E42B1B}"/>
                </a:ext>
              </a:extLst>
            </p:cNvPr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0;p20">
              <a:extLst>
                <a:ext uri="{FF2B5EF4-FFF2-40B4-BE49-F238E27FC236}">
                  <a16:creationId xmlns:a16="http://schemas.microsoft.com/office/drawing/2014/main" id="{87853F8E-EEDE-4277-B96B-07824001B529}"/>
                </a:ext>
              </a:extLst>
            </p:cNvPr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1;p20">
              <a:extLst>
                <a:ext uri="{FF2B5EF4-FFF2-40B4-BE49-F238E27FC236}">
                  <a16:creationId xmlns:a16="http://schemas.microsoft.com/office/drawing/2014/main" id="{0C4746C7-1A2C-4F24-A566-7DCEA9433520}"/>
                </a:ext>
              </a:extLst>
            </p:cNvPr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;p20">
              <a:extLst>
                <a:ext uri="{FF2B5EF4-FFF2-40B4-BE49-F238E27FC236}">
                  <a16:creationId xmlns:a16="http://schemas.microsoft.com/office/drawing/2014/main" id="{0E9F01AE-EAA6-4338-ACF2-53A1F3520CE9}"/>
                </a:ext>
              </a:extLst>
            </p:cNvPr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3;p20">
              <a:extLst>
                <a:ext uri="{FF2B5EF4-FFF2-40B4-BE49-F238E27FC236}">
                  <a16:creationId xmlns:a16="http://schemas.microsoft.com/office/drawing/2014/main" id="{53ABAACA-AAA5-4B06-9908-1E338A3C1CF6}"/>
                </a:ext>
              </a:extLst>
            </p:cNvPr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4;p20">
              <a:extLst>
                <a:ext uri="{FF2B5EF4-FFF2-40B4-BE49-F238E27FC236}">
                  <a16:creationId xmlns:a16="http://schemas.microsoft.com/office/drawing/2014/main" id="{1457D45D-9C47-4A5F-BCD0-9CC60B79A334}"/>
                </a:ext>
              </a:extLst>
            </p:cNvPr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5;p20">
              <a:extLst>
                <a:ext uri="{FF2B5EF4-FFF2-40B4-BE49-F238E27FC236}">
                  <a16:creationId xmlns:a16="http://schemas.microsoft.com/office/drawing/2014/main" id="{9204BA76-357A-4329-BAE4-1768F18A377E}"/>
                </a:ext>
              </a:extLst>
            </p:cNvPr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6;p20">
              <a:extLst>
                <a:ext uri="{FF2B5EF4-FFF2-40B4-BE49-F238E27FC236}">
                  <a16:creationId xmlns:a16="http://schemas.microsoft.com/office/drawing/2014/main" id="{441F9C58-AA4C-4039-BBAD-15E41A4BF1B2}"/>
                </a:ext>
              </a:extLst>
            </p:cNvPr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7;p20">
              <a:extLst>
                <a:ext uri="{FF2B5EF4-FFF2-40B4-BE49-F238E27FC236}">
                  <a16:creationId xmlns:a16="http://schemas.microsoft.com/office/drawing/2014/main" id="{A64EC785-238A-4498-998F-4BD932BA09B4}"/>
                </a:ext>
              </a:extLst>
            </p:cNvPr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8;p20">
              <a:extLst>
                <a:ext uri="{FF2B5EF4-FFF2-40B4-BE49-F238E27FC236}">
                  <a16:creationId xmlns:a16="http://schemas.microsoft.com/office/drawing/2014/main" id="{7DE45F19-92BD-4A70-9F10-88B90A994AEB}"/>
                </a:ext>
              </a:extLst>
            </p:cNvPr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9;p20">
              <a:extLst>
                <a:ext uri="{FF2B5EF4-FFF2-40B4-BE49-F238E27FC236}">
                  <a16:creationId xmlns:a16="http://schemas.microsoft.com/office/drawing/2014/main" id="{90D7D849-82A8-4B06-85B7-1A059DD02928}"/>
                </a:ext>
              </a:extLst>
            </p:cNvPr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0;p20">
              <a:extLst>
                <a:ext uri="{FF2B5EF4-FFF2-40B4-BE49-F238E27FC236}">
                  <a16:creationId xmlns:a16="http://schemas.microsoft.com/office/drawing/2014/main" id="{FAD8D11E-36A5-4FBF-85B7-A4722C0A659F}"/>
                </a:ext>
              </a:extLst>
            </p:cNvPr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;p20">
              <a:extLst>
                <a:ext uri="{FF2B5EF4-FFF2-40B4-BE49-F238E27FC236}">
                  <a16:creationId xmlns:a16="http://schemas.microsoft.com/office/drawing/2014/main" id="{897BD808-4B7B-4984-BB44-E0959005933E}"/>
                </a:ext>
              </a:extLst>
            </p:cNvPr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2;p20">
              <a:extLst>
                <a:ext uri="{FF2B5EF4-FFF2-40B4-BE49-F238E27FC236}">
                  <a16:creationId xmlns:a16="http://schemas.microsoft.com/office/drawing/2014/main" id="{BBE84AD5-5AF6-4738-8B47-FCA6D4A20280}"/>
                </a:ext>
              </a:extLst>
            </p:cNvPr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3;p20">
              <a:extLst>
                <a:ext uri="{FF2B5EF4-FFF2-40B4-BE49-F238E27FC236}">
                  <a16:creationId xmlns:a16="http://schemas.microsoft.com/office/drawing/2014/main" id="{599C439E-9BD4-428E-B591-2063759D86DE}"/>
                </a:ext>
              </a:extLst>
            </p:cNvPr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4;p20">
              <a:extLst>
                <a:ext uri="{FF2B5EF4-FFF2-40B4-BE49-F238E27FC236}">
                  <a16:creationId xmlns:a16="http://schemas.microsoft.com/office/drawing/2014/main" id="{B8A1017C-BD55-4515-8154-DB6CE142F93D}"/>
                </a:ext>
              </a:extLst>
            </p:cNvPr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5;p20">
              <a:extLst>
                <a:ext uri="{FF2B5EF4-FFF2-40B4-BE49-F238E27FC236}">
                  <a16:creationId xmlns:a16="http://schemas.microsoft.com/office/drawing/2014/main" id="{531FD603-4589-49FA-B1B7-03F41EA6584B}"/>
                </a:ext>
              </a:extLst>
            </p:cNvPr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6;p20">
              <a:extLst>
                <a:ext uri="{FF2B5EF4-FFF2-40B4-BE49-F238E27FC236}">
                  <a16:creationId xmlns:a16="http://schemas.microsoft.com/office/drawing/2014/main" id="{530BAAA6-E0BF-482D-ADB9-C248EFEA3ECC}"/>
                </a:ext>
              </a:extLst>
            </p:cNvPr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7;p20">
              <a:extLst>
                <a:ext uri="{FF2B5EF4-FFF2-40B4-BE49-F238E27FC236}">
                  <a16:creationId xmlns:a16="http://schemas.microsoft.com/office/drawing/2014/main" id="{5A47155B-9D9C-4D36-A4AE-757B9B7A870B}"/>
                </a:ext>
              </a:extLst>
            </p:cNvPr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8;p20">
              <a:extLst>
                <a:ext uri="{FF2B5EF4-FFF2-40B4-BE49-F238E27FC236}">
                  <a16:creationId xmlns:a16="http://schemas.microsoft.com/office/drawing/2014/main" id="{5F6DC68C-04F6-4F39-9240-0E6912757E0B}"/>
                </a:ext>
              </a:extLst>
            </p:cNvPr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9;p20">
              <a:extLst>
                <a:ext uri="{FF2B5EF4-FFF2-40B4-BE49-F238E27FC236}">
                  <a16:creationId xmlns:a16="http://schemas.microsoft.com/office/drawing/2014/main" id="{CC6FE7D9-F87F-4AF5-93E3-DE0E6185F67C}"/>
                </a:ext>
              </a:extLst>
            </p:cNvPr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4;p40">
            <a:extLst>
              <a:ext uri="{FF2B5EF4-FFF2-40B4-BE49-F238E27FC236}">
                <a16:creationId xmlns:a16="http://schemas.microsoft.com/office/drawing/2014/main" id="{3E59AECD-B185-4900-A734-20A6FDD63D93}"/>
              </a:ext>
            </a:extLst>
          </p:cNvPr>
          <p:cNvGrpSpPr/>
          <p:nvPr/>
        </p:nvGrpSpPr>
        <p:grpSpPr>
          <a:xfrm rot="683906">
            <a:off x="2367856" y="1062014"/>
            <a:ext cx="2027817" cy="1890210"/>
            <a:chOff x="1857000" y="3245400"/>
            <a:chExt cx="1233825" cy="1186575"/>
          </a:xfrm>
          <a:solidFill>
            <a:srgbClr val="FFFF00"/>
          </a:solidFill>
        </p:grpSpPr>
        <p:sp>
          <p:nvSpPr>
            <p:cNvPr id="125" name="Google Shape;1245;p40">
              <a:extLst>
                <a:ext uri="{FF2B5EF4-FFF2-40B4-BE49-F238E27FC236}">
                  <a16:creationId xmlns:a16="http://schemas.microsoft.com/office/drawing/2014/main" id="{032C886A-F5E8-40A3-BA9D-296BC8E2AF54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46;p40">
              <a:extLst>
                <a:ext uri="{FF2B5EF4-FFF2-40B4-BE49-F238E27FC236}">
                  <a16:creationId xmlns:a16="http://schemas.microsoft.com/office/drawing/2014/main" id="{7728720F-9291-4E60-9CAA-91F0102C1A84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47;p40">
              <a:extLst>
                <a:ext uri="{FF2B5EF4-FFF2-40B4-BE49-F238E27FC236}">
                  <a16:creationId xmlns:a16="http://schemas.microsoft.com/office/drawing/2014/main" id="{AE2414D5-DF78-448F-A2BA-64E9F1BC332E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48;p40">
              <a:extLst>
                <a:ext uri="{FF2B5EF4-FFF2-40B4-BE49-F238E27FC236}">
                  <a16:creationId xmlns:a16="http://schemas.microsoft.com/office/drawing/2014/main" id="{3EAE842C-B35E-4077-ABCE-02E347AEDE93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9;p40">
              <a:extLst>
                <a:ext uri="{FF2B5EF4-FFF2-40B4-BE49-F238E27FC236}">
                  <a16:creationId xmlns:a16="http://schemas.microsoft.com/office/drawing/2014/main" id="{87393C4F-31EC-4986-9225-C76FBE6BB3CC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50;p40">
              <a:extLst>
                <a:ext uri="{FF2B5EF4-FFF2-40B4-BE49-F238E27FC236}">
                  <a16:creationId xmlns:a16="http://schemas.microsoft.com/office/drawing/2014/main" id="{BC860897-99CC-4DC4-88A6-081F12BBFA84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244;p40">
            <a:extLst>
              <a:ext uri="{FF2B5EF4-FFF2-40B4-BE49-F238E27FC236}">
                <a16:creationId xmlns:a16="http://schemas.microsoft.com/office/drawing/2014/main" id="{82B66709-1351-4F85-88C9-D6898D02FC82}"/>
              </a:ext>
            </a:extLst>
          </p:cNvPr>
          <p:cNvGrpSpPr/>
          <p:nvPr/>
        </p:nvGrpSpPr>
        <p:grpSpPr>
          <a:xfrm rot="683906">
            <a:off x="6262677" y="333122"/>
            <a:ext cx="1738803" cy="1491573"/>
            <a:chOff x="1857000" y="3245400"/>
            <a:chExt cx="1233825" cy="1186575"/>
          </a:xfrm>
          <a:solidFill>
            <a:srgbClr val="FFFF00"/>
          </a:solidFill>
        </p:grpSpPr>
        <p:sp>
          <p:nvSpPr>
            <p:cNvPr id="132" name="Google Shape;1245;p40">
              <a:extLst>
                <a:ext uri="{FF2B5EF4-FFF2-40B4-BE49-F238E27FC236}">
                  <a16:creationId xmlns:a16="http://schemas.microsoft.com/office/drawing/2014/main" id="{5B38C0D1-6E5D-441E-850F-551304EF4F45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46;p40">
              <a:extLst>
                <a:ext uri="{FF2B5EF4-FFF2-40B4-BE49-F238E27FC236}">
                  <a16:creationId xmlns:a16="http://schemas.microsoft.com/office/drawing/2014/main" id="{CDD476A6-685B-4FDB-B4A8-C23F722BFF81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47;p40">
              <a:extLst>
                <a:ext uri="{FF2B5EF4-FFF2-40B4-BE49-F238E27FC236}">
                  <a16:creationId xmlns:a16="http://schemas.microsoft.com/office/drawing/2014/main" id="{50621E48-34D4-4ED6-99AC-EE2ECADAEC58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48;p40">
              <a:extLst>
                <a:ext uri="{FF2B5EF4-FFF2-40B4-BE49-F238E27FC236}">
                  <a16:creationId xmlns:a16="http://schemas.microsoft.com/office/drawing/2014/main" id="{E6F8D61B-5948-4B3C-B120-D39F344488FA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49;p40">
              <a:extLst>
                <a:ext uri="{FF2B5EF4-FFF2-40B4-BE49-F238E27FC236}">
                  <a16:creationId xmlns:a16="http://schemas.microsoft.com/office/drawing/2014/main" id="{AFE9A6EB-663C-4481-9705-B16E5A95B12E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0;p40">
              <a:extLst>
                <a:ext uri="{FF2B5EF4-FFF2-40B4-BE49-F238E27FC236}">
                  <a16:creationId xmlns:a16="http://schemas.microsoft.com/office/drawing/2014/main" id="{47E65925-FCF1-4491-944A-AED8315553D8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76E94A96-0657-4E20-B1DF-5FCF958F7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47" b="20456"/>
          <a:stretch/>
        </p:blipFill>
        <p:spPr>
          <a:xfrm>
            <a:off x="767252" y="21001"/>
            <a:ext cx="4992576" cy="518148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4D939A0-400A-4D64-B723-77603CDDA14C}"/>
              </a:ext>
            </a:extLst>
          </p:cNvPr>
          <p:cNvSpPr txBox="1"/>
          <p:nvPr/>
        </p:nvSpPr>
        <p:spPr>
          <a:xfrm>
            <a:off x="6819031" y="374131"/>
            <a:ext cx="1952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ماهي اشكال الخرائط؟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2E3607AA-E905-4564-A5BC-259D9794CA7B}"/>
              </a:ext>
            </a:extLst>
          </p:cNvPr>
          <p:cNvSpPr txBox="1"/>
          <p:nvPr/>
        </p:nvSpPr>
        <p:spPr>
          <a:xfrm>
            <a:off x="6260048" y="1864544"/>
            <a:ext cx="19523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الى ماذا يرمز الون البني في الخريطة؟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E7DF9FBD-7FC8-4993-95D7-4D4A141F5C9F}"/>
              </a:ext>
            </a:extLst>
          </p:cNvPr>
          <p:cNvSpPr txBox="1"/>
          <p:nvPr/>
        </p:nvSpPr>
        <p:spPr>
          <a:xfrm>
            <a:off x="6306438" y="2653543"/>
            <a:ext cx="19523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الى ماذا يرمز الون الاخضر في الخريطة؟</a:t>
            </a:r>
          </a:p>
        </p:txBody>
      </p:sp>
    </p:spTree>
    <p:extLst>
      <p:ext uri="{BB962C8B-B14F-4D97-AF65-F5344CB8AC3E}">
        <p14:creationId xmlns:p14="http://schemas.microsoft.com/office/powerpoint/2010/main" val="21070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8" grpId="0" animBg="1"/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481064" y="4335143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6053600" y="4482736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8"/>
          <p:cNvGrpSpPr/>
          <p:nvPr/>
        </p:nvGrpSpPr>
        <p:grpSpPr>
          <a:xfrm>
            <a:off x="8065300" y="89035"/>
            <a:ext cx="802505" cy="2363546"/>
            <a:chOff x="6048200" y="900"/>
            <a:chExt cx="802505" cy="2363546"/>
          </a:xfrm>
        </p:grpSpPr>
        <p:grpSp>
          <p:nvGrpSpPr>
            <p:cNvPr id="651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6445778" y="3817796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6445778" y="4030151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6798418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6819031" y="4230624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777279" y="3786626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171670" y="3797154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7192394" y="3992598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7150504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6225236" y="3846710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6243650" y="3983701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6270039" y="3877343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6778329" y="3875990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24;p17">
            <a:extLst>
              <a:ext uri="{FF2B5EF4-FFF2-40B4-BE49-F238E27FC236}">
                <a16:creationId xmlns:a16="http://schemas.microsoft.com/office/drawing/2014/main" id="{D79B523B-36BE-4625-BC4E-F249DD98F3CB}"/>
              </a:ext>
            </a:extLst>
          </p:cNvPr>
          <p:cNvGrpSpPr/>
          <p:nvPr/>
        </p:nvGrpSpPr>
        <p:grpSpPr>
          <a:xfrm>
            <a:off x="8333118" y="3098897"/>
            <a:ext cx="1334171" cy="2293287"/>
            <a:chOff x="7688425" y="945388"/>
            <a:chExt cx="2136495" cy="4558882"/>
          </a:xfrm>
        </p:grpSpPr>
        <p:grpSp>
          <p:nvGrpSpPr>
            <p:cNvPr id="37" name="Google Shape;125;p17">
              <a:extLst>
                <a:ext uri="{FF2B5EF4-FFF2-40B4-BE49-F238E27FC236}">
                  <a16:creationId xmlns:a16="http://schemas.microsoft.com/office/drawing/2014/main" id="{4DD0EF6C-044C-41CA-9103-A4108817339E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40" name="Google Shape;126;p17">
                <a:extLst>
                  <a:ext uri="{FF2B5EF4-FFF2-40B4-BE49-F238E27FC236}">
                    <a16:creationId xmlns:a16="http://schemas.microsoft.com/office/drawing/2014/main" id="{2BBF095A-F226-4B71-9365-9BC104F2AA9F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7;p17">
                <a:extLst>
                  <a:ext uri="{FF2B5EF4-FFF2-40B4-BE49-F238E27FC236}">
                    <a16:creationId xmlns:a16="http://schemas.microsoft.com/office/drawing/2014/main" id="{D80A1BBE-E434-4E83-A7DF-ECF65C3031E5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8;p17">
                <a:extLst>
                  <a:ext uri="{FF2B5EF4-FFF2-40B4-BE49-F238E27FC236}">
                    <a16:creationId xmlns:a16="http://schemas.microsoft.com/office/drawing/2014/main" id="{0B2CF830-492C-41A0-A0A2-C9ADC78A3182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9;p17">
                <a:extLst>
                  <a:ext uri="{FF2B5EF4-FFF2-40B4-BE49-F238E27FC236}">
                    <a16:creationId xmlns:a16="http://schemas.microsoft.com/office/drawing/2014/main" id="{73E7CE3E-6DF0-40F2-BF8A-1D6047CC66D4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;p17">
                <a:extLst>
                  <a:ext uri="{FF2B5EF4-FFF2-40B4-BE49-F238E27FC236}">
                    <a16:creationId xmlns:a16="http://schemas.microsoft.com/office/drawing/2014/main" id="{4687C25F-7C26-4BC0-B410-ED91F795FAA7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;p17">
                <a:extLst>
                  <a:ext uri="{FF2B5EF4-FFF2-40B4-BE49-F238E27FC236}">
                    <a16:creationId xmlns:a16="http://schemas.microsoft.com/office/drawing/2014/main" id="{CB51930A-1769-4F92-A7B5-4E72A3C95498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2;p17">
                <a:extLst>
                  <a:ext uri="{FF2B5EF4-FFF2-40B4-BE49-F238E27FC236}">
                    <a16:creationId xmlns:a16="http://schemas.microsoft.com/office/drawing/2014/main" id="{307D795E-9579-446B-B697-4022AC19262F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3;p17">
                <a:extLst>
                  <a:ext uri="{FF2B5EF4-FFF2-40B4-BE49-F238E27FC236}">
                    <a16:creationId xmlns:a16="http://schemas.microsoft.com/office/drawing/2014/main" id="{4D2EFA4C-970B-46DF-AFA3-0E0FD0826DDE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4;p17">
                <a:extLst>
                  <a:ext uri="{FF2B5EF4-FFF2-40B4-BE49-F238E27FC236}">
                    <a16:creationId xmlns:a16="http://schemas.microsoft.com/office/drawing/2014/main" id="{5C49467D-85B2-4346-9788-45F4C7C5DDDE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5;p17">
                <a:extLst>
                  <a:ext uri="{FF2B5EF4-FFF2-40B4-BE49-F238E27FC236}">
                    <a16:creationId xmlns:a16="http://schemas.microsoft.com/office/drawing/2014/main" id="{E3F6777A-48F1-4121-B792-26A340E851F4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;p17">
                <a:extLst>
                  <a:ext uri="{FF2B5EF4-FFF2-40B4-BE49-F238E27FC236}">
                    <a16:creationId xmlns:a16="http://schemas.microsoft.com/office/drawing/2014/main" id="{2E9629BC-0B24-473F-B0CF-801B576D1A56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7;p17">
                <a:extLst>
                  <a:ext uri="{FF2B5EF4-FFF2-40B4-BE49-F238E27FC236}">
                    <a16:creationId xmlns:a16="http://schemas.microsoft.com/office/drawing/2014/main" id="{81EF3659-8918-4F9D-9A2E-11D4EA8CCE77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8;p17">
                <a:extLst>
                  <a:ext uri="{FF2B5EF4-FFF2-40B4-BE49-F238E27FC236}">
                    <a16:creationId xmlns:a16="http://schemas.microsoft.com/office/drawing/2014/main" id="{37D4F605-1BAB-41E0-A415-B5D59BF377E6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9;p17">
                <a:extLst>
                  <a:ext uri="{FF2B5EF4-FFF2-40B4-BE49-F238E27FC236}">
                    <a16:creationId xmlns:a16="http://schemas.microsoft.com/office/drawing/2014/main" id="{F24B58CD-95C3-40D5-8758-0D76C809C6EC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0;p17">
                <a:extLst>
                  <a:ext uri="{FF2B5EF4-FFF2-40B4-BE49-F238E27FC236}">
                    <a16:creationId xmlns:a16="http://schemas.microsoft.com/office/drawing/2014/main" id="{0707EEAE-C768-4A18-8FDD-946E441ACE0C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1;p17">
                <a:extLst>
                  <a:ext uri="{FF2B5EF4-FFF2-40B4-BE49-F238E27FC236}">
                    <a16:creationId xmlns:a16="http://schemas.microsoft.com/office/drawing/2014/main" id="{06E72BCF-DFDF-44A4-ADFE-BE85FA42AEFD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;p17">
                <a:extLst>
                  <a:ext uri="{FF2B5EF4-FFF2-40B4-BE49-F238E27FC236}">
                    <a16:creationId xmlns:a16="http://schemas.microsoft.com/office/drawing/2014/main" id="{2D17F327-AAB5-4311-9992-6DF9A4F26B44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3;p17">
                <a:extLst>
                  <a:ext uri="{FF2B5EF4-FFF2-40B4-BE49-F238E27FC236}">
                    <a16:creationId xmlns:a16="http://schemas.microsoft.com/office/drawing/2014/main" id="{B10D1B15-E6E7-4C55-BFCC-DDC16FFE8E20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4;p17">
                <a:extLst>
                  <a:ext uri="{FF2B5EF4-FFF2-40B4-BE49-F238E27FC236}">
                    <a16:creationId xmlns:a16="http://schemas.microsoft.com/office/drawing/2014/main" id="{653514CD-411D-4CC1-BDE6-E87453E196F8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5;p17">
                <a:extLst>
                  <a:ext uri="{FF2B5EF4-FFF2-40B4-BE49-F238E27FC236}">
                    <a16:creationId xmlns:a16="http://schemas.microsoft.com/office/drawing/2014/main" id="{1220472A-431B-4931-9B47-9D79930E8360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6;p17">
                <a:extLst>
                  <a:ext uri="{FF2B5EF4-FFF2-40B4-BE49-F238E27FC236}">
                    <a16:creationId xmlns:a16="http://schemas.microsoft.com/office/drawing/2014/main" id="{45609921-DA7F-48E1-B840-5F79DF9CC906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7;p17">
                <a:extLst>
                  <a:ext uri="{FF2B5EF4-FFF2-40B4-BE49-F238E27FC236}">
                    <a16:creationId xmlns:a16="http://schemas.microsoft.com/office/drawing/2014/main" id="{286C0CE1-8AE2-4961-B52C-AF4C25926373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8;p17">
                <a:extLst>
                  <a:ext uri="{FF2B5EF4-FFF2-40B4-BE49-F238E27FC236}">
                    <a16:creationId xmlns:a16="http://schemas.microsoft.com/office/drawing/2014/main" id="{D3E3340A-CA26-41A8-BDAC-7CAD4E1477DA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9;p17">
                <a:extLst>
                  <a:ext uri="{FF2B5EF4-FFF2-40B4-BE49-F238E27FC236}">
                    <a16:creationId xmlns:a16="http://schemas.microsoft.com/office/drawing/2014/main" id="{BA873D72-E29C-43C6-A068-F3FC6094A78F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0;p17">
                <a:extLst>
                  <a:ext uri="{FF2B5EF4-FFF2-40B4-BE49-F238E27FC236}">
                    <a16:creationId xmlns:a16="http://schemas.microsoft.com/office/drawing/2014/main" id="{EA7D8672-D6C1-40DE-A9DA-E4421593F7D9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1;p17">
                <a:extLst>
                  <a:ext uri="{FF2B5EF4-FFF2-40B4-BE49-F238E27FC236}">
                    <a16:creationId xmlns:a16="http://schemas.microsoft.com/office/drawing/2014/main" id="{76AF3644-B502-48EE-995E-64A39ABBA3F1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2;p17">
                <a:extLst>
                  <a:ext uri="{FF2B5EF4-FFF2-40B4-BE49-F238E27FC236}">
                    <a16:creationId xmlns:a16="http://schemas.microsoft.com/office/drawing/2014/main" id="{6B5C9689-2643-47BF-A2B7-E66D819D6C3A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3;p17">
                <a:extLst>
                  <a:ext uri="{FF2B5EF4-FFF2-40B4-BE49-F238E27FC236}">
                    <a16:creationId xmlns:a16="http://schemas.microsoft.com/office/drawing/2014/main" id="{9BD68C6B-CD23-4C34-AA9A-D4A2D0811586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4;p17">
                <a:extLst>
                  <a:ext uri="{FF2B5EF4-FFF2-40B4-BE49-F238E27FC236}">
                    <a16:creationId xmlns:a16="http://schemas.microsoft.com/office/drawing/2014/main" id="{98FC8713-D9D7-4592-A6CD-2CBDEF7F04CE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5;p17">
                <a:extLst>
                  <a:ext uri="{FF2B5EF4-FFF2-40B4-BE49-F238E27FC236}">
                    <a16:creationId xmlns:a16="http://schemas.microsoft.com/office/drawing/2014/main" id="{CD157ECC-2F07-441D-B5CD-99DCE6917C88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6;p17">
                <a:extLst>
                  <a:ext uri="{FF2B5EF4-FFF2-40B4-BE49-F238E27FC236}">
                    <a16:creationId xmlns:a16="http://schemas.microsoft.com/office/drawing/2014/main" id="{3AB8E3D1-3485-44FC-80CD-6242CFF4D413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7;p17">
                <a:extLst>
                  <a:ext uri="{FF2B5EF4-FFF2-40B4-BE49-F238E27FC236}">
                    <a16:creationId xmlns:a16="http://schemas.microsoft.com/office/drawing/2014/main" id="{FCB1EC28-90D1-494B-82AF-208C6F134B12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8;p17">
                <a:extLst>
                  <a:ext uri="{FF2B5EF4-FFF2-40B4-BE49-F238E27FC236}">
                    <a16:creationId xmlns:a16="http://schemas.microsoft.com/office/drawing/2014/main" id="{AF69F52D-6654-411F-AFDC-996080B8A178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9;p17">
                <a:extLst>
                  <a:ext uri="{FF2B5EF4-FFF2-40B4-BE49-F238E27FC236}">
                    <a16:creationId xmlns:a16="http://schemas.microsoft.com/office/drawing/2014/main" id="{9B04138E-CFBD-4669-A4EE-79504FA17DE4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0;p17">
                <a:extLst>
                  <a:ext uri="{FF2B5EF4-FFF2-40B4-BE49-F238E27FC236}">
                    <a16:creationId xmlns:a16="http://schemas.microsoft.com/office/drawing/2014/main" id="{4ABE17E0-7C1B-4255-A8ED-6DF190CAAA89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1;p17">
                <a:extLst>
                  <a:ext uri="{FF2B5EF4-FFF2-40B4-BE49-F238E27FC236}">
                    <a16:creationId xmlns:a16="http://schemas.microsoft.com/office/drawing/2014/main" id="{DEA208CD-EBEC-486E-B82E-BCE8EEFFBC34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2;p17">
                <a:extLst>
                  <a:ext uri="{FF2B5EF4-FFF2-40B4-BE49-F238E27FC236}">
                    <a16:creationId xmlns:a16="http://schemas.microsoft.com/office/drawing/2014/main" id="{BD55820B-C74C-443F-B893-FD3796559CE9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3;p17">
                <a:extLst>
                  <a:ext uri="{FF2B5EF4-FFF2-40B4-BE49-F238E27FC236}">
                    <a16:creationId xmlns:a16="http://schemas.microsoft.com/office/drawing/2014/main" id="{31A342AD-66B0-4D56-8EC0-5D3E040E9863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4;p17">
                <a:extLst>
                  <a:ext uri="{FF2B5EF4-FFF2-40B4-BE49-F238E27FC236}">
                    <a16:creationId xmlns:a16="http://schemas.microsoft.com/office/drawing/2014/main" id="{59A8D79D-97BA-4209-8F90-AD70C570F9C4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5;p17">
                <a:extLst>
                  <a:ext uri="{FF2B5EF4-FFF2-40B4-BE49-F238E27FC236}">
                    <a16:creationId xmlns:a16="http://schemas.microsoft.com/office/drawing/2014/main" id="{C2056B8E-7188-4BEC-9AC2-2D856A83CDFF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6;p17">
                <a:extLst>
                  <a:ext uri="{FF2B5EF4-FFF2-40B4-BE49-F238E27FC236}">
                    <a16:creationId xmlns:a16="http://schemas.microsoft.com/office/drawing/2014/main" id="{6A5F43A8-154F-4457-BA74-09578445E180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7;p17">
                <a:extLst>
                  <a:ext uri="{FF2B5EF4-FFF2-40B4-BE49-F238E27FC236}">
                    <a16:creationId xmlns:a16="http://schemas.microsoft.com/office/drawing/2014/main" id="{D5F8CBD1-92CD-4B90-94F0-20824D8285FB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8;p17">
                <a:extLst>
                  <a:ext uri="{FF2B5EF4-FFF2-40B4-BE49-F238E27FC236}">
                    <a16:creationId xmlns:a16="http://schemas.microsoft.com/office/drawing/2014/main" id="{ADBDA98C-F3AE-4F23-8423-C0A6635BA4CF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9;p17">
                <a:extLst>
                  <a:ext uri="{FF2B5EF4-FFF2-40B4-BE49-F238E27FC236}">
                    <a16:creationId xmlns:a16="http://schemas.microsoft.com/office/drawing/2014/main" id="{4D74F1D1-680E-41D5-80CE-502037794366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0;p17">
                <a:extLst>
                  <a:ext uri="{FF2B5EF4-FFF2-40B4-BE49-F238E27FC236}">
                    <a16:creationId xmlns:a16="http://schemas.microsoft.com/office/drawing/2014/main" id="{963675D9-77E5-47F7-A848-3E94498E62B5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1;p17">
                <a:extLst>
                  <a:ext uri="{FF2B5EF4-FFF2-40B4-BE49-F238E27FC236}">
                    <a16:creationId xmlns:a16="http://schemas.microsoft.com/office/drawing/2014/main" id="{822838F0-4300-420C-A2B3-E7486B1430FC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2;p17">
                <a:extLst>
                  <a:ext uri="{FF2B5EF4-FFF2-40B4-BE49-F238E27FC236}">
                    <a16:creationId xmlns:a16="http://schemas.microsoft.com/office/drawing/2014/main" id="{9A512C6F-AF16-439B-AB35-DAA371503C17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3;p17">
                <a:extLst>
                  <a:ext uri="{FF2B5EF4-FFF2-40B4-BE49-F238E27FC236}">
                    <a16:creationId xmlns:a16="http://schemas.microsoft.com/office/drawing/2014/main" id="{4F82C7C3-652D-43B3-926F-8199152D8D8A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4;p17">
                <a:extLst>
                  <a:ext uri="{FF2B5EF4-FFF2-40B4-BE49-F238E27FC236}">
                    <a16:creationId xmlns:a16="http://schemas.microsoft.com/office/drawing/2014/main" id="{49F18600-4047-4C44-A9FA-AA5D667D7763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5;p17">
                <a:extLst>
                  <a:ext uri="{FF2B5EF4-FFF2-40B4-BE49-F238E27FC236}">
                    <a16:creationId xmlns:a16="http://schemas.microsoft.com/office/drawing/2014/main" id="{C25E7193-4B20-44AD-BBA8-C8CCDDBA9C96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6;p17">
                <a:extLst>
                  <a:ext uri="{FF2B5EF4-FFF2-40B4-BE49-F238E27FC236}">
                    <a16:creationId xmlns:a16="http://schemas.microsoft.com/office/drawing/2014/main" id="{BA6C4B86-0218-462D-B6AE-114074BFB6C9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77;p17">
                <a:extLst>
                  <a:ext uri="{FF2B5EF4-FFF2-40B4-BE49-F238E27FC236}">
                    <a16:creationId xmlns:a16="http://schemas.microsoft.com/office/drawing/2014/main" id="{12964634-03A7-4EB4-B6BF-9A8D0F382A71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78;p17">
                <a:extLst>
                  <a:ext uri="{FF2B5EF4-FFF2-40B4-BE49-F238E27FC236}">
                    <a16:creationId xmlns:a16="http://schemas.microsoft.com/office/drawing/2014/main" id="{DF77F8E3-CC36-4681-A891-AAFFEBC95BF4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79;p17">
                <a:extLst>
                  <a:ext uri="{FF2B5EF4-FFF2-40B4-BE49-F238E27FC236}">
                    <a16:creationId xmlns:a16="http://schemas.microsoft.com/office/drawing/2014/main" id="{D4884C37-CE2D-40ED-B13B-E3CAE7142158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180;p17">
              <a:extLst>
                <a:ext uri="{FF2B5EF4-FFF2-40B4-BE49-F238E27FC236}">
                  <a16:creationId xmlns:a16="http://schemas.microsoft.com/office/drawing/2014/main" id="{E42B0487-8236-4FE6-BD95-596406C658F5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;p17">
              <a:extLst>
                <a:ext uri="{FF2B5EF4-FFF2-40B4-BE49-F238E27FC236}">
                  <a16:creationId xmlns:a16="http://schemas.microsoft.com/office/drawing/2014/main" id="{BA2F8053-2AD5-40A7-BD01-1903E0AB8D4D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40;p20">
            <a:extLst>
              <a:ext uri="{FF2B5EF4-FFF2-40B4-BE49-F238E27FC236}">
                <a16:creationId xmlns:a16="http://schemas.microsoft.com/office/drawing/2014/main" id="{86EF09A5-96A8-4740-8E7E-AA9492B6C712}"/>
              </a:ext>
            </a:extLst>
          </p:cNvPr>
          <p:cNvGrpSpPr/>
          <p:nvPr/>
        </p:nvGrpSpPr>
        <p:grpSpPr>
          <a:xfrm rot="1365304">
            <a:off x="1293969" y="-8020"/>
            <a:ext cx="1253724" cy="1331615"/>
            <a:chOff x="6988750" y="560250"/>
            <a:chExt cx="1208397" cy="1202999"/>
          </a:xfrm>
        </p:grpSpPr>
        <p:sp>
          <p:nvSpPr>
            <p:cNvPr id="95" name="Google Shape;241;p20">
              <a:extLst>
                <a:ext uri="{FF2B5EF4-FFF2-40B4-BE49-F238E27FC236}">
                  <a16:creationId xmlns:a16="http://schemas.microsoft.com/office/drawing/2014/main" id="{64A5E1B2-09D8-418D-A04D-952C4631CF09}"/>
                </a:ext>
              </a:extLst>
            </p:cNvPr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2;p20">
              <a:extLst>
                <a:ext uri="{FF2B5EF4-FFF2-40B4-BE49-F238E27FC236}">
                  <a16:creationId xmlns:a16="http://schemas.microsoft.com/office/drawing/2014/main" id="{DBF671E9-9E89-4687-AF3D-1F007FD28BB7}"/>
                </a:ext>
              </a:extLst>
            </p:cNvPr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3;p20">
              <a:extLst>
                <a:ext uri="{FF2B5EF4-FFF2-40B4-BE49-F238E27FC236}">
                  <a16:creationId xmlns:a16="http://schemas.microsoft.com/office/drawing/2014/main" id="{13C1F5AE-CC93-4257-BDAC-6C59AA51E67A}"/>
                </a:ext>
              </a:extLst>
            </p:cNvPr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4;p20">
              <a:extLst>
                <a:ext uri="{FF2B5EF4-FFF2-40B4-BE49-F238E27FC236}">
                  <a16:creationId xmlns:a16="http://schemas.microsoft.com/office/drawing/2014/main" id="{7905A842-B95C-4AB1-9F9C-18EF54708B7C}"/>
                </a:ext>
              </a:extLst>
            </p:cNvPr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;p20">
              <a:extLst>
                <a:ext uri="{FF2B5EF4-FFF2-40B4-BE49-F238E27FC236}">
                  <a16:creationId xmlns:a16="http://schemas.microsoft.com/office/drawing/2014/main" id="{069BAC14-E141-429C-B995-68D3A6F43DF6}"/>
                </a:ext>
              </a:extLst>
            </p:cNvPr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6;p20">
              <a:extLst>
                <a:ext uri="{FF2B5EF4-FFF2-40B4-BE49-F238E27FC236}">
                  <a16:creationId xmlns:a16="http://schemas.microsoft.com/office/drawing/2014/main" id="{5B92E814-0D53-4950-823C-CACF375ECC3C}"/>
                </a:ext>
              </a:extLst>
            </p:cNvPr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7;p20">
              <a:extLst>
                <a:ext uri="{FF2B5EF4-FFF2-40B4-BE49-F238E27FC236}">
                  <a16:creationId xmlns:a16="http://schemas.microsoft.com/office/drawing/2014/main" id="{BC120C3C-07C5-4A9F-8498-AFD186D11835}"/>
                </a:ext>
              </a:extLst>
            </p:cNvPr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;p20">
              <a:extLst>
                <a:ext uri="{FF2B5EF4-FFF2-40B4-BE49-F238E27FC236}">
                  <a16:creationId xmlns:a16="http://schemas.microsoft.com/office/drawing/2014/main" id="{AD24A1FC-DEE2-4C1B-A90B-F1A0E86ACD6E}"/>
                </a:ext>
              </a:extLst>
            </p:cNvPr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9;p20">
              <a:extLst>
                <a:ext uri="{FF2B5EF4-FFF2-40B4-BE49-F238E27FC236}">
                  <a16:creationId xmlns:a16="http://schemas.microsoft.com/office/drawing/2014/main" id="{B78DF2F8-EDD2-4FE5-9392-44FAF8E42B1B}"/>
                </a:ext>
              </a:extLst>
            </p:cNvPr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0;p20">
              <a:extLst>
                <a:ext uri="{FF2B5EF4-FFF2-40B4-BE49-F238E27FC236}">
                  <a16:creationId xmlns:a16="http://schemas.microsoft.com/office/drawing/2014/main" id="{87853F8E-EEDE-4277-B96B-07824001B529}"/>
                </a:ext>
              </a:extLst>
            </p:cNvPr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1;p20">
              <a:extLst>
                <a:ext uri="{FF2B5EF4-FFF2-40B4-BE49-F238E27FC236}">
                  <a16:creationId xmlns:a16="http://schemas.microsoft.com/office/drawing/2014/main" id="{0C4746C7-1A2C-4F24-A566-7DCEA9433520}"/>
                </a:ext>
              </a:extLst>
            </p:cNvPr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;p20">
              <a:extLst>
                <a:ext uri="{FF2B5EF4-FFF2-40B4-BE49-F238E27FC236}">
                  <a16:creationId xmlns:a16="http://schemas.microsoft.com/office/drawing/2014/main" id="{0E9F01AE-EAA6-4338-ACF2-53A1F3520CE9}"/>
                </a:ext>
              </a:extLst>
            </p:cNvPr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3;p20">
              <a:extLst>
                <a:ext uri="{FF2B5EF4-FFF2-40B4-BE49-F238E27FC236}">
                  <a16:creationId xmlns:a16="http://schemas.microsoft.com/office/drawing/2014/main" id="{53ABAACA-AAA5-4B06-9908-1E338A3C1CF6}"/>
                </a:ext>
              </a:extLst>
            </p:cNvPr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4;p20">
              <a:extLst>
                <a:ext uri="{FF2B5EF4-FFF2-40B4-BE49-F238E27FC236}">
                  <a16:creationId xmlns:a16="http://schemas.microsoft.com/office/drawing/2014/main" id="{1457D45D-9C47-4A5F-BCD0-9CC60B79A334}"/>
                </a:ext>
              </a:extLst>
            </p:cNvPr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5;p20">
              <a:extLst>
                <a:ext uri="{FF2B5EF4-FFF2-40B4-BE49-F238E27FC236}">
                  <a16:creationId xmlns:a16="http://schemas.microsoft.com/office/drawing/2014/main" id="{9204BA76-357A-4329-BAE4-1768F18A377E}"/>
                </a:ext>
              </a:extLst>
            </p:cNvPr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6;p20">
              <a:extLst>
                <a:ext uri="{FF2B5EF4-FFF2-40B4-BE49-F238E27FC236}">
                  <a16:creationId xmlns:a16="http://schemas.microsoft.com/office/drawing/2014/main" id="{441F9C58-AA4C-4039-BBAD-15E41A4BF1B2}"/>
                </a:ext>
              </a:extLst>
            </p:cNvPr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7;p20">
              <a:extLst>
                <a:ext uri="{FF2B5EF4-FFF2-40B4-BE49-F238E27FC236}">
                  <a16:creationId xmlns:a16="http://schemas.microsoft.com/office/drawing/2014/main" id="{A64EC785-238A-4498-998F-4BD932BA09B4}"/>
                </a:ext>
              </a:extLst>
            </p:cNvPr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8;p20">
              <a:extLst>
                <a:ext uri="{FF2B5EF4-FFF2-40B4-BE49-F238E27FC236}">
                  <a16:creationId xmlns:a16="http://schemas.microsoft.com/office/drawing/2014/main" id="{7DE45F19-92BD-4A70-9F10-88B90A994AEB}"/>
                </a:ext>
              </a:extLst>
            </p:cNvPr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9;p20">
              <a:extLst>
                <a:ext uri="{FF2B5EF4-FFF2-40B4-BE49-F238E27FC236}">
                  <a16:creationId xmlns:a16="http://schemas.microsoft.com/office/drawing/2014/main" id="{90D7D849-82A8-4B06-85B7-1A059DD02928}"/>
                </a:ext>
              </a:extLst>
            </p:cNvPr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0;p20">
              <a:extLst>
                <a:ext uri="{FF2B5EF4-FFF2-40B4-BE49-F238E27FC236}">
                  <a16:creationId xmlns:a16="http://schemas.microsoft.com/office/drawing/2014/main" id="{FAD8D11E-36A5-4FBF-85B7-A4722C0A659F}"/>
                </a:ext>
              </a:extLst>
            </p:cNvPr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;p20">
              <a:extLst>
                <a:ext uri="{FF2B5EF4-FFF2-40B4-BE49-F238E27FC236}">
                  <a16:creationId xmlns:a16="http://schemas.microsoft.com/office/drawing/2014/main" id="{897BD808-4B7B-4984-BB44-E0959005933E}"/>
                </a:ext>
              </a:extLst>
            </p:cNvPr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2;p20">
              <a:extLst>
                <a:ext uri="{FF2B5EF4-FFF2-40B4-BE49-F238E27FC236}">
                  <a16:creationId xmlns:a16="http://schemas.microsoft.com/office/drawing/2014/main" id="{BBE84AD5-5AF6-4738-8B47-FCA6D4A20280}"/>
                </a:ext>
              </a:extLst>
            </p:cNvPr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3;p20">
              <a:extLst>
                <a:ext uri="{FF2B5EF4-FFF2-40B4-BE49-F238E27FC236}">
                  <a16:creationId xmlns:a16="http://schemas.microsoft.com/office/drawing/2014/main" id="{599C439E-9BD4-428E-B591-2063759D86DE}"/>
                </a:ext>
              </a:extLst>
            </p:cNvPr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4;p20">
              <a:extLst>
                <a:ext uri="{FF2B5EF4-FFF2-40B4-BE49-F238E27FC236}">
                  <a16:creationId xmlns:a16="http://schemas.microsoft.com/office/drawing/2014/main" id="{B8A1017C-BD55-4515-8154-DB6CE142F93D}"/>
                </a:ext>
              </a:extLst>
            </p:cNvPr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5;p20">
              <a:extLst>
                <a:ext uri="{FF2B5EF4-FFF2-40B4-BE49-F238E27FC236}">
                  <a16:creationId xmlns:a16="http://schemas.microsoft.com/office/drawing/2014/main" id="{531FD603-4589-49FA-B1B7-03F41EA6584B}"/>
                </a:ext>
              </a:extLst>
            </p:cNvPr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6;p20">
              <a:extLst>
                <a:ext uri="{FF2B5EF4-FFF2-40B4-BE49-F238E27FC236}">
                  <a16:creationId xmlns:a16="http://schemas.microsoft.com/office/drawing/2014/main" id="{530BAAA6-E0BF-482D-ADB9-C248EFEA3ECC}"/>
                </a:ext>
              </a:extLst>
            </p:cNvPr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7;p20">
              <a:extLst>
                <a:ext uri="{FF2B5EF4-FFF2-40B4-BE49-F238E27FC236}">
                  <a16:creationId xmlns:a16="http://schemas.microsoft.com/office/drawing/2014/main" id="{5A47155B-9D9C-4D36-A4AE-757B9B7A870B}"/>
                </a:ext>
              </a:extLst>
            </p:cNvPr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8;p20">
              <a:extLst>
                <a:ext uri="{FF2B5EF4-FFF2-40B4-BE49-F238E27FC236}">
                  <a16:creationId xmlns:a16="http://schemas.microsoft.com/office/drawing/2014/main" id="{5F6DC68C-04F6-4F39-9240-0E6912757E0B}"/>
                </a:ext>
              </a:extLst>
            </p:cNvPr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9;p20">
              <a:extLst>
                <a:ext uri="{FF2B5EF4-FFF2-40B4-BE49-F238E27FC236}">
                  <a16:creationId xmlns:a16="http://schemas.microsoft.com/office/drawing/2014/main" id="{CC6FE7D9-F87F-4AF5-93E3-DE0E6185F67C}"/>
                </a:ext>
              </a:extLst>
            </p:cNvPr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4;p40">
            <a:extLst>
              <a:ext uri="{FF2B5EF4-FFF2-40B4-BE49-F238E27FC236}">
                <a16:creationId xmlns:a16="http://schemas.microsoft.com/office/drawing/2014/main" id="{3E59AECD-B185-4900-A734-20A6FDD63D93}"/>
              </a:ext>
            </a:extLst>
          </p:cNvPr>
          <p:cNvGrpSpPr/>
          <p:nvPr/>
        </p:nvGrpSpPr>
        <p:grpSpPr>
          <a:xfrm rot="683906">
            <a:off x="2367856" y="1062014"/>
            <a:ext cx="2027817" cy="1890210"/>
            <a:chOff x="1857000" y="3245400"/>
            <a:chExt cx="1233825" cy="1186575"/>
          </a:xfrm>
          <a:solidFill>
            <a:srgbClr val="FFFF00"/>
          </a:solidFill>
        </p:grpSpPr>
        <p:sp>
          <p:nvSpPr>
            <p:cNvPr id="125" name="Google Shape;1245;p40">
              <a:extLst>
                <a:ext uri="{FF2B5EF4-FFF2-40B4-BE49-F238E27FC236}">
                  <a16:creationId xmlns:a16="http://schemas.microsoft.com/office/drawing/2014/main" id="{032C886A-F5E8-40A3-BA9D-296BC8E2AF54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46;p40">
              <a:extLst>
                <a:ext uri="{FF2B5EF4-FFF2-40B4-BE49-F238E27FC236}">
                  <a16:creationId xmlns:a16="http://schemas.microsoft.com/office/drawing/2014/main" id="{7728720F-9291-4E60-9CAA-91F0102C1A84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47;p40">
              <a:extLst>
                <a:ext uri="{FF2B5EF4-FFF2-40B4-BE49-F238E27FC236}">
                  <a16:creationId xmlns:a16="http://schemas.microsoft.com/office/drawing/2014/main" id="{AE2414D5-DF78-448F-A2BA-64E9F1BC332E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48;p40">
              <a:extLst>
                <a:ext uri="{FF2B5EF4-FFF2-40B4-BE49-F238E27FC236}">
                  <a16:creationId xmlns:a16="http://schemas.microsoft.com/office/drawing/2014/main" id="{3EAE842C-B35E-4077-ABCE-02E347AEDE93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9;p40">
              <a:extLst>
                <a:ext uri="{FF2B5EF4-FFF2-40B4-BE49-F238E27FC236}">
                  <a16:creationId xmlns:a16="http://schemas.microsoft.com/office/drawing/2014/main" id="{87393C4F-31EC-4986-9225-C76FBE6BB3CC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50;p40">
              <a:extLst>
                <a:ext uri="{FF2B5EF4-FFF2-40B4-BE49-F238E27FC236}">
                  <a16:creationId xmlns:a16="http://schemas.microsoft.com/office/drawing/2014/main" id="{BC860897-99CC-4DC4-88A6-081F12BBFA84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244;p40">
            <a:extLst>
              <a:ext uri="{FF2B5EF4-FFF2-40B4-BE49-F238E27FC236}">
                <a16:creationId xmlns:a16="http://schemas.microsoft.com/office/drawing/2014/main" id="{82B66709-1351-4F85-88C9-D6898D02FC82}"/>
              </a:ext>
            </a:extLst>
          </p:cNvPr>
          <p:cNvGrpSpPr/>
          <p:nvPr/>
        </p:nvGrpSpPr>
        <p:grpSpPr>
          <a:xfrm rot="683906">
            <a:off x="6262677" y="333122"/>
            <a:ext cx="1738803" cy="1491573"/>
            <a:chOff x="1857000" y="3245400"/>
            <a:chExt cx="1233825" cy="1186575"/>
          </a:xfrm>
          <a:solidFill>
            <a:srgbClr val="FFFF00"/>
          </a:solidFill>
        </p:grpSpPr>
        <p:sp>
          <p:nvSpPr>
            <p:cNvPr id="132" name="Google Shape;1245;p40">
              <a:extLst>
                <a:ext uri="{FF2B5EF4-FFF2-40B4-BE49-F238E27FC236}">
                  <a16:creationId xmlns:a16="http://schemas.microsoft.com/office/drawing/2014/main" id="{5B38C0D1-6E5D-441E-850F-551304EF4F45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46;p40">
              <a:extLst>
                <a:ext uri="{FF2B5EF4-FFF2-40B4-BE49-F238E27FC236}">
                  <a16:creationId xmlns:a16="http://schemas.microsoft.com/office/drawing/2014/main" id="{CDD476A6-685B-4FDB-B4A8-C23F722BFF81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47;p40">
              <a:extLst>
                <a:ext uri="{FF2B5EF4-FFF2-40B4-BE49-F238E27FC236}">
                  <a16:creationId xmlns:a16="http://schemas.microsoft.com/office/drawing/2014/main" id="{50621E48-34D4-4ED6-99AC-EE2ECADAEC58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48;p40">
              <a:extLst>
                <a:ext uri="{FF2B5EF4-FFF2-40B4-BE49-F238E27FC236}">
                  <a16:creationId xmlns:a16="http://schemas.microsoft.com/office/drawing/2014/main" id="{E6F8D61B-5948-4B3C-B120-D39F344488FA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49;p40">
              <a:extLst>
                <a:ext uri="{FF2B5EF4-FFF2-40B4-BE49-F238E27FC236}">
                  <a16:creationId xmlns:a16="http://schemas.microsoft.com/office/drawing/2014/main" id="{AFE9A6EB-663C-4481-9705-B16E5A95B12E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0;p40">
              <a:extLst>
                <a:ext uri="{FF2B5EF4-FFF2-40B4-BE49-F238E27FC236}">
                  <a16:creationId xmlns:a16="http://schemas.microsoft.com/office/drawing/2014/main" id="{47E65925-FCF1-4491-944A-AED8315553D8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2E3607AA-E905-4564-A5BC-259D9794CA7B}"/>
              </a:ext>
            </a:extLst>
          </p:cNvPr>
          <p:cNvSpPr txBox="1"/>
          <p:nvPr/>
        </p:nvSpPr>
        <p:spPr>
          <a:xfrm>
            <a:off x="4195375" y="2139348"/>
            <a:ext cx="35534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ارتفاعات الأرض وانخفاضاتها ومناطق الماء و السهول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89ECF87-0931-469B-9DA5-213CFBCBA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" t="21016" b="20973"/>
          <a:stretch/>
        </p:blipFill>
        <p:spPr>
          <a:xfrm>
            <a:off x="674754" y="0"/>
            <a:ext cx="34369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481064" y="4335143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6053600" y="4482736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8"/>
          <p:cNvGrpSpPr/>
          <p:nvPr/>
        </p:nvGrpSpPr>
        <p:grpSpPr>
          <a:xfrm>
            <a:off x="8065300" y="89035"/>
            <a:ext cx="802505" cy="2363546"/>
            <a:chOff x="6048200" y="900"/>
            <a:chExt cx="802505" cy="2363546"/>
          </a:xfrm>
        </p:grpSpPr>
        <p:grpSp>
          <p:nvGrpSpPr>
            <p:cNvPr id="651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6445778" y="3817796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6445778" y="4030151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6798418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6819031" y="4230624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777279" y="3786626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171670" y="3797154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7192394" y="3992598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7150504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6225236" y="3846710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6243650" y="3983701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6270039" y="3877343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6778329" y="3875990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24;p17">
            <a:extLst>
              <a:ext uri="{FF2B5EF4-FFF2-40B4-BE49-F238E27FC236}">
                <a16:creationId xmlns:a16="http://schemas.microsoft.com/office/drawing/2014/main" id="{D79B523B-36BE-4625-BC4E-F249DD98F3CB}"/>
              </a:ext>
            </a:extLst>
          </p:cNvPr>
          <p:cNvGrpSpPr/>
          <p:nvPr/>
        </p:nvGrpSpPr>
        <p:grpSpPr>
          <a:xfrm>
            <a:off x="8065300" y="2726947"/>
            <a:ext cx="1334171" cy="2293287"/>
            <a:chOff x="7688425" y="945388"/>
            <a:chExt cx="2136495" cy="4558882"/>
          </a:xfrm>
        </p:grpSpPr>
        <p:grpSp>
          <p:nvGrpSpPr>
            <p:cNvPr id="37" name="Google Shape;125;p17">
              <a:extLst>
                <a:ext uri="{FF2B5EF4-FFF2-40B4-BE49-F238E27FC236}">
                  <a16:creationId xmlns:a16="http://schemas.microsoft.com/office/drawing/2014/main" id="{4DD0EF6C-044C-41CA-9103-A4108817339E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40" name="Google Shape;126;p17">
                <a:extLst>
                  <a:ext uri="{FF2B5EF4-FFF2-40B4-BE49-F238E27FC236}">
                    <a16:creationId xmlns:a16="http://schemas.microsoft.com/office/drawing/2014/main" id="{2BBF095A-F226-4B71-9365-9BC104F2AA9F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7;p17">
                <a:extLst>
                  <a:ext uri="{FF2B5EF4-FFF2-40B4-BE49-F238E27FC236}">
                    <a16:creationId xmlns:a16="http://schemas.microsoft.com/office/drawing/2014/main" id="{D80A1BBE-E434-4E83-A7DF-ECF65C3031E5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8;p17">
                <a:extLst>
                  <a:ext uri="{FF2B5EF4-FFF2-40B4-BE49-F238E27FC236}">
                    <a16:creationId xmlns:a16="http://schemas.microsoft.com/office/drawing/2014/main" id="{0B2CF830-492C-41A0-A0A2-C9ADC78A3182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9;p17">
                <a:extLst>
                  <a:ext uri="{FF2B5EF4-FFF2-40B4-BE49-F238E27FC236}">
                    <a16:creationId xmlns:a16="http://schemas.microsoft.com/office/drawing/2014/main" id="{73E7CE3E-6DF0-40F2-BF8A-1D6047CC66D4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;p17">
                <a:extLst>
                  <a:ext uri="{FF2B5EF4-FFF2-40B4-BE49-F238E27FC236}">
                    <a16:creationId xmlns:a16="http://schemas.microsoft.com/office/drawing/2014/main" id="{4687C25F-7C26-4BC0-B410-ED91F795FAA7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;p17">
                <a:extLst>
                  <a:ext uri="{FF2B5EF4-FFF2-40B4-BE49-F238E27FC236}">
                    <a16:creationId xmlns:a16="http://schemas.microsoft.com/office/drawing/2014/main" id="{CB51930A-1769-4F92-A7B5-4E72A3C95498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2;p17">
                <a:extLst>
                  <a:ext uri="{FF2B5EF4-FFF2-40B4-BE49-F238E27FC236}">
                    <a16:creationId xmlns:a16="http://schemas.microsoft.com/office/drawing/2014/main" id="{307D795E-9579-446B-B697-4022AC19262F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3;p17">
                <a:extLst>
                  <a:ext uri="{FF2B5EF4-FFF2-40B4-BE49-F238E27FC236}">
                    <a16:creationId xmlns:a16="http://schemas.microsoft.com/office/drawing/2014/main" id="{4D2EFA4C-970B-46DF-AFA3-0E0FD0826DDE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4;p17">
                <a:extLst>
                  <a:ext uri="{FF2B5EF4-FFF2-40B4-BE49-F238E27FC236}">
                    <a16:creationId xmlns:a16="http://schemas.microsoft.com/office/drawing/2014/main" id="{5C49467D-85B2-4346-9788-45F4C7C5DDDE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5;p17">
                <a:extLst>
                  <a:ext uri="{FF2B5EF4-FFF2-40B4-BE49-F238E27FC236}">
                    <a16:creationId xmlns:a16="http://schemas.microsoft.com/office/drawing/2014/main" id="{E3F6777A-48F1-4121-B792-26A340E851F4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;p17">
                <a:extLst>
                  <a:ext uri="{FF2B5EF4-FFF2-40B4-BE49-F238E27FC236}">
                    <a16:creationId xmlns:a16="http://schemas.microsoft.com/office/drawing/2014/main" id="{2E9629BC-0B24-473F-B0CF-801B576D1A56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7;p17">
                <a:extLst>
                  <a:ext uri="{FF2B5EF4-FFF2-40B4-BE49-F238E27FC236}">
                    <a16:creationId xmlns:a16="http://schemas.microsoft.com/office/drawing/2014/main" id="{81EF3659-8918-4F9D-9A2E-11D4EA8CCE77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8;p17">
                <a:extLst>
                  <a:ext uri="{FF2B5EF4-FFF2-40B4-BE49-F238E27FC236}">
                    <a16:creationId xmlns:a16="http://schemas.microsoft.com/office/drawing/2014/main" id="{37D4F605-1BAB-41E0-A415-B5D59BF377E6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9;p17">
                <a:extLst>
                  <a:ext uri="{FF2B5EF4-FFF2-40B4-BE49-F238E27FC236}">
                    <a16:creationId xmlns:a16="http://schemas.microsoft.com/office/drawing/2014/main" id="{F24B58CD-95C3-40D5-8758-0D76C809C6EC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0;p17">
                <a:extLst>
                  <a:ext uri="{FF2B5EF4-FFF2-40B4-BE49-F238E27FC236}">
                    <a16:creationId xmlns:a16="http://schemas.microsoft.com/office/drawing/2014/main" id="{0707EEAE-C768-4A18-8FDD-946E441ACE0C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1;p17">
                <a:extLst>
                  <a:ext uri="{FF2B5EF4-FFF2-40B4-BE49-F238E27FC236}">
                    <a16:creationId xmlns:a16="http://schemas.microsoft.com/office/drawing/2014/main" id="{06E72BCF-DFDF-44A4-ADFE-BE85FA42AEFD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2;p17">
                <a:extLst>
                  <a:ext uri="{FF2B5EF4-FFF2-40B4-BE49-F238E27FC236}">
                    <a16:creationId xmlns:a16="http://schemas.microsoft.com/office/drawing/2014/main" id="{2D17F327-AAB5-4311-9992-6DF9A4F26B44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3;p17">
                <a:extLst>
                  <a:ext uri="{FF2B5EF4-FFF2-40B4-BE49-F238E27FC236}">
                    <a16:creationId xmlns:a16="http://schemas.microsoft.com/office/drawing/2014/main" id="{B10D1B15-E6E7-4C55-BFCC-DDC16FFE8E20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4;p17">
                <a:extLst>
                  <a:ext uri="{FF2B5EF4-FFF2-40B4-BE49-F238E27FC236}">
                    <a16:creationId xmlns:a16="http://schemas.microsoft.com/office/drawing/2014/main" id="{653514CD-411D-4CC1-BDE6-E87453E196F8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5;p17">
                <a:extLst>
                  <a:ext uri="{FF2B5EF4-FFF2-40B4-BE49-F238E27FC236}">
                    <a16:creationId xmlns:a16="http://schemas.microsoft.com/office/drawing/2014/main" id="{1220472A-431B-4931-9B47-9D79930E8360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6;p17">
                <a:extLst>
                  <a:ext uri="{FF2B5EF4-FFF2-40B4-BE49-F238E27FC236}">
                    <a16:creationId xmlns:a16="http://schemas.microsoft.com/office/drawing/2014/main" id="{45609921-DA7F-48E1-B840-5F79DF9CC906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7;p17">
                <a:extLst>
                  <a:ext uri="{FF2B5EF4-FFF2-40B4-BE49-F238E27FC236}">
                    <a16:creationId xmlns:a16="http://schemas.microsoft.com/office/drawing/2014/main" id="{286C0CE1-8AE2-4961-B52C-AF4C25926373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8;p17">
                <a:extLst>
                  <a:ext uri="{FF2B5EF4-FFF2-40B4-BE49-F238E27FC236}">
                    <a16:creationId xmlns:a16="http://schemas.microsoft.com/office/drawing/2014/main" id="{D3E3340A-CA26-41A8-BDAC-7CAD4E1477DA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9;p17">
                <a:extLst>
                  <a:ext uri="{FF2B5EF4-FFF2-40B4-BE49-F238E27FC236}">
                    <a16:creationId xmlns:a16="http://schemas.microsoft.com/office/drawing/2014/main" id="{BA873D72-E29C-43C6-A068-F3FC6094A78F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0;p17">
                <a:extLst>
                  <a:ext uri="{FF2B5EF4-FFF2-40B4-BE49-F238E27FC236}">
                    <a16:creationId xmlns:a16="http://schemas.microsoft.com/office/drawing/2014/main" id="{EA7D8672-D6C1-40DE-A9DA-E4421593F7D9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1;p17">
                <a:extLst>
                  <a:ext uri="{FF2B5EF4-FFF2-40B4-BE49-F238E27FC236}">
                    <a16:creationId xmlns:a16="http://schemas.microsoft.com/office/drawing/2014/main" id="{76AF3644-B502-48EE-995E-64A39ABBA3F1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2;p17">
                <a:extLst>
                  <a:ext uri="{FF2B5EF4-FFF2-40B4-BE49-F238E27FC236}">
                    <a16:creationId xmlns:a16="http://schemas.microsoft.com/office/drawing/2014/main" id="{6B5C9689-2643-47BF-A2B7-E66D819D6C3A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3;p17">
                <a:extLst>
                  <a:ext uri="{FF2B5EF4-FFF2-40B4-BE49-F238E27FC236}">
                    <a16:creationId xmlns:a16="http://schemas.microsoft.com/office/drawing/2014/main" id="{9BD68C6B-CD23-4C34-AA9A-D4A2D0811586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4;p17">
                <a:extLst>
                  <a:ext uri="{FF2B5EF4-FFF2-40B4-BE49-F238E27FC236}">
                    <a16:creationId xmlns:a16="http://schemas.microsoft.com/office/drawing/2014/main" id="{98FC8713-D9D7-4592-A6CD-2CBDEF7F04CE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5;p17">
                <a:extLst>
                  <a:ext uri="{FF2B5EF4-FFF2-40B4-BE49-F238E27FC236}">
                    <a16:creationId xmlns:a16="http://schemas.microsoft.com/office/drawing/2014/main" id="{CD157ECC-2F07-441D-B5CD-99DCE6917C88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6;p17">
                <a:extLst>
                  <a:ext uri="{FF2B5EF4-FFF2-40B4-BE49-F238E27FC236}">
                    <a16:creationId xmlns:a16="http://schemas.microsoft.com/office/drawing/2014/main" id="{3AB8E3D1-3485-44FC-80CD-6242CFF4D413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7;p17">
                <a:extLst>
                  <a:ext uri="{FF2B5EF4-FFF2-40B4-BE49-F238E27FC236}">
                    <a16:creationId xmlns:a16="http://schemas.microsoft.com/office/drawing/2014/main" id="{FCB1EC28-90D1-494B-82AF-208C6F134B12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8;p17">
                <a:extLst>
                  <a:ext uri="{FF2B5EF4-FFF2-40B4-BE49-F238E27FC236}">
                    <a16:creationId xmlns:a16="http://schemas.microsoft.com/office/drawing/2014/main" id="{AF69F52D-6654-411F-AFDC-996080B8A178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9;p17">
                <a:extLst>
                  <a:ext uri="{FF2B5EF4-FFF2-40B4-BE49-F238E27FC236}">
                    <a16:creationId xmlns:a16="http://schemas.microsoft.com/office/drawing/2014/main" id="{9B04138E-CFBD-4669-A4EE-79504FA17DE4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0;p17">
                <a:extLst>
                  <a:ext uri="{FF2B5EF4-FFF2-40B4-BE49-F238E27FC236}">
                    <a16:creationId xmlns:a16="http://schemas.microsoft.com/office/drawing/2014/main" id="{4ABE17E0-7C1B-4255-A8ED-6DF190CAAA89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1;p17">
                <a:extLst>
                  <a:ext uri="{FF2B5EF4-FFF2-40B4-BE49-F238E27FC236}">
                    <a16:creationId xmlns:a16="http://schemas.microsoft.com/office/drawing/2014/main" id="{DEA208CD-EBEC-486E-B82E-BCE8EEFFBC34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2;p17">
                <a:extLst>
                  <a:ext uri="{FF2B5EF4-FFF2-40B4-BE49-F238E27FC236}">
                    <a16:creationId xmlns:a16="http://schemas.microsoft.com/office/drawing/2014/main" id="{BD55820B-C74C-443F-B893-FD3796559CE9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3;p17">
                <a:extLst>
                  <a:ext uri="{FF2B5EF4-FFF2-40B4-BE49-F238E27FC236}">
                    <a16:creationId xmlns:a16="http://schemas.microsoft.com/office/drawing/2014/main" id="{31A342AD-66B0-4D56-8EC0-5D3E040E9863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4;p17">
                <a:extLst>
                  <a:ext uri="{FF2B5EF4-FFF2-40B4-BE49-F238E27FC236}">
                    <a16:creationId xmlns:a16="http://schemas.microsoft.com/office/drawing/2014/main" id="{59A8D79D-97BA-4209-8F90-AD70C570F9C4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5;p17">
                <a:extLst>
                  <a:ext uri="{FF2B5EF4-FFF2-40B4-BE49-F238E27FC236}">
                    <a16:creationId xmlns:a16="http://schemas.microsoft.com/office/drawing/2014/main" id="{C2056B8E-7188-4BEC-9AC2-2D856A83CDFF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6;p17">
                <a:extLst>
                  <a:ext uri="{FF2B5EF4-FFF2-40B4-BE49-F238E27FC236}">
                    <a16:creationId xmlns:a16="http://schemas.microsoft.com/office/drawing/2014/main" id="{6A5F43A8-154F-4457-BA74-09578445E180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7;p17">
                <a:extLst>
                  <a:ext uri="{FF2B5EF4-FFF2-40B4-BE49-F238E27FC236}">
                    <a16:creationId xmlns:a16="http://schemas.microsoft.com/office/drawing/2014/main" id="{D5F8CBD1-92CD-4B90-94F0-20824D8285FB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8;p17">
                <a:extLst>
                  <a:ext uri="{FF2B5EF4-FFF2-40B4-BE49-F238E27FC236}">
                    <a16:creationId xmlns:a16="http://schemas.microsoft.com/office/drawing/2014/main" id="{ADBDA98C-F3AE-4F23-8423-C0A6635BA4CF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9;p17">
                <a:extLst>
                  <a:ext uri="{FF2B5EF4-FFF2-40B4-BE49-F238E27FC236}">
                    <a16:creationId xmlns:a16="http://schemas.microsoft.com/office/drawing/2014/main" id="{4D74F1D1-680E-41D5-80CE-502037794366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0;p17">
                <a:extLst>
                  <a:ext uri="{FF2B5EF4-FFF2-40B4-BE49-F238E27FC236}">
                    <a16:creationId xmlns:a16="http://schemas.microsoft.com/office/drawing/2014/main" id="{963675D9-77E5-47F7-A848-3E94498E62B5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1;p17">
                <a:extLst>
                  <a:ext uri="{FF2B5EF4-FFF2-40B4-BE49-F238E27FC236}">
                    <a16:creationId xmlns:a16="http://schemas.microsoft.com/office/drawing/2014/main" id="{822838F0-4300-420C-A2B3-E7486B1430FC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2;p17">
                <a:extLst>
                  <a:ext uri="{FF2B5EF4-FFF2-40B4-BE49-F238E27FC236}">
                    <a16:creationId xmlns:a16="http://schemas.microsoft.com/office/drawing/2014/main" id="{9A512C6F-AF16-439B-AB35-DAA371503C17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3;p17">
                <a:extLst>
                  <a:ext uri="{FF2B5EF4-FFF2-40B4-BE49-F238E27FC236}">
                    <a16:creationId xmlns:a16="http://schemas.microsoft.com/office/drawing/2014/main" id="{4F82C7C3-652D-43B3-926F-8199152D8D8A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4;p17">
                <a:extLst>
                  <a:ext uri="{FF2B5EF4-FFF2-40B4-BE49-F238E27FC236}">
                    <a16:creationId xmlns:a16="http://schemas.microsoft.com/office/drawing/2014/main" id="{49F18600-4047-4C44-A9FA-AA5D667D7763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5;p17">
                <a:extLst>
                  <a:ext uri="{FF2B5EF4-FFF2-40B4-BE49-F238E27FC236}">
                    <a16:creationId xmlns:a16="http://schemas.microsoft.com/office/drawing/2014/main" id="{C25E7193-4B20-44AD-BBA8-C8CCDDBA9C96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6;p17">
                <a:extLst>
                  <a:ext uri="{FF2B5EF4-FFF2-40B4-BE49-F238E27FC236}">
                    <a16:creationId xmlns:a16="http://schemas.microsoft.com/office/drawing/2014/main" id="{BA6C4B86-0218-462D-B6AE-114074BFB6C9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77;p17">
                <a:extLst>
                  <a:ext uri="{FF2B5EF4-FFF2-40B4-BE49-F238E27FC236}">
                    <a16:creationId xmlns:a16="http://schemas.microsoft.com/office/drawing/2014/main" id="{12964634-03A7-4EB4-B6BF-9A8D0F382A71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78;p17">
                <a:extLst>
                  <a:ext uri="{FF2B5EF4-FFF2-40B4-BE49-F238E27FC236}">
                    <a16:creationId xmlns:a16="http://schemas.microsoft.com/office/drawing/2014/main" id="{DF77F8E3-CC36-4681-A891-AAFFEBC95BF4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79;p17">
                <a:extLst>
                  <a:ext uri="{FF2B5EF4-FFF2-40B4-BE49-F238E27FC236}">
                    <a16:creationId xmlns:a16="http://schemas.microsoft.com/office/drawing/2014/main" id="{D4884C37-CE2D-40ED-B13B-E3CAE7142158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180;p17">
              <a:extLst>
                <a:ext uri="{FF2B5EF4-FFF2-40B4-BE49-F238E27FC236}">
                  <a16:creationId xmlns:a16="http://schemas.microsoft.com/office/drawing/2014/main" id="{E42B0487-8236-4FE6-BD95-596406C658F5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;p17">
              <a:extLst>
                <a:ext uri="{FF2B5EF4-FFF2-40B4-BE49-F238E27FC236}">
                  <a16:creationId xmlns:a16="http://schemas.microsoft.com/office/drawing/2014/main" id="{BA2F8053-2AD5-40A7-BD01-1903E0AB8D4D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40;p20">
            <a:extLst>
              <a:ext uri="{FF2B5EF4-FFF2-40B4-BE49-F238E27FC236}">
                <a16:creationId xmlns:a16="http://schemas.microsoft.com/office/drawing/2014/main" id="{86EF09A5-96A8-4740-8E7E-AA9492B6C712}"/>
              </a:ext>
            </a:extLst>
          </p:cNvPr>
          <p:cNvGrpSpPr/>
          <p:nvPr/>
        </p:nvGrpSpPr>
        <p:grpSpPr>
          <a:xfrm rot="1365304">
            <a:off x="1293969" y="-8020"/>
            <a:ext cx="1253724" cy="1331615"/>
            <a:chOff x="6988750" y="560250"/>
            <a:chExt cx="1208397" cy="1202999"/>
          </a:xfrm>
        </p:grpSpPr>
        <p:sp>
          <p:nvSpPr>
            <p:cNvPr id="95" name="Google Shape;241;p20">
              <a:extLst>
                <a:ext uri="{FF2B5EF4-FFF2-40B4-BE49-F238E27FC236}">
                  <a16:creationId xmlns:a16="http://schemas.microsoft.com/office/drawing/2014/main" id="{64A5E1B2-09D8-418D-A04D-952C4631CF09}"/>
                </a:ext>
              </a:extLst>
            </p:cNvPr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2;p20">
              <a:extLst>
                <a:ext uri="{FF2B5EF4-FFF2-40B4-BE49-F238E27FC236}">
                  <a16:creationId xmlns:a16="http://schemas.microsoft.com/office/drawing/2014/main" id="{DBF671E9-9E89-4687-AF3D-1F007FD28BB7}"/>
                </a:ext>
              </a:extLst>
            </p:cNvPr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3;p20">
              <a:extLst>
                <a:ext uri="{FF2B5EF4-FFF2-40B4-BE49-F238E27FC236}">
                  <a16:creationId xmlns:a16="http://schemas.microsoft.com/office/drawing/2014/main" id="{13C1F5AE-CC93-4257-BDAC-6C59AA51E67A}"/>
                </a:ext>
              </a:extLst>
            </p:cNvPr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4;p20">
              <a:extLst>
                <a:ext uri="{FF2B5EF4-FFF2-40B4-BE49-F238E27FC236}">
                  <a16:creationId xmlns:a16="http://schemas.microsoft.com/office/drawing/2014/main" id="{7905A842-B95C-4AB1-9F9C-18EF54708B7C}"/>
                </a:ext>
              </a:extLst>
            </p:cNvPr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;p20">
              <a:extLst>
                <a:ext uri="{FF2B5EF4-FFF2-40B4-BE49-F238E27FC236}">
                  <a16:creationId xmlns:a16="http://schemas.microsoft.com/office/drawing/2014/main" id="{069BAC14-E141-429C-B995-68D3A6F43DF6}"/>
                </a:ext>
              </a:extLst>
            </p:cNvPr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6;p20">
              <a:extLst>
                <a:ext uri="{FF2B5EF4-FFF2-40B4-BE49-F238E27FC236}">
                  <a16:creationId xmlns:a16="http://schemas.microsoft.com/office/drawing/2014/main" id="{5B92E814-0D53-4950-823C-CACF375ECC3C}"/>
                </a:ext>
              </a:extLst>
            </p:cNvPr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7;p20">
              <a:extLst>
                <a:ext uri="{FF2B5EF4-FFF2-40B4-BE49-F238E27FC236}">
                  <a16:creationId xmlns:a16="http://schemas.microsoft.com/office/drawing/2014/main" id="{BC120C3C-07C5-4A9F-8498-AFD186D11835}"/>
                </a:ext>
              </a:extLst>
            </p:cNvPr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;p20">
              <a:extLst>
                <a:ext uri="{FF2B5EF4-FFF2-40B4-BE49-F238E27FC236}">
                  <a16:creationId xmlns:a16="http://schemas.microsoft.com/office/drawing/2014/main" id="{AD24A1FC-DEE2-4C1B-A90B-F1A0E86ACD6E}"/>
                </a:ext>
              </a:extLst>
            </p:cNvPr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9;p20">
              <a:extLst>
                <a:ext uri="{FF2B5EF4-FFF2-40B4-BE49-F238E27FC236}">
                  <a16:creationId xmlns:a16="http://schemas.microsoft.com/office/drawing/2014/main" id="{B78DF2F8-EDD2-4FE5-9392-44FAF8E42B1B}"/>
                </a:ext>
              </a:extLst>
            </p:cNvPr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0;p20">
              <a:extLst>
                <a:ext uri="{FF2B5EF4-FFF2-40B4-BE49-F238E27FC236}">
                  <a16:creationId xmlns:a16="http://schemas.microsoft.com/office/drawing/2014/main" id="{87853F8E-EEDE-4277-B96B-07824001B529}"/>
                </a:ext>
              </a:extLst>
            </p:cNvPr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1;p20">
              <a:extLst>
                <a:ext uri="{FF2B5EF4-FFF2-40B4-BE49-F238E27FC236}">
                  <a16:creationId xmlns:a16="http://schemas.microsoft.com/office/drawing/2014/main" id="{0C4746C7-1A2C-4F24-A566-7DCEA9433520}"/>
                </a:ext>
              </a:extLst>
            </p:cNvPr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;p20">
              <a:extLst>
                <a:ext uri="{FF2B5EF4-FFF2-40B4-BE49-F238E27FC236}">
                  <a16:creationId xmlns:a16="http://schemas.microsoft.com/office/drawing/2014/main" id="{0E9F01AE-EAA6-4338-ACF2-53A1F3520CE9}"/>
                </a:ext>
              </a:extLst>
            </p:cNvPr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3;p20">
              <a:extLst>
                <a:ext uri="{FF2B5EF4-FFF2-40B4-BE49-F238E27FC236}">
                  <a16:creationId xmlns:a16="http://schemas.microsoft.com/office/drawing/2014/main" id="{53ABAACA-AAA5-4B06-9908-1E338A3C1CF6}"/>
                </a:ext>
              </a:extLst>
            </p:cNvPr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4;p20">
              <a:extLst>
                <a:ext uri="{FF2B5EF4-FFF2-40B4-BE49-F238E27FC236}">
                  <a16:creationId xmlns:a16="http://schemas.microsoft.com/office/drawing/2014/main" id="{1457D45D-9C47-4A5F-BCD0-9CC60B79A334}"/>
                </a:ext>
              </a:extLst>
            </p:cNvPr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5;p20">
              <a:extLst>
                <a:ext uri="{FF2B5EF4-FFF2-40B4-BE49-F238E27FC236}">
                  <a16:creationId xmlns:a16="http://schemas.microsoft.com/office/drawing/2014/main" id="{9204BA76-357A-4329-BAE4-1768F18A377E}"/>
                </a:ext>
              </a:extLst>
            </p:cNvPr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6;p20">
              <a:extLst>
                <a:ext uri="{FF2B5EF4-FFF2-40B4-BE49-F238E27FC236}">
                  <a16:creationId xmlns:a16="http://schemas.microsoft.com/office/drawing/2014/main" id="{441F9C58-AA4C-4039-BBAD-15E41A4BF1B2}"/>
                </a:ext>
              </a:extLst>
            </p:cNvPr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7;p20">
              <a:extLst>
                <a:ext uri="{FF2B5EF4-FFF2-40B4-BE49-F238E27FC236}">
                  <a16:creationId xmlns:a16="http://schemas.microsoft.com/office/drawing/2014/main" id="{A64EC785-238A-4498-998F-4BD932BA09B4}"/>
                </a:ext>
              </a:extLst>
            </p:cNvPr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8;p20">
              <a:extLst>
                <a:ext uri="{FF2B5EF4-FFF2-40B4-BE49-F238E27FC236}">
                  <a16:creationId xmlns:a16="http://schemas.microsoft.com/office/drawing/2014/main" id="{7DE45F19-92BD-4A70-9F10-88B90A994AEB}"/>
                </a:ext>
              </a:extLst>
            </p:cNvPr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9;p20">
              <a:extLst>
                <a:ext uri="{FF2B5EF4-FFF2-40B4-BE49-F238E27FC236}">
                  <a16:creationId xmlns:a16="http://schemas.microsoft.com/office/drawing/2014/main" id="{90D7D849-82A8-4B06-85B7-1A059DD02928}"/>
                </a:ext>
              </a:extLst>
            </p:cNvPr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0;p20">
              <a:extLst>
                <a:ext uri="{FF2B5EF4-FFF2-40B4-BE49-F238E27FC236}">
                  <a16:creationId xmlns:a16="http://schemas.microsoft.com/office/drawing/2014/main" id="{FAD8D11E-36A5-4FBF-85B7-A4722C0A659F}"/>
                </a:ext>
              </a:extLst>
            </p:cNvPr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;p20">
              <a:extLst>
                <a:ext uri="{FF2B5EF4-FFF2-40B4-BE49-F238E27FC236}">
                  <a16:creationId xmlns:a16="http://schemas.microsoft.com/office/drawing/2014/main" id="{897BD808-4B7B-4984-BB44-E0959005933E}"/>
                </a:ext>
              </a:extLst>
            </p:cNvPr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2;p20">
              <a:extLst>
                <a:ext uri="{FF2B5EF4-FFF2-40B4-BE49-F238E27FC236}">
                  <a16:creationId xmlns:a16="http://schemas.microsoft.com/office/drawing/2014/main" id="{BBE84AD5-5AF6-4738-8B47-FCA6D4A20280}"/>
                </a:ext>
              </a:extLst>
            </p:cNvPr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3;p20">
              <a:extLst>
                <a:ext uri="{FF2B5EF4-FFF2-40B4-BE49-F238E27FC236}">
                  <a16:creationId xmlns:a16="http://schemas.microsoft.com/office/drawing/2014/main" id="{599C439E-9BD4-428E-B591-2063759D86DE}"/>
                </a:ext>
              </a:extLst>
            </p:cNvPr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4;p20">
              <a:extLst>
                <a:ext uri="{FF2B5EF4-FFF2-40B4-BE49-F238E27FC236}">
                  <a16:creationId xmlns:a16="http://schemas.microsoft.com/office/drawing/2014/main" id="{B8A1017C-BD55-4515-8154-DB6CE142F93D}"/>
                </a:ext>
              </a:extLst>
            </p:cNvPr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5;p20">
              <a:extLst>
                <a:ext uri="{FF2B5EF4-FFF2-40B4-BE49-F238E27FC236}">
                  <a16:creationId xmlns:a16="http://schemas.microsoft.com/office/drawing/2014/main" id="{531FD603-4589-49FA-B1B7-03F41EA6584B}"/>
                </a:ext>
              </a:extLst>
            </p:cNvPr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6;p20">
              <a:extLst>
                <a:ext uri="{FF2B5EF4-FFF2-40B4-BE49-F238E27FC236}">
                  <a16:creationId xmlns:a16="http://schemas.microsoft.com/office/drawing/2014/main" id="{530BAAA6-E0BF-482D-ADB9-C248EFEA3ECC}"/>
                </a:ext>
              </a:extLst>
            </p:cNvPr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7;p20">
              <a:extLst>
                <a:ext uri="{FF2B5EF4-FFF2-40B4-BE49-F238E27FC236}">
                  <a16:creationId xmlns:a16="http://schemas.microsoft.com/office/drawing/2014/main" id="{5A47155B-9D9C-4D36-A4AE-757B9B7A870B}"/>
                </a:ext>
              </a:extLst>
            </p:cNvPr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8;p20">
              <a:extLst>
                <a:ext uri="{FF2B5EF4-FFF2-40B4-BE49-F238E27FC236}">
                  <a16:creationId xmlns:a16="http://schemas.microsoft.com/office/drawing/2014/main" id="{5F6DC68C-04F6-4F39-9240-0E6912757E0B}"/>
                </a:ext>
              </a:extLst>
            </p:cNvPr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9;p20">
              <a:extLst>
                <a:ext uri="{FF2B5EF4-FFF2-40B4-BE49-F238E27FC236}">
                  <a16:creationId xmlns:a16="http://schemas.microsoft.com/office/drawing/2014/main" id="{CC6FE7D9-F87F-4AF5-93E3-DE0E6185F67C}"/>
                </a:ext>
              </a:extLst>
            </p:cNvPr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4;p40">
            <a:extLst>
              <a:ext uri="{FF2B5EF4-FFF2-40B4-BE49-F238E27FC236}">
                <a16:creationId xmlns:a16="http://schemas.microsoft.com/office/drawing/2014/main" id="{3E59AECD-B185-4900-A734-20A6FDD63D93}"/>
              </a:ext>
            </a:extLst>
          </p:cNvPr>
          <p:cNvGrpSpPr/>
          <p:nvPr/>
        </p:nvGrpSpPr>
        <p:grpSpPr>
          <a:xfrm rot="683906">
            <a:off x="2367856" y="1062014"/>
            <a:ext cx="2027817" cy="1890210"/>
            <a:chOff x="1857000" y="3245400"/>
            <a:chExt cx="1233825" cy="1186575"/>
          </a:xfrm>
          <a:solidFill>
            <a:srgbClr val="FFFF00"/>
          </a:solidFill>
        </p:grpSpPr>
        <p:sp>
          <p:nvSpPr>
            <p:cNvPr id="125" name="Google Shape;1245;p40">
              <a:extLst>
                <a:ext uri="{FF2B5EF4-FFF2-40B4-BE49-F238E27FC236}">
                  <a16:creationId xmlns:a16="http://schemas.microsoft.com/office/drawing/2014/main" id="{032C886A-F5E8-40A3-BA9D-296BC8E2AF54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46;p40">
              <a:extLst>
                <a:ext uri="{FF2B5EF4-FFF2-40B4-BE49-F238E27FC236}">
                  <a16:creationId xmlns:a16="http://schemas.microsoft.com/office/drawing/2014/main" id="{7728720F-9291-4E60-9CAA-91F0102C1A84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47;p40">
              <a:extLst>
                <a:ext uri="{FF2B5EF4-FFF2-40B4-BE49-F238E27FC236}">
                  <a16:creationId xmlns:a16="http://schemas.microsoft.com/office/drawing/2014/main" id="{AE2414D5-DF78-448F-A2BA-64E9F1BC332E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48;p40">
              <a:extLst>
                <a:ext uri="{FF2B5EF4-FFF2-40B4-BE49-F238E27FC236}">
                  <a16:creationId xmlns:a16="http://schemas.microsoft.com/office/drawing/2014/main" id="{3EAE842C-B35E-4077-ABCE-02E347AEDE93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9;p40">
              <a:extLst>
                <a:ext uri="{FF2B5EF4-FFF2-40B4-BE49-F238E27FC236}">
                  <a16:creationId xmlns:a16="http://schemas.microsoft.com/office/drawing/2014/main" id="{87393C4F-31EC-4986-9225-C76FBE6BB3CC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50;p40">
              <a:extLst>
                <a:ext uri="{FF2B5EF4-FFF2-40B4-BE49-F238E27FC236}">
                  <a16:creationId xmlns:a16="http://schemas.microsoft.com/office/drawing/2014/main" id="{BC860897-99CC-4DC4-88A6-081F12BBFA84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89ECF87-0931-469B-9DA5-213CFBCBA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" t="51241" b="20973"/>
          <a:stretch/>
        </p:blipFill>
        <p:spPr>
          <a:xfrm>
            <a:off x="219535" y="42950"/>
            <a:ext cx="3901781" cy="2769888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E40265CA-986E-420C-961F-32B8EB2A9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949116"/>
              </p:ext>
            </p:extLst>
          </p:nvPr>
        </p:nvGraphicFramePr>
        <p:xfrm>
          <a:off x="3640507" y="206944"/>
          <a:ext cx="5516922" cy="393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C19090F8-FD24-457E-A6AE-DAE6A1F15BDD}"/>
              </a:ext>
            </a:extLst>
          </p:cNvPr>
          <p:cNvSpPr txBox="1"/>
          <p:nvPr/>
        </p:nvSpPr>
        <p:spPr>
          <a:xfrm>
            <a:off x="5531511" y="1929933"/>
            <a:ext cx="73584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tx1"/>
                </a:solidFill>
              </a:rPr>
              <a:t>كلاهما تتكون من اليابسة</a:t>
            </a:r>
          </a:p>
        </p:txBody>
      </p:sp>
    </p:spTree>
    <p:extLst>
      <p:ext uri="{BB962C8B-B14F-4D97-AF65-F5344CB8AC3E}">
        <p14:creationId xmlns:p14="http://schemas.microsoft.com/office/powerpoint/2010/main" val="149697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6">
            <a:hlinkClick r:id="" action="ppaction://noaction"/>
          </p:cNvPr>
          <p:cNvSpPr/>
          <p:nvPr/>
        </p:nvSpPr>
        <p:spPr>
          <a:xfrm>
            <a:off x="6589924" y="1653278"/>
            <a:ext cx="1650071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6">
            <a:hlinkClick r:id="" action="ppaction://noaction"/>
          </p:cNvPr>
          <p:cNvSpPr/>
          <p:nvPr/>
        </p:nvSpPr>
        <p:spPr>
          <a:xfrm>
            <a:off x="4723672" y="1653278"/>
            <a:ext cx="1688292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6">
            <a:hlinkClick r:id="" action="ppaction://noaction"/>
          </p:cNvPr>
          <p:cNvSpPr/>
          <p:nvPr/>
        </p:nvSpPr>
        <p:spPr>
          <a:xfrm>
            <a:off x="2795778" y="1679620"/>
            <a:ext cx="1730923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6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6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6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56">
            <a:hlinkClick r:id="" action="ppaction://noaction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56">
            <a:hlinkClick r:id="" action="ppaction://noaction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56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56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6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6">
            <a:hlinkClick r:id="" action="ppaction://noaction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4" name="Google Shape;1594;p56">
            <a:hlinkClick r:id="" action="ppaction://noaction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5" name="Google Shape;1595;p56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6" name="Google Shape;1596;p56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7" name="Google Shape;1597;p56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98" name="Google Shape;1598;p56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99" name="Google Shape;1599;p5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0" name="Google Shape;1600;p5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01" name="Google Shape;1601;p56">
            <a:hlinkClick r:id="" action="ppaction://noaction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6">
            <a:hlinkClick r:id="" action="ppaction://noaction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6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6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C61E6B1-B009-4841-82B6-11C14982B32E}"/>
              </a:ext>
            </a:extLst>
          </p:cNvPr>
          <p:cNvSpPr txBox="1"/>
          <p:nvPr/>
        </p:nvSpPr>
        <p:spPr>
          <a:xfrm>
            <a:off x="1721351" y="480048"/>
            <a:ext cx="34962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rgbClr val="FF0000"/>
                </a:solidFill>
              </a:rPr>
              <a:t>جدول التعلم</a:t>
            </a:r>
          </a:p>
        </p:txBody>
      </p:sp>
      <p:sp>
        <p:nvSpPr>
          <p:cNvPr id="105" name="Google Shape;1519;p56">
            <a:hlinkClick r:id="" action="ppaction://noaction"/>
            <a:extLst>
              <a:ext uri="{FF2B5EF4-FFF2-40B4-BE49-F238E27FC236}">
                <a16:creationId xmlns:a16="http://schemas.microsoft.com/office/drawing/2014/main" id="{98543313-4A2E-4CB0-9C0B-90BD34AA8D92}"/>
              </a:ext>
            </a:extLst>
          </p:cNvPr>
          <p:cNvSpPr/>
          <p:nvPr/>
        </p:nvSpPr>
        <p:spPr>
          <a:xfrm>
            <a:off x="837674" y="1657780"/>
            <a:ext cx="1767355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ACD363A-61B8-4196-8377-91BF345D137C}"/>
              </a:ext>
            </a:extLst>
          </p:cNvPr>
          <p:cNvSpPr txBox="1"/>
          <p:nvPr/>
        </p:nvSpPr>
        <p:spPr>
          <a:xfrm>
            <a:off x="4696588" y="1763421"/>
            <a:ext cx="21220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FF0000"/>
                </a:solidFill>
              </a:rPr>
              <a:t>ماذا أريد أن أعرف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22936C0C-26DF-4DF6-8B32-6534192ED492}"/>
              </a:ext>
            </a:extLst>
          </p:cNvPr>
          <p:cNvSpPr txBox="1"/>
          <p:nvPr/>
        </p:nvSpPr>
        <p:spPr>
          <a:xfrm>
            <a:off x="3038908" y="1757116"/>
            <a:ext cx="1781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chemeClr val="accent1">
                    <a:lumMod val="75000"/>
                  </a:schemeClr>
                </a:solidFill>
              </a:rPr>
              <a:t>ماذا تعلمت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59A6BAAE-1016-4C60-854A-E8D8261BB053}"/>
              </a:ext>
            </a:extLst>
          </p:cNvPr>
          <p:cNvSpPr txBox="1"/>
          <p:nvPr/>
        </p:nvSpPr>
        <p:spPr>
          <a:xfrm>
            <a:off x="826772" y="1742504"/>
            <a:ext cx="17843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C000"/>
                </a:solidFill>
              </a:rPr>
              <a:t>كيف أعرف أكثر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2B662E84-DEBB-4040-BCE9-455B9F4D46DA}"/>
              </a:ext>
            </a:extLst>
          </p:cNvPr>
          <p:cNvSpPr txBox="1"/>
          <p:nvPr/>
        </p:nvSpPr>
        <p:spPr>
          <a:xfrm>
            <a:off x="6774634" y="1779678"/>
            <a:ext cx="1841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B050"/>
                </a:solidFill>
              </a:rPr>
              <a:t>ماذا أعرف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44A3F26-7F6F-4AC5-B04E-B5EA8FBAFB67}"/>
              </a:ext>
            </a:extLst>
          </p:cNvPr>
          <p:cNvSpPr txBox="1"/>
          <p:nvPr/>
        </p:nvSpPr>
        <p:spPr>
          <a:xfrm>
            <a:off x="6608935" y="2400638"/>
            <a:ext cx="15807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/>
              <a:t>اين يوجد الماء على سطح الأرض؟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388EF3-D331-4EFB-905A-C1ADEC693413}"/>
              </a:ext>
            </a:extLst>
          </p:cNvPr>
          <p:cNvSpPr txBox="1"/>
          <p:nvPr/>
        </p:nvSpPr>
        <p:spPr>
          <a:xfrm>
            <a:off x="6627946" y="3160965"/>
            <a:ext cx="15807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/>
              <a:t>ما المواد التي تكون الأرض؟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85030F3-1849-420F-A931-1AE17E7AEBCC}"/>
              </a:ext>
            </a:extLst>
          </p:cNvPr>
          <p:cNvSpPr txBox="1"/>
          <p:nvPr/>
        </p:nvSpPr>
        <p:spPr>
          <a:xfrm>
            <a:off x="4710540" y="2257949"/>
            <a:ext cx="1580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/>
              <a:t>ما اشكال اليابسة؟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6335E92-2C44-4E40-9EBD-51917E533E87}"/>
              </a:ext>
            </a:extLst>
          </p:cNvPr>
          <p:cNvSpPr txBox="1"/>
          <p:nvPr/>
        </p:nvSpPr>
        <p:spPr>
          <a:xfrm>
            <a:off x="4767235" y="2811866"/>
            <a:ext cx="15807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/>
              <a:t>ما الذي تخبرنا به الخرائط عن الأرض؟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5C82CA-3D0E-48B4-A642-17894A5B82F5}"/>
              </a:ext>
            </a:extLst>
          </p:cNvPr>
          <p:cNvSpPr txBox="1"/>
          <p:nvPr/>
        </p:nvSpPr>
        <p:spPr>
          <a:xfrm>
            <a:off x="2847215" y="2257949"/>
            <a:ext cx="15807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الجبال _ السهول _الوديان _ التلال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4B2E4CA-7F57-459B-BB2F-77F8DC72E777}"/>
              </a:ext>
            </a:extLst>
          </p:cNvPr>
          <p:cNvSpPr txBox="1"/>
          <p:nvPr/>
        </p:nvSpPr>
        <p:spPr>
          <a:xfrm>
            <a:off x="2893212" y="2894304"/>
            <a:ext cx="15807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القارات _ الجزيرة _ المحيط_ الجبال ....</a:t>
            </a:r>
          </a:p>
        </p:txBody>
      </p:sp>
    </p:spTree>
    <p:extLst>
      <p:ext uri="{BB962C8B-B14F-4D97-AF65-F5344CB8AC3E}">
        <p14:creationId xmlns:p14="http://schemas.microsoft.com/office/powerpoint/2010/main" val="16259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4" grpId="0"/>
      <p:bldP spid="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7;p18">
            <a:extLst>
              <a:ext uri="{FF2B5EF4-FFF2-40B4-BE49-F238E27FC236}">
                <a16:creationId xmlns:a16="http://schemas.microsoft.com/office/drawing/2014/main" id="{D36BB0D1-0341-4A3A-91EC-AB6371FB02C2}"/>
              </a:ext>
            </a:extLst>
          </p:cNvPr>
          <p:cNvGrpSpPr/>
          <p:nvPr/>
        </p:nvGrpSpPr>
        <p:grpSpPr>
          <a:xfrm>
            <a:off x="3817800" y="328653"/>
            <a:ext cx="4709742" cy="4621211"/>
            <a:chOff x="3817800" y="328653"/>
            <a:chExt cx="4709742" cy="4621211"/>
          </a:xfrm>
        </p:grpSpPr>
        <p:sp>
          <p:nvSpPr>
            <p:cNvPr id="4" name="Google Shape;188;p18">
              <a:extLst>
                <a:ext uri="{FF2B5EF4-FFF2-40B4-BE49-F238E27FC236}">
                  <a16:creationId xmlns:a16="http://schemas.microsoft.com/office/drawing/2014/main" id="{9FF1BBB6-232A-4145-A738-2067E778B3E6}"/>
                </a:ext>
              </a:extLst>
            </p:cNvPr>
            <p:cNvSpPr/>
            <p:nvPr/>
          </p:nvSpPr>
          <p:spPr>
            <a:xfrm>
              <a:off x="7956850" y="328653"/>
              <a:ext cx="570692" cy="4621211"/>
            </a:xfrm>
            <a:custGeom>
              <a:avLst/>
              <a:gdLst/>
              <a:ahLst/>
              <a:cxnLst/>
              <a:rect l="l" t="t" r="r" b="b"/>
              <a:pathLst>
                <a:path w="7626" h="61752" extrusionOk="0">
                  <a:moveTo>
                    <a:pt x="3815" y="0"/>
                  </a:moveTo>
                  <a:cubicBezTo>
                    <a:pt x="2618" y="0"/>
                    <a:pt x="1648" y="970"/>
                    <a:pt x="1648" y="2167"/>
                  </a:cubicBezTo>
                  <a:lnTo>
                    <a:pt x="1648" y="54804"/>
                  </a:lnTo>
                  <a:cubicBezTo>
                    <a:pt x="656" y="55491"/>
                    <a:pt x="1" y="56638"/>
                    <a:pt x="1" y="57937"/>
                  </a:cubicBezTo>
                  <a:cubicBezTo>
                    <a:pt x="1" y="60043"/>
                    <a:pt x="1709" y="61752"/>
                    <a:pt x="3815" y="61752"/>
                  </a:cubicBezTo>
                  <a:cubicBezTo>
                    <a:pt x="5921" y="61752"/>
                    <a:pt x="7625" y="60043"/>
                    <a:pt x="7625" y="57937"/>
                  </a:cubicBezTo>
                  <a:cubicBezTo>
                    <a:pt x="7625" y="56638"/>
                    <a:pt x="6974" y="55491"/>
                    <a:pt x="5978" y="54804"/>
                  </a:cubicBezTo>
                  <a:lnTo>
                    <a:pt x="5978" y="2167"/>
                  </a:lnTo>
                  <a:cubicBezTo>
                    <a:pt x="5978" y="970"/>
                    <a:pt x="5008" y="0"/>
                    <a:pt x="38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9;p18">
              <a:extLst>
                <a:ext uri="{FF2B5EF4-FFF2-40B4-BE49-F238E27FC236}">
                  <a16:creationId xmlns:a16="http://schemas.microsoft.com/office/drawing/2014/main" id="{B1F5BD97-DB10-4A16-9A5C-C75C35454559}"/>
                </a:ext>
              </a:extLst>
            </p:cNvPr>
            <p:cNvSpPr/>
            <p:nvPr/>
          </p:nvSpPr>
          <p:spPr>
            <a:xfrm>
              <a:off x="8154942" y="403489"/>
              <a:ext cx="174740" cy="1197435"/>
            </a:xfrm>
            <a:custGeom>
              <a:avLst/>
              <a:gdLst/>
              <a:ahLst/>
              <a:cxnLst/>
              <a:rect l="l" t="t" r="r" b="b"/>
              <a:pathLst>
                <a:path w="2335" h="16001" extrusionOk="0">
                  <a:moveTo>
                    <a:pt x="1168" y="0"/>
                  </a:moveTo>
                  <a:cubicBezTo>
                    <a:pt x="524" y="0"/>
                    <a:pt x="1" y="542"/>
                    <a:pt x="1" y="1209"/>
                  </a:cubicBezTo>
                  <a:lnTo>
                    <a:pt x="1" y="15903"/>
                  </a:lnTo>
                  <a:cubicBezTo>
                    <a:pt x="778" y="15963"/>
                    <a:pt x="1554" y="15993"/>
                    <a:pt x="2334" y="16001"/>
                  </a:cubicBezTo>
                  <a:lnTo>
                    <a:pt x="2334" y="1209"/>
                  </a:lnTo>
                  <a:cubicBezTo>
                    <a:pt x="2334" y="542"/>
                    <a:pt x="1812" y="0"/>
                    <a:pt x="116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0;p18">
              <a:extLst>
                <a:ext uri="{FF2B5EF4-FFF2-40B4-BE49-F238E27FC236}">
                  <a16:creationId xmlns:a16="http://schemas.microsoft.com/office/drawing/2014/main" id="{EE2BEFE5-14EB-46FE-BD63-AECD98AD5FEC}"/>
                </a:ext>
              </a:extLst>
            </p:cNvPr>
            <p:cNvSpPr/>
            <p:nvPr/>
          </p:nvSpPr>
          <p:spPr>
            <a:xfrm>
              <a:off x="8031686" y="1593539"/>
              <a:ext cx="421321" cy="3281515"/>
            </a:xfrm>
            <a:custGeom>
              <a:avLst/>
              <a:gdLst/>
              <a:ahLst/>
              <a:cxnLst/>
              <a:rect l="l" t="t" r="r" b="b"/>
              <a:pathLst>
                <a:path w="5630" h="43850" extrusionOk="0">
                  <a:moveTo>
                    <a:pt x="1648" y="1"/>
                  </a:moveTo>
                  <a:lnTo>
                    <a:pt x="1648" y="38479"/>
                  </a:lnTo>
                  <a:cubicBezTo>
                    <a:pt x="679" y="38925"/>
                    <a:pt x="1" y="39902"/>
                    <a:pt x="1" y="41039"/>
                  </a:cubicBezTo>
                  <a:cubicBezTo>
                    <a:pt x="1" y="42589"/>
                    <a:pt x="1261" y="43850"/>
                    <a:pt x="2815" y="43850"/>
                  </a:cubicBezTo>
                  <a:cubicBezTo>
                    <a:pt x="4364" y="43850"/>
                    <a:pt x="5630" y="42589"/>
                    <a:pt x="5630" y="41039"/>
                  </a:cubicBezTo>
                  <a:cubicBezTo>
                    <a:pt x="5630" y="39902"/>
                    <a:pt x="4952" y="38925"/>
                    <a:pt x="3981" y="38479"/>
                  </a:cubicBezTo>
                  <a:lnTo>
                    <a:pt x="3981" y="99"/>
                  </a:lnTo>
                  <a:cubicBezTo>
                    <a:pt x="3201" y="91"/>
                    <a:pt x="2425" y="6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1;p18">
              <a:extLst>
                <a:ext uri="{FF2B5EF4-FFF2-40B4-BE49-F238E27FC236}">
                  <a16:creationId xmlns:a16="http://schemas.microsoft.com/office/drawing/2014/main" id="{D33D0D0E-3484-45B2-B3F6-03AB037E26E3}"/>
                </a:ext>
              </a:extLst>
            </p:cNvPr>
            <p:cNvSpPr/>
            <p:nvPr/>
          </p:nvSpPr>
          <p:spPr>
            <a:xfrm>
              <a:off x="8031686" y="2851015"/>
              <a:ext cx="421321" cy="2024062"/>
            </a:xfrm>
            <a:custGeom>
              <a:avLst/>
              <a:gdLst/>
              <a:ahLst/>
              <a:cxnLst/>
              <a:rect l="l" t="t" r="r" b="b"/>
              <a:pathLst>
                <a:path w="5630" h="27047" extrusionOk="0">
                  <a:moveTo>
                    <a:pt x="3981" y="1"/>
                  </a:moveTo>
                  <a:cubicBezTo>
                    <a:pt x="3141" y="7266"/>
                    <a:pt x="3201" y="14599"/>
                    <a:pt x="2144" y="22186"/>
                  </a:cubicBezTo>
                  <a:cubicBezTo>
                    <a:pt x="1949" y="22765"/>
                    <a:pt x="1313" y="24082"/>
                    <a:pt x="460" y="24082"/>
                  </a:cubicBezTo>
                  <a:cubicBezTo>
                    <a:pt x="318" y="24082"/>
                    <a:pt x="169" y="24046"/>
                    <a:pt x="16" y="23963"/>
                  </a:cubicBezTo>
                  <a:cubicBezTo>
                    <a:pt x="4" y="24054"/>
                    <a:pt x="1" y="24141"/>
                    <a:pt x="1" y="24236"/>
                  </a:cubicBezTo>
                  <a:cubicBezTo>
                    <a:pt x="1" y="25786"/>
                    <a:pt x="1261" y="27047"/>
                    <a:pt x="2815" y="27047"/>
                  </a:cubicBezTo>
                  <a:cubicBezTo>
                    <a:pt x="4364" y="27047"/>
                    <a:pt x="5630" y="25786"/>
                    <a:pt x="5630" y="24236"/>
                  </a:cubicBezTo>
                  <a:cubicBezTo>
                    <a:pt x="5630" y="23099"/>
                    <a:pt x="4952" y="22122"/>
                    <a:pt x="3981" y="21676"/>
                  </a:cubicBezTo>
                  <a:lnTo>
                    <a:pt x="398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192;p18">
              <a:extLst>
                <a:ext uri="{FF2B5EF4-FFF2-40B4-BE49-F238E27FC236}">
                  <a16:creationId xmlns:a16="http://schemas.microsoft.com/office/drawing/2014/main" id="{558D2C9C-24D9-487D-95F1-371DD719DA9E}"/>
                </a:ext>
              </a:extLst>
            </p:cNvPr>
            <p:cNvCxnSpPr/>
            <p:nvPr/>
          </p:nvCxnSpPr>
          <p:spPr>
            <a:xfrm>
              <a:off x="3817800" y="1479296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93;p18">
              <a:extLst>
                <a:ext uri="{FF2B5EF4-FFF2-40B4-BE49-F238E27FC236}">
                  <a16:creationId xmlns:a16="http://schemas.microsoft.com/office/drawing/2014/main" id="{995666E6-617A-4510-8831-E0732E55D7A9}"/>
                </a:ext>
              </a:extLst>
            </p:cNvPr>
            <p:cNvCxnSpPr/>
            <p:nvPr/>
          </p:nvCxnSpPr>
          <p:spPr>
            <a:xfrm>
              <a:off x="3817800" y="25175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94;p18">
              <a:extLst>
                <a:ext uri="{FF2B5EF4-FFF2-40B4-BE49-F238E27FC236}">
                  <a16:creationId xmlns:a16="http://schemas.microsoft.com/office/drawing/2014/main" id="{D5A49EE2-3962-41D3-BAAF-D0AA93287505}"/>
                </a:ext>
              </a:extLst>
            </p:cNvPr>
            <p:cNvCxnSpPr/>
            <p:nvPr/>
          </p:nvCxnSpPr>
          <p:spPr>
            <a:xfrm>
              <a:off x="3817800" y="357457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95;p18">
              <a:extLst>
                <a:ext uri="{FF2B5EF4-FFF2-40B4-BE49-F238E27FC236}">
                  <a16:creationId xmlns:a16="http://schemas.microsoft.com/office/drawing/2014/main" id="{B3C3DE6D-1134-4DAA-945B-C0CF9A92E5BE}"/>
                </a:ext>
              </a:extLst>
            </p:cNvPr>
            <p:cNvCxnSpPr/>
            <p:nvPr/>
          </p:nvCxnSpPr>
          <p:spPr>
            <a:xfrm>
              <a:off x="3817800" y="46316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96;p18">
              <a:extLst>
                <a:ext uri="{FF2B5EF4-FFF2-40B4-BE49-F238E27FC236}">
                  <a16:creationId xmlns:a16="http://schemas.microsoft.com/office/drawing/2014/main" id="{7A9E7924-6CFC-43A0-8CD2-EC6700FD3904}"/>
                </a:ext>
              </a:extLst>
            </p:cNvPr>
            <p:cNvCxnSpPr/>
            <p:nvPr/>
          </p:nvCxnSpPr>
          <p:spPr>
            <a:xfrm>
              <a:off x="8001377" y="1160800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97;p18">
              <a:extLst>
                <a:ext uri="{FF2B5EF4-FFF2-40B4-BE49-F238E27FC236}">
                  <a16:creationId xmlns:a16="http://schemas.microsoft.com/office/drawing/2014/main" id="{35119220-C0A1-43D8-A384-ABF661E9F7B1}"/>
                </a:ext>
              </a:extLst>
            </p:cNvPr>
            <p:cNvCxnSpPr/>
            <p:nvPr/>
          </p:nvCxnSpPr>
          <p:spPr>
            <a:xfrm>
              <a:off x="8001377" y="21990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98;p18">
              <a:extLst>
                <a:ext uri="{FF2B5EF4-FFF2-40B4-BE49-F238E27FC236}">
                  <a16:creationId xmlns:a16="http://schemas.microsoft.com/office/drawing/2014/main" id="{7A50F2B7-C1C3-4F06-BCD4-C91688C8B338}"/>
                </a:ext>
              </a:extLst>
            </p:cNvPr>
            <p:cNvCxnSpPr/>
            <p:nvPr/>
          </p:nvCxnSpPr>
          <p:spPr>
            <a:xfrm>
              <a:off x="8001377" y="325607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99;p18">
              <a:extLst>
                <a:ext uri="{FF2B5EF4-FFF2-40B4-BE49-F238E27FC236}">
                  <a16:creationId xmlns:a16="http://schemas.microsoft.com/office/drawing/2014/main" id="{A5066688-328F-498C-B9E2-E836438C7211}"/>
                </a:ext>
              </a:extLst>
            </p:cNvPr>
            <p:cNvCxnSpPr/>
            <p:nvPr/>
          </p:nvCxnSpPr>
          <p:spPr>
            <a:xfrm>
              <a:off x="8001377" y="43131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00;p18">
              <a:extLst>
                <a:ext uri="{FF2B5EF4-FFF2-40B4-BE49-F238E27FC236}">
                  <a16:creationId xmlns:a16="http://schemas.microsoft.com/office/drawing/2014/main" id="{DDEDD817-16F7-45BB-8CA0-41706A4D58D9}"/>
                </a:ext>
              </a:extLst>
            </p:cNvPr>
            <p:cNvCxnSpPr/>
            <p:nvPr/>
          </p:nvCxnSpPr>
          <p:spPr>
            <a:xfrm>
              <a:off x="8001377" y="801288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01;p18">
              <a:extLst>
                <a:ext uri="{FF2B5EF4-FFF2-40B4-BE49-F238E27FC236}">
                  <a16:creationId xmlns:a16="http://schemas.microsoft.com/office/drawing/2014/main" id="{092B28AA-4D50-4AC8-82FD-A4965198A067}"/>
                </a:ext>
              </a:extLst>
            </p:cNvPr>
            <p:cNvCxnSpPr/>
            <p:nvPr/>
          </p:nvCxnSpPr>
          <p:spPr>
            <a:xfrm>
              <a:off x="8001377" y="18395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02;p18">
              <a:extLst>
                <a:ext uri="{FF2B5EF4-FFF2-40B4-BE49-F238E27FC236}">
                  <a16:creationId xmlns:a16="http://schemas.microsoft.com/office/drawing/2014/main" id="{4184735F-02DC-44E4-8AA1-656A9789E8A7}"/>
                </a:ext>
              </a:extLst>
            </p:cNvPr>
            <p:cNvCxnSpPr/>
            <p:nvPr/>
          </p:nvCxnSpPr>
          <p:spPr>
            <a:xfrm>
              <a:off x="8001377" y="289656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03;p18">
              <a:extLst>
                <a:ext uri="{FF2B5EF4-FFF2-40B4-BE49-F238E27FC236}">
                  <a16:creationId xmlns:a16="http://schemas.microsoft.com/office/drawing/2014/main" id="{B10B066A-0E23-4E7D-BA05-12A15C609F25}"/>
                </a:ext>
              </a:extLst>
            </p:cNvPr>
            <p:cNvCxnSpPr/>
            <p:nvPr/>
          </p:nvCxnSpPr>
          <p:spPr>
            <a:xfrm>
              <a:off x="8001377" y="39536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45FC551-D172-4BDF-80FF-7F9DF04DEF60}"/>
              </a:ext>
            </a:extLst>
          </p:cNvPr>
          <p:cNvSpPr txBox="1"/>
          <p:nvPr/>
        </p:nvSpPr>
        <p:spPr>
          <a:xfrm>
            <a:off x="3975867" y="94412"/>
            <a:ext cx="378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cs typeface="Al-Mothnna" pitchFamily="2" charset="-78"/>
              </a:rPr>
              <a:t>اهداف ال</a:t>
            </a:r>
            <a:r>
              <a:rPr lang="ar-SA" sz="3600" b="1" dirty="0">
                <a:cs typeface="Al-Mothnna" pitchFamily="2" charset="-78"/>
              </a:rPr>
              <a:t>فصل الخامس</a:t>
            </a:r>
            <a:r>
              <a:rPr lang="ar-EG" sz="3600" b="1" dirty="0">
                <a:cs typeface="Al-Mothnna" pitchFamily="2" charset="-78"/>
              </a:rPr>
              <a:t> </a:t>
            </a:r>
            <a:endParaRPr lang="en-GB" sz="3600" b="1" dirty="0">
              <a:cs typeface="Al-Mothnna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532D9-D026-444C-B164-A58A2E6D51A9}"/>
              </a:ext>
            </a:extLst>
          </p:cNvPr>
          <p:cNvSpPr txBox="1"/>
          <p:nvPr/>
        </p:nvSpPr>
        <p:spPr>
          <a:xfrm>
            <a:off x="3975867" y="1130532"/>
            <a:ext cx="3857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تقارن الأشكال المختلفة لليابسة</a:t>
            </a:r>
            <a:r>
              <a:rPr lang="ar-EG" dirty="0"/>
              <a:t> 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764A87-3199-431D-9333-1C8C47EBC8C8}"/>
              </a:ext>
            </a:extLst>
          </p:cNvPr>
          <p:cNvSpPr txBox="1"/>
          <p:nvPr/>
        </p:nvSpPr>
        <p:spPr>
          <a:xfrm>
            <a:off x="4172628" y="1889109"/>
            <a:ext cx="3857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تصف ماذا توضحه الخرائط</a:t>
            </a:r>
            <a:r>
              <a:rPr lang="ar-EG" dirty="0"/>
              <a:t>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5EE87-A6C7-4181-9D67-F7CD762C6C8F}"/>
              </a:ext>
            </a:extLst>
          </p:cNvPr>
          <p:cNvSpPr txBox="1"/>
          <p:nvPr/>
        </p:nvSpPr>
        <p:spPr>
          <a:xfrm>
            <a:off x="4214827" y="2697126"/>
            <a:ext cx="3857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تعين مصادر الماء على الأرض</a:t>
            </a:r>
            <a:r>
              <a:rPr lang="ar-EG" dirty="0"/>
              <a:t> 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A9958A-ACD0-4464-9C89-D9216C7C4C7C}"/>
              </a:ext>
            </a:extLst>
          </p:cNvPr>
          <p:cNvSpPr txBox="1"/>
          <p:nvPr/>
        </p:nvSpPr>
        <p:spPr>
          <a:xfrm>
            <a:off x="4157010" y="3840741"/>
            <a:ext cx="3857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تصنف الطرق التي </a:t>
            </a:r>
            <a:r>
              <a:rPr lang="ar-SA" dirty="0" err="1"/>
              <a:t>يستحدم</a:t>
            </a:r>
            <a:r>
              <a:rPr lang="ar-SA" dirty="0"/>
              <a:t> فيها الناس الماء</a:t>
            </a:r>
            <a:r>
              <a:rPr lang="ar-EG" dirty="0"/>
              <a:t> </a:t>
            </a:r>
            <a:endParaRPr lang="en-GB" dirty="0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019E204-288B-4022-9BD1-D073CA26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91" y="104254"/>
            <a:ext cx="5584618" cy="55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7;p18">
            <a:extLst>
              <a:ext uri="{FF2B5EF4-FFF2-40B4-BE49-F238E27FC236}">
                <a16:creationId xmlns:a16="http://schemas.microsoft.com/office/drawing/2014/main" id="{D36BB0D1-0341-4A3A-91EC-AB6371FB02C2}"/>
              </a:ext>
            </a:extLst>
          </p:cNvPr>
          <p:cNvGrpSpPr/>
          <p:nvPr/>
        </p:nvGrpSpPr>
        <p:grpSpPr>
          <a:xfrm>
            <a:off x="3817800" y="328653"/>
            <a:ext cx="4709742" cy="4621211"/>
            <a:chOff x="3817800" y="328653"/>
            <a:chExt cx="4709742" cy="4621211"/>
          </a:xfrm>
        </p:grpSpPr>
        <p:sp>
          <p:nvSpPr>
            <p:cNvPr id="4" name="Google Shape;188;p18">
              <a:extLst>
                <a:ext uri="{FF2B5EF4-FFF2-40B4-BE49-F238E27FC236}">
                  <a16:creationId xmlns:a16="http://schemas.microsoft.com/office/drawing/2014/main" id="{9FF1BBB6-232A-4145-A738-2067E778B3E6}"/>
                </a:ext>
              </a:extLst>
            </p:cNvPr>
            <p:cNvSpPr/>
            <p:nvPr/>
          </p:nvSpPr>
          <p:spPr>
            <a:xfrm>
              <a:off x="7956850" y="328653"/>
              <a:ext cx="570692" cy="4621211"/>
            </a:xfrm>
            <a:custGeom>
              <a:avLst/>
              <a:gdLst/>
              <a:ahLst/>
              <a:cxnLst/>
              <a:rect l="l" t="t" r="r" b="b"/>
              <a:pathLst>
                <a:path w="7626" h="61752" extrusionOk="0">
                  <a:moveTo>
                    <a:pt x="3815" y="0"/>
                  </a:moveTo>
                  <a:cubicBezTo>
                    <a:pt x="2618" y="0"/>
                    <a:pt x="1648" y="970"/>
                    <a:pt x="1648" y="2167"/>
                  </a:cubicBezTo>
                  <a:lnTo>
                    <a:pt x="1648" y="54804"/>
                  </a:lnTo>
                  <a:cubicBezTo>
                    <a:pt x="656" y="55491"/>
                    <a:pt x="1" y="56638"/>
                    <a:pt x="1" y="57937"/>
                  </a:cubicBezTo>
                  <a:cubicBezTo>
                    <a:pt x="1" y="60043"/>
                    <a:pt x="1709" y="61752"/>
                    <a:pt x="3815" y="61752"/>
                  </a:cubicBezTo>
                  <a:cubicBezTo>
                    <a:pt x="5921" y="61752"/>
                    <a:pt x="7625" y="60043"/>
                    <a:pt x="7625" y="57937"/>
                  </a:cubicBezTo>
                  <a:cubicBezTo>
                    <a:pt x="7625" y="56638"/>
                    <a:pt x="6974" y="55491"/>
                    <a:pt x="5978" y="54804"/>
                  </a:cubicBezTo>
                  <a:lnTo>
                    <a:pt x="5978" y="2167"/>
                  </a:lnTo>
                  <a:cubicBezTo>
                    <a:pt x="5978" y="970"/>
                    <a:pt x="5008" y="0"/>
                    <a:pt x="38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9;p18">
              <a:extLst>
                <a:ext uri="{FF2B5EF4-FFF2-40B4-BE49-F238E27FC236}">
                  <a16:creationId xmlns:a16="http://schemas.microsoft.com/office/drawing/2014/main" id="{B1F5BD97-DB10-4A16-9A5C-C75C35454559}"/>
                </a:ext>
              </a:extLst>
            </p:cNvPr>
            <p:cNvSpPr/>
            <p:nvPr/>
          </p:nvSpPr>
          <p:spPr>
            <a:xfrm>
              <a:off x="8154942" y="403489"/>
              <a:ext cx="174740" cy="1197435"/>
            </a:xfrm>
            <a:custGeom>
              <a:avLst/>
              <a:gdLst/>
              <a:ahLst/>
              <a:cxnLst/>
              <a:rect l="l" t="t" r="r" b="b"/>
              <a:pathLst>
                <a:path w="2335" h="16001" extrusionOk="0">
                  <a:moveTo>
                    <a:pt x="1168" y="0"/>
                  </a:moveTo>
                  <a:cubicBezTo>
                    <a:pt x="524" y="0"/>
                    <a:pt x="1" y="542"/>
                    <a:pt x="1" y="1209"/>
                  </a:cubicBezTo>
                  <a:lnTo>
                    <a:pt x="1" y="15903"/>
                  </a:lnTo>
                  <a:cubicBezTo>
                    <a:pt x="778" y="15963"/>
                    <a:pt x="1554" y="15993"/>
                    <a:pt x="2334" y="16001"/>
                  </a:cubicBezTo>
                  <a:lnTo>
                    <a:pt x="2334" y="1209"/>
                  </a:lnTo>
                  <a:cubicBezTo>
                    <a:pt x="2334" y="542"/>
                    <a:pt x="1812" y="0"/>
                    <a:pt x="116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0;p18">
              <a:extLst>
                <a:ext uri="{FF2B5EF4-FFF2-40B4-BE49-F238E27FC236}">
                  <a16:creationId xmlns:a16="http://schemas.microsoft.com/office/drawing/2014/main" id="{EE2BEFE5-14EB-46FE-BD63-AECD98AD5FEC}"/>
                </a:ext>
              </a:extLst>
            </p:cNvPr>
            <p:cNvSpPr/>
            <p:nvPr/>
          </p:nvSpPr>
          <p:spPr>
            <a:xfrm>
              <a:off x="8031686" y="1593539"/>
              <a:ext cx="421321" cy="3281515"/>
            </a:xfrm>
            <a:custGeom>
              <a:avLst/>
              <a:gdLst/>
              <a:ahLst/>
              <a:cxnLst/>
              <a:rect l="l" t="t" r="r" b="b"/>
              <a:pathLst>
                <a:path w="5630" h="43850" extrusionOk="0">
                  <a:moveTo>
                    <a:pt x="1648" y="1"/>
                  </a:moveTo>
                  <a:lnTo>
                    <a:pt x="1648" y="38479"/>
                  </a:lnTo>
                  <a:cubicBezTo>
                    <a:pt x="679" y="38925"/>
                    <a:pt x="1" y="39902"/>
                    <a:pt x="1" y="41039"/>
                  </a:cubicBezTo>
                  <a:cubicBezTo>
                    <a:pt x="1" y="42589"/>
                    <a:pt x="1261" y="43850"/>
                    <a:pt x="2815" y="43850"/>
                  </a:cubicBezTo>
                  <a:cubicBezTo>
                    <a:pt x="4364" y="43850"/>
                    <a:pt x="5630" y="42589"/>
                    <a:pt x="5630" y="41039"/>
                  </a:cubicBezTo>
                  <a:cubicBezTo>
                    <a:pt x="5630" y="39902"/>
                    <a:pt x="4952" y="38925"/>
                    <a:pt x="3981" y="38479"/>
                  </a:cubicBezTo>
                  <a:lnTo>
                    <a:pt x="3981" y="99"/>
                  </a:lnTo>
                  <a:cubicBezTo>
                    <a:pt x="3201" y="91"/>
                    <a:pt x="2425" y="6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1;p18">
              <a:extLst>
                <a:ext uri="{FF2B5EF4-FFF2-40B4-BE49-F238E27FC236}">
                  <a16:creationId xmlns:a16="http://schemas.microsoft.com/office/drawing/2014/main" id="{D33D0D0E-3484-45B2-B3F6-03AB037E26E3}"/>
                </a:ext>
              </a:extLst>
            </p:cNvPr>
            <p:cNvSpPr/>
            <p:nvPr/>
          </p:nvSpPr>
          <p:spPr>
            <a:xfrm>
              <a:off x="8031686" y="2851015"/>
              <a:ext cx="421321" cy="2024062"/>
            </a:xfrm>
            <a:custGeom>
              <a:avLst/>
              <a:gdLst/>
              <a:ahLst/>
              <a:cxnLst/>
              <a:rect l="l" t="t" r="r" b="b"/>
              <a:pathLst>
                <a:path w="5630" h="27047" extrusionOk="0">
                  <a:moveTo>
                    <a:pt x="3981" y="1"/>
                  </a:moveTo>
                  <a:cubicBezTo>
                    <a:pt x="3141" y="7266"/>
                    <a:pt x="3201" y="14599"/>
                    <a:pt x="2144" y="22186"/>
                  </a:cubicBezTo>
                  <a:cubicBezTo>
                    <a:pt x="1949" y="22765"/>
                    <a:pt x="1313" y="24082"/>
                    <a:pt x="460" y="24082"/>
                  </a:cubicBezTo>
                  <a:cubicBezTo>
                    <a:pt x="318" y="24082"/>
                    <a:pt x="169" y="24046"/>
                    <a:pt x="16" y="23963"/>
                  </a:cubicBezTo>
                  <a:cubicBezTo>
                    <a:pt x="4" y="24054"/>
                    <a:pt x="1" y="24141"/>
                    <a:pt x="1" y="24236"/>
                  </a:cubicBezTo>
                  <a:cubicBezTo>
                    <a:pt x="1" y="25786"/>
                    <a:pt x="1261" y="27047"/>
                    <a:pt x="2815" y="27047"/>
                  </a:cubicBezTo>
                  <a:cubicBezTo>
                    <a:pt x="4364" y="27047"/>
                    <a:pt x="5630" y="25786"/>
                    <a:pt x="5630" y="24236"/>
                  </a:cubicBezTo>
                  <a:cubicBezTo>
                    <a:pt x="5630" y="23099"/>
                    <a:pt x="4952" y="22122"/>
                    <a:pt x="3981" y="21676"/>
                  </a:cubicBezTo>
                  <a:lnTo>
                    <a:pt x="398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192;p18">
              <a:extLst>
                <a:ext uri="{FF2B5EF4-FFF2-40B4-BE49-F238E27FC236}">
                  <a16:creationId xmlns:a16="http://schemas.microsoft.com/office/drawing/2014/main" id="{558D2C9C-24D9-487D-95F1-371DD719DA9E}"/>
                </a:ext>
              </a:extLst>
            </p:cNvPr>
            <p:cNvCxnSpPr/>
            <p:nvPr/>
          </p:nvCxnSpPr>
          <p:spPr>
            <a:xfrm>
              <a:off x="3817800" y="1479296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93;p18">
              <a:extLst>
                <a:ext uri="{FF2B5EF4-FFF2-40B4-BE49-F238E27FC236}">
                  <a16:creationId xmlns:a16="http://schemas.microsoft.com/office/drawing/2014/main" id="{995666E6-617A-4510-8831-E0732E55D7A9}"/>
                </a:ext>
              </a:extLst>
            </p:cNvPr>
            <p:cNvCxnSpPr/>
            <p:nvPr/>
          </p:nvCxnSpPr>
          <p:spPr>
            <a:xfrm>
              <a:off x="3817800" y="25175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94;p18">
              <a:extLst>
                <a:ext uri="{FF2B5EF4-FFF2-40B4-BE49-F238E27FC236}">
                  <a16:creationId xmlns:a16="http://schemas.microsoft.com/office/drawing/2014/main" id="{D5A49EE2-3962-41D3-BAAF-D0AA93287505}"/>
                </a:ext>
              </a:extLst>
            </p:cNvPr>
            <p:cNvCxnSpPr/>
            <p:nvPr/>
          </p:nvCxnSpPr>
          <p:spPr>
            <a:xfrm>
              <a:off x="3817800" y="357457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95;p18">
              <a:extLst>
                <a:ext uri="{FF2B5EF4-FFF2-40B4-BE49-F238E27FC236}">
                  <a16:creationId xmlns:a16="http://schemas.microsoft.com/office/drawing/2014/main" id="{B3C3DE6D-1134-4DAA-945B-C0CF9A92E5BE}"/>
                </a:ext>
              </a:extLst>
            </p:cNvPr>
            <p:cNvCxnSpPr/>
            <p:nvPr/>
          </p:nvCxnSpPr>
          <p:spPr>
            <a:xfrm>
              <a:off x="3817800" y="46316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96;p18">
              <a:extLst>
                <a:ext uri="{FF2B5EF4-FFF2-40B4-BE49-F238E27FC236}">
                  <a16:creationId xmlns:a16="http://schemas.microsoft.com/office/drawing/2014/main" id="{7A9E7924-6CFC-43A0-8CD2-EC6700FD3904}"/>
                </a:ext>
              </a:extLst>
            </p:cNvPr>
            <p:cNvCxnSpPr/>
            <p:nvPr/>
          </p:nvCxnSpPr>
          <p:spPr>
            <a:xfrm>
              <a:off x="8001377" y="1160800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97;p18">
              <a:extLst>
                <a:ext uri="{FF2B5EF4-FFF2-40B4-BE49-F238E27FC236}">
                  <a16:creationId xmlns:a16="http://schemas.microsoft.com/office/drawing/2014/main" id="{35119220-C0A1-43D8-A384-ABF661E9F7B1}"/>
                </a:ext>
              </a:extLst>
            </p:cNvPr>
            <p:cNvCxnSpPr/>
            <p:nvPr/>
          </p:nvCxnSpPr>
          <p:spPr>
            <a:xfrm>
              <a:off x="8001377" y="21990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98;p18">
              <a:extLst>
                <a:ext uri="{FF2B5EF4-FFF2-40B4-BE49-F238E27FC236}">
                  <a16:creationId xmlns:a16="http://schemas.microsoft.com/office/drawing/2014/main" id="{7A50F2B7-C1C3-4F06-BCD4-C91688C8B338}"/>
                </a:ext>
              </a:extLst>
            </p:cNvPr>
            <p:cNvCxnSpPr/>
            <p:nvPr/>
          </p:nvCxnSpPr>
          <p:spPr>
            <a:xfrm>
              <a:off x="8001377" y="325607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99;p18">
              <a:extLst>
                <a:ext uri="{FF2B5EF4-FFF2-40B4-BE49-F238E27FC236}">
                  <a16:creationId xmlns:a16="http://schemas.microsoft.com/office/drawing/2014/main" id="{A5066688-328F-498C-B9E2-E836438C7211}"/>
                </a:ext>
              </a:extLst>
            </p:cNvPr>
            <p:cNvCxnSpPr/>
            <p:nvPr/>
          </p:nvCxnSpPr>
          <p:spPr>
            <a:xfrm>
              <a:off x="8001377" y="43131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00;p18">
              <a:extLst>
                <a:ext uri="{FF2B5EF4-FFF2-40B4-BE49-F238E27FC236}">
                  <a16:creationId xmlns:a16="http://schemas.microsoft.com/office/drawing/2014/main" id="{DDEDD817-16F7-45BB-8CA0-41706A4D58D9}"/>
                </a:ext>
              </a:extLst>
            </p:cNvPr>
            <p:cNvCxnSpPr/>
            <p:nvPr/>
          </p:nvCxnSpPr>
          <p:spPr>
            <a:xfrm>
              <a:off x="8001377" y="801288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01;p18">
              <a:extLst>
                <a:ext uri="{FF2B5EF4-FFF2-40B4-BE49-F238E27FC236}">
                  <a16:creationId xmlns:a16="http://schemas.microsoft.com/office/drawing/2014/main" id="{092B28AA-4D50-4AC8-82FD-A4965198A067}"/>
                </a:ext>
              </a:extLst>
            </p:cNvPr>
            <p:cNvCxnSpPr/>
            <p:nvPr/>
          </p:nvCxnSpPr>
          <p:spPr>
            <a:xfrm>
              <a:off x="8001377" y="18395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02;p18">
              <a:extLst>
                <a:ext uri="{FF2B5EF4-FFF2-40B4-BE49-F238E27FC236}">
                  <a16:creationId xmlns:a16="http://schemas.microsoft.com/office/drawing/2014/main" id="{4184735F-02DC-44E4-8AA1-656A9789E8A7}"/>
                </a:ext>
              </a:extLst>
            </p:cNvPr>
            <p:cNvCxnSpPr/>
            <p:nvPr/>
          </p:nvCxnSpPr>
          <p:spPr>
            <a:xfrm>
              <a:off x="8001377" y="289656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03;p18">
              <a:extLst>
                <a:ext uri="{FF2B5EF4-FFF2-40B4-BE49-F238E27FC236}">
                  <a16:creationId xmlns:a16="http://schemas.microsoft.com/office/drawing/2014/main" id="{B10B066A-0E23-4E7D-BA05-12A15C609F25}"/>
                </a:ext>
              </a:extLst>
            </p:cNvPr>
            <p:cNvCxnSpPr/>
            <p:nvPr/>
          </p:nvCxnSpPr>
          <p:spPr>
            <a:xfrm>
              <a:off x="8001377" y="39536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019E204-288B-4022-9BD1-D073CA26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91" y="104254"/>
            <a:ext cx="5584618" cy="558461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1AA6031-B71D-4B53-890B-FCAEB5D00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42" b="21190"/>
          <a:stretch/>
        </p:blipFill>
        <p:spPr>
          <a:xfrm>
            <a:off x="4172231" y="241408"/>
            <a:ext cx="4833546" cy="46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0"/>
          <p:cNvGrpSpPr/>
          <p:nvPr/>
        </p:nvGrpSpPr>
        <p:grpSpPr>
          <a:xfrm>
            <a:off x="6988750" y="560250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6091468" y="2997790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1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79B2141-376D-4FB8-B1E5-49BD3F912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51" b="19687"/>
          <a:stretch/>
        </p:blipFill>
        <p:spPr>
          <a:xfrm>
            <a:off x="1230313" y="0"/>
            <a:ext cx="452951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6">
            <a:hlinkClick r:id="" action="ppaction://noaction"/>
          </p:cNvPr>
          <p:cNvSpPr/>
          <p:nvPr/>
        </p:nvSpPr>
        <p:spPr>
          <a:xfrm>
            <a:off x="6589924" y="1653278"/>
            <a:ext cx="1650071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6">
            <a:hlinkClick r:id="" action="ppaction://noaction"/>
          </p:cNvPr>
          <p:cNvSpPr/>
          <p:nvPr/>
        </p:nvSpPr>
        <p:spPr>
          <a:xfrm>
            <a:off x="4723672" y="1653278"/>
            <a:ext cx="1688292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6">
            <a:hlinkClick r:id="" action="ppaction://noaction"/>
          </p:cNvPr>
          <p:cNvSpPr/>
          <p:nvPr/>
        </p:nvSpPr>
        <p:spPr>
          <a:xfrm>
            <a:off x="2795778" y="1679620"/>
            <a:ext cx="1730923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6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6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6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56">
            <a:hlinkClick r:id="" action="ppaction://noaction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56">
            <a:hlinkClick r:id="" action="ppaction://noaction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56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56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6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6">
            <a:hlinkClick r:id="" action="ppaction://noaction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4" name="Google Shape;1594;p56">
            <a:hlinkClick r:id="" action="ppaction://noaction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5" name="Google Shape;1595;p56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6" name="Google Shape;1596;p56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7" name="Google Shape;1597;p56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98" name="Google Shape;1598;p56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99" name="Google Shape;1599;p5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0" name="Google Shape;1600;p5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01" name="Google Shape;1601;p56">
            <a:hlinkClick r:id="" action="ppaction://noaction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6">
            <a:hlinkClick r:id="" action="ppaction://noaction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6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6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C61E6B1-B009-4841-82B6-11C14982B32E}"/>
              </a:ext>
            </a:extLst>
          </p:cNvPr>
          <p:cNvSpPr txBox="1"/>
          <p:nvPr/>
        </p:nvSpPr>
        <p:spPr>
          <a:xfrm>
            <a:off x="1721351" y="480048"/>
            <a:ext cx="34962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rgbClr val="FF0000"/>
                </a:solidFill>
              </a:rPr>
              <a:t>جدول التعلم</a:t>
            </a:r>
          </a:p>
        </p:txBody>
      </p:sp>
      <p:sp>
        <p:nvSpPr>
          <p:cNvPr id="105" name="Google Shape;1519;p56">
            <a:hlinkClick r:id="" action="ppaction://noaction"/>
            <a:extLst>
              <a:ext uri="{FF2B5EF4-FFF2-40B4-BE49-F238E27FC236}">
                <a16:creationId xmlns:a16="http://schemas.microsoft.com/office/drawing/2014/main" id="{98543313-4A2E-4CB0-9C0B-90BD34AA8D92}"/>
              </a:ext>
            </a:extLst>
          </p:cNvPr>
          <p:cNvSpPr/>
          <p:nvPr/>
        </p:nvSpPr>
        <p:spPr>
          <a:xfrm>
            <a:off x="837674" y="1657780"/>
            <a:ext cx="1767355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ACD363A-61B8-4196-8377-91BF345D137C}"/>
              </a:ext>
            </a:extLst>
          </p:cNvPr>
          <p:cNvSpPr txBox="1"/>
          <p:nvPr/>
        </p:nvSpPr>
        <p:spPr>
          <a:xfrm>
            <a:off x="4696588" y="1763421"/>
            <a:ext cx="21220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FF0000"/>
                </a:solidFill>
              </a:rPr>
              <a:t>ماذا أريد أن أعرف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22936C0C-26DF-4DF6-8B32-6534192ED492}"/>
              </a:ext>
            </a:extLst>
          </p:cNvPr>
          <p:cNvSpPr txBox="1"/>
          <p:nvPr/>
        </p:nvSpPr>
        <p:spPr>
          <a:xfrm>
            <a:off x="3038908" y="1757116"/>
            <a:ext cx="1781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chemeClr val="accent1">
                    <a:lumMod val="75000"/>
                  </a:schemeClr>
                </a:solidFill>
              </a:rPr>
              <a:t>ماذا تعلمت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59A6BAAE-1016-4C60-854A-E8D8261BB053}"/>
              </a:ext>
            </a:extLst>
          </p:cNvPr>
          <p:cNvSpPr txBox="1"/>
          <p:nvPr/>
        </p:nvSpPr>
        <p:spPr>
          <a:xfrm>
            <a:off x="826772" y="1742504"/>
            <a:ext cx="17843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C000"/>
                </a:solidFill>
              </a:rPr>
              <a:t>كيف أعرف أكثر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2B662E84-DEBB-4040-BCE9-455B9F4D46DA}"/>
              </a:ext>
            </a:extLst>
          </p:cNvPr>
          <p:cNvSpPr txBox="1"/>
          <p:nvPr/>
        </p:nvSpPr>
        <p:spPr>
          <a:xfrm>
            <a:off x="6774634" y="1779678"/>
            <a:ext cx="1841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B050"/>
                </a:solidFill>
              </a:rPr>
              <a:t>ماذا أعرف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44A3F26-7F6F-4AC5-B04E-B5EA8FBAFB67}"/>
              </a:ext>
            </a:extLst>
          </p:cNvPr>
          <p:cNvSpPr txBox="1"/>
          <p:nvPr/>
        </p:nvSpPr>
        <p:spPr>
          <a:xfrm>
            <a:off x="6608935" y="2400638"/>
            <a:ext cx="15807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/>
              <a:t>اين يوجد الماء على سطح الأرض؟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388EF3-D331-4EFB-905A-C1ADEC693413}"/>
              </a:ext>
            </a:extLst>
          </p:cNvPr>
          <p:cNvSpPr txBox="1"/>
          <p:nvPr/>
        </p:nvSpPr>
        <p:spPr>
          <a:xfrm>
            <a:off x="6627946" y="3160965"/>
            <a:ext cx="15807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/>
              <a:t>ما المواد التي تكون الأرض؟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0"/>
          <p:cNvGrpSpPr/>
          <p:nvPr/>
        </p:nvGrpSpPr>
        <p:grpSpPr>
          <a:xfrm>
            <a:off x="6988750" y="560250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6091468" y="2997790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1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D692EBC0-D19A-45BF-8001-4161DCE9A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14" b="19941"/>
          <a:stretch/>
        </p:blipFill>
        <p:spPr>
          <a:xfrm>
            <a:off x="1574377" y="0"/>
            <a:ext cx="51648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06E0F787-3CA9-49DE-8F27-C4B19697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3146" y="4334437"/>
            <a:ext cx="2686678" cy="646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ABD163-C153-49D0-A3D0-71FEF184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37499" y="895691"/>
            <a:ext cx="2210988" cy="68893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01B33A4C-76C3-4B6F-A4E4-F20AF68F5421}"/>
              </a:ext>
            </a:extLst>
          </p:cNvPr>
          <p:cNvSpPr txBox="1"/>
          <p:nvPr/>
        </p:nvSpPr>
        <p:spPr>
          <a:xfrm>
            <a:off x="7816667" y="1022721"/>
            <a:ext cx="127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اليوم</a:t>
            </a:r>
            <a:r>
              <a:rPr lang="ar-SA" sz="18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: الأحد</a:t>
            </a:r>
            <a:r>
              <a:rPr lang="ar-EG" sz="18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 </a:t>
            </a:r>
            <a:endParaRPr lang="en-GB" sz="1800" dirty="0">
              <a:solidFill>
                <a:srgbClr val="FF0000"/>
              </a:solidFill>
              <a:latin typeface="Abdo Logo" panose="02000500030000020004" pitchFamily="2" charset="-78"/>
              <a:cs typeface="Abdo Logo" panose="02000500030000020004" pitchFamily="2" charset="-78"/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EF29312A-640B-41F4-B3CD-AB5C4481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534855" y="700144"/>
            <a:ext cx="3347705" cy="1910776"/>
          </a:xfrm>
          <a:prstGeom prst="rect">
            <a:avLst/>
          </a:prstGeom>
          <a:ln>
            <a:noFill/>
          </a:ln>
        </p:spPr>
      </p:pic>
      <p:grpSp>
        <p:nvGrpSpPr>
          <p:cNvPr id="4" name="Google Shape;95;p17">
            <a:extLst>
              <a:ext uri="{FF2B5EF4-FFF2-40B4-BE49-F238E27FC236}">
                <a16:creationId xmlns:a16="http://schemas.microsoft.com/office/drawing/2014/main" id="{4EE42855-0CCB-4344-B3A7-3DAD4F88D75C}"/>
              </a:ext>
            </a:extLst>
          </p:cNvPr>
          <p:cNvGrpSpPr/>
          <p:nvPr/>
        </p:nvGrpSpPr>
        <p:grpSpPr>
          <a:xfrm>
            <a:off x="4548121" y="3146634"/>
            <a:ext cx="2450048" cy="1239827"/>
            <a:chOff x="4683148" y="2956818"/>
            <a:chExt cx="3104100" cy="1474865"/>
          </a:xfrm>
        </p:grpSpPr>
        <p:sp>
          <p:nvSpPr>
            <p:cNvPr id="5" name="Google Shape;96;p17">
              <a:extLst>
                <a:ext uri="{FF2B5EF4-FFF2-40B4-BE49-F238E27FC236}">
                  <a16:creationId xmlns:a16="http://schemas.microsoft.com/office/drawing/2014/main" id="{E5A92C62-D3E0-4610-B146-A0605EEA73F1}"/>
                </a:ext>
              </a:extLst>
            </p:cNvPr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7;p17">
              <a:extLst>
                <a:ext uri="{FF2B5EF4-FFF2-40B4-BE49-F238E27FC236}">
                  <a16:creationId xmlns:a16="http://schemas.microsoft.com/office/drawing/2014/main" id="{C5FF7EEF-1F79-4201-844A-1270096CB964}"/>
                </a:ext>
              </a:extLst>
            </p:cNvPr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7" name="Google Shape;98;p17">
                <a:extLst>
                  <a:ext uri="{FF2B5EF4-FFF2-40B4-BE49-F238E27FC236}">
                    <a16:creationId xmlns:a16="http://schemas.microsoft.com/office/drawing/2014/main" id="{FD3978F8-25C4-4AE0-B3AD-714154D2542E}"/>
                  </a:ext>
                </a:extLst>
              </p:cNvPr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99;p17">
                <a:extLst>
                  <a:ext uri="{FF2B5EF4-FFF2-40B4-BE49-F238E27FC236}">
                    <a16:creationId xmlns:a16="http://schemas.microsoft.com/office/drawing/2014/main" id="{C7B0E6C7-DA03-4C64-B3E3-58982B235C4E}"/>
                  </a:ext>
                </a:extLst>
              </p:cNvPr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0;p17">
                <a:extLst>
                  <a:ext uri="{FF2B5EF4-FFF2-40B4-BE49-F238E27FC236}">
                    <a16:creationId xmlns:a16="http://schemas.microsoft.com/office/drawing/2014/main" id="{55016F2B-15D1-4EAD-9BFA-23A312140B9D}"/>
                  </a:ext>
                </a:extLst>
              </p:cNvPr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1;p17">
                <a:extLst>
                  <a:ext uri="{FF2B5EF4-FFF2-40B4-BE49-F238E27FC236}">
                    <a16:creationId xmlns:a16="http://schemas.microsoft.com/office/drawing/2014/main" id="{F095B4E8-3255-4452-B160-D86DDBD31AC2}"/>
                  </a:ext>
                </a:extLst>
              </p:cNvPr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;p17">
                <a:extLst>
                  <a:ext uri="{FF2B5EF4-FFF2-40B4-BE49-F238E27FC236}">
                    <a16:creationId xmlns:a16="http://schemas.microsoft.com/office/drawing/2014/main" id="{37BD43E6-F8D5-4637-B8A0-B1382C368972}"/>
                  </a:ext>
                </a:extLst>
              </p:cNvPr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;p17">
                <a:extLst>
                  <a:ext uri="{FF2B5EF4-FFF2-40B4-BE49-F238E27FC236}">
                    <a16:creationId xmlns:a16="http://schemas.microsoft.com/office/drawing/2014/main" id="{6C88EC16-F7F5-452A-A3A6-1897DD28CB5C}"/>
                  </a:ext>
                </a:extLst>
              </p:cNvPr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4;p17">
                <a:extLst>
                  <a:ext uri="{FF2B5EF4-FFF2-40B4-BE49-F238E27FC236}">
                    <a16:creationId xmlns:a16="http://schemas.microsoft.com/office/drawing/2014/main" id="{078B90C6-8917-4299-B991-BD054EE4AF79}"/>
                  </a:ext>
                </a:extLst>
              </p:cNvPr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5;p17">
                <a:extLst>
                  <a:ext uri="{FF2B5EF4-FFF2-40B4-BE49-F238E27FC236}">
                    <a16:creationId xmlns:a16="http://schemas.microsoft.com/office/drawing/2014/main" id="{AAB0CCBE-5727-431F-8CBC-58C786BE68C8}"/>
                  </a:ext>
                </a:extLst>
              </p:cNvPr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6;p17">
                <a:extLst>
                  <a:ext uri="{FF2B5EF4-FFF2-40B4-BE49-F238E27FC236}">
                    <a16:creationId xmlns:a16="http://schemas.microsoft.com/office/drawing/2014/main" id="{14ECE5DF-1CF4-40D2-AD71-473EC5B47D8C}"/>
                  </a:ext>
                </a:extLst>
              </p:cNvPr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7;p17">
                <a:extLst>
                  <a:ext uri="{FF2B5EF4-FFF2-40B4-BE49-F238E27FC236}">
                    <a16:creationId xmlns:a16="http://schemas.microsoft.com/office/drawing/2014/main" id="{125A2786-CA58-473E-B534-8B3371BAE0AD}"/>
                  </a:ext>
                </a:extLst>
              </p:cNvPr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8;p17">
                <a:extLst>
                  <a:ext uri="{FF2B5EF4-FFF2-40B4-BE49-F238E27FC236}">
                    <a16:creationId xmlns:a16="http://schemas.microsoft.com/office/drawing/2014/main" id="{9122E8D9-7490-4B82-8A1F-00BE66892CFD}"/>
                  </a:ext>
                </a:extLst>
              </p:cNvPr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9;p17">
                <a:extLst>
                  <a:ext uri="{FF2B5EF4-FFF2-40B4-BE49-F238E27FC236}">
                    <a16:creationId xmlns:a16="http://schemas.microsoft.com/office/drawing/2014/main" id="{63140743-00BD-4DD1-8935-0B6689E6AAC3}"/>
                  </a:ext>
                </a:extLst>
              </p:cNvPr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;p17">
                <a:extLst>
                  <a:ext uri="{FF2B5EF4-FFF2-40B4-BE49-F238E27FC236}">
                    <a16:creationId xmlns:a16="http://schemas.microsoft.com/office/drawing/2014/main" id="{2B7A8F9A-BB65-442C-B14A-38A4AC7DEE0A}"/>
                  </a:ext>
                </a:extLst>
              </p:cNvPr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1;p17">
                <a:extLst>
                  <a:ext uri="{FF2B5EF4-FFF2-40B4-BE49-F238E27FC236}">
                    <a16:creationId xmlns:a16="http://schemas.microsoft.com/office/drawing/2014/main" id="{15AA8289-3373-478B-A578-73790454C3AD}"/>
                  </a:ext>
                </a:extLst>
              </p:cNvPr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12;p17">
                <a:extLst>
                  <a:ext uri="{FF2B5EF4-FFF2-40B4-BE49-F238E27FC236}">
                    <a16:creationId xmlns:a16="http://schemas.microsoft.com/office/drawing/2014/main" id="{5B29EE67-7289-499F-B4AA-520D288CCBDE}"/>
                  </a:ext>
                </a:extLst>
              </p:cNvPr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13;p17">
                <a:extLst>
                  <a:ext uri="{FF2B5EF4-FFF2-40B4-BE49-F238E27FC236}">
                    <a16:creationId xmlns:a16="http://schemas.microsoft.com/office/drawing/2014/main" id="{E504F18A-B832-42DB-BEC3-1238B6356378}"/>
                  </a:ext>
                </a:extLst>
              </p:cNvPr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14;p17">
                <a:extLst>
                  <a:ext uri="{FF2B5EF4-FFF2-40B4-BE49-F238E27FC236}">
                    <a16:creationId xmlns:a16="http://schemas.microsoft.com/office/drawing/2014/main" id="{4DEBEA12-672E-4712-85C2-15F7AA0908B1}"/>
                  </a:ext>
                </a:extLst>
              </p:cNvPr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15;p17">
                <a:extLst>
                  <a:ext uri="{FF2B5EF4-FFF2-40B4-BE49-F238E27FC236}">
                    <a16:creationId xmlns:a16="http://schemas.microsoft.com/office/drawing/2014/main" id="{845BF3EB-66DA-4A44-8958-0E520F0A3E8F}"/>
                  </a:ext>
                </a:extLst>
              </p:cNvPr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16;p17">
                <a:extLst>
                  <a:ext uri="{FF2B5EF4-FFF2-40B4-BE49-F238E27FC236}">
                    <a16:creationId xmlns:a16="http://schemas.microsoft.com/office/drawing/2014/main" id="{B8508552-74B1-4061-9BAC-F238D6B5D2E5}"/>
                  </a:ext>
                </a:extLst>
              </p:cNvPr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17;p17">
                <a:extLst>
                  <a:ext uri="{FF2B5EF4-FFF2-40B4-BE49-F238E27FC236}">
                    <a16:creationId xmlns:a16="http://schemas.microsoft.com/office/drawing/2014/main" id="{C96272BD-A016-4FB2-9DD8-A98E4DB13871}"/>
                  </a:ext>
                </a:extLst>
              </p:cNvPr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18;p17">
                <a:extLst>
                  <a:ext uri="{FF2B5EF4-FFF2-40B4-BE49-F238E27FC236}">
                    <a16:creationId xmlns:a16="http://schemas.microsoft.com/office/drawing/2014/main" id="{35CB49FA-F4C1-488B-A1CD-1B91F6B866DA}"/>
                  </a:ext>
                </a:extLst>
              </p:cNvPr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19;p17">
                <a:extLst>
                  <a:ext uri="{FF2B5EF4-FFF2-40B4-BE49-F238E27FC236}">
                    <a16:creationId xmlns:a16="http://schemas.microsoft.com/office/drawing/2014/main" id="{10695FA0-99C2-4D8C-8FE3-D46F19F980F1}"/>
                  </a:ext>
                </a:extLst>
              </p:cNvPr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0;p17">
                <a:extLst>
                  <a:ext uri="{FF2B5EF4-FFF2-40B4-BE49-F238E27FC236}">
                    <a16:creationId xmlns:a16="http://schemas.microsoft.com/office/drawing/2014/main" id="{6950BFA6-4812-4367-B241-F67A0543F9B0}"/>
                  </a:ext>
                </a:extLst>
              </p:cNvPr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1;p17">
                <a:extLst>
                  <a:ext uri="{FF2B5EF4-FFF2-40B4-BE49-F238E27FC236}">
                    <a16:creationId xmlns:a16="http://schemas.microsoft.com/office/drawing/2014/main" id="{00E589A2-A409-4EEC-A703-A0CA257C26B2}"/>
                  </a:ext>
                </a:extLst>
              </p:cNvPr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2;p17">
                <a:extLst>
                  <a:ext uri="{FF2B5EF4-FFF2-40B4-BE49-F238E27FC236}">
                    <a16:creationId xmlns:a16="http://schemas.microsoft.com/office/drawing/2014/main" id="{3B1BA18A-94D3-428F-A620-D10A082562A2}"/>
                  </a:ext>
                </a:extLst>
              </p:cNvPr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3;p17">
                <a:extLst>
                  <a:ext uri="{FF2B5EF4-FFF2-40B4-BE49-F238E27FC236}">
                    <a16:creationId xmlns:a16="http://schemas.microsoft.com/office/drawing/2014/main" id="{99E94840-5419-4E9A-A8BF-2EB6946891B5}"/>
                  </a:ext>
                </a:extLst>
              </p:cNvPr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124;p17">
            <a:extLst>
              <a:ext uri="{FF2B5EF4-FFF2-40B4-BE49-F238E27FC236}">
                <a16:creationId xmlns:a16="http://schemas.microsoft.com/office/drawing/2014/main" id="{359FE0F1-3E50-4800-8C37-09D8BC5F02B3}"/>
              </a:ext>
            </a:extLst>
          </p:cNvPr>
          <p:cNvGrpSpPr/>
          <p:nvPr/>
        </p:nvGrpSpPr>
        <p:grpSpPr>
          <a:xfrm flipH="1">
            <a:off x="1825609" y="1423589"/>
            <a:ext cx="1850867" cy="3259616"/>
            <a:chOff x="7688425" y="945388"/>
            <a:chExt cx="2136495" cy="4558882"/>
          </a:xfrm>
        </p:grpSpPr>
        <p:grpSp>
          <p:nvGrpSpPr>
            <p:cNvPr id="34" name="Google Shape;125;p17">
              <a:extLst>
                <a:ext uri="{FF2B5EF4-FFF2-40B4-BE49-F238E27FC236}">
                  <a16:creationId xmlns:a16="http://schemas.microsoft.com/office/drawing/2014/main" id="{79AADCCF-A33C-4DBD-8C34-D21DDD06CBC3}"/>
                </a:ext>
              </a:extLst>
            </p:cNvPr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37" name="Google Shape;126;p17">
                <a:extLst>
                  <a:ext uri="{FF2B5EF4-FFF2-40B4-BE49-F238E27FC236}">
                    <a16:creationId xmlns:a16="http://schemas.microsoft.com/office/drawing/2014/main" id="{68E61517-F5D4-4175-990B-1C66384CDB1B}"/>
                  </a:ext>
                </a:extLst>
              </p:cNvPr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7;p17">
                <a:extLst>
                  <a:ext uri="{FF2B5EF4-FFF2-40B4-BE49-F238E27FC236}">
                    <a16:creationId xmlns:a16="http://schemas.microsoft.com/office/drawing/2014/main" id="{066D96B9-F63C-46BB-B75B-ED2345DC1DB6}"/>
                  </a:ext>
                </a:extLst>
              </p:cNvPr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8;p17">
                <a:extLst>
                  <a:ext uri="{FF2B5EF4-FFF2-40B4-BE49-F238E27FC236}">
                    <a16:creationId xmlns:a16="http://schemas.microsoft.com/office/drawing/2014/main" id="{5C465E91-080C-4C38-8AE4-BAA8A8563A56}"/>
                  </a:ext>
                </a:extLst>
              </p:cNvPr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9;p17">
                <a:extLst>
                  <a:ext uri="{FF2B5EF4-FFF2-40B4-BE49-F238E27FC236}">
                    <a16:creationId xmlns:a16="http://schemas.microsoft.com/office/drawing/2014/main" id="{98AA4689-010E-4A0C-BAA8-128249CE356C}"/>
                  </a:ext>
                </a:extLst>
              </p:cNvPr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0;p17">
                <a:extLst>
                  <a:ext uri="{FF2B5EF4-FFF2-40B4-BE49-F238E27FC236}">
                    <a16:creationId xmlns:a16="http://schemas.microsoft.com/office/drawing/2014/main" id="{A84E1496-709F-4540-85C7-DD0D9BEEE061}"/>
                  </a:ext>
                </a:extLst>
              </p:cNvPr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1;p17">
                <a:extLst>
                  <a:ext uri="{FF2B5EF4-FFF2-40B4-BE49-F238E27FC236}">
                    <a16:creationId xmlns:a16="http://schemas.microsoft.com/office/drawing/2014/main" id="{2CC34519-9E30-4ADB-B003-F58C43359748}"/>
                  </a:ext>
                </a:extLst>
              </p:cNvPr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2;p17">
                <a:extLst>
                  <a:ext uri="{FF2B5EF4-FFF2-40B4-BE49-F238E27FC236}">
                    <a16:creationId xmlns:a16="http://schemas.microsoft.com/office/drawing/2014/main" id="{7E1C2D69-FB51-4131-A613-35D022585CE2}"/>
                  </a:ext>
                </a:extLst>
              </p:cNvPr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3;p17">
                <a:extLst>
                  <a:ext uri="{FF2B5EF4-FFF2-40B4-BE49-F238E27FC236}">
                    <a16:creationId xmlns:a16="http://schemas.microsoft.com/office/drawing/2014/main" id="{B5F8D423-023A-4DF8-AC15-2D8EEC22464E}"/>
                  </a:ext>
                </a:extLst>
              </p:cNvPr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4;p17">
                <a:extLst>
                  <a:ext uri="{FF2B5EF4-FFF2-40B4-BE49-F238E27FC236}">
                    <a16:creationId xmlns:a16="http://schemas.microsoft.com/office/drawing/2014/main" id="{57072709-BF1B-4BA1-81F9-F47FFE3E2424}"/>
                  </a:ext>
                </a:extLst>
              </p:cNvPr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5;p17">
                <a:extLst>
                  <a:ext uri="{FF2B5EF4-FFF2-40B4-BE49-F238E27FC236}">
                    <a16:creationId xmlns:a16="http://schemas.microsoft.com/office/drawing/2014/main" id="{FB5DBDA0-866A-4CAA-B83B-589ABE075E87}"/>
                  </a:ext>
                </a:extLst>
              </p:cNvPr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6;p17">
                <a:extLst>
                  <a:ext uri="{FF2B5EF4-FFF2-40B4-BE49-F238E27FC236}">
                    <a16:creationId xmlns:a16="http://schemas.microsoft.com/office/drawing/2014/main" id="{A7461E8E-8C7D-42B0-854F-7360B8AF404C}"/>
                  </a:ext>
                </a:extLst>
              </p:cNvPr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7;p17">
                <a:extLst>
                  <a:ext uri="{FF2B5EF4-FFF2-40B4-BE49-F238E27FC236}">
                    <a16:creationId xmlns:a16="http://schemas.microsoft.com/office/drawing/2014/main" id="{B733E0DC-CB7A-44C8-A108-A7E6800FA26B}"/>
                  </a:ext>
                </a:extLst>
              </p:cNvPr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8;p17">
                <a:extLst>
                  <a:ext uri="{FF2B5EF4-FFF2-40B4-BE49-F238E27FC236}">
                    <a16:creationId xmlns:a16="http://schemas.microsoft.com/office/drawing/2014/main" id="{907C1587-1E95-4CDA-B47F-CAC5A160CCA9}"/>
                  </a:ext>
                </a:extLst>
              </p:cNvPr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9;p17">
                <a:extLst>
                  <a:ext uri="{FF2B5EF4-FFF2-40B4-BE49-F238E27FC236}">
                    <a16:creationId xmlns:a16="http://schemas.microsoft.com/office/drawing/2014/main" id="{FB3DB70B-B62A-4EFD-95C2-7D61FBE9E579}"/>
                  </a:ext>
                </a:extLst>
              </p:cNvPr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0;p17">
                <a:extLst>
                  <a:ext uri="{FF2B5EF4-FFF2-40B4-BE49-F238E27FC236}">
                    <a16:creationId xmlns:a16="http://schemas.microsoft.com/office/drawing/2014/main" id="{FA4E5FB3-F00C-4900-A913-E5ECBC63C69C}"/>
                  </a:ext>
                </a:extLst>
              </p:cNvPr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1;p17">
                <a:extLst>
                  <a:ext uri="{FF2B5EF4-FFF2-40B4-BE49-F238E27FC236}">
                    <a16:creationId xmlns:a16="http://schemas.microsoft.com/office/drawing/2014/main" id="{C9EE0735-26BA-4A78-8125-8AAAB4C3D0F0}"/>
                  </a:ext>
                </a:extLst>
              </p:cNvPr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2;p17">
                <a:extLst>
                  <a:ext uri="{FF2B5EF4-FFF2-40B4-BE49-F238E27FC236}">
                    <a16:creationId xmlns:a16="http://schemas.microsoft.com/office/drawing/2014/main" id="{3177C39D-AA48-4231-9388-C53A8793C3F5}"/>
                  </a:ext>
                </a:extLst>
              </p:cNvPr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3;p17">
                <a:extLst>
                  <a:ext uri="{FF2B5EF4-FFF2-40B4-BE49-F238E27FC236}">
                    <a16:creationId xmlns:a16="http://schemas.microsoft.com/office/drawing/2014/main" id="{7BA23493-A8DF-4777-AC09-6E48E5598F89}"/>
                  </a:ext>
                </a:extLst>
              </p:cNvPr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4;p17">
                <a:extLst>
                  <a:ext uri="{FF2B5EF4-FFF2-40B4-BE49-F238E27FC236}">
                    <a16:creationId xmlns:a16="http://schemas.microsoft.com/office/drawing/2014/main" id="{E197D129-3501-4539-963A-AD0078CC558C}"/>
                  </a:ext>
                </a:extLst>
              </p:cNvPr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5;p17">
                <a:extLst>
                  <a:ext uri="{FF2B5EF4-FFF2-40B4-BE49-F238E27FC236}">
                    <a16:creationId xmlns:a16="http://schemas.microsoft.com/office/drawing/2014/main" id="{77CD9D94-A3EA-49EB-804F-98E4FDF29C9E}"/>
                  </a:ext>
                </a:extLst>
              </p:cNvPr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6;p17">
                <a:extLst>
                  <a:ext uri="{FF2B5EF4-FFF2-40B4-BE49-F238E27FC236}">
                    <a16:creationId xmlns:a16="http://schemas.microsoft.com/office/drawing/2014/main" id="{FEF321D3-9BF7-48CA-9988-9626564CC3B8}"/>
                  </a:ext>
                </a:extLst>
              </p:cNvPr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7;p17">
                <a:extLst>
                  <a:ext uri="{FF2B5EF4-FFF2-40B4-BE49-F238E27FC236}">
                    <a16:creationId xmlns:a16="http://schemas.microsoft.com/office/drawing/2014/main" id="{65C28220-E9A9-437E-B589-7A9923FC5028}"/>
                  </a:ext>
                </a:extLst>
              </p:cNvPr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8;p17">
                <a:extLst>
                  <a:ext uri="{FF2B5EF4-FFF2-40B4-BE49-F238E27FC236}">
                    <a16:creationId xmlns:a16="http://schemas.microsoft.com/office/drawing/2014/main" id="{085FDB9D-23CA-45D7-9403-40C986553E81}"/>
                  </a:ext>
                </a:extLst>
              </p:cNvPr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9;p17">
                <a:extLst>
                  <a:ext uri="{FF2B5EF4-FFF2-40B4-BE49-F238E27FC236}">
                    <a16:creationId xmlns:a16="http://schemas.microsoft.com/office/drawing/2014/main" id="{720B117F-F0B6-42A1-A5E1-B0ACFA0B1B47}"/>
                  </a:ext>
                </a:extLst>
              </p:cNvPr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0;p17">
                <a:extLst>
                  <a:ext uri="{FF2B5EF4-FFF2-40B4-BE49-F238E27FC236}">
                    <a16:creationId xmlns:a16="http://schemas.microsoft.com/office/drawing/2014/main" id="{4EB59309-D2BF-4CB4-88C3-3164F863562A}"/>
                  </a:ext>
                </a:extLst>
              </p:cNvPr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51;p17">
                <a:extLst>
                  <a:ext uri="{FF2B5EF4-FFF2-40B4-BE49-F238E27FC236}">
                    <a16:creationId xmlns:a16="http://schemas.microsoft.com/office/drawing/2014/main" id="{995A3224-1680-43D5-B84D-1E54550787CD}"/>
                  </a:ext>
                </a:extLst>
              </p:cNvPr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52;p17">
                <a:extLst>
                  <a:ext uri="{FF2B5EF4-FFF2-40B4-BE49-F238E27FC236}">
                    <a16:creationId xmlns:a16="http://schemas.microsoft.com/office/drawing/2014/main" id="{1ECAE31E-4C21-4345-9232-59AB5CC5C28B}"/>
                  </a:ext>
                </a:extLst>
              </p:cNvPr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3;p17">
                <a:extLst>
                  <a:ext uri="{FF2B5EF4-FFF2-40B4-BE49-F238E27FC236}">
                    <a16:creationId xmlns:a16="http://schemas.microsoft.com/office/drawing/2014/main" id="{1450AAB2-52BD-467C-B1F2-C1FB14EFD11D}"/>
                  </a:ext>
                </a:extLst>
              </p:cNvPr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4;p17">
                <a:extLst>
                  <a:ext uri="{FF2B5EF4-FFF2-40B4-BE49-F238E27FC236}">
                    <a16:creationId xmlns:a16="http://schemas.microsoft.com/office/drawing/2014/main" id="{C6EB438A-BD5B-4972-B449-EF089FB35B32}"/>
                  </a:ext>
                </a:extLst>
              </p:cNvPr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5;p17">
                <a:extLst>
                  <a:ext uri="{FF2B5EF4-FFF2-40B4-BE49-F238E27FC236}">
                    <a16:creationId xmlns:a16="http://schemas.microsoft.com/office/drawing/2014/main" id="{BD4E074C-2D6F-4A2D-BFCA-790258B2A0C7}"/>
                  </a:ext>
                </a:extLst>
              </p:cNvPr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6;p17">
                <a:extLst>
                  <a:ext uri="{FF2B5EF4-FFF2-40B4-BE49-F238E27FC236}">
                    <a16:creationId xmlns:a16="http://schemas.microsoft.com/office/drawing/2014/main" id="{21204F4A-BB81-412E-81C0-EB4045939586}"/>
                  </a:ext>
                </a:extLst>
              </p:cNvPr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7;p17">
                <a:extLst>
                  <a:ext uri="{FF2B5EF4-FFF2-40B4-BE49-F238E27FC236}">
                    <a16:creationId xmlns:a16="http://schemas.microsoft.com/office/drawing/2014/main" id="{E4BD8878-3F2F-480C-9DAD-F6264A489FFC}"/>
                  </a:ext>
                </a:extLst>
              </p:cNvPr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8;p17">
                <a:extLst>
                  <a:ext uri="{FF2B5EF4-FFF2-40B4-BE49-F238E27FC236}">
                    <a16:creationId xmlns:a16="http://schemas.microsoft.com/office/drawing/2014/main" id="{93FA4E91-6664-4B64-ACF0-E68218C08701}"/>
                  </a:ext>
                </a:extLst>
              </p:cNvPr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9;p17">
                <a:extLst>
                  <a:ext uri="{FF2B5EF4-FFF2-40B4-BE49-F238E27FC236}">
                    <a16:creationId xmlns:a16="http://schemas.microsoft.com/office/drawing/2014/main" id="{245E51A0-F245-48CC-BF0A-DF8C1E0CFAD9}"/>
                  </a:ext>
                </a:extLst>
              </p:cNvPr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60;p17">
                <a:extLst>
                  <a:ext uri="{FF2B5EF4-FFF2-40B4-BE49-F238E27FC236}">
                    <a16:creationId xmlns:a16="http://schemas.microsoft.com/office/drawing/2014/main" id="{98B90F41-2B1A-457E-84C1-55AA46C4D498}"/>
                  </a:ext>
                </a:extLst>
              </p:cNvPr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61;p17">
                <a:extLst>
                  <a:ext uri="{FF2B5EF4-FFF2-40B4-BE49-F238E27FC236}">
                    <a16:creationId xmlns:a16="http://schemas.microsoft.com/office/drawing/2014/main" id="{59FEBA3D-32CB-4FA8-A2B5-E92AB957157D}"/>
                  </a:ext>
                </a:extLst>
              </p:cNvPr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62;p17">
                <a:extLst>
                  <a:ext uri="{FF2B5EF4-FFF2-40B4-BE49-F238E27FC236}">
                    <a16:creationId xmlns:a16="http://schemas.microsoft.com/office/drawing/2014/main" id="{FBDEF042-F294-4779-86EF-F9198A9AED06}"/>
                  </a:ext>
                </a:extLst>
              </p:cNvPr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3;p17">
                <a:extLst>
                  <a:ext uri="{FF2B5EF4-FFF2-40B4-BE49-F238E27FC236}">
                    <a16:creationId xmlns:a16="http://schemas.microsoft.com/office/drawing/2014/main" id="{7BF2AF6F-B4FF-48D1-A778-579F7D734D4D}"/>
                  </a:ext>
                </a:extLst>
              </p:cNvPr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4;p17">
                <a:extLst>
                  <a:ext uri="{FF2B5EF4-FFF2-40B4-BE49-F238E27FC236}">
                    <a16:creationId xmlns:a16="http://schemas.microsoft.com/office/drawing/2014/main" id="{49373213-B78B-4C7B-B564-A070E85BFE4E}"/>
                  </a:ext>
                </a:extLst>
              </p:cNvPr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5;p17">
                <a:extLst>
                  <a:ext uri="{FF2B5EF4-FFF2-40B4-BE49-F238E27FC236}">
                    <a16:creationId xmlns:a16="http://schemas.microsoft.com/office/drawing/2014/main" id="{A5E74300-FDD7-4078-9569-E6023AA2C95F}"/>
                  </a:ext>
                </a:extLst>
              </p:cNvPr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6;p17">
                <a:extLst>
                  <a:ext uri="{FF2B5EF4-FFF2-40B4-BE49-F238E27FC236}">
                    <a16:creationId xmlns:a16="http://schemas.microsoft.com/office/drawing/2014/main" id="{FF69111F-A98B-40A8-A198-CC39A74865A2}"/>
                  </a:ext>
                </a:extLst>
              </p:cNvPr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7;p17">
                <a:extLst>
                  <a:ext uri="{FF2B5EF4-FFF2-40B4-BE49-F238E27FC236}">
                    <a16:creationId xmlns:a16="http://schemas.microsoft.com/office/drawing/2014/main" id="{6203BC9F-F470-4FD4-B75B-FB5227F1BFED}"/>
                  </a:ext>
                </a:extLst>
              </p:cNvPr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8;p17">
                <a:extLst>
                  <a:ext uri="{FF2B5EF4-FFF2-40B4-BE49-F238E27FC236}">
                    <a16:creationId xmlns:a16="http://schemas.microsoft.com/office/drawing/2014/main" id="{757A5292-F9D4-4904-A49C-25F947F6751F}"/>
                  </a:ext>
                </a:extLst>
              </p:cNvPr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9;p17">
                <a:extLst>
                  <a:ext uri="{FF2B5EF4-FFF2-40B4-BE49-F238E27FC236}">
                    <a16:creationId xmlns:a16="http://schemas.microsoft.com/office/drawing/2014/main" id="{9C4324BE-7800-4E45-BB68-A83B274D41BF}"/>
                  </a:ext>
                </a:extLst>
              </p:cNvPr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0;p17">
                <a:extLst>
                  <a:ext uri="{FF2B5EF4-FFF2-40B4-BE49-F238E27FC236}">
                    <a16:creationId xmlns:a16="http://schemas.microsoft.com/office/drawing/2014/main" id="{2620F039-7B86-4366-AEE6-25D0C595D8A3}"/>
                  </a:ext>
                </a:extLst>
              </p:cNvPr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71;p17">
                <a:extLst>
                  <a:ext uri="{FF2B5EF4-FFF2-40B4-BE49-F238E27FC236}">
                    <a16:creationId xmlns:a16="http://schemas.microsoft.com/office/drawing/2014/main" id="{ED2600D2-5FFB-4BAD-AD84-33EE813BE0B8}"/>
                  </a:ext>
                </a:extLst>
              </p:cNvPr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72;p17">
                <a:extLst>
                  <a:ext uri="{FF2B5EF4-FFF2-40B4-BE49-F238E27FC236}">
                    <a16:creationId xmlns:a16="http://schemas.microsoft.com/office/drawing/2014/main" id="{AF785ADE-C151-4F1B-982C-28EC4E5D5F54}"/>
                  </a:ext>
                </a:extLst>
              </p:cNvPr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3;p17">
                <a:extLst>
                  <a:ext uri="{FF2B5EF4-FFF2-40B4-BE49-F238E27FC236}">
                    <a16:creationId xmlns:a16="http://schemas.microsoft.com/office/drawing/2014/main" id="{D1105EDD-3481-4327-8206-1986037DE010}"/>
                  </a:ext>
                </a:extLst>
              </p:cNvPr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4;p17">
                <a:extLst>
                  <a:ext uri="{FF2B5EF4-FFF2-40B4-BE49-F238E27FC236}">
                    <a16:creationId xmlns:a16="http://schemas.microsoft.com/office/drawing/2014/main" id="{44EF803A-E0F3-4476-AC44-DE4F7EECFD06}"/>
                  </a:ext>
                </a:extLst>
              </p:cNvPr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5;p17">
                <a:extLst>
                  <a:ext uri="{FF2B5EF4-FFF2-40B4-BE49-F238E27FC236}">
                    <a16:creationId xmlns:a16="http://schemas.microsoft.com/office/drawing/2014/main" id="{4E6D93B1-C2D7-4FDD-9A5C-790D2553F7EE}"/>
                  </a:ext>
                </a:extLst>
              </p:cNvPr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6;p17">
                <a:extLst>
                  <a:ext uri="{FF2B5EF4-FFF2-40B4-BE49-F238E27FC236}">
                    <a16:creationId xmlns:a16="http://schemas.microsoft.com/office/drawing/2014/main" id="{D4D9CC3C-648D-4A76-A22B-6093900C0AA3}"/>
                  </a:ext>
                </a:extLst>
              </p:cNvPr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7;p17">
                <a:extLst>
                  <a:ext uri="{FF2B5EF4-FFF2-40B4-BE49-F238E27FC236}">
                    <a16:creationId xmlns:a16="http://schemas.microsoft.com/office/drawing/2014/main" id="{E6EE21D3-8669-44EC-B80B-14FA0A1383DB}"/>
                  </a:ext>
                </a:extLst>
              </p:cNvPr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8;p17">
                <a:extLst>
                  <a:ext uri="{FF2B5EF4-FFF2-40B4-BE49-F238E27FC236}">
                    <a16:creationId xmlns:a16="http://schemas.microsoft.com/office/drawing/2014/main" id="{CC2D023E-92FD-4614-A782-300E5ACB37C6}"/>
                  </a:ext>
                </a:extLst>
              </p:cNvPr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9;p17">
                <a:extLst>
                  <a:ext uri="{FF2B5EF4-FFF2-40B4-BE49-F238E27FC236}">
                    <a16:creationId xmlns:a16="http://schemas.microsoft.com/office/drawing/2014/main" id="{61507D38-EBD2-4784-AD56-7B2DB5C747F6}"/>
                  </a:ext>
                </a:extLst>
              </p:cNvPr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180;p17">
              <a:extLst>
                <a:ext uri="{FF2B5EF4-FFF2-40B4-BE49-F238E27FC236}">
                  <a16:creationId xmlns:a16="http://schemas.microsoft.com/office/drawing/2014/main" id="{37C61A42-3FDF-42AF-8E7C-2A17B68535DB}"/>
                </a:ext>
              </a:extLst>
            </p:cNvPr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;p17">
              <a:extLst>
                <a:ext uri="{FF2B5EF4-FFF2-40B4-BE49-F238E27FC236}">
                  <a16:creationId xmlns:a16="http://schemas.microsoft.com/office/drawing/2014/main" id="{C3BD6A30-0FDB-49C2-A501-50573E73E859}"/>
                </a:ext>
              </a:extLst>
            </p:cNvPr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592B44-F571-4EE8-B206-28D95885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08513" y="24914"/>
            <a:ext cx="2210988" cy="688937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29807CDF-89CA-44E0-AC77-63C150D187BA}"/>
              </a:ext>
            </a:extLst>
          </p:cNvPr>
          <p:cNvSpPr txBox="1"/>
          <p:nvPr/>
        </p:nvSpPr>
        <p:spPr>
          <a:xfrm>
            <a:off x="4011932" y="1385354"/>
            <a:ext cx="246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اليابسة</a:t>
            </a:r>
            <a:r>
              <a:rPr lang="ar-EG" sz="36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 </a:t>
            </a:r>
            <a:endParaRPr lang="en-GB" sz="3600" dirty="0">
              <a:solidFill>
                <a:srgbClr val="FF0000"/>
              </a:solidFill>
              <a:latin typeface="Abdo Logo" panose="02000500030000020004" pitchFamily="2" charset="-78"/>
              <a:cs typeface="Abdo Logo" panose="02000500030000020004" pitchFamily="2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3CD89A-41C3-4A94-94A0-C4083057C4CC}"/>
              </a:ext>
            </a:extLst>
          </p:cNvPr>
          <p:cNvSpPr txBox="1"/>
          <p:nvPr/>
        </p:nvSpPr>
        <p:spPr>
          <a:xfrm>
            <a:off x="7895198" y="271446"/>
            <a:ext cx="127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التاريخ</a:t>
            </a:r>
            <a:r>
              <a:rPr lang="ar-SA" sz="18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: 1443/5/1</a:t>
            </a:r>
            <a:r>
              <a:rPr lang="ar-EG" sz="1800" dirty="0">
                <a:solidFill>
                  <a:srgbClr val="FF000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 </a:t>
            </a:r>
            <a:endParaRPr lang="en-GB" sz="1800" dirty="0">
              <a:solidFill>
                <a:srgbClr val="FF0000"/>
              </a:solidFill>
              <a:latin typeface="Abdo Logo" panose="02000500030000020004" pitchFamily="2" charset="-78"/>
              <a:cs typeface="Abdo Logo" panose="02000500030000020004" pitchFamily="2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AD0DE3-55D3-4051-BF54-AA255A27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1" y="126999"/>
            <a:ext cx="1573830" cy="15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1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4"/>
          <p:cNvSpPr txBox="1"/>
          <p:nvPr/>
        </p:nvSpPr>
        <p:spPr>
          <a:xfrm>
            <a:off x="6397448" y="916323"/>
            <a:ext cx="1769669" cy="68072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ما الجبال؟</a:t>
            </a:r>
            <a:endParaRPr kumimoji="0" lang="ar-EG" sz="2400" b="1" i="0" u="none" strike="noStrike" kern="0" cap="none" spc="0" normalizeH="0" baseline="0" noProof="0" dirty="0">
              <a:ln>
                <a:noFill/>
              </a:ln>
              <a:solidFill>
                <a:srgbClr val="2D406A"/>
              </a:solidFill>
              <a:effectLst/>
              <a:uLnTx/>
              <a:uFillTx/>
              <a:latin typeface="Advent Pro"/>
              <a:cs typeface="Al-Mothnna" pitchFamily="2" charset="-78"/>
              <a:sym typeface="Advent Pro"/>
            </a:endParaRPr>
          </a:p>
        </p:txBody>
      </p:sp>
      <p:sp>
        <p:nvSpPr>
          <p:cNvPr id="496" name="Google Shape;496;p24"/>
          <p:cNvSpPr txBox="1"/>
          <p:nvPr/>
        </p:nvSpPr>
        <p:spPr>
          <a:xfrm>
            <a:off x="5819994" y="4800250"/>
            <a:ext cx="169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ar-EG" sz="1600" b="0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النص </a:t>
            </a:r>
          </a:p>
        </p:txBody>
      </p:sp>
      <p:sp>
        <p:nvSpPr>
          <p:cNvPr id="498" name="Google Shape;498;p24"/>
          <p:cNvSpPr/>
          <p:nvPr/>
        </p:nvSpPr>
        <p:spPr>
          <a:xfrm>
            <a:off x="4047102" y="1867600"/>
            <a:ext cx="1784480" cy="2111069"/>
          </a:xfrm>
          <a:custGeom>
            <a:avLst/>
            <a:gdLst/>
            <a:ahLst/>
            <a:cxnLst/>
            <a:rect l="l" t="t" r="r" b="b"/>
            <a:pathLst>
              <a:path w="31937" h="37782" extrusionOk="0">
                <a:moveTo>
                  <a:pt x="5016" y="728"/>
                </a:moveTo>
                <a:cubicBezTo>
                  <a:pt x="8561" y="728"/>
                  <a:pt x="15467" y="6766"/>
                  <a:pt x="21285" y="15244"/>
                </a:cubicBezTo>
                <a:cubicBezTo>
                  <a:pt x="27906" y="24895"/>
                  <a:pt x="31065" y="34721"/>
                  <a:pt x="28182" y="36699"/>
                </a:cubicBezTo>
                <a:cubicBezTo>
                  <a:pt x="27832" y="36939"/>
                  <a:pt x="27406" y="37054"/>
                  <a:pt x="26916" y="37054"/>
                </a:cubicBezTo>
                <a:cubicBezTo>
                  <a:pt x="23371" y="37054"/>
                  <a:pt x="16469" y="31018"/>
                  <a:pt x="10652" y="22539"/>
                </a:cubicBezTo>
                <a:cubicBezTo>
                  <a:pt x="4027" y="12887"/>
                  <a:pt x="867" y="3062"/>
                  <a:pt x="3750" y="1084"/>
                </a:cubicBezTo>
                <a:cubicBezTo>
                  <a:pt x="4098" y="845"/>
                  <a:pt x="4527" y="728"/>
                  <a:pt x="5016" y="728"/>
                </a:cubicBezTo>
                <a:close/>
                <a:moveTo>
                  <a:pt x="4965" y="0"/>
                </a:moveTo>
                <a:cubicBezTo>
                  <a:pt x="4337" y="0"/>
                  <a:pt x="3785" y="152"/>
                  <a:pt x="3326" y="467"/>
                </a:cubicBezTo>
                <a:cubicBezTo>
                  <a:pt x="0" y="2751"/>
                  <a:pt x="2944" y="12634"/>
                  <a:pt x="10035" y="22963"/>
                </a:cubicBezTo>
                <a:cubicBezTo>
                  <a:pt x="16144" y="31869"/>
                  <a:pt x="23050" y="37781"/>
                  <a:pt x="26971" y="37781"/>
                </a:cubicBezTo>
                <a:cubicBezTo>
                  <a:pt x="27595" y="37781"/>
                  <a:pt x="28149" y="37630"/>
                  <a:pt x="28607" y="37316"/>
                </a:cubicBezTo>
                <a:cubicBezTo>
                  <a:pt x="31936" y="35031"/>
                  <a:pt x="28990" y="25153"/>
                  <a:pt x="21902" y="14819"/>
                </a:cubicBezTo>
                <a:cubicBezTo>
                  <a:pt x="15793" y="5915"/>
                  <a:pt x="8887" y="0"/>
                  <a:pt x="4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"/>
          <p:cNvSpPr/>
          <p:nvPr/>
        </p:nvSpPr>
        <p:spPr>
          <a:xfrm>
            <a:off x="6532438" y="1949028"/>
            <a:ext cx="2499009" cy="804712"/>
          </a:xfrm>
          <a:custGeom>
            <a:avLst/>
            <a:gdLst/>
            <a:ahLst/>
            <a:cxnLst/>
            <a:rect l="l" t="t" r="r" b="b"/>
            <a:pathLst>
              <a:path w="44725" h="14402" extrusionOk="0">
                <a:moveTo>
                  <a:pt x="21686" y="749"/>
                </a:moveTo>
                <a:cubicBezTo>
                  <a:pt x="21933" y="749"/>
                  <a:pt x="22179" y="749"/>
                  <a:pt x="22429" y="754"/>
                </a:cubicBezTo>
                <a:cubicBezTo>
                  <a:pt x="28258" y="814"/>
                  <a:pt x="33728" y="1572"/>
                  <a:pt x="37830" y="2894"/>
                </a:cubicBezTo>
                <a:cubicBezTo>
                  <a:pt x="41739" y="4151"/>
                  <a:pt x="43970" y="5803"/>
                  <a:pt x="43956" y="7424"/>
                </a:cubicBezTo>
                <a:cubicBezTo>
                  <a:pt x="43937" y="9045"/>
                  <a:pt x="41671" y="10647"/>
                  <a:pt x="37739" y="11826"/>
                </a:cubicBezTo>
                <a:cubicBezTo>
                  <a:pt x="33789" y="13007"/>
                  <a:pt x="28592" y="13651"/>
                  <a:pt x="23048" y="13651"/>
                </a:cubicBezTo>
                <a:cubicBezTo>
                  <a:pt x="22798" y="13651"/>
                  <a:pt x="22547" y="13650"/>
                  <a:pt x="22296" y="13647"/>
                </a:cubicBezTo>
                <a:cubicBezTo>
                  <a:pt x="16462" y="13587"/>
                  <a:pt x="10992" y="12829"/>
                  <a:pt x="6894" y="11507"/>
                </a:cubicBezTo>
                <a:cubicBezTo>
                  <a:pt x="2985" y="10249"/>
                  <a:pt x="750" y="8598"/>
                  <a:pt x="769" y="6981"/>
                </a:cubicBezTo>
                <a:cubicBezTo>
                  <a:pt x="784" y="5359"/>
                  <a:pt x="3050" y="3754"/>
                  <a:pt x="6985" y="2575"/>
                </a:cubicBezTo>
                <a:cubicBezTo>
                  <a:pt x="10936" y="1394"/>
                  <a:pt x="16133" y="749"/>
                  <a:pt x="21686" y="749"/>
                </a:cubicBezTo>
                <a:close/>
                <a:moveTo>
                  <a:pt x="21723" y="0"/>
                </a:moveTo>
                <a:cubicBezTo>
                  <a:pt x="16081" y="0"/>
                  <a:pt x="10797" y="652"/>
                  <a:pt x="6770" y="1859"/>
                </a:cubicBezTo>
                <a:cubicBezTo>
                  <a:pt x="2436" y="3155"/>
                  <a:pt x="38" y="4973"/>
                  <a:pt x="19" y="6973"/>
                </a:cubicBezTo>
                <a:cubicBezTo>
                  <a:pt x="0" y="8973"/>
                  <a:pt x="2356" y="10836"/>
                  <a:pt x="6663" y="12223"/>
                </a:cubicBezTo>
                <a:cubicBezTo>
                  <a:pt x="10833" y="13564"/>
                  <a:pt x="16383" y="14337"/>
                  <a:pt x="22288" y="14397"/>
                </a:cubicBezTo>
                <a:cubicBezTo>
                  <a:pt x="22538" y="14401"/>
                  <a:pt x="22784" y="14401"/>
                  <a:pt x="23034" y="14401"/>
                </a:cubicBezTo>
                <a:cubicBezTo>
                  <a:pt x="28660" y="14401"/>
                  <a:pt x="33933" y="13746"/>
                  <a:pt x="37952" y="12541"/>
                </a:cubicBezTo>
                <a:cubicBezTo>
                  <a:pt x="42285" y="11246"/>
                  <a:pt x="44683" y="9431"/>
                  <a:pt x="44702" y="7431"/>
                </a:cubicBezTo>
                <a:cubicBezTo>
                  <a:pt x="44725" y="5431"/>
                  <a:pt x="42365" y="3567"/>
                  <a:pt x="38057" y="2181"/>
                </a:cubicBezTo>
                <a:cubicBezTo>
                  <a:pt x="33887" y="836"/>
                  <a:pt x="28338" y="64"/>
                  <a:pt x="22436" y="4"/>
                </a:cubicBezTo>
                <a:cubicBezTo>
                  <a:pt x="22198" y="1"/>
                  <a:pt x="21960" y="0"/>
                  <a:pt x="21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4"/>
          <p:cNvSpPr/>
          <p:nvPr/>
        </p:nvSpPr>
        <p:spPr>
          <a:xfrm>
            <a:off x="6894091" y="1426152"/>
            <a:ext cx="1804763" cy="1962498"/>
          </a:xfrm>
          <a:custGeom>
            <a:avLst/>
            <a:gdLst/>
            <a:ahLst/>
            <a:cxnLst/>
            <a:rect l="l" t="t" r="r" b="b"/>
            <a:pathLst>
              <a:path w="32300" h="35123" extrusionOk="0">
                <a:moveTo>
                  <a:pt x="28702" y="743"/>
                </a:moveTo>
                <a:cubicBezTo>
                  <a:pt x="29368" y="743"/>
                  <a:pt x="29906" y="910"/>
                  <a:pt x="30296" y="1246"/>
                </a:cubicBezTo>
                <a:cubicBezTo>
                  <a:pt x="31520" y="2307"/>
                  <a:pt x="31277" y="5076"/>
                  <a:pt x="29630" y="8837"/>
                </a:cubicBezTo>
                <a:cubicBezTo>
                  <a:pt x="27899" y="12781"/>
                  <a:pt x="24842" y="17379"/>
                  <a:pt x="21020" y="21785"/>
                </a:cubicBezTo>
                <a:cubicBezTo>
                  <a:pt x="17201" y="26190"/>
                  <a:pt x="13080" y="29869"/>
                  <a:pt x="9417" y="32141"/>
                </a:cubicBezTo>
                <a:cubicBezTo>
                  <a:pt x="7038" y="33616"/>
                  <a:pt x="5024" y="34379"/>
                  <a:pt x="3595" y="34379"/>
                </a:cubicBezTo>
                <a:cubicBezTo>
                  <a:pt x="2929" y="34379"/>
                  <a:pt x="2390" y="34213"/>
                  <a:pt x="2000" y="33876"/>
                </a:cubicBezTo>
                <a:cubicBezTo>
                  <a:pt x="777" y="32815"/>
                  <a:pt x="1019" y="30050"/>
                  <a:pt x="2671" y="26288"/>
                </a:cubicBezTo>
                <a:cubicBezTo>
                  <a:pt x="4402" y="22342"/>
                  <a:pt x="7459" y="17743"/>
                  <a:pt x="11277" y="13337"/>
                </a:cubicBezTo>
                <a:cubicBezTo>
                  <a:pt x="15099" y="8933"/>
                  <a:pt x="19217" y="5254"/>
                  <a:pt x="22880" y="2982"/>
                </a:cubicBezTo>
                <a:cubicBezTo>
                  <a:pt x="25258" y="1508"/>
                  <a:pt x="27273" y="743"/>
                  <a:pt x="28702" y="743"/>
                </a:cubicBezTo>
                <a:close/>
                <a:moveTo>
                  <a:pt x="28711" y="0"/>
                </a:moveTo>
                <a:cubicBezTo>
                  <a:pt x="27115" y="0"/>
                  <a:pt x="24989" y="793"/>
                  <a:pt x="22485" y="2349"/>
                </a:cubicBezTo>
                <a:cubicBezTo>
                  <a:pt x="18762" y="4655"/>
                  <a:pt x="14581" y="8387"/>
                  <a:pt x="10712" y="12846"/>
                </a:cubicBezTo>
                <a:cubicBezTo>
                  <a:pt x="6845" y="17307"/>
                  <a:pt x="3743" y="21974"/>
                  <a:pt x="1985" y="25986"/>
                </a:cubicBezTo>
                <a:cubicBezTo>
                  <a:pt x="167" y="30129"/>
                  <a:pt x="0" y="33133"/>
                  <a:pt x="1512" y="34440"/>
                </a:cubicBezTo>
                <a:cubicBezTo>
                  <a:pt x="2038" y="34899"/>
                  <a:pt x="2735" y="35122"/>
                  <a:pt x="3588" y="35122"/>
                </a:cubicBezTo>
                <a:cubicBezTo>
                  <a:pt x="5182" y="35122"/>
                  <a:pt x="7308" y="34330"/>
                  <a:pt x="9815" y="32778"/>
                </a:cubicBezTo>
                <a:cubicBezTo>
                  <a:pt x="13539" y="30467"/>
                  <a:pt x="17717" y="26739"/>
                  <a:pt x="21584" y="22278"/>
                </a:cubicBezTo>
                <a:cubicBezTo>
                  <a:pt x="25455" y="17815"/>
                  <a:pt x="28553" y="13148"/>
                  <a:pt x="30315" y="9137"/>
                </a:cubicBezTo>
                <a:cubicBezTo>
                  <a:pt x="32130" y="4993"/>
                  <a:pt x="32300" y="1993"/>
                  <a:pt x="30789" y="683"/>
                </a:cubicBezTo>
                <a:cubicBezTo>
                  <a:pt x="30263" y="226"/>
                  <a:pt x="29562" y="0"/>
                  <a:pt x="287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"/>
          <p:cNvSpPr/>
          <p:nvPr/>
        </p:nvSpPr>
        <p:spPr>
          <a:xfrm>
            <a:off x="7773740" y="2162747"/>
            <a:ext cx="328768" cy="328769"/>
          </a:xfrm>
          <a:custGeom>
            <a:avLst/>
            <a:gdLst/>
            <a:ahLst/>
            <a:cxnLst/>
            <a:rect l="l" t="t" r="r" b="b"/>
            <a:pathLst>
              <a:path w="5884" h="5884" extrusionOk="0">
                <a:moveTo>
                  <a:pt x="2941" y="1"/>
                </a:moveTo>
                <a:cubicBezTo>
                  <a:pt x="1315" y="1"/>
                  <a:pt x="1" y="1315"/>
                  <a:pt x="1" y="2940"/>
                </a:cubicBezTo>
                <a:cubicBezTo>
                  <a:pt x="1" y="4566"/>
                  <a:pt x="1315" y="5884"/>
                  <a:pt x="2941" y="5884"/>
                </a:cubicBezTo>
                <a:cubicBezTo>
                  <a:pt x="4565" y="5884"/>
                  <a:pt x="5883" y="4566"/>
                  <a:pt x="5883" y="2940"/>
                </a:cubicBezTo>
                <a:cubicBezTo>
                  <a:pt x="5883" y="1315"/>
                  <a:pt x="4565" y="1"/>
                  <a:pt x="2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p24"/>
          <p:cNvSpPr/>
          <p:nvPr/>
        </p:nvSpPr>
        <p:spPr>
          <a:xfrm>
            <a:off x="8442185" y="2324894"/>
            <a:ext cx="217801" cy="246856"/>
          </a:xfrm>
          <a:custGeom>
            <a:avLst/>
            <a:gdLst/>
            <a:ahLst/>
            <a:cxnLst/>
            <a:rect l="l" t="t" r="r" b="b"/>
            <a:pathLst>
              <a:path w="3898" h="4418" extrusionOk="0">
                <a:moveTo>
                  <a:pt x="3500" y="0"/>
                </a:moveTo>
                <a:cubicBezTo>
                  <a:pt x="3095" y="1228"/>
                  <a:pt x="2405" y="2364"/>
                  <a:pt x="1523" y="3372"/>
                </a:cubicBezTo>
                <a:cubicBezTo>
                  <a:pt x="1072" y="3747"/>
                  <a:pt x="549" y="4054"/>
                  <a:pt x="0" y="4255"/>
                </a:cubicBezTo>
                <a:cubicBezTo>
                  <a:pt x="299" y="4357"/>
                  <a:pt x="621" y="4418"/>
                  <a:pt x="955" y="4418"/>
                </a:cubicBezTo>
                <a:cubicBezTo>
                  <a:pt x="2579" y="4418"/>
                  <a:pt x="3897" y="3100"/>
                  <a:pt x="3897" y="1474"/>
                </a:cubicBezTo>
                <a:cubicBezTo>
                  <a:pt x="3897" y="937"/>
                  <a:pt x="3750" y="437"/>
                  <a:pt x="3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4"/>
          <p:cNvSpPr/>
          <p:nvPr/>
        </p:nvSpPr>
        <p:spPr>
          <a:xfrm>
            <a:off x="7016374" y="3017941"/>
            <a:ext cx="265909" cy="265686"/>
          </a:xfrm>
          <a:custGeom>
            <a:avLst/>
            <a:gdLst/>
            <a:ahLst/>
            <a:cxnLst/>
            <a:rect l="l" t="t" r="r" b="b"/>
            <a:pathLst>
              <a:path w="4759" h="4755" extrusionOk="0">
                <a:moveTo>
                  <a:pt x="2380" y="0"/>
                </a:moveTo>
                <a:cubicBezTo>
                  <a:pt x="1065" y="0"/>
                  <a:pt x="0" y="1065"/>
                  <a:pt x="0" y="2379"/>
                </a:cubicBezTo>
                <a:cubicBezTo>
                  <a:pt x="0" y="3690"/>
                  <a:pt x="1065" y="4754"/>
                  <a:pt x="2380" y="4754"/>
                </a:cubicBezTo>
                <a:cubicBezTo>
                  <a:pt x="3694" y="4754"/>
                  <a:pt x="4759" y="3690"/>
                  <a:pt x="4759" y="2379"/>
                </a:cubicBezTo>
                <a:cubicBezTo>
                  <a:pt x="4759" y="1065"/>
                  <a:pt x="3694" y="0"/>
                  <a:pt x="2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4"/>
          <p:cNvSpPr/>
          <p:nvPr/>
        </p:nvSpPr>
        <p:spPr>
          <a:xfrm>
            <a:off x="7387071" y="2774494"/>
            <a:ext cx="255572" cy="243447"/>
          </a:xfrm>
          <a:custGeom>
            <a:avLst/>
            <a:gdLst/>
            <a:ahLst/>
            <a:cxnLst/>
            <a:rect l="l" t="t" r="r" b="b"/>
            <a:pathLst>
              <a:path w="4574" h="4357" extrusionOk="0">
                <a:moveTo>
                  <a:pt x="3513" y="1"/>
                </a:moveTo>
                <a:cubicBezTo>
                  <a:pt x="3263" y="1099"/>
                  <a:pt x="2698" y="2041"/>
                  <a:pt x="1596" y="2455"/>
                </a:cubicBezTo>
                <a:cubicBezTo>
                  <a:pt x="1081" y="2674"/>
                  <a:pt x="543" y="2830"/>
                  <a:pt x="1" y="2902"/>
                </a:cubicBezTo>
                <a:cubicBezTo>
                  <a:pt x="361" y="3758"/>
                  <a:pt x="1210" y="4356"/>
                  <a:pt x="2195" y="4356"/>
                </a:cubicBezTo>
                <a:cubicBezTo>
                  <a:pt x="3509" y="4356"/>
                  <a:pt x="4574" y="3292"/>
                  <a:pt x="4574" y="1981"/>
                </a:cubicBezTo>
                <a:cubicBezTo>
                  <a:pt x="4574" y="1151"/>
                  <a:pt x="4153" y="424"/>
                  <a:pt x="3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"/>
          <p:cNvSpPr/>
          <p:nvPr/>
        </p:nvSpPr>
        <p:spPr>
          <a:xfrm>
            <a:off x="3875616" y="3023461"/>
            <a:ext cx="265686" cy="265909"/>
          </a:xfrm>
          <a:custGeom>
            <a:avLst/>
            <a:gdLst/>
            <a:ahLst/>
            <a:cxnLst/>
            <a:rect l="l" t="t" r="r" b="b"/>
            <a:pathLst>
              <a:path w="4755" h="4759" extrusionOk="0">
                <a:moveTo>
                  <a:pt x="2380" y="1"/>
                </a:moveTo>
                <a:cubicBezTo>
                  <a:pt x="1065" y="1"/>
                  <a:pt x="1" y="1065"/>
                  <a:pt x="1" y="2380"/>
                </a:cubicBezTo>
                <a:cubicBezTo>
                  <a:pt x="1" y="3694"/>
                  <a:pt x="1065" y="4759"/>
                  <a:pt x="2380" y="4759"/>
                </a:cubicBezTo>
                <a:cubicBezTo>
                  <a:pt x="3690" y="4759"/>
                  <a:pt x="4755" y="3694"/>
                  <a:pt x="4755" y="2380"/>
                </a:cubicBezTo>
                <a:cubicBezTo>
                  <a:pt x="4755" y="1065"/>
                  <a:pt x="3690" y="1"/>
                  <a:pt x="238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4"/>
          <p:cNvSpPr/>
          <p:nvPr/>
        </p:nvSpPr>
        <p:spPr>
          <a:xfrm>
            <a:off x="3878186" y="3076991"/>
            <a:ext cx="263115" cy="212381"/>
          </a:xfrm>
          <a:custGeom>
            <a:avLst/>
            <a:gdLst/>
            <a:ahLst/>
            <a:cxnLst/>
            <a:rect l="l" t="t" r="r" b="b"/>
            <a:pathLst>
              <a:path w="4709" h="3801" extrusionOk="0">
                <a:moveTo>
                  <a:pt x="4235" y="1"/>
                </a:moveTo>
                <a:cubicBezTo>
                  <a:pt x="3902" y="600"/>
                  <a:pt x="3474" y="1126"/>
                  <a:pt x="2906" y="1505"/>
                </a:cubicBezTo>
                <a:cubicBezTo>
                  <a:pt x="2332" y="1937"/>
                  <a:pt x="1737" y="2121"/>
                  <a:pt x="1158" y="2121"/>
                </a:cubicBezTo>
                <a:cubicBezTo>
                  <a:pt x="761" y="2121"/>
                  <a:pt x="371" y="2035"/>
                  <a:pt x="0" y="1884"/>
                </a:cubicBezTo>
                <a:lnTo>
                  <a:pt x="0" y="1884"/>
                </a:lnTo>
                <a:cubicBezTo>
                  <a:pt x="217" y="2974"/>
                  <a:pt x="1179" y="3801"/>
                  <a:pt x="2334" y="3801"/>
                </a:cubicBezTo>
                <a:cubicBezTo>
                  <a:pt x="3644" y="3801"/>
                  <a:pt x="4709" y="2736"/>
                  <a:pt x="4709" y="1422"/>
                </a:cubicBezTo>
                <a:cubicBezTo>
                  <a:pt x="4709" y="887"/>
                  <a:pt x="4535" y="399"/>
                  <a:pt x="42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4"/>
          <p:cNvSpPr/>
          <p:nvPr/>
        </p:nvSpPr>
        <p:spPr>
          <a:xfrm>
            <a:off x="8239262" y="1625720"/>
            <a:ext cx="265965" cy="265853"/>
          </a:xfrm>
          <a:custGeom>
            <a:avLst/>
            <a:gdLst/>
            <a:ahLst/>
            <a:cxnLst/>
            <a:rect l="l" t="t" r="r" b="b"/>
            <a:pathLst>
              <a:path w="4760" h="4758" extrusionOk="0">
                <a:moveTo>
                  <a:pt x="2380" y="0"/>
                </a:moveTo>
                <a:cubicBezTo>
                  <a:pt x="1069" y="0"/>
                  <a:pt x="1" y="1069"/>
                  <a:pt x="1" y="2379"/>
                </a:cubicBezTo>
                <a:cubicBezTo>
                  <a:pt x="1" y="3694"/>
                  <a:pt x="1069" y="4758"/>
                  <a:pt x="2380" y="4758"/>
                </a:cubicBezTo>
                <a:cubicBezTo>
                  <a:pt x="3694" y="4758"/>
                  <a:pt x="4759" y="3694"/>
                  <a:pt x="4759" y="2379"/>
                </a:cubicBezTo>
                <a:cubicBezTo>
                  <a:pt x="4759" y="1069"/>
                  <a:pt x="3694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4"/>
          <p:cNvSpPr/>
          <p:nvPr/>
        </p:nvSpPr>
        <p:spPr>
          <a:xfrm>
            <a:off x="6750484" y="2160319"/>
            <a:ext cx="244341" cy="210593"/>
          </a:xfrm>
          <a:custGeom>
            <a:avLst/>
            <a:gdLst/>
            <a:ahLst/>
            <a:cxnLst/>
            <a:rect l="l" t="t" r="r" b="b"/>
            <a:pathLst>
              <a:path w="4373" h="3769" extrusionOk="0">
                <a:moveTo>
                  <a:pt x="3921" y="0"/>
                </a:moveTo>
                <a:cubicBezTo>
                  <a:pt x="3159" y="1534"/>
                  <a:pt x="1678" y="2572"/>
                  <a:pt x="0" y="2686"/>
                </a:cubicBezTo>
                <a:cubicBezTo>
                  <a:pt x="425" y="3337"/>
                  <a:pt x="1159" y="3769"/>
                  <a:pt x="1993" y="3769"/>
                </a:cubicBezTo>
                <a:cubicBezTo>
                  <a:pt x="3307" y="3769"/>
                  <a:pt x="4372" y="2705"/>
                  <a:pt x="4372" y="1390"/>
                </a:cubicBezTo>
                <a:cubicBezTo>
                  <a:pt x="4372" y="871"/>
                  <a:pt x="4205" y="390"/>
                  <a:pt x="3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4"/>
          <p:cNvSpPr txBox="1"/>
          <p:nvPr/>
        </p:nvSpPr>
        <p:spPr>
          <a:xfrm>
            <a:off x="6669444" y="272413"/>
            <a:ext cx="2105400" cy="45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lang="ar-SA" sz="1600" dirty="0">
                <a:solidFill>
                  <a:srgbClr val="2D406A"/>
                </a:solidFill>
                <a:latin typeface="Advent Pro"/>
                <a:cs typeface="Al-Mothnna" pitchFamily="2" charset="-78"/>
                <a:sym typeface="Advent Pro"/>
              </a:rPr>
              <a:t>تقويم المعرفة السابقة</a:t>
            </a:r>
            <a:r>
              <a:rPr kumimoji="0" lang="ar-EG" sz="1600" b="0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 </a:t>
            </a:r>
          </a:p>
        </p:txBody>
      </p:sp>
      <p:sp>
        <p:nvSpPr>
          <p:cNvPr id="511" name="Google Shape;511;p24"/>
          <p:cNvSpPr txBox="1"/>
          <p:nvPr/>
        </p:nvSpPr>
        <p:spPr>
          <a:xfrm>
            <a:off x="7938124" y="4665068"/>
            <a:ext cx="157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ar-EG" sz="1600" b="0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النص </a:t>
            </a:r>
          </a:p>
        </p:txBody>
      </p:sp>
      <p:grpSp>
        <p:nvGrpSpPr>
          <p:cNvPr id="538" name="Google Shape;538;p24"/>
          <p:cNvGrpSpPr/>
          <p:nvPr/>
        </p:nvGrpSpPr>
        <p:grpSpPr>
          <a:xfrm>
            <a:off x="8124697" y="2941650"/>
            <a:ext cx="317488" cy="418268"/>
            <a:chOff x="1787400" y="238125"/>
            <a:chExt cx="3968600" cy="5228350"/>
          </a:xfrm>
        </p:grpSpPr>
        <p:sp>
          <p:nvSpPr>
            <p:cNvPr id="539" name="Google Shape;539;p24"/>
            <p:cNvSpPr/>
            <p:nvPr/>
          </p:nvSpPr>
          <p:spPr>
            <a:xfrm>
              <a:off x="4814850" y="3408325"/>
              <a:ext cx="459550" cy="1037975"/>
            </a:xfrm>
            <a:custGeom>
              <a:avLst/>
              <a:gdLst/>
              <a:ahLst/>
              <a:cxnLst/>
              <a:rect l="l" t="t" r="r" b="b"/>
              <a:pathLst>
                <a:path w="18382" h="41519" extrusionOk="0">
                  <a:moveTo>
                    <a:pt x="15318" y="0"/>
                  </a:moveTo>
                  <a:cubicBezTo>
                    <a:pt x="13627" y="0"/>
                    <a:pt x="12255" y="1373"/>
                    <a:pt x="12255" y="3064"/>
                  </a:cubicBezTo>
                  <a:lnTo>
                    <a:pt x="12255" y="32327"/>
                  </a:lnTo>
                  <a:cubicBezTo>
                    <a:pt x="12255" y="34000"/>
                    <a:pt x="10903" y="35394"/>
                    <a:pt x="9154" y="35394"/>
                  </a:cubicBezTo>
                  <a:cubicBezTo>
                    <a:pt x="9109" y="35394"/>
                    <a:pt x="9065" y="35393"/>
                    <a:pt x="9020" y="35391"/>
                  </a:cubicBezTo>
                  <a:cubicBezTo>
                    <a:pt x="7427" y="35318"/>
                    <a:pt x="6128" y="33872"/>
                    <a:pt x="6128" y="32156"/>
                  </a:cubicBezTo>
                  <a:lnTo>
                    <a:pt x="6128" y="7132"/>
                  </a:lnTo>
                  <a:cubicBezTo>
                    <a:pt x="6128" y="5441"/>
                    <a:pt x="4755" y="4069"/>
                    <a:pt x="3064" y="4069"/>
                  </a:cubicBezTo>
                  <a:cubicBezTo>
                    <a:pt x="1373" y="4069"/>
                    <a:pt x="0" y="5441"/>
                    <a:pt x="0" y="7132"/>
                  </a:cubicBezTo>
                  <a:lnTo>
                    <a:pt x="0" y="32156"/>
                  </a:lnTo>
                  <a:cubicBezTo>
                    <a:pt x="0" y="37156"/>
                    <a:pt x="3824" y="41273"/>
                    <a:pt x="8750" y="41518"/>
                  </a:cubicBezTo>
                  <a:lnTo>
                    <a:pt x="9191" y="41518"/>
                  </a:lnTo>
                  <a:cubicBezTo>
                    <a:pt x="14363" y="41518"/>
                    <a:pt x="18382" y="37278"/>
                    <a:pt x="18382" y="32327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787400" y="238125"/>
              <a:ext cx="3487000" cy="3137300"/>
            </a:xfrm>
            <a:custGeom>
              <a:avLst/>
              <a:gdLst/>
              <a:ahLst/>
              <a:cxnLst/>
              <a:rect l="l" t="t" r="r" b="b"/>
              <a:pathLst>
                <a:path w="139480" h="125492" extrusionOk="0">
                  <a:moveTo>
                    <a:pt x="112253" y="24093"/>
                  </a:moveTo>
                  <a:cubicBezTo>
                    <a:pt x="114596" y="24093"/>
                    <a:pt x="116938" y="24990"/>
                    <a:pt x="118721" y="26788"/>
                  </a:cubicBezTo>
                  <a:lnTo>
                    <a:pt x="127520" y="35562"/>
                  </a:lnTo>
                  <a:cubicBezTo>
                    <a:pt x="131270" y="39312"/>
                    <a:pt x="133353" y="44336"/>
                    <a:pt x="133353" y="49655"/>
                  </a:cubicBezTo>
                  <a:lnTo>
                    <a:pt x="133353" y="83820"/>
                  </a:lnTo>
                  <a:cubicBezTo>
                    <a:pt x="133353" y="85511"/>
                    <a:pt x="131956" y="86884"/>
                    <a:pt x="130289" y="86884"/>
                  </a:cubicBezTo>
                  <a:cubicBezTo>
                    <a:pt x="128598" y="86884"/>
                    <a:pt x="127226" y="85511"/>
                    <a:pt x="127226" y="83820"/>
                  </a:cubicBezTo>
                  <a:lnTo>
                    <a:pt x="127226" y="50120"/>
                  </a:lnTo>
                  <a:lnTo>
                    <a:pt x="127226" y="50096"/>
                  </a:lnTo>
                  <a:cubicBezTo>
                    <a:pt x="127348" y="46297"/>
                    <a:pt x="125878" y="42596"/>
                    <a:pt x="123182" y="39900"/>
                  </a:cubicBezTo>
                  <a:lnTo>
                    <a:pt x="108280" y="24999"/>
                  </a:lnTo>
                  <a:cubicBezTo>
                    <a:pt x="109532" y="24396"/>
                    <a:pt x="110893" y="24093"/>
                    <a:pt x="112253" y="24093"/>
                  </a:cubicBezTo>
                  <a:close/>
                  <a:moveTo>
                    <a:pt x="77571" y="6115"/>
                  </a:moveTo>
                  <a:cubicBezTo>
                    <a:pt x="79532" y="6115"/>
                    <a:pt x="81492" y="6862"/>
                    <a:pt x="82987" y="8357"/>
                  </a:cubicBezTo>
                  <a:lnTo>
                    <a:pt x="118844" y="44238"/>
                  </a:lnTo>
                  <a:cubicBezTo>
                    <a:pt x="120388" y="45758"/>
                    <a:pt x="121172" y="47817"/>
                    <a:pt x="121098" y="49973"/>
                  </a:cubicBezTo>
                  <a:cubicBezTo>
                    <a:pt x="121000" y="51910"/>
                    <a:pt x="120216" y="53699"/>
                    <a:pt x="118844" y="55071"/>
                  </a:cubicBezTo>
                  <a:cubicBezTo>
                    <a:pt x="117398" y="56517"/>
                    <a:pt x="115486" y="57302"/>
                    <a:pt x="113427" y="57302"/>
                  </a:cubicBezTo>
                  <a:cubicBezTo>
                    <a:pt x="111393" y="57302"/>
                    <a:pt x="109481" y="56517"/>
                    <a:pt x="108035" y="55071"/>
                  </a:cubicBezTo>
                  <a:lnTo>
                    <a:pt x="108011" y="55071"/>
                  </a:lnTo>
                  <a:lnTo>
                    <a:pt x="107913" y="54949"/>
                  </a:lnTo>
                  <a:lnTo>
                    <a:pt x="107888" y="54949"/>
                  </a:lnTo>
                  <a:lnTo>
                    <a:pt x="90560" y="37621"/>
                  </a:lnTo>
                  <a:cubicBezTo>
                    <a:pt x="89960" y="37021"/>
                    <a:pt x="89176" y="36720"/>
                    <a:pt x="88391" y="36720"/>
                  </a:cubicBezTo>
                  <a:cubicBezTo>
                    <a:pt x="87607" y="36720"/>
                    <a:pt x="86823" y="37021"/>
                    <a:pt x="86222" y="37621"/>
                  </a:cubicBezTo>
                  <a:cubicBezTo>
                    <a:pt x="85046" y="38797"/>
                    <a:pt x="85046" y="40734"/>
                    <a:pt x="86222" y="41935"/>
                  </a:cubicBezTo>
                  <a:lnTo>
                    <a:pt x="94874" y="50562"/>
                  </a:lnTo>
                  <a:cubicBezTo>
                    <a:pt x="94874" y="50586"/>
                    <a:pt x="94874" y="50611"/>
                    <a:pt x="94899" y="50611"/>
                  </a:cubicBezTo>
                  <a:cubicBezTo>
                    <a:pt x="94899" y="50611"/>
                    <a:pt x="94923" y="50635"/>
                    <a:pt x="94923" y="50635"/>
                  </a:cubicBezTo>
                  <a:lnTo>
                    <a:pt x="101393" y="57105"/>
                  </a:lnTo>
                  <a:lnTo>
                    <a:pt x="45415" y="113108"/>
                  </a:lnTo>
                  <a:cubicBezTo>
                    <a:pt x="41224" y="117287"/>
                    <a:pt x="35734" y="119376"/>
                    <a:pt x="30244" y="119376"/>
                  </a:cubicBezTo>
                  <a:cubicBezTo>
                    <a:pt x="24754" y="119376"/>
                    <a:pt x="19264" y="117287"/>
                    <a:pt x="15073" y="113108"/>
                  </a:cubicBezTo>
                  <a:cubicBezTo>
                    <a:pt x="6716" y="104726"/>
                    <a:pt x="6716" y="91124"/>
                    <a:pt x="15073" y="82766"/>
                  </a:cubicBezTo>
                  <a:lnTo>
                    <a:pt x="71076" y="26788"/>
                  </a:lnTo>
                  <a:lnTo>
                    <a:pt x="75414" y="31102"/>
                  </a:lnTo>
                  <a:lnTo>
                    <a:pt x="19411" y="87104"/>
                  </a:lnTo>
                  <a:cubicBezTo>
                    <a:pt x="13480" y="92986"/>
                    <a:pt x="13407" y="102741"/>
                    <a:pt x="19411" y="108770"/>
                  </a:cubicBezTo>
                  <a:cubicBezTo>
                    <a:pt x="22344" y="111703"/>
                    <a:pt x="26263" y="113251"/>
                    <a:pt x="30251" y="113251"/>
                  </a:cubicBezTo>
                  <a:cubicBezTo>
                    <a:pt x="32195" y="113251"/>
                    <a:pt x="34157" y="112883"/>
                    <a:pt x="36028" y="112128"/>
                  </a:cubicBezTo>
                  <a:cubicBezTo>
                    <a:pt x="37916" y="111343"/>
                    <a:pt x="39631" y="110216"/>
                    <a:pt x="41077" y="108770"/>
                  </a:cubicBezTo>
                  <a:lnTo>
                    <a:pt x="90560" y="59262"/>
                  </a:lnTo>
                  <a:cubicBezTo>
                    <a:pt x="91761" y="58086"/>
                    <a:pt x="91761" y="56125"/>
                    <a:pt x="90560" y="54949"/>
                  </a:cubicBezTo>
                  <a:cubicBezTo>
                    <a:pt x="89960" y="54348"/>
                    <a:pt x="89182" y="54048"/>
                    <a:pt x="88401" y="54048"/>
                  </a:cubicBezTo>
                  <a:cubicBezTo>
                    <a:pt x="87619" y="54048"/>
                    <a:pt x="86835" y="54348"/>
                    <a:pt x="86222" y="54949"/>
                  </a:cubicBezTo>
                  <a:lnTo>
                    <a:pt x="36739" y="104432"/>
                  </a:lnTo>
                  <a:cubicBezTo>
                    <a:pt x="34950" y="106221"/>
                    <a:pt x="32597" y="107116"/>
                    <a:pt x="30244" y="107116"/>
                  </a:cubicBezTo>
                  <a:cubicBezTo>
                    <a:pt x="27892" y="107116"/>
                    <a:pt x="25539" y="106221"/>
                    <a:pt x="23750" y="104432"/>
                  </a:cubicBezTo>
                  <a:cubicBezTo>
                    <a:pt x="20171" y="100854"/>
                    <a:pt x="20147" y="95021"/>
                    <a:pt x="23750" y="91442"/>
                  </a:cubicBezTo>
                  <a:lnTo>
                    <a:pt x="81884" y="33307"/>
                  </a:lnTo>
                  <a:cubicBezTo>
                    <a:pt x="81884" y="33283"/>
                    <a:pt x="81884" y="33283"/>
                    <a:pt x="81909" y="33283"/>
                  </a:cubicBezTo>
                  <a:cubicBezTo>
                    <a:pt x="83110" y="32082"/>
                    <a:pt x="83110" y="30146"/>
                    <a:pt x="81909" y="28945"/>
                  </a:cubicBezTo>
                  <a:cubicBezTo>
                    <a:pt x="80585" y="27621"/>
                    <a:pt x="72816" y="19852"/>
                    <a:pt x="72154" y="19190"/>
                  </a:cubicBezTo>
                  <a:cubicBezTo>
                    <a:pt x="69164" y="16200"/>
                    <a:pt x="69164" y="11348"/>
                    <a:pt x="72154" y="8357"/>
                  </a:cubicBezTo>
                  <a:cubicBezTo>
                    <a:pt x="73649" y="6862"/>
                    <a:pt x="75610" y="6115"/>
                    <a:pt x="77571" y="6115"/>
                  </a:cubicBezTo>
                  <a:close/>
                  <a:moveTo>
                    <a:pt x="77562" y="0"/>
                  </a:moveTo>
                  <a:cubicBezTo>
                    <a:pt x="74029" y="0"/>
                    <a:pt x="70500" y="1348"/>
                    <a:pt x="67816" y="4044"/>
                  </a:cubicBezTo>
                  <a:cubicBezTo>
                    <a:pt x="65218" y="6642"/>
                    <a:pt x="63772" y="10098"/>
                    <a:pt x="63772" y="13774"/>
                  </a:cubicBezTo>
                  <a:cubicBezTo>
                    <a:pt x="63772" y="16936"/>
                    <a:pt x="64851" y="19950"/>
                    <a:pt x="66787" y="22377"/>
                  </a:cubicBezTo>
                  <a:lnTo>
                    <a:pt x="10760" y="78428"/>
                  </a:lnTo>
                  <a:cubicBezTo>
                    <a:pt x="1" y="89187"/>
                    <a:pt x="1" y="106662"/>
                    <a:pt x="10760" y="117422"/>
                  </a:cubicBezTo>
                  <a:cubicBezTo>
                    <a:pt x="16140" y="122801"/>
                    <a:pt x="23198" y="125491"/>
                    <a:pt x="30257" y="125491"/>
                  </a:cubicBezTo>
                  <a:cubicBezTo>
                    <a:pt x="37315" y="125491"/>
                    <a:pt x="44374" y="122801"/>
                    <a:pt x="49753" y="117422"/>
                  </a:cubicBezTo>
                  <a:lnTo>
                    <a:pt x="105952" y="61223"/>
                  </a:lnTo>
                  <a:cubicBezTo>
                    <a:pt x="108158" y="62669"/>
                    <a:pt x="110731" y="63429"/>
                    <a:pt x="113427" y="63429"/>
                  </a:cubicBezTo>
                  <a:cubicBezTo>
                    <a:pt x="116197" y="63429"/>
                    <a:pt x="118844" y="62620"/>
                    <a:pt x="121098" y="61125"/>
                  </a:cubicBezTo>
                  <a:lnTo>
                    <a:pt x="121098" y="83820"/>
                  </a:lnTo>
                  <a:cubicBezTo>
                    <a:pt x="121098" y="88893"/>
                    <a:pt x="125216" y="93011"/>
                    <a:pt x="130289" y="93011"/>
                  </a:cubicBezTo>
                  <a:cubicBezTo>
                    <a:pt x="135338" y="93011"/>
                    <a:pt x="139480" y="88893"/>
                    <a:pt x="139480" y="83820"/>
                  </a:cubicBezTo>
                  <a:lnTo>
                    <a:pt x="139480" y="49655"/>
                  </a:lnTo>
                  <a:cubicBezTo>
                    <a:pt x="139480" y="42694"/>
                    <a:pt x="136759" y="36150"/>
                    <a:pt x="131858" y="31249"/>
                  </a:cubicBezTo>
                  <a:lnTo>
                    <a:pt x="123059" y="22450"/>
                  </a:lnTo>
                  <a:cubicBezTo>
                    <a:pt x="120079" y="19456"/>
                    <a:pt x="116156" y="17963"/>
                    <a:pt x="112230" y="17963"/>
                  </a:cubicBezTo>
                  <a:cubicBezTo>
                    <a:pt x="109279" y="17963"/>
                    <a:pt x="106326" y="18807"/>
                    <a:pt x="103771" y="20489"/>
                  </a:cubicBezTo>
                  <a:lnTo>
                    <a:pt x="87325" y="4044"/>
                  </a:lnTo>
                  <a:cubicBezTo>
                    <a:pt x="84629" y="1348"/>
                    <a:pt x="81094" y="0"/>
                    <a:pt x="77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821575" y="2716550"/>
              <a:ext cx="452825" cy="569250"/>
            </a:xfrm>
            <a:custGeom>
              <a:avLst/>
              <a:gdLst/>
              <a:ahLst/>
              <a:cxnLst/>
              <a:rect l="l" t="t" r="r" b="b"/>
              <a:pathLst>
                <a:path w="18113" h="22770" extrusionOk="0">
                  <a:moveTo>
                    <a:pt x="8922" y="1"/>
                  </a:moveTo>
                  <a:cubicBezTo>
                    <a:pt x="7501" y="1"/>
                    <a:pt x="6226" y="712"/>
                    <a:pt x="5466" y="1888"/>
                  </a:cubicBezTo>
                  <a:lnTo>
                    <a:pt x="4290" y="3751"/>
                  </a:lnTo>
                  <a:cubicBezTo>
                    <a:pt x="3359" y="5172"/>
                    <a:pt x="3775" y="7084"/>
                    <a:pt x="5221" y="7991"/>
                  </a:cubicBezTo>
                  <a:cubicBezTo>
                    <a:pt x="5726" y="8313"/>
                    <a:pt x="6287" y="8466"/>
                    <a:pt x="6842" y="8466"/>
                  </a:cubicBezTo>
                  <a:cubicBezTo>
                    <a:pt x="7555" y="8466"/>
                    <a:pt x="8259" y="8214"/>
                    <a:pt x="8824" y="7746"/>
                  </a:cubicBezTo>
                  <a:lnTo>
                    <a:pt x="11496" y="11937"/>
                  </a:lnTo>
                  <a:cubicBezTo>
                    <a:pt x="11814" y="12427"/>
                    <a:pt x="11986" y="12991"/>
                    <a:pt x="11986" y="13579"/>
                  </a:cubicBezTo>
                  <a:cubicBezTo>
                    <a:pt x="11986" y="15270"/>
                    <a:pt x="10589" y="16642"/>
                    <a:pt x="8922" y="16642"/>
                  </a:cubicBezTo>
                  <a:cubicBezTo>
                    <a:pt x="7770" y="16642"/>
                    <a:pt x="6741" y="16005"/>
                    <a:pt x="6202" y="15000"/>
                  </a:cubicBezTo>
                  <a:cubicBezTo>
                    <a:pt x="5661" y="13969"/>
                    <a:pt x="4606" y="13381"/>
                    <a:pt x="3513" y="13381"/>
                  </a:cubicBezTo>
                  <a:cubicBezTo>
                    <a:pt x="3022" y="13381"/>
                    <a:pt x="2523" y="13500"/>
                    <a:pt x="2060" y="13750"/>
                  </a:cubicBezTo>
                  <a:cubicBezTo>
                    <a:pt x="565" y="14535"/>
                    <a:pt x="1" y="16397"/>
                    <a:pt x="785" y="17892"/>
                  </a:cubicBezTo>
                  <a:cubicBezTo>
                    <a:pt x="2403" y="20882"/>
                    <a:pt x="5491" y="22770"/>
                    <a:pt x="8922" y="22770"/>
                  </a:cubicBezTo>
                  <a:cubicBezTo>
                    <a:pt x="13971" y="22770"/>
                    <a:pt x="18113" y="18652"/>
                    <a:pt x="18113" y="13579"/>
                  </a:cubicBezTo>
                  <a:cubicBezTo>
                    <a:pt x="18113" y="11814"/>
                    <a:pt x="17598" y="10099"/>
                    <a:pt x="16667" y="8628"/>
                  </a:cubicBezTo>
                  <a:lnTo>
                    <a:pt x="12353" y="1888"/>
                  </a:lnTo>
                  <a:cubicBezTo>
                    <a:pt x="11594" y="712"/>
                    <a:pt x="10319" y="1"/>
                    <a:pt x="8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332625" y="4525300"/>
              <a:ext cx="580275" cy="473050"/>
            </a:xfrm>
            <a:custGeom>
              <a:avLst/>
              <a:gdLst/>
              <a:ahLst/>
              <a:cxnLst/>
              <a:rect l="l" t="t" r="r" b="b"/>
              <a:pathLst>
                <a:path w="23211" h="18922" extrusionOk="0">
                  <a:moveTo>
                    <a:pt x="9192" y="6128"/>
                  </a:moveTo>
                  <a:cubicBezTo>
                    <a:pt x="10956" y="6128"/>
                    <a:pt x="12697" y="6349"/>
                    <a:pt x="14412" y="6741"/>
                  </a:cubicBezTo>
                  <a:cubicBezTo>
                    <a:pt x="16054" y="7133"/>
                    <a:pt x="17084" y="8775"/>
                    <a:pt x="16667" y="10442"/>
                  </a:cubicBezTo>
                  <a:cubicBezTo>
                    <a:pt x="16335" y="11895"/>
                    <a:pt x="15053" y="12785"/>
                    <a:pt x="13715" y="12785"/>
                  </a:cubicBezTo>
                  <a:cubicBezTo>
                    <a:pt x="13474" y="12785"/>
                    <a:pt x="13230" y="12756"/>
                    <a:pt x="12991" y="12696"/>
                  </a:cubicBezTo>
                  <a:cubicBezTo>
                    <a:pt x="11741" y="12402"/>
                    <a:pt x="10466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01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43" y="1"/>
                    <a:pt x="1" y="4118"/>
                    <a:pt x="1" y="9192"/>
                  </a:cubicBezTo>
                  <a:cubicBezTo>
                    <a:pt x="1" y="14265"/>
                    <a:pt x="4143" y="18382"/>
                    <a:pt x="9192" y="18382"/>
                  </a:cubicBezTo>
                  <a:cubicBezTo>
                    <a:pt x="10001" y="18382"/>
                    <a:pt x="10785" y="18480"/>
                    <a:pt x="11545" y="18652"/>
                  </a:cubicBezTo>
                  <a:cubicBezTo>
                    <a:pt x="12255" y="18824"/>
                    <a:pt x="12966" y="18922"/>
                    <a:pt x="13701" y="18922"/>
                  </a:cubicBezTo>
                  <a:cubicBezTo>
                    <a:pt x="17966" y="18922"/>
                    <a:pt x="21642" y="16030"/>
                    <a:pt x="22647" y="11863"/>
                  </a:cubicBezTo>
                  <a:cubicBezTo>
                    <a:pt x="23211" y="9486"/>
                    <a:pt x="22819" y="7010"/>
                    <a:pt x="21544" y="4927"/>
                  </a:cubicBezTo>
                  <a:cubicBezTo>
                    <a:pt x="20245" y="2819"/>
                    <a:pt x="18236" y="1349"/>
                    <a:pt x="15834" y="785"/>
                  </a:cubicBezTo>
                  <a:cubicBezTo>
                    <a:pt x="13652" y="270"/>
                    <a:pt x="11422" y="1"/>
                    <a:pt x="9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4850" y="4525300"/>
              <a:ext cx="941150" cy="941175"/>
            </a:xfrm>
            <a:custGeom>
              <a:avLst/>
              <a:gdLst/>
              <a:ahLst/>
              <a:cxnLst/>
              <a:rect l="l" t="t" r="r" b="b"/>
              <a:pathLst>
                <a:path w="37646" h="37647" extrusionOk="0">
                  <a:moveTo>
                    <a:pt x="28455" y="1"/>
                  </a:moveTo>
                  <a:cubicBezTo>
                    <a:pt x="23847" y="1"/>
                    <a:pt x="19289" y="1128"/>
                    <a:pt x="15245" y="3261"/>
                  </a:cubicBezTo>
                  <a:cubicBezTo>
                    <a:pt x="13750" y="4045"/>
                    <a:pt x="13162" y="5907"/>
                    <a:pt x="13946" y="7403"/>
                  </a:cubicBezTo>
                  <a:cubicBezTo>
                    <a:pt x="14508" y="8441"/>
                    <a:pt x="15566" y="9030"/>
                    <a:pt x="16662" y="9030"/>
                  </a:cubicBezTo>
                  <a:cubicBezTo>
                    <a:pt x="17143" y="9030"/>
                    <a:pt x="17631" y="8916"/>
                    <a:pt x="18088" y="8677"/>
                  </a:cubicBezTo>
                  <a:cubicBezTo>
                    <a:pt x="21274" y="7010"/>
                    <a:pt x="24852" y="6128"/>
                    <a:pt x="28455" y="6128"/>
                  </a:cubicBezTo>
                  <a:cubicBezTo>
                    <a:pt x="30146" y="6128"/>
                    <a:pt x="31519" y="7501"/>
                    <a:pt x="31519" y="9192"/>
                  </a:cubicBezTo>
                  <a:cubicBezTo>
                    <a:pt x="31519" y="10883"/>
                    <a:pt x="30146" y="12255"/>
                    <a:pt x="28455" y="12255"/>
                  </a:cubicBezTo>
                  <a:cubicBezTo>
                    <a:pt x="18995" y="12255"/>
                    <a:pt x="11985" y="20319"/>
                    <a:pt x="12255" y="28505"/>
                  </a:cubicBezTo>
                  <a:cubicBezTo>
                    <a:pt x="12230" y="30196"/>
                    <a:pt x="10882" y="31495"/>
                    <a:pt x="9240" y="31519"/>
                  </a:cubicBezTo>
                  <a:lnTo>
                    <a:pt x="9118" y="31519"/>
                  </a:lnTo>
                  <a:cubicBezTo>
                    <a:pt x="7427" y="31470"/>
                    <a:pt x="6128" y="30147"/>
                    <a:pt x="6128" y="28456"/>
                  </a:cubicBezTo>
                  <a:cubicBezTo>
                    <a:pt x="6128" y="23897"/>
                    <a:pt x="7500" y="19510"/>
                    <a:pt x="10098" y="15760"/>
                  </a:cubicBezTo>
                  <a:cubicBezTo>
                    <a:pt x="11054" y="14363"/>
                    <a:pt x="10711" y="12451"/>
                    <a:pt x="9314" y="11495"/>
                  </a:cubicBezTo>
                  <a:cubicBezTo>
                    <a:pt x="8788" y="11129"/>
                    <a:pt x="8183" y="10954"/>
                    <a:pt x="7581" y="10954"/>
                  </a:cubicBezTo>
                  <a:cubicBezTo>
                    <a:pt x="6613" y="10954"/>
                    <a:pt x="5654" y="11409"/>
                    <a:pt x="5049" y="12255"/>
                  </a:cubicBezTo>
                  <a:cubicBezTo>
                    <a:pt x="1741" y="17034"/>
                    <a:pt x="0" y="22647"/>
                    <a:pt x="0" y="28456"/>
                  </a:cubicBezTo>
                  <a:cubicBezTo>
                    <a:pt x="0" y="33602"/>
                    <a:pt x="4093" y="37646"/>
                    <a:pt x="9191" y="37646"/>
                  </a:cubicBezTo>
                  <a:cubicBezTo>
                    <a:pt x="14510" y="37646"/>
                    <a:pt x="18505" y="33210"/>
                    <a:pt x="18382" y="28431"/>
                  </a:cubicBezTo>
                  <a:cubicBezTo>
                    <a:pt x="18382" y="22892"/>
                    <a:pt x="22916" y="18382"/>
                    <a:pt x="28455" y="18382"/>
                  </a:cubicBezTo>
                  <a:cubicBezTo>
                    <a:pt x="33504" y="18382"/>
                    <a:pt x="37646" y="14265"/>
                    <a:pt x="37646" y="9192"/>
                  </a:cubicBezTo>
                  <a:cubicBezTo>
                    <a:pt x="37646" y="4118"/>
                    <a:pt x="33504" y="1"/>
                    <a:pt x="28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24"/>
          <p:cNvGrpSpPr/>
          <p:nvPr/>
        </p:nvGrpSpPr>
        <p:grpSpPr>
          <a:xfrm>
            <a:off x="115533" y="1591104"/>
            <a:ext cx="432722" cy="420882"/>
            <a:chOff x="1201025" y="238125"/>
            <a:chExt cx="5375425" cy="5228350"/>
          </a:xfrm>
        </p:grpSpPr>
        <p:sp>
          <p:nvSpPr>
            <p:cNvPr id="545" name="Google Shape;545;p24"/>
            <p:cNvSpPr/>
            <p:nvPr/>
          </p:nvSpPr>
          <p:spPr>
            <a:xfrm>
              <a:off x="3154375" y="238125"/>
              <a:ext cx="1382925" cy="2835075"/>
            </a:xfrm>
            <a:custGeom>
              <a:avLst/>
              <a:gdLst/>
              <a:ahLst/>
              <a:cxnLst/>
              <a:rect l="l" t="t" r="r" b="b"/>
              <a:pathLst>
                <a:path w="55317" h="113403" extrusionOk="0">
                  <a:moveTo>
                    <a:pt x="45955" y="6127"/>
                  </a:moveTo>
                  <a:cubicBezTo>
                    <a:pt x="46763" y="6127"/>
                    <a:pt x="47597" y="6446"/>
                    <a:pt x="48209" y="7010"/>
                  </a:cubicBezTo>
                  <a:cubicBezTo>
                    <a:pt x="48798" y="7549"/>
                    <a:pt x="49141" y="8259"/>
                    <a:pt x="49165" y="9044"/>
                  </a:cubicBezTo>
                  <a:lnTo>
                    <a:pt x="49190" y="9068"/>
                  </a:lnTo>
                  <a:lnTo>
                    <a:pt x="49190" y="9191"/>
                  </a:lnTo>
                  <a:cubicBezTo>
                    <a:pt x="49165" y="10882"/>
                    <a:pt x="47793" y="12254"/>
                    <a:pt x="46126" y="12254"/>
                  </a:cubicBezTo>
                  <a:lnTo>
                    <a:pt x="34190" y="12254"/>
                  </a:lnTo>
                  <a:cubicBezTo>
                    <a:pt x="32499" y="12254"/>
                    <a:pt x="31127" y="13627"/>
                    <a:pt x="31127" y="15318"/>
                  </a:cubicBezTo>
                  <a:cubicBezTo>
                    <a:pt x="31127" y="17009"/>
                    <a:pt x="32499" y="18382"/>
                    <a:pt x="34190" y="18382"/>
                  </a:cubicBezTo>
                  <a:lnTo>
                    <a:pt x="43063" y="18382"/>
                  </a:lnTo>
                  <a:lnTo>
                    <a:pt x="43063" y="49312"/>
                  </a:lnTo>
                  <a:lnTo>
                    <a:pt x="21617" y="49312"/>
                  </a:lnTo>
                  <a:cubicBezTo>
                    <a:pt x="19926" y="49312"/>
                    <a:pt x="18554" y="50684"/>
                    <a:pt x="18554" y="52375"/>
                  </a:cubicBezTo>
                  <a:cubicBezTo>
                    <a:pt x="18554" y="54066"/>
                    <a:pt x="19926" y="55439"/>
                    <a:pt x="21617" y="55439"/>
                  </a:cubicBezTo>
                  <a:lnTo>
                    <a:pt x="43063" y="55439"/>
                  </a:lnTo>
                  <a:lnTo>
                    <a:pt x="43063" y="91957"/>
                  </a:lnTo>
                  <a:cubicBezTo>
                    <a:pt x="43063" y="100412"/>
                    <a:pt x="36176" y="107275"/>
                    <a:pt x="27745" y="107275"/>
                  </a:cubicBezTo>
                  <a:cubicBezTo>
                    <a:pt x="19289" y="107275"/>
                    <a:pt x="12427" y="100412"/>
                    <a:pt x="12427" y="91957"/>
                  </a:cubicBezTo>
                  <a:lnTo>
                    <a:pt x="12427" y="18382"/>
                  </a:lnTo>
                  <a:lnTo>
                    <a:pt x="21936" y="18382"/>
                  </a:lnTo>
                  <a:cubicBezTo>
                    <a:pt x="23627" y="18382"/>
                    <a:pt x="25000" y="17009"/>
                    <a:pt x="25000" y="15318"/>
                  </a:cubicBezTo>
                  <a:cubicBezTo>
                    <a:pt x="25000" y="13627"/>
                    <a:pt x="23627" y="12254"/>
                    <a:pt x="21936" y="12254"/>
                  </a:cubicBezTo>
                  <a:lnTo>
                    <a:pt x="9191" y="12254"/>
                  </a:lnTo>
                  <a:cubicBezTo>
                    <a:pt x="7500" y="12254"/>
                    <a:pt x="6128" y="10882"/>
                    <a:pt x="6128" y="9191"/>
                  </a:cubicBezTo>
                  <a:cubicBezTo>
                    <a:pt x="6128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6741" y="0"/>
                    <a:pt x="4412" y="956"/>
                    <a:pt x="2697" y="2696"/>
                  </a:cubicBezTo>
                  <a:cubicBezTo>
                    <a:pt x="956" y="4436"/>
                    <a:pt x="1" y="6740"/>
                    <a:pt x="1" y="9191"/>
                  </a:cubicBezTo>
                  <a:cubicBezTo>
                    <a:pt x="1" y="11642"/>
                    <a:pt x="956" y="13945"/>
                    <a:pt x="2697" y="15686"/>
                  </a:cubicBezTo>
                  <a:cubicBezTo>
                    <a:pt x="3726" y="16715"/>
                    <a:pt x="4951" y="17475"/>
                    <a:pt x="6299" y="17916"/>
                  </a:cubicBezTo>
                  <a:lnTo>
                    <a:pt x="6299" y="52375"/>
                  </a:lnTo>
                  <a:lnTo>
                    <a:pt x="6299" y="52400"/>
                  </a:lnTo>
                  <a:lnTo>
                    <a:pt x="6299" y="91957"/>
                  </a:lnTo>
                  <a:cubicBezTo>
                    <a:pt x="6299" y="103795"/>
                    <a:pt x="15907" y="113402"/>
                    <a:pt x="27745" y="113402"/>
                  </a:cubicBezTo>
                  <a:cubicBezTo>
                    <a:pt x="39558" y="113402"/>
                    <a:pt x="49190" y="103795"/>
                    <a:pt x="49190" y="91957"/>
                  </a:cubicBezTo>
                  <a:lnTo>
                    <a:pt x="49190" y="17842"/>
                  </a:lnTo>
                  <a:cubicBezTo>
                    <a:pt x="50464" y="17401"/>
                    <a:pt x="51641" y="16666"/>
                    <a:pt x="52621" y="15686"/>
                  </a:cubicBezTo>
                  <a:cubicBezTo>
                    <a:pt x="54361" y="13945"/>
                    <a:pt x="55317" y="11642"/>
                    <a:pt x="55317" y="9191"/>
                  </a:cubicBezTo>
                  <a:cubicBezTo>
                    <a:pt x="55317" y="9019"/>
                    <a:pt x="55292" y="8897"/>
                    <a:pt x="55292" y="8750"/>
                  </a:cubicBezTo>
                  <a:cubicBezTo>
                    <a:pt x="55194" y="6348"/>
                    <a:pt x="54140" y="4117"/>
                    <a:pt x="52327" y="2475"/>
                  </a:cubicBezTo>
                  <a:cubicBezTo>
                    <a:pt x="50587" y="882"/>
                    <a:pt x="48307" y="0"/>
                    <a:pt x="4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3707050" y="2025425"/>
              <a:ext cx="2869400" cy="3441050"/>
            </a:xfrm>
            <a:custGeom>
              <a:avLst/>
              <a:gdLst/>
              <a:ahLst/>
              <a:cxnLst/>
              <a:rect l="l" t="t" r="r" b="b"/>
              <a:pathLst>
                <a:path w="114776" h="137642" extrusionOk="0">
                  <a:moveTo>
                    <a:pt x="72963" y="6127"/>
                  </a:moveTo>
                  <a:cubicBezTo>
                    <a:pt x="74458" y="6127"/>
                    <a:pt x="76125" y="6912"/>
                    <a:pt x="76198" y="8627"/>
                  </a:cubicBezTo>
                  <a:cubicBezTo>
                    <a:pt x="76198" y="8676"/>
                    <a:pt x="76198" y="8725"/>
                    <a:pt x="76198" y="8774"/>
                  </a:cubicBezTo>
                  <a:cubicBezTo>
                    <a:pt x="76198" y="10465"/>
                    <a:pt x="74826" y="11838"/>
                    <a:pt x="73135" y="11838"/>
                  </a:cubicBezTo>
                  <a:lnTo>
                    <a:pt x="66101" y="11838"/>
                  </a:lnTo>
                  <a:cubicBezTo>
                    <a:pt x="64410" y="11838"/>
                    <a:pt x="63037" y="13210"/>
                    <a:pt x="63037" y="14901"/>
                  </a:cubicBezTo>
                  <a:cubicBezTo>
                    <a:pt x="63037" y="16593"/>
                    <a:pt x="64410" y="17965"/>
                    <a:pt x="66101" y="17965"/>
                  </a:cubicBezTo>
                  <a:lnTo>
                    <a:pt x="69017" y="17965"/>
                  </a:lnTo>
                  <a:lnTo>
                    <a:pt x="69017" y="38724"/>
                  </a:lnTo>
                  <a:cubicBezTo>
                    <a:pt x="69017" y="41493"/>
                    <a:pt x="69777" y="52620"/>
                    <a:pt x="72179" y="56787"/>
                  </a:cubicBezTo>
                  <a:lnTo>
                    <a:pt x="100388" y="105461"/>
                  </a:lnTo>
                  <a:cubicBezTo>
                    <a:pt x="107104" y="117029"/>
                    <a:pt x="98746" y="131514"/>
                    <a:pt x="85365" y="131514"/>
                  </a:cubicBezTo>
                  <a:lnTo>
                    <a:pt x="29387" y="131514"/>
                  </a:lnTo>
                  <a:cubicBezTo>
                    <a:pt x="16029" y="131514"/>
                    <a:pt x="7672" y="117054"/>
                    <a:pt x="14387" y="105461"/>
                  </a:cubicBezTo>
                  <a:lnTo>
                    <a:pt x="42572" y="56787"/>
                  </a:lnTo>
                  <a:cubicBezTo>
                    <a:pt x="44974" y="52620"/>
                    <a:pt x="45734" y="41493"/>
                    <a:pt x="45734" y="38724"/>
                  </a:cubicBezTo>
                  <a:lnTo>
                    <a:pt x="45734" y="17965"/>
                  </a:lnTo>
                  <a:lnTo>
                    <a:pt x="53871" y="17965"/>
                  </a:lnTo>
                  <a:cubicBezTo>
                    <a:pt x="55562" y="17965"/>
                    <a:pt x="56934" y="16593"/>
                    <a:pt x="56934" y="14901"/>
                  </a:cubicBezTo>
                  <a:cubicBezTo>
                    <a:pt x="56934" y="13210"/>
                    <a:pt x="55562" y="11838"/>
                    <a:pt x="53871" y="11838"/>
                  </a:cubicBezTo>
                  <a:lnTo>
                    <a:pt x="41616" y="11838"/>
                  </a:lnTo>
                  <a:cubicBezTo>
                    <a:pt x="39950" y="11838"/>
                    <a:pt x="38553" y="10465"/>
                    <a:pt x="38553" y="8774"/>
                  </a:cubicBezTo>
                  <a:cubicBezTo>
                    <a:pt x="38553" y="6961"/>
                    <a:pt x="40146" y="6127"/>
                    <a:pt x="41616" y="6127"/>
                  </a:cubicBezTo>
                  <a:close/>
                  <a:moveTo>
                    <a:pt x="41616" y="0"/>
                  </a:moveTo>
                  <a:cubicBezTo>
                    <a:pt x="36396" y="0"/>
                    <a:pt x="32426" y="3774"/>
                    <a:pt x="32426" y="8774"/>
                  </a:cubicBezTo>
                  <a:cubicBezTo>
                    <a:pt x="32426" y="13161"/>
                    <a:pt x="35514" y="16813"/>
                    <a:pt x="39607" y="17744"/>
                  </a:cubicBezTo>
                  <a:lnTo>
                    <a:pt x="39607" y="38724"/>
                  </a:lnTo>
                  <a:cubicBezTo>
                    <a:pt x="39607" y="42841"/>
                    <a:pt x="38528" y="51567"/>
                    <a:pt x="37278" y="53699"/>
                  </a:cubicBezTo>
                  <a:lnTo>
                    <a:pt x="9069" y="102398"/>
                  </a:lnTo>
                  <a:cubicBezTo>
                    <a:pt x="1" y="118059"/>
                    <a:pt x="11299" y="137641"/>
                    <a:pt x="29387" y="137641"/>
                  </a:cubicBezTo>
                  <a:lnTo>
                    <a:pt x="85365" y="137641"/>
                  </a:lnTo>
                  <a:cubicBezTo>
                    <a:pt x="103477" y="137641"/>
                    <a:pt x="114775" y="118059"/>
                    <a:pt x="105682" y="102398"/>
                  </a:cubicBezTo>
                  <a:lnTo>
                    <a:pt x="77497" y="53699"/>
                  </a:lnTo>
                  <a:cubicBezTo>
                    <a:pt x="76247" y="51567"/>
                    <a:pt x="75144" y="42841"/>
                    <a:pt x="75144" y="38724"/>
                  </a:cubicBezTo>
                  <a:lnTo>
                    <a:pt x="75144" y="17744"/>
                  </a:lnTo>
                  <a:cubicBezTo>
                    <a:pt x="79262" y="16813"/>
                    <a:pt x="82325" y="13161"/>
                    <a:pt x="82325" y="8774"/>
                  </a:cubicBezTo>
                  <a:cubicBezTo>
                    <a:pt x="82325" y="8627"/>
                    <a:pt x="82325" y="8480"/>
                    <a:pt x="82325" y="8333"/>
                  </a:cubicBezTo>
                  <a:cubicBezTo>
                    <a:pt x="82105" y="3578"/>
                    <a:pt x="78085" y="0"/>
                    <a:pt x="7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095525" y="4085050"/>
              <a:ext cx="2091850" cy="1072600"/>
            </a:xfrm>
            <a:custGeom>
              <a:avLst/>
              <a:gdLst/>
              <a:ahLst/>
              <a:cxnLst/>
              <a:rect l="l" t="t" r="r" b="b"/>
              <a:pathLst>
                <a:path w="83674" h="42904" extrusionOk="0">
                  <a:moveTo>
                    <a:pt x="62678" y="1"/>
                  </a:moveTo>
                  <a:cubicBezTo>
                    <a:pt x="62159" y="1"/>
                    <a:pt x="61633" y="132"/>
                    <a:pt x="61149" y="406"/>
                  </a:cubicBezTo>
                  <a:cubicBezTo>
                    <a:pt x="59679" y="1264"/>
                    <a:pt x="59189" y="3126"/>
                    <a:pt x="60022" y="4597"/>
                  </a:cubicBezTo>
                  <a:lnTo>
                    <a:pt x="73870" y="28493"/>
                  </a:lnTo>
                  <a:cubicBezTo>
                    <a:pt x="76002" y="32169"/>
                    <a:pt x="73355" y="36777"/>
                    <a:pt x="69115" y="36777"/>
                  </a:cubicBezTo>
                  <a:lnTo>
                    <a:pt x="14583" y="36777"/>
                  </a:lnTo>
                  <a:cubicBezTo>
                    <a:pt x="10318" y="36777"/>
                    <a:pt x="7671" y="32169"/>
                    <a:pt x="9804" y="28493"/>
                  </a:cubicBezTo>
                  <a:lnTo>
                    <a:pt x="22769" y="6141"/>
                  </a:lnTo>
                  <a:lnTo>
                    <a:pt x="52473" y="6141"/>
                  </a:lnTo>
                  <a:cubicBezTo>
                    <a:pt x="54164" y="6141"/>
                    <a:pt x="55537" y="4768"/>
                    <a:pt x="55537" y="3077"/>
                  </a:cubicBezTo>
                  <a:cubicBezTo>
                    <a:pt x="55537" y="1362"/>
                    <a:pt x="54164" y="14"/>
                    <a:pt x="52473" y="14"/>
                  </a:cubicBezTo>
                  <a:lnTo>
                    <a:pt x="21004" y="14"/>
                  </a:lnTo>
                  <a:cubicBezTo>
                    <a:pt x="19901" y="14"/>
                    <a:pt x="18896" y="577"/>
                    <a:pt x="18357" y="1533"/>
                  </a:cubicBezTo>
                  <a:lnTo>
                    <a:pt x="4510" y="25405"/>
                  </a:lnTo>
                  <a:cubicBezTo>
                    <a:pt x="0" y="33174"/>
                    <a:pt x="5613" y="42904"/>
                    <a:pt x="14583" y="42904"/>
                  </a:cubicBezTo>
                  <a:lnTo>
                    <a:pt x="69115" y="42904"/>
                  </a:lnTo>
                  <a:cubicBezTo>
                    <a:pt x="78085" y="42904"/>
                    <a:pt x="83673" y="33174"/>
                    <a:pt x="79188" y="25405"/>
                  </a:cubicBezTo>
                  <a:lnTo>
                    <a:pt x="65340" y="1533"/>
                  </a:lnTo>
                  <a:cubicBezTo>
                    <a:pt x="64765" y="546"/>
                    <a:pt x="63736" y="1"/>
                    <a:pt x="62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860800" y="43329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320350" y="4588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963125" y="4741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201025" y="2019900"/>
              <a:ext cx="2705800" cy="3446575"/>
            </a:xfrm>
            <a:custGeom>
              <a:avLst/>
              <a:gdLst/>
              <a:ahLst/>
              <a:cxnLst/>
              <a:rect l="l" t="t" r="r" b="b"/>
              <a:pathLst>
                <a:path w="108232" h="137863" extrusionOk="0">
                  <a:moveTo>
                    <a:pt x="69704" y="6128"/>
                  </a:moveTo>
                  <a:cubicBezTo>
                    <a:pt x="71370" y="6128"/>
                    <a:pt x="72939" y="7427"/>
                    <a:pt x="72939" y="9191"/>
                  </a:cubicBezTo>
                  <a:cubicBezTo>
                    <a:pt x="72939" y="10882"/>
                    <a:pt x="71566" y="12255"/>
                    <a:pt x="69875" y="12255"/>
                  </a:cubicBezTo>
                  <a:lnTo>
                    <a:pt x="60243" y="12255"/>
                  </a:lnTo>
                  <a:cubicBezTo>
                    <a:pt x="58552" y="12255"/>
                    <a:pt x="57180" y="13652"/>
                    <a:pt x="57180" y="15318"/>
                  </a:cubicBezTo>
                  <a:cubicBezTo>
                    <a:pt x="57180" y="17010"/>
                    <a:pt x="58552" y="18382"/>
                    <a:pt x="60243" y="18382"/>
                  </a:cubicBezTo>
                  <a:lnTo>
                    <a:pt x="65758" y="18382"/>
                  </a:lnTo>
                  <a:lnTo>
                    <a:pt x="65758" y="32622"/>
                  </a:lnTo>
                  <a:cubicBezTo>
                    <a:pt x="65758" y="35220"/>
                    <a:pt x="67424" y="37548"/>
                    <a:pt x="69900" y="38406"/>
                  </a:cubicBezTo>
                  <a:cubicBezTo>
                    <a:pt x="89164" y="45121"/>
                    <a:pt x="102104" y="63331"/>
                    <a:pt x="102104" y="83747"/>
                  </a:cubicBezTo>
                  <a:cubicBezTo>
                    <a:pt x="102104" y="110118"/>
                    <a:pt x="80659" y="131662"/>
                    <a:pt x="54263" y="131735"/>
                  </a:cubicBezTo>
                  <a:cubicBezTo>
                    <a:pt x="54203" y="131735"/>
                    <a:pt x="54143" y="131735"/>
                    <a:pt x="54083" y="131735"/>
                  </a:cubicBezTo>
                  <a:cubicBezTo>
                    <a:pt x="27695" y="131735"/>
                    <a:pt x="6128" y="110254"/>
                    <a:pt x="6128" y="83747"/>
                  </a:cubicBezTo>
                  <a:cubicBezTo>
                    <a:pt x="6128" y="63331"/>
                    <a:pt x="19068" y="45121"/>
                    <a:pt x="38332" y="38406"/>
                  </a:cubicBezTo>
                  <a:cubicBezTo>
                    <a:pt x="40808" y="37548"/>
                    <a:pt x="42474" y="35220"/>
                    <a:pt x="42474" y="32622"/>
                  </a:cubicBezTo>
                  <a:lnTo>
                    <a:pt x="42474" y="18382"/>
                  </a:lnTo>
                  <a:lnTo>
                    <a:pt x="47891" y="18382"/>
                  </a:lnTo>
                  <a:cubicBezTo>
                    <a:pt x="47923" y="18382"/>
                    <a:pt x="47945" y="18393"/>
                    <a:pt x="47963" y="18393"/>
                  </a:cubicBezTo>
                  <a:cubicBezTo>
                    <a:pt x="47972" y="18393"/>
                    <a:pt x="47981" y="18390"/>
                    <a:pt x="47989" y="18382"/>
                  </a:cubicBezTo>
                  <a:cubicBezTo>
                    <a:pt x="49680" y="18382"/>
                    <a:pt x="51052" y="17010"/>
                    <a:pt x="51052" y="15318"/>
                  </a:cubicBezTo>
                  <a:cubicBezTo>
                    <a:pt x="51052" y="13652"/>
                    <a:pt x="49680" y="12255"/>
                    <a:pt x="47989" y="12255"/>
                  </a:cubicBezTo>
                  <a:lnTo>
                    <a:pt x="38357" y="12255"/>
                  </a:lnTo>
                  <a:cubicBezTo>
                    <a:pt x="36666" y="12255"/>
                    <a:pt x="35293" y="10882"/>
                    <a:pt x="35293" y="9191"/>
                  </a:cubicBezTo>
                  <a:cubicBezTo>
                    <a:pt x="35293" y="7525"/>
                    <a:pt x="36666" y="6152"/>
                    <a:pt x="38357" y="6128"/>
                  </a:cubicBezTo>
                  <a:close/>
                  <a:moveTo>
                    <a:pt x="38357" y="1"/>
                  </a:moveTo>
                  <a:cubicBezTo>
                    <a:pt x="35906" y="1"/>
                    <a:pt x="33602" y="956"/>
                    <a:pt x="31862" y="2696"/>
                  </a:cubicBezTo>
                  <a:cubicBezTo>
                    <a:pt x="30122" y="4437"/>
                    <a:pt x="29166" y="6740"/>
                    <a:pt x="29166" y="9191"/>
                  </a:cubicBezTo>
                  <a:cubicBezTo>
                    <a:pt x="29166" y="11667"/>
                    <a:pt x="30122" y="13971"/>
                    <a:pt x="31862" y="15711"/>
                  </a:cubicBezTo>
                  <a:cubicBezTo>
                    <a:pt x="33112" y="16936"/>
                    <a:pt x="34656" y="17794"/>
                    <a:pt x="36347" y="18162"/>
                  </a:cubicBezTo>
                  <a:lnTo>
                    <a:pt x="36323" y="32622"/>
                  </a:lnTo>
                  <a:cubicBezTo>
                    <a:pt x="14583" y="40170"/>
                    <a:pt x="1" y="60733"/>
                    <a:pt x="1" y="83747"/>
                  </a:cubicBezTo>
                  <a:cubicBezTo>
                    <a:pt x="1" y="113599"/>
                    <a:pt x="24264" y="137862"/>
                    <a:pt x="54116" y="137862"/>
                  </a:cubicBezTo>
                  <a:lnTo>
                    <a:pt x="54288" y="137862"/>
                  </a:lnTo>
                  <a:cubicBezTo>
                    <a:pt x="84041" y="137764"/>
                    <a:pt x="108231" y="113501"/>
                    <a:pt x="108231" y="83747"/>
                  </a:cubicBezTo>
                  <a:cubicBezTo>
                    <a:pt x="108231" y="60733"/>
                    <a:pt x="93649" y="40195"/>
                    <a:pt x="71885" y="32622"/>
                  </a:cubicBezTo>
                  <a:lnTo>
                    <a:pt x="71885" y="18162"/>
                  </a:lnTo>
                  <a:cubicBezTo>
                    <a:pt x="75978" y="17255"/>
                    <a:pt x="79066" y="13627"/>
                    <a:pt x="79066" y="9191"/>
                  </a:cubicBezTo>
                  <a:cubicBezTo>
                    <a:pt x="79066" y="4093"/>
                    <a:pt x="74801" y="1"/>
                    <a:pt x="69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501250" y="3638700"/>
              <a:ext cx="2103500" cy="1521400"/>
            </a:xfrm>
            <a:custGeom>
              <a:avLst/>
              <a:gdLst/>
              <a:ahLst/>
              <a:cxnLst/>
              <a:rect l="l" t="t" r="r" b="b"/>
              <a:pathLst>
                <a:path w="84140" h="60856" extrusionOk="0">
                  <a:moveTo>
                    <a:pt x="19632" y="6128"/>
                  </a:moveTo>
                  <a:cubicBezTo>
                    <a:pt x="27426" y="6128"/>
                    <a:pt x="33602" y="13750"/>
                    <a:pt x="39558" y="21127"/>
                  </a:cubicBezTo>
                  <a:cubicBezTo>
                    <a:pt x="46592" y="29828"/>
                    <a:pt x="53847" y="38798"/>
                    <a:pt x="64582" y="38798"/>
                  </a:cubicBezTo>
                  <a:cubicBezTo>
                    <a:pt x="67596" y="38798"/>
                    <a:pt x="70488" y="38112"/>
                    <a:pt x="73037" y="36862"/>
                  </a:cubicBezTo>
                  <a:lnTo>
                    <a:pt x="73037" y="36862"/>
                  </a:lnTo>
                  <a:cubicBezTo>
                    <a:pt x="66885" y="47499"/>
                    <a:pt x="55366" y="54704"/>
                    <a:pt x="42230" y="54729"/>
                  </a:cubicBezTo>
                  <a:lnTo>
                    <a:pt x="42107" y="54729"/>
                  </a:lnTo>
                  <a:cubicBezTo>
                    <a:pt x="20931" y="54729"/>
                    <a:pt x="5981" y="37033"/>
                    <a:pt x="6373" y="19069"/>
                  </a:cubicBezTo>
                  <a:cubicBezTo>
                    <a:pt x="6545" y="11936"/>
                    <a:pt x="12500" y="6128"/>
                    <a:pt x="19632" y="6128"/>
                  </a:cubicBezTo>
                  <a:close/>
                  <a:moveTo>
                    <a:pt x="19632" y="1"/>
                  </a:moveTo>
                  <a:cubicBezTo>
                    <a:pt x="14535" y="1"/>
                    <a:pt x="9731" y="1961"/>
                    <a:pt x="6079" y="5515"/>
                  </a:cubicBezTo>
                  <a:cubicBezTo>
                    <a:pt x="2256" y="9265"/>
                    <a:pt x="1" y="14510"/>
                    <a:pt x="271" y="20367"/>
                  </a:cubicBezTo>
                  <a:cubicBezTo>
                    <a:pt x="981" y="42867"/>
                    <a:pt x="19485" y="60856"/>
                    <a:pt x="42107" y="60856"/>
                  </a:cubicBezTo>
                  <a:lnTo>
                    <a:pt x="42230" y="60856"/>
                  </a:lnTo>
                  <a:cubicBezTo>
                    <a:pt x="65856" y="60782"/>
                    <a:pt x="84140" y="41126"/>
                    <a:pt x="83968" y="19240"/>
                  </a:cubicBezTo>
                  <a:cubicBezTo>
                    <a:pt x="84017" y="9118"/>
                    <a:pt x="75561" y="1"/>
                    <a:pt x="64582" y="1"/>
                  </a:cubicBezTo>
                  <a:cubicBezTo>
                    <a:pt x="57744" y="1"/>
                    <a:pt x="52523" y="3922"/>
                    <a:pt x="48332" y="7745"/>
                  </a:cubicBezTo>
                  <a:cubicBezTo>
                    <a:pt x="47082" y="8873"/>
                    <a:pt x="46984" y="10809"/>
                    <a:pt x="48136" y="12059"/>
                  </a:cubicBezTo>
                  <a:cubicBezTo>
                    <a:pt x="48734" y="12722"/>
                    <a:pt x="49560" y="13061"/>
                    <a:pt x="50390" y="13061"/>
                  </a:cubicBezTo>
                  <a:cubicBezTo>
                    <a:pt x="51125" y="13061"/>
                    <a:pt x="51863" y="12796"/>
                    <a:pt x="52450" y="12255"/>
                  </a:cubicBezTo>
                  <a:cubicBezTo>
                    <a:pt x="57253" y="7917"/>
                    <a:pt x="60758" y="6128"/>
                    <a:pt x="64582" y="6128"/>
                  </a:cubicBezTo>
                  <a:cubicBezTo>
                    <a:pt x="71689" y="6128"/>
                    <a:pt x="78061" y="11863"/>
                    <a:pt x="77841" y="20049"/>
                  </a:cubicBezTo>
                  <a:cubicBezTo>
                    <a:pt x="77498" y="27058"/>
                    <a:pt x="71689" y="32671"/>
                    <a:pt x="64582" y="32671"/>
                  </a:cubicBezTo>
                  <a:cubicBezTo>
                    <a:pt x="56763" y="32671"/>
                    <a:pt x="50734" y="25196"/>
                    <a:pt x="44313" y="17279"/>
                  </a:cubicBezTo>
                  <a:cubicBezTo>
                    <a:pt x="37769" y="9167"/>
                    <a:pt x="30367" y="1"/>
                    <a:pt x="19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864600" y="40878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2324150" y="43433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966925" y="449650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5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5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40;p20">
            <a:extLst>
              <a:ext uri="{FF2B5EF4-FFF2-40B4-BE49-F238E27FC236}">
                <a16:creationId xmlns:a16="http://schemas.microsoft.com/office/drawing/2014/main" id="{C8FC068F-4396-4833-A7BE-3B2D12D2E32F}"/>
              </a:ext>
            </a:extLst>
          </p:cNvPr>
          <p:cNvGrpSpPr/>
          <p:nvPr/>
        </p:nvGrpSpPr>
        <p:grpSpPr>
          <a:xfrm rot="2678115">
            <a:off x="-121792" y="92161"/>
            <a:ext cx="1208397" cy="1202999"/>
            <a:chOff x="6988750" y="560250"/>
            <a:chExt cx="1208397" cy="1202999"/>
          </a:xfrm>
        </p:grpSpPr>
        <p:sp>
          <p:nvSpPr>
            <p:cNvPr id="65" name="Google Shape;241;p20">
              <a:extLst>
                <a:ext uri="{FF2B5EF4-FFF2-40B4-BE49-F238E27FC236}">
                  <a16:creationId xmlns:a16="http://schemas.microsoft.com/office/drawing/2014/main" id="{1801F372-7016-45C6-ACBC-1C18A34F5A21}"/>
                </a:ext>
              </a:extLst>
            </p:cNvPr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2;p20">
              <a:extLst>
                <a:ext uri="{FF2B5EF4-FFF2-40B4-BE49-F238E27FC236}">
                  <a16:creationId xmlns:a16="http://schemas.microsoft.com/office/drawing/2014/main" id="{BDA13517-A52F-43CA-95F0-8DD9663D72AB}"/>
                </a:ext>
              </a:extLst>
            </p:cNvPr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3;p20">
              <a:extLst>
                <a:ext uri="{FF2B5EF4-FFF2-40B4-BE49-F238E27FC236}">
                  <a16:creationId xmlns:a16="http://schemas.microsoft.com/office/drawing/2014/main" id="{3DF00794-8651-4B25-977E-33AE6BC82066}"/>
                </a:ext>
              </a:extLst>
            </p:cNvPr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4;p20">
              <a:extLst>
                <a:ext uri="{FF2B5EF4-FFF2-40B4-BE49-F238E27FC236}">
                  <a16:creationId xmlns:a16="http://schemas.microsoft.com/office/drawing/2014/main" id="{D968E15E-773B-486F-A1B0-66E9EEA31071}"/>
                </a:ext>
              </a:extLst>
            </p:cNvPr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5;p20">
              <a:extLst>
                <a:ext uri="{FF2B5EF4-FFF2-40B4-BE49-F238E27FC236}">
                  <a16:creationId xmlns:a16="http://schemas.microsoft.com/office/drawing/2014/main" id="{98D441A6-D43B-4530-9DF8-9E303D012C39}"/>
                </a:ext>
              </a:extLst>
            </p:cNvPr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6;p20">
              <a:extLst>
                <a:ext uri="{FF2B5EF4-FFF2-40B4-BE49-F238E27FC236}">
                  <a16:creationId xmlns:a16="http://schemas.microsoft.com/office/drawing/2014/main" id="{877D9016-2A6F-4D72-8EC9-050C8704B106}"/>
                </a:ext>
              </a:extLst>
            </p:cNvPr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7;p20">
              <a:extLst>
                <a:ext uri="{FF2B5EF4-FFF2-40B4-BE49-F238E27FC236}">
                  <a16:creationId xmlns:a16="http://schemas.microsoft.com/office/drawing/2014/main" id="{FCA60641-1539-40B9-94A4-BDC7DCE0CE6C}"/>
                </a:ext>
              </a:extLst>
            </p:cNvPr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8;p20">
              <a:extLst>
                <a:ext uri="{FF2B5EF4-FFF2-40B4-BE49-F238E27FC236}">
                  <a16:creationId xmlns:a16="http://schemas.microsoft.com/office/drawing/2014/main" id="{1DB43D30-2998-4852-8456-4D9583669EEC}"/>
                </a:ext>
              </a:extLst>
            </p:cNvPr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9;p20">
              <a:extLst>
                <a:ext uri="{FF2B5EF4-FFF2-40B4-BE49-F238E27FC236}">
                  <a16:creationId xmlns:a16="http://schemas.microsoft.com/office/drawing/2014/main" id="{A1E7BD50-F4DE-4C43-9186-EDE730943588}"/>
                </a:ext>
              </a:extLst>
            </p:cNvPr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0;p20">
              <a:extLst>
                <a:ext uri="{FF2B5EF4-FFF2-40B4-BE49-F238E27FC236}">
                  <a16:creationId xmlns:a16="http://schemas.microsoft.com/office/drawing/2014/main" id="{08E2F6AF-9C45-4DB2-987C-B52462B3BEB8}"/>
                </a:ext>
              </a:extLst>
            </p:cNvPr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1;p20">
              <a:extLst>
                <a:ext uri="{FF2B5EF4-FFF2-40B4-BE49-F238E27FC236}">
                  <a16:creationId xmlns:a16="http://schemas.microsoft.com/office/drawing/2014/main" id="{D38F877E-066C-4EAA-A8CF-1678E6FD6537}"/>
                </a:ext>
              </a:extLst>
            </p:cNvPr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2;p20">
              <a:extLst>
                <a:ext uri="{FF2B5EF4-FFF2-40B4-BE49-F238E27FC236}">
                  <a16:creationId xmlns:a16="http://schemas.microsoft.com/office/drawing/2014/main" id="{AD844607-F92D-4FE0-B5B3-CA9E1A3B309B}"/>
                </a:ext>
              </a:extLst>
            </p:cNvPr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3;p20">
              <a:extLst>
                <a:ext uri="{FF2B5EF4-FFF2-40B4-BE49-F238E27FC236}">
                  <a16:creationId xmlns:a16="http://schemas.microsoft.com/office/drawing/2014/main" id="{E1C44F0C-92C1-4DE3-95D2-9B380209130B}"/>
                </a:ext>
              </a:extLst>
            </p:cNvPr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4;p20">
              <a:extLst>
                <a:ext uri="{FF2B5EF4-FFF2-40B4-BE49-F238E27FC236}">
                  <a16:creationId xmlns:a16="http://schemas.microsoft.com/office/drawing/2014/main" id="{BFD0941B-AFA2-419B-9DFC-899E7091A8B0}"/>
                </a:ext>
              </a:extLst>
            </p:cNvPr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5;p20">
              <a:extLst>
                <a:ext uri="{FF2B5EF4-FFF2-40B4-BE49-F238E27FC236}">
                  <a16:creationId xmlns:a16="http://schemas.microsoft.com/office/drawing/2014/main" id="{C226286B-335D-4B58-8149-703B715B10A2}"/>
                </a:ext>
              </a:extLst>
            </p:cNvPr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6;p20">
              <a:extLst>
                <a:ext uri="{FF2B5EF4-FFF2-40B4-BE49-F238E27FC236}">
                  <a16:creationId xmlns:a16="http://schemas.microsoft.com/office/drawing/2014/main" id="{CF7A7FAE-4C87-4F3C-B1E0-EA665E31DE0A}"/>
                </a:ext>
              </a:extLst>
            </p:cNvPr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7;p20">
              <a:extLst>
                <a:ext uri="{FF2B5EF4-FFF2-40B4-BE49-F238E27FC236}">
                  <a16:creationId xmlns:a16="http://schemas.microsoft.com/office/drawing/2014/main" id="{4893C398-449E-4469-BAF9-DD1F6DF057A7}"/>
                </a:ext>
              </a:extLst>
            </p:cNvPr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;p20">
              <a:extLst>
                <a:ext uri="{FF2B5EF4-FFF2-40B4-BE49-F238E27FC236}">
                  <a16:creationId xmlns:a16="http://schemas.microsoft.com/office/drawing/2014/main" id="{AA54EB9E-25C9-45B2-87F9-93406742958A}"/>
                </a:ext>
              </a:extLst>
            </p:cNvPr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9;p20">
              <a:extLst>
                <a:ext uri="{FF2B5EF4-FFF2-40B4-BE49-F238E27FC236}">
                  <a16:creationId xmlns:a16="http://schemas.microsoft.com/office/drawing/2014/main" id="{63A5930E-51D8-4F66-985B-3F5B10A8B730}"/>
                </a:ext>
              </a:extLst>
            </p:cNvPr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0;p20">
              <a:extLst>
                <a:ext uri="{FF2B5EF4-FFF2-40B4-BE49-F238E27FC236}">
                  <a16:creationId xmlns:a16="http://schemas.microsoft.com/office/drawing/2014/main" id="{17973EAE-DEB3-407F-8A16-33CBCEB19830}"/>
                </a:ext>
              </a:extLst>
            </p:cNvPr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1;p20">
              <a:extLst>
                <a:ext uri="{FF2B5EF4-FFF2-40B4-BE49-F238E27FC236}">
                  <a16:creationId xmlns:a16="http://schemas.microsoft.com/office/drawing/2014/main" id="{23CB979C-5716-4BF6-87AB-7020DECC4EE5}"/>
                </a:ext>
              </a:extLst>
            </p:cNvPr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2;p20">
              <a:extLst>
                <a:ext uri="{FF2B5EF4-FFF2-40B4-BE49-F238E27FC236}">
                  <a16:creationId xmlns:a16="http://schemas.microsoft.com/office/drawing/2014/main" id="{CE78C7A5-C26C-4161-9587-81CEBBB75706}"/>
                </a:ext>
              </a:extLst>
            </p:cNvPr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3;p20">
              <a:extLst>
                <a:ext uri="{FF2B5EF4-FFF2-40B4-BE49-F238E27FC236}">
                  <a16:creationId xmlns:a16="http://schemas.microsoft.com/office/drawing/2014/main" id="{315D3422-73A1-4668-8A99-027898D70725}"/>
                </a:ext>
              </a:extLst>
            </p:cNvPr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4;p20">
              <a:extLst>
                <a:ext uri="{FF2B5EF4-FFF2-40B4-BE49-F238E27FC236}">
                  <a16:creationId xmlns:a16="http://schemas.microsoft.com/office/drawing/2014/main" id="{C872F38E-1738-4206-84F8-F8D431A4274A}"/>
                </a:ext>
              </a:extLst>
            </p:cNvPr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5;p20">
              <a:extLst>
                <a:ext uri="{FF2B5EF4-FFF2-40B4-BE49-F238E27FC236}">
                  <a16:creationId xmlns:a16="http://schemas.microsoft.com/office/drawing/2014/main" id="{32E3B600-5735-42C9-8F61-CADAC513473E}"/>
                </a:ext>
              </a:extLst>
            </p:cNvPr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6;p20">
              <a:extLst>
                <a:ext uri="{FF2B5EF4-FFF2-40B4-BE49-F238E27FC236}">
                  <a16:creationId xmlns:a16="http://schemas.microsoft.com/office/drawing/2014/main" id="{676F51D7-E479-439F-89D1-5093074024C0}"/>
                </a:ext>
              </a:extLst>
            </p:cNvPr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7;p20">
              <a:extLst>
                <a:ext uri="{FF2B5EF4-FFF2-40B4-BE49-F238E27FC236}">
                  <a16:creationId xmlns:a16="http://schemas.microsoft.com/office/drawing/2014/main" id="{F631C5DA-962A-41E6-8B4B-0170ACBC5735}"/>
                </a:ext>
              </a:extLst>
            </p:cNvPr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8;p20">
              <a:extLst>
                <a:ext uri="{FF2B5EF4-FFF2-40B4-BE49-F238E27FC236}">
                  <a16:creationId xmlns:a16="http://schemas.microsoft.com/office/drawing/2014/main" id="{8FF5AB23-0EE5-476F-B810-73B0C5D2AC9B}"/>
                </a:ext>
              </a:extLst>
            </p:cNvPr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9;p20">
              <a:extLst>
                <a:ext uri="{FF2B5EF4-FFF2-40B4-BE49-F238E27FC236}">
                  <a16:creationId xmlns:a16="http://schemas.microsoft.com/office/drawing/2014/main" id="{F49E2D42-1E53-4F7C-8597-A9084F746040}"/>
                </a:ext>
              </a:extLst>
            </p:cNvPr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20DB2FF-89D8-4B63-B517-92BC069D4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76" b="21284"/>
          <a:stretch/>
        </p:blipFill>
        <p:spPr>
          <a:xfrm>
            <a:off x="1273129" y="0"/>
            <a:ext cx="4486697" cy="5143500"/>
          </a:xfrm>
          <a:prstGeom prst="rect">
            <a:avLst/>
          </a:prstGeom>
        </p:spPr>
      </p:pic>
      <p:sp>
        <p:nvSpPr>
          <p:cNvPr id="96" name="Google Shape;495;p24">
            <a:extLst>
              <a:ext uri="{FF2B5EF4-FFF2-40B4-BE49-F238E27FC236}">
                <a16:creationId xmlns:a16="http://schemas.microsoft.com/office/drawing/2014/main" id="{6B41EA0B-B353-42C9-ABB3-9A3FFC21763F}"/>
              </a:ext>
            </a:extLst>
          </p:cNvPr>
          <p:cNvSpPr txBox="1"/>
          <p:nvPr/>
        </p:nvSpPr>
        <p:spPr>
          <a:xfrm>
            <a:off x="5898499" y="3647330"/>
            <a:ext cx="3065991" cy="68072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cs typeface="Al-Mothnna" pitchFamily="2" charset="-78"/>
                <a:sym typeface="Advent Pro"/>
              </a:rPr>
              <a:t>ما اشكال اليابسة الأخرى؟</a:t>
            </a:r>
            <a:endParaRPr kumimoji="0" lang="ar-EG" sz="2400" b="1" i="0" u="none" strike="noStrike" kern="0" cap="none" spc="0" normalizeH="0" baseline="0" noProof="0" dirty="0">
              <a:ln>
                <a:noFill/>
              </a:ln>
              <a:solidFill>
                <a:srgbClr val="2D406A"/>
              </a:solidFill>
              <a:effectLst/>
              <a:uLnTx/>
              <a:uFillTx/>
              <a:latin typeface="Advent Pro"/>
              <a:cs typeface="Al-Mothnna" pitchFamily="2" charset="-78"/>
              <a:sym typeface="Adven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44626" y="4497777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7"/>
          <p:cNvGrpSpPr/>
          <p:nvPr/>
        </p:nvGrpSpPr>
        <p:grpSpPr>
          <a:xfrm>
            <a:off x="6821298" y="2763028"/>
            <a:ext cx="1382456" cy="1789189"/>
            <a:chOff x="402000" y="4072663"/>
            <a:chExt cx="889325" cy="1150900"/>
          </a:xfrm>
        </p:grpSpPr>
        <p:sp>
          <p:nvSpPr>
            <p:cNvPr id="620" name="Google Shape;620;p27"/>
            <p:cNvSpPr/>
            <p:nvPr/>
          </p:nvSpPr>
          <p:spPr>
            <a:xfrm>
              <a:off x="1068850" y="4956113"/>
              <a:ext cx="173800" cy="224350"/>
            </a:xfrm>
            <a:custGeom>
              <a:avLst/>
              <a:gdLst/>
              <a:ahLst/>
              <a:cxnLst/>
              <a:rect l="l" t="t" r="r" b="b"/>
              <a:pathLst>
                <a:path w="6952" h="8974" extrusionOk="0">
                  <a:moveTo>
                    <a:pt x="6951" y="0"/>
                  </a:moveTo>
                  <a:cubicBezTo>
                    <a:pt x="4807" y="1523"/>
                    <a:pt x="2458" y="2754"/>
                    <a:pt x="0" y="3686"/>
                  </a:cubicBezTo>
                  <a:lnTo>
                    <a:pt x="0" y="8974"/>
                  </a:lnTo>
                  <a:lnTo>
                    <a:pt x="6951" y="897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068850" y="4904113"/>
              <a:ext cx="173800" cy="144150"/>
            </a:xfrm>
            <a:custGeom>
              <a:avLst/>
              <a:gdLst/>
              <a:ahLst/>
              <a:cxnLst/>
              <a:rect l="l" t="t" r="r" b="b"/>
              <a:pathLst>
                <a:path w="6952" h="5766" extrusionOk="0">
                  <a:moveTo>
                    <a:pt x="0" y="0"/>
                  </a:moveTo>
                  <a:lnTo>
                    <a:pt x="0" y="5766"/>
                  </a:lnTo>
                  <a:cubicBezTo>
                    <a:pt x="2458" y="4834"/>
                    <a:pt x="4807" y="3603"/>
                    <a:pt x="6951" y="2080"/>
                  </a:cubicBezTo>
                  <a:lnTo>
                    <a:pt x="6951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919500" y="5048238"/>
              <a:ext cx="149375" cy="129975"/>
            </a:xfrm>
            <a:custGeom>
              <a:avLst/>
              <a:gdLst/>
              <a:ahLst/>
              <a:cxnLst/>
              <a:rect l="l" t="t" r="r" b="b"/>
              <a:pathLst>
                <a:path w="5975" h="5199" extrusionOk="0">
                  <a:moveTo>
                    <a:pt x="5974" y="1"/>
                  </a:moveTo>
                  <a:cubicBezTo>
                    <a:pt x="5588" y="149"/>
                    <a:pt x="5194" y="289"/>
                    <a:pt x="4804" y="417"/>
                  </a:cubicBezTo>
                  <a:cubicBezTo>
                    <a:pt x="3948" y="2906"/>
                    <a:pt x="2490" y="5198"/>
                    <a:pt x="0" y="5198"/>
                  </a:cubicBezTo>
                  <a:lnTo>
                    <a:pt x="5974" y="5198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039600" y="4904113"/>
              <a:ext cx="29275" cy="154575"/>
            </a:xfrm>
            <a:custGeom>
              <a:avLst/>
              <a:gdLst/>
              <a:ahLst/>
              <a:cxnLst/>
              <a:rect l="l" t="t" r="r" b="b"/>
              <a:pathLst>
                <a:path w="1171" h="6183" extrusionOk="0">
                  <a:moveTo>
                    <a:pt x="1170" y="0"/>
                  </a:moveTo>
                  <a:cubicBezTo>
                    <a:pt x="1170" y="0"/>
                    <a:pt x="1011" y="3232"/>
                    <a:pt x="0" y="6182"/>
                  </a:cubicBezTo>
                  <a:cubicBezTo>
                    <a:pt x="390" y="6054"/>
                    <a:pt x="784" y="5914"/>
                    <a:pt x="1170" y="5766"/>
                  </a:cubicBezTo>
                  <a:lnTo>
                    <a:pt x="1170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664300" y="4811213"/>
              <a:ext cx="225325" cy="100700"/>
            </a:xfrm>
            <a:custGeom>
              <a:avLst/>
              <a:gdLst/>
              <a:ahLst/>
              <a:cxnLst/>
              <a:rect l="l" t="t" r="r" b="b"/>
              <a:pathLst>
                <a:path w="9013" h="4028" extrusionOk="0">
                  <a:moveTo>
                    <a:pt x="4026" y="1"/>
                  </a:moveTo>
                  <a:cubicBezTo>
                    <a:pt x="1804" y="1"/>
                    <a:pt x="0" y="1803"/>
                    <a:pt x="0" y="4027"/>
                  </a:cubicBezTo>
                  <a:lnTo>
                    <a:pt x="9012" y="4027"/>
                  </a:lnTo>
                  <a:cubicBezTo>
                    <a:pt x="9012" y="1803"/>
                    <a:pt x="7208" y="1"/>
                    <a:pt x="4986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835875" y="4377213"/>
              <a:ext cx="148050" cy="104750"/>
            </a:xfrm>
            <a:custGeom>
              <a:avLst/>
              <a:gdLst/>
              <a:ahLst/>
              <a:cxnLst/>
              <a:rect l="l" t="t" r="r" b="b"/>
              <a:pathLst>
                <a:path w="5922" h="4190" extrusionOk="0">
                  <a:moveTo>
                    <a:pt x="1" y="0"/>
                  </a:moveTo>
                  <a:lnTo>
                    <a:pt x="209" y="3080"/>
                  </a:lnTo>
                  <a:cubicBezTo>
                    <a:pt x="2630" y="3080"/>
                    <a:pt x="4486" y="3508"/>
                    <a:pt x="5922" y="4189"/>
                  </a:cubicBezTo>
                  <a:cubicBezTo>
                    <a:pt x="5796" y="2845"/>
                    <a:pt x="5418" y="1542"/>
                    <a:pt x="4686" y="402"/>
                  </a:cubicBezTo>
                  <a:cubicBezTo>
                    <a:pt x="3308" y="144"/>
                    <a:pt x="1754" y="0"/>
                    <a:pt x="1" y="0"/>
                  </a:cubicBez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953025" y="4387263"/>
              <a:ext cx="293675" cy="489975"/>
            </a:xfrm>
            <a:custGeom>
              <a:avLst/>
              <a:gdLst/>
              <a:ahLst/>
              <a:cxnLst/>
              <a:rect l="l" t="t" r="r" b="b"/>
              <a:pathLst>
                <a:path w="11747" h="19599" extrusionOk="0">
                  <a:moveTo>
                    <a:pt x="0" y="0"/>
                  </a:moveTo>
                  <a:lnTo>
                    <a:pt x="0" y="0"/>
                  </a:lnTo>
                  <a:cubicBezTo>
                    <a:pt x="732" y="1140"/>
                    <a:pt x="1110" y="2443"/>
                    <a:pt x="1236" y="3787"/>
                  </a:cubicBezTo>
                  <a:cubicBezTo>
                    <a:pt x="5315" y="5735"/>
                    <a:pt x="5974" y="9777"/>
                    <a:pt x="6364" y="12118"/>
                  </a:cubicBezTo>
                  <a:cubicBezTo>
                    <a:pt x="6921" y="15474"/>
                    <a:pt x="6432" y="19599"/>
                    <a:pt x="6432" y="19599"/>
                  </a:cubicBezTo>
                  <a:lnTo>
                    <a:pt x="11747" y="19599"/>
                  </a:lnTo>
                  <a:cubicBezTo>
                    <a:pt x="11747" y="19599"/>
                    <a:pt x="11539" y="14841"/>
                    <a:pt x="10978" y="10974"/>
                  </a:cubicBezTo>
                  <a:cubicBezTo>
                    <a:pt x="10523" y="7822"/>
                    <a:pt x="8766" y="1628"/>
                    <a:pt x="0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658125" y="4226463"/>
              <a:ext cx="199575" cy="428225"/>
            </a:xfrm>
            <a:custGeom>
              <a:avLst/>
              <a:gdLst/>
              <a:ahLst/>
              <a:cxnLst/>
              <a:rect l="l" t="t" r="r" b="b"/>
              <a:pathLst>
                <a:path w="7983" h="17129" extrusionOk="0">
                  <a:moveTo>
                    <a:pt x="20" y="0"/>
                  </a:moveTo>
                  <a:cubicBezTo>
                    <a:pt x="9" y="0"/>
                    <a:pt x="1" y="8"/>
                    <a:pt x="1" y="19"/>
                  </a:cubicBezTo>
                  <a:lnTo>
                    <a:pt x="1" y="17111"/>
                  </a:lnTo>
                  <a:cubicBezTo>
                    <a:pt x="1" y="17121"/>
                    <a:pt x="9" y="17129"/>
                    <a:pt x="20" y="17129"/>
                  </a:cubicBezTo>
                  <a:lnTo>
                    <a:pt x="7964" y="17129"/>
                  </a:lnTo>
                  <a:cubicBezTo>
                    <a:pt x="7974" y="17129"/>
                    <a:pt x="7983" y="17121"/>
                    <a:pt x="7983" y="17111"/>
                  </a:cubicBezTo>
                  <a:lnTo>
                    <a:pt x="7983" y="19"/>
                  </a:lnTo>
                  <a:cubicBezTo>
                    <a:pt x="7983" y="8"/>
                    <a:pt x="7974" y="0"/>
                    <a:pt x="7964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58125" y="4311488"/>
              <a:ext cx="199575" cy="343200"/>
            </a:xfrm>
            <a:custGeom>
              <a:avLst/>
              <a:gdLst/>
              <a:ahLst/>
              <a:cxnLst/>
              <a:rect l="l" t="t" r="r" b="b"/>
              <a:pathLst>
                <a:path w="7983" h="13728" extrusionOk="0">
                  <a:moveTo>
                    <a:pt x="7983" y="0"/>
                  </a:moveTo>
                  <a:cubicBezTo>
                    <a:pt x="6422" y="4194"/>
                    <a:pt x="3853" y="8129"/>
                    <a:pt x="153" y="10432"/>
                  </a:cubicBezTo>
                  <a:cubicBezTo>
                    <a:pt x="58" y="10489"/>
                    <a:pt x="1" y="10596"/>
                    <a:pt x="1" y="10705"/>
                  </a:cubicBezTo>
                  <a:lnTo>
                    <a:pt x="1" y="13402"/>
                  </a:lnTo>
                  <a:cubicBezTo>
                    <a:pt x="1" y="13584"/>
                    <a:pt x="145" y="13728"/>
                    <a:pt x="327" y="13728"/>
                  </a:cubicBezTo>
                  <a:lnTo>
                    <a:pt x="7656" y="13728"/>
                  </a:lnTo>
                  <a:cubicBezTo>
                    <a:pt x="7838" y="13728"/>
                    <a:pt x="7983" y="13584"/>
                    <a:pt x="7983" y="13402"/>
                  </a:cubicBezTo>
                  <a:lnTo>
                    <a:pt x="7983" y="0"/>
                  </a:lnTo>
                  <a:close/>
                </a:path>
              </a:pathLst>
            </a:custGeom>
            <a:solidFill>
              <a:srgbClr val="48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702000" y="4654663"/>
              <a:ext cx="111750" cy="31200"/>
            </a:xfrm>
            <a:custGeom>
              <a:avLst/>
              <a:gdLst/>
              <a:ahLst/>
              <a:cxnLst/>
              <a:rect l="l" t="t" r="r" b="b"/>
              <a:pathLst>
                <a:path w="4470" h="1248" extrusionOk="0">
                  <a:moveTo>
                    <a:pt x="0" y="1"/>
                  </a:moveTo>
                  <a:lnTo>
                    <a:pt x="0" y="1221"/>
                  </a:lnTo>
                  <a:cubicBezTo>
                    <a:pt x="0" y="1236"/>
                    <a:pt x="11" y="1247"/>
                    <a:pt x="27" y="1247"/>
                  </a:cubicBezTo>
                  <a:lnTo>
                    <a:pt x="4443" y="1247"/>
                  </a:lnTo>
                  <a:cubicBezTo>
                    <a:pt x="4459" y="1247"/>
                    <a:pt x="4469" y="1236"/>
                    <a:pt x="4469" y="1221"/>
                  </a:cubicBezTo>
                  <a:lnTo>
                    <a:pt x="4469" y="1"/>
                  </a:ln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721675" y="4685838"/>
              <a:ext cx="72400" cy="15000"/>
            </a:xfrm>
            <a:custGeom>
              <a:avLst/>
              <a:gdLst/>
              <a:ahLst/>
              <a:cxnLst/>
              <a:rect l="l" t="t" r="r" b="b"/>
              <a:pathLst>
                <a:path w="2896" h="600" extrusionOk="0">
                  <a:moveTo>
                    <a:pt x="1" y="0"/>
                  </a:moveTo>
                  <a:cubicBezTo>
                    <a:pt x="1" y="330"/>
                    <a:pt x="270" y="599"/>
                    <a:pt x="600" y="599"/>
                  </a:cubicBezTo>
                  <a:lnTo>
                    <a:pt x="2300" y="599"/>
                  </a:lnTo>
                  <a:cubicBezTo>
                    <a:pt x="2630" y="599"/>
                    <a:pt x="2895" y="330"/>
                    <a:pt x="2895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98675" y="4344263"/>
              <a:ext cx="163750" cy="163750"/>
            </a:xfrm>
            <a:custGeom>
              <a:avLst/>
              <a:gdLst/>
              <a:ahLst/>
              <a:cxnLst/>
              <a:rect l="l" t="t" r="r" b="b"/>
              <a:pathLst>
                <a:path w="6550" h="6550" extrusionOk="0">
                  <a:moveTo>
                    <a:pt x="3277" y="0"/>
                  </a:moveTo>
                  <a:cubicBezTo>
                    <a:pt x="1466" y="0"/>
                    <a:pt x="1" y="1467"/>
                    <a:pt x="1" y="3277"/>
                  </a:cubicBezTo>
                  <a:cubicBezTo>
                    <a:pt x="1" y="5084"/>
                    <a:pt x="1466" y="6549"/>
                    <a:pt x="3277" y="6549"/>
                  </a:cubicBezTo>
                  <a:cubicBezTo>
                    <a:pt x="5083" y="6549"/>
                    <a:pt x="6550" y="5084"/>
                    <a:pt x="6550" y="3277"/>
                  </a:cubicBezTo>
                  <a:cubicBezTo>
                    <a:pt x="6550" y="1467"/>
                    <a:pt x="5083" y="0"/>
                    <a:pt x="3277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811175" y="4356763"/>
              <a:ext cx="138850" cy="138750"/>
            </a:xfrm>
            <a:custGeom>
              <a:avLst/>
              <a:gdLst/>
              <a:ahLst/>
              <a:cxnLst/>
              <a:rect l="l" t="t" r="r" b="b"/>
              <a:pathLst>
                <a:path w="5554" h="5550" extrusionOk="0">
                  <a:moveTo>
                    <a:pt x="2777" y="0"/>
                  </a:moveTo>
                  <a:cubicBezTo>
                    <a:pt x="1242" y="0"/>
                    <a:pt x="1" y="1243"/>
                    <a:pt x="1" y="2777"/>
                  </a:cubicBezTo>
                  <a:cubicBezTo>
                    <a:pt x="1" y="4307"/>
                    <a:pt x="1242" y="5549"/>
                    <a:pt x="2777" y="5549"/>
                  </a:cubicBezTo>
                  <a:cubicBezTo>
                    <a:pt x="4307" y="5549"/>
                    <a:pt x="5553" y="4307"/>
                    <a:pt x="5553" y="2777"/>
                  </a:cubicBezTo>
                  <a:cubicBezTo>
                    <a:pt x="5553" y="1243"/>
                    <a:pt x="4307" y="0"/>
                    <a:pt x="2777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12800" y="4095288"/>
              <a:ext cx="90150" cy="131200"/>
            </a:xfrm>
            <a:custGeom>
              <a:avLst/>
              <a:gdLst/>
              <a:ahLst/>
              <a:cxnLst/>
              <a:rect l="l" t="t" r="r" b="b"/>
              <a:pathLst>
                <a:path w="3606" h="5248" extrusionOk="0">
                  <a:moveTo>
                    <a:pt x="0" y="1"/>
                  </a:moveTo>
                  <a:lnTo>
                    <a:pt x="0" y="5247"/>
                  </a:lnTo>
                  <a:lnTo>
                    <a:pt x="3606" y="5247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80675" y="4072663"/>
              <a:ext cx="154475" cy="22650"/>
            </a:xfrm>
            <a:custGeom>
              <a:avLst/>
              <a:gdLst/>
              <a:ahLst/>
              <a:cxnLst/>
              <a:rect l="l" t="t" r="r" b="b"/>
              <a:pathLst>
                <a:path w="6179" h="906" extrusionOk="0">
                  <a:moveTo>
                    <a:pt x="1" y="0"/>
                  </a:moveTo>
                  <a:cubicBezTo>
                    <a:pt x="1" y="500"/>
                    <a:pt x="406" y="906"/>
                    <a:pt x="906" y="906"/>
                  </a:cubicBezTo>
                  <a:lnTo>
                    <a:pt x="5273" y="906"/>
                  </a:lnTo>
                  <a:cubicBezTo>
                    <a:pt x="5773" y="906"/>
                    <a:pt x="6179" y="500"/>
                    <a:pt x="6179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37300" y="4868888"/>
              <a:ext cx="733275" cy="55125"/>
            </a:xfrm>
            <a:custGeom>
              <a:avLst/>
              <a:gdLst/>
              <a:ahLst/>
              <a:cxnLst/>
              <a:rect l="l" t="t" r="r" b="b"/>
              <a:pathLst>
                <a:path w="29331" h="2205" extrusionOk="0">
                  <a:moveTo>
                    <a:pt x="65" y="0"/>
                  </a:moveTo>
                  <a:cubicBezTo>
                    <a:pt x="27" y="0"/>
                    <a:pt x="1" y="27"/>
                    <a:pt x="1" y="65"/>
                  </a:cubicBezTo>
                  <a:lnTo>
                    <a:pt x="1" y="2141"/>
                  </a:lnTo>
                  <a:cubicBezTo>
                    <a:pt x="1" y="2175"/>
                    <a:pt x="27" y="2205"/>
                    <a:pt x="65" y="2205"/>
                  </a:cubicBezTo>
                  <a:lnTo>
                    <a:pt x="29266" y="2205"/>
                  </a:lnTo>
                  <a:cubicBezTo>
                    <a:pt x="29304" y="2205"/>
                    <a:pt x="29330" y="2175"/>
                    <a:pt x="29330" y="2141"/>
                  </a:cubicBezTo>
                  <a:lnTo>
                    <a:pt x="29330" y="65"/>
                  </a:lnTo>
                  <a:cubicBezTo>
                    <a:pt x="29330" y="27"/>
                    <a:pt x="29304" y="0"/>
                    <a:pt x="29266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02000" y="5169663"/>
              <a:ext cx="889325" cy="53900"/>
            </a:xfrm>
            <a:custGeom>
              <a:avLst/>
              <a:gdLst/>
              <a:ahLst/>
              <a:cxnLst/>
              <a:rect l="l" t="t" r="r" b="b"/>
              <a:pathLst>
                <a:path w="35573" h="2156" extrusionOk="0">
                  <a:moveTo>
                    <a:pt x="3682" y="0"/>
                  </a:moveTo>
                  <a:cubicBezTo>
                    <a:pt x="2155" y="0"/>
                    <a:pt x="750" y="826"/>
                    <a:pt x="0" y="2156"/>
                  </a:cubicBezTo>
                  <a:lnTo>
                    <a:pt x="34898" y="2156"/>
                  </a:lnTo>
                  <a:cubicBezTo>
                    <a:pt x="35269" y="2156"/>
                    <a:pt x="35572" y="1852"/>
                    <a:pt x="35572" y="1481"/>
                  </a:cubicBezTo>
                  <a:lnTo>
                    <a:pt x="35572" y="674"/>
                  </a:lnTo>
                  <a:cubicBezTo>
                    <a:pt x="35572" y="303"/>
                    <a:pt x="35269" y="0"/>
                    <a:pt x="3489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66650" y="4465888"/>
              <a:ext cx="18675" cy="70225"/>
            </a:xfrm>
            <a:custGeom>
              <a:avLst/>
              <a:gdLst/>
              <a:ahLst/>
              <a:cxnLst/>
              <a:rect l="l" t="t" r="r" b="b"/>
              <a:pathLst>
                <a:path w="747" h="2809" extrusionOk="0">
                  <a:moveTo>
                    <a:pt x="373" y="0"/>
                  </a:moveTo>
                  <a:cubicBezTo>
                    <a:pt x="186" y="0"/>
                    <a:pt x="1" y="121"/>
                    <a:pt x="1" y="362"/>
                  </a:cubicBezTo>
                  <a:lnTo>
                    <a:pt x="1" y="2446"/>
                  </a:lnTo>
                  <a:cubicBezTo>
                    <a:pt x="1" y="2687"/>
                    <a:pt x="188" y="2808"/>
                    <a:pt x="375" y="2808"/>
                  </a:cubicBezTo>
                  <a:cubicBezTo>
                    <a:pt x="561" y="2808"/>
                    <a:pt x="747" y="2688"/>
                    <a:pt x="747" y="2446"/>
                  </a:cubicBezTo>
                  <a:lnTo>
                    <a:pt x="747" y="362"/>
                  </a:lnTo>
                  <a:cubicBezTo>
                    <a:pt x="747" y="122"/>
                    <a:pt x="560" y="0"/>
                    <a:pt x="373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66650" y="4247788"/>
              <a:ext cx="18675" cy="167650"/>
            </a:xfrm>
            <a:custGeom>
              <a:avLst/>
              <a:gdLst/>
              <a:ahLst/>
              <a:cxnLst/>
              <a:rect l="l" t="t" r="r" b="b"/>
              <a:pathLst>
                <a:path w="747" h="6706" extrusionOk="0">
                  <a:moveTo>
                    <a:pt x="373" y="1"/>
                  </a:moveTo>
                  <a:cubicBezTo>
                    <a:pt x="186" y="1"/>
                    <a:pt x="1" y="121"/>
                    <a:pt x="1" y="363"/>
                  </a:cubicBezTo>
                  <a:lnTo>
                    <a:pt x="1" y="6344"/>
                  </a:lnTo>
                  <a:cubicBezTo>
                    <a:pt x="1" y="6585"/>
                    <a:pt x="187" y="6705"/>
                    <a:pt x="374" y="6705"/>
                  </a:cubicBezTo>
                  <a:cubicBezTo>
                    <a:pt x="560" y="6705"/>
                    <a:pt x="747" y="6585"/>
                    <a:pt x="747" y="6344"/>
                  </a:cubicBezTo>
                  <a:lnTo>
                    <a:pt x="747" y="363"/>
                  </a:lnTo>
                  <a:cubicBezTo>
                    <a:pt x="747" y="122"/>
                    <a:pt x="560" y="1"/>
                    <a:pt x="373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48025" y="4874163"/>
              <a:ext cx="36550" cy="34325"/>
            </a:xfrm>
            <a:custGeom>
              <a:avLst/>
              <a:gdLst/>
              <a:ahLst/>
              <a:cxnLst/>
              <a:rect l="l" t="t" r="r" b="b"/>
              <a:pathLst>
                <a:path w="1462" h="1373" extrusionOk="0">
                  <a:moveTo>
                    <a:pt x="855" y="738"/>
                  </a:moveTo>
                  <a:cubicBezTo>
                    <a:pt x="860" y="740"/>
                    <a:pt x="864" y="742"/>
                    <a:pt x="868" y="743"/>
                  </a:cubicBezTo>
                  <a:lnTo>
                    <a:pt x="868" y="743"/>
                  </a:lnTo>
                  <a:cubicBezTo>
                    <a:pt x="867" y="743"/>
                    <a:pt x="867" y="743"/>
                    <a:pt x="866" y="743"/>
                  </a:cubicBezTo>
                  <a:lnTo>
                    <a:pt x="866" y="743"/>
                  </a:lnTo>
                  <a:cubicBezTo>
                    <a:pt x="864" y="742"/>
                    <a:pt x="860" y="740"/>
                    <a:pt x="855" y="738"/>
                  </a:cubicBezTo>
                  <a:close/>
                  <a:moveTo>
                    <a:pt x="806" y="755"/>
                  </a:moveTo>
                  <a:cubicBezTo>
                    <a:pt x="806" y="756"/>
                    <a:pt x="806" y="756"/>
                    <a:pt x="806" y="757"/>
                  </a:cubicBezTo>
                  <a:lnTo>
                    <a:pt x="806" y="757"/>
                  </a:lnTo>
                  <a:cubicBezTo>
                    <a:pt x="806" y="757"/>
                    <a:pt x="806" y="757"/>
                    <a:pt x="806" y="757"/>
                  </a:cubicBezTo>
                  <a:lnTo>
                    <a:pt x="806" y="757"/>
                  </a:lnTo>
                  <a:cubicBezTo>
                    <a:pt x="806" y="756"/>
                    <a:pt x="806" y="756"/>
                    <a:pt x="806" y="755"/>
                  </a:cubicBezTo>
                  <a:close/>
                  <a:moveTo>
                    <a:pt x="805" y="771"/>
                  </a:moveTo>
                  <a:cubicBezTo>
                    <a:pt x="805" y="773"/>
                    <a:pt x="804" y="774"/>
                    <a:pt x="804" y="775"/>
                  </a:cubicBezTo>
                  <a:lnTo>
                    <a:pt x="804" y="775"/>
                  </a:lnTo>
                  <a:cubicBezTo>
                    <a:pt x="804" y="774"/>
                    <a:pt x="805" y="773"/>
                    <a:pt x="805" y="772"/>
                  </a:cubicBezTo>
                  <a:lnTo>
                    <a:pt x="805" y="772"/>
                  </a:lnTo>
                  <a:cubicBezTo>
                    <a:pt x="805" y="772"/>
                    <a:pt x="805" y="772"/>
                    <a:pt x="805" y="771"/>
                  </a:cubicBezTo>
                  <a:close/>
                  <a:moveTo>
                    <a:pt x="840" y="1"/>
                  </a:moveTo>
                  <a:cubicBezTo>
                    <a:pt x="641" y="1"/>
                    <a:pt x="446" y="70"/>
                    <a:pt x="291" y="221"/>
                  </a:cubicBezTo>
                  <a:cubicBezTo>
                    <a:pt x="30" y="475"/>
                    <a:pt x="0" y="876"/>
                    <a:pt x="163" y="1187"/>
                  </a:cubicBezTo>
                  <a:cubicBezTo>
                    <a:pt x="226" y="1308"/>
                    <a:pt x="358" y="1372"/>
                    <a:pt x="488" y="1372"/>
                  </a:cubicBezTo>
                  <a:cubicBezTo>
                    <a:pt x="554" y="1372"/>
                    <a:pt x="618" y="1356"/>
                    <a:pt x="674" y="1324"/>
                  </a:cubicBezTo>
                  <a:cubicBezTo>
                    <a:pt x="852" y="1219"/>
                    <a:pt x="899" y="998"/>
                    <a:pt x="815" y="822"/>
                  </a:cubicBezTo>
                  <a:lnTo>
                    <a:pt x="815" y="822"/>
                  </a:lnTo>
                  <a:cubicBezTo>
                    <a:pt x="818" y="828"/>
                    <a:pt x="820" y="831"/>
                    <a:pt x="821" y="831"/>
                  </a:cubicBezTo>
                  <a:cubicBezTo>
                    <a:pt x="823" y="831"/>
                    <a:pt x="812" y="804"/>
                    <a:pt x="807" y="804"/>
                  </a:cubicBezTo>
                  <a:cubicBezTo>
                    <a:pt x="805" y="804"/>
                    <a:pt x="804" y="810"/>
                    <a:pt x="806" y="831"/>
                  </a:cubicBezTo>
                  <a:lnTo>
                    <a:pt x="806" y="831"/>
                  </a:lnTo>
                  <a:cubicBezTo>
                    <a:pt x="804" y="815"/>
                    <a:pt x="803" y="801"/>
                    <a:pt x="804" y="787"/>
                  </a:cubicBezTo>
                  <a:lnTo>
                    <a:pt x="804" y="787"/>
                  </a:lnTo>
                  <a:cubicBezTo>
                    <a:pt x="804" y="784"/>
                    <a:pt x="806" y="776"/>
                    <a:pt x="807" y="769"/>
                  </a:cubicBezTo>
                  <a:lnTo>
                    <a:pt x="807" y="769"/>
                  </a:lnTo>
                  <a:cubicBezTo>
                    <a:pt x="809" y="765"/>
                    <a:pt x="811" y="762"/>
                    <a:pt x="813" y="758"/>
                  </a:cubicBezTo>
                  <a:lnTo>
                    <a:pt x="813" y="758"/>
                  </a:lnTo>
                  <a:cubicBezTo>
                    <a:pt x="816" y="757"/>
                    <a:pt x="818" y="754"/>
                    <a:pt x="822" y="752"/>
                  </a:cubicBezTo>
                  <a:cubicBezTo>
                    <a:pt x="823" y="751"/>
                    <a:pt x="823" y="750"/>
                    <a:pt x="824" y="749"/>
                  </a:cubicBezTo>
                  <a:lnTo>
                    <a:pt x="824" y="749"/>
                  </a:lnTo>
                  <a:cubicBezTo>
                    <a:pt x="826" y="749"/>
                    <a:pt x="827" y="749"/>
                    <a:pt x="829" y="748"/>
                  </a:cubicBezTo>
                  <a:lnTo>
                    <a:pt x="829" y="748"/>
                  </a:lnTo>
                  <a:cubicBezTo>
                    <a:pt x="836" y="748"/>
                    <a:pt x="846" y="747"/>
                    <a:pt x="855" y="746"/>
                  </a:cubicBezTo>
                  <a:lnTo>
                    <a:pt x="855" y="746"/>
                  </a:lnTo>
                  <a:cubicBezTo>
                    <a:pt x="856" y="748"/>
                    <a:pt x="866" y="751"/>
                    <a:pt x="872" y="751"/>
                  </a:cubicBezTo>
                  <a:cubicBezTo>
                    <a:pt x="876" y="751"/>
                    <a:pt x="877" y="749"/>
                    <a:pt x="869" y="745"/>
                  </a:cubicBezTo>
                  <a:lnTo>
                    <a:pt x="869" y="745"/>
                  </a:lnTo>
                  <a:cubicBezTo>
                    <a:pt x="869" y="744"/>
                    <a:pt x="870" y="744"/>
                    <a:pt x="871" y="744"/>
                  </a:cubicBezTo>
                  <a:lnTo>
                    <a:pt x="871" y="744"/>
                  </a:lnTo>
                  <a:cubicBezTo>
                    <a:pt x="929" y="768"/>
                    <a:pt x="990" y="780"/>
                    <a:pt x="1049" y="780"/>
                  </a:cubicBezTo>
                  <a:cubicBezTo>
                    <a:pt x="1175" y="780"/>
                    <a:pt x="1295" y="724"/>
                    <a:pt x="1367" y="600"/>
                  </a:cubicBezTo>
                  <a:cubicBezTo>
                    <a:pt x="1462" y="441"/>
                    <a:pt x="1416" y="175"/>
                    <a:pt x="1231" y="89"/>
                  </a:cubicBezTo>
                  <a:cubicBezTo>
                    <a:pt x="1106" y="31"/>
                    <a:pt x="972" y="1"/>
                    <a:pt x="840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91200" y="4874388"/>
              <a:ext cx="205225" cy="18675"/>
            </a:xfrm>
            <a:custGeom>
              <a:avLst/>
              <a:gdLst/>
              <a:ahLst/>
              <a:cxnLst/>
              <a:rect l="l" t="t" r="r" b="b"/>
              <a:pathLst>
                <a:path w="8209" h="747" extrusionOk="0">
                  <a:moveTo>
                    <a:pt x="485" y="0"/>
                  </a:moveTo>
                  <a:cubicBezTo>
                    <a:pt x="4" y="0"/>
                    <a:pt x="0" y="746"/>
                    <a:pt x="485" y="746"/>
                  </a:cubicBezTo>
                  <a:lnTo>
                    <a:pt x="7728" y="746"/>
                  </a:lnTo>
                  <a:cubicBezTo>
                    <a:pt x="8209" y="746"/>
                    <a:pt x="8209" y="0"/>
                    <a:pt x="7728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112550" y="4635813"/>
              <a:ext cx="44950" cy="219825"/>
            </a:xfrm>
            <a:custGeom>
              <a:avLst/>
              <a:gdLst/>
              <a:ahLst/>
              <a:cxnLst/>
              <a:rect l="l" t="t" r="r" b="b"/>
              <a:pathLst>
                <a:path w="1798" h="8793" extrusionOk="0">
                  <a:moveTo>
                    <a:pt x="454" y="0"/>
                  </a:moveTo>
                  <a:cubicBezTo>
                    <a:pt x="230" y="0"/>
                    <a:pt x="1" y="183"/>
                    <a:pt x="79" y="464"/>
                  </a:cubicBezTo>
                  <a:cubicBezTo>
                    <a:pt x="806" y="3073"/>
                    <a:pt x="1044" y="5737"/>
                    <a:pt x="801" y="8433"/>
                  </a:cubicBezTo>
                  <a:cubicBezTo>
                    <a:pt x="781" y="8673"/>
                    <a:pt x="956" y="8792"/>
                    <a:pt x="1143" y="8792"/>
                  </a:cubicBezTo>
                  <a:cubicBezTo>
                    <a:pt x="1330" y="8792"/>
                    <a:pt x="1528" y="8672"/>
                    <a:pt x="1551" y="8433"/>
                  </a:cubicBezTo>
                  <a:cubicBezTo>
                    <a:pt x="1798" y="5668"/>
                    <a:pt x="1544" y="2937"/>
                    <a:pt x="798" y="267"/>
                  </a:cubicBezTo>
                  <a:cubicBezTo>
                    <a:pt x="747" y="81"/>
                    <a:pt x="601" y="0"/>
                    <a:pt x="454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253;p40">
            <a:extLst>
              <a:ext uri="{FF2B5EF4-FFF2-40B4-BE49-F238E27FC236}">
                <a16:creationId xmlns:a16="http://schemas.microsoft.com/office/drawing/2014/main" id="{830BD1C1-CE6A-44B8-9220-8C386B3DBA74}"/>
              </a:ext>
            </a:extLst>
          </p:cNvPr>
          <p:cNvGrpSpPr/>
          <p:nvPr/>
        </p:nvGrpSpPr>
        <p:grpSpPr>
          <a:xfrm>
            <a:off x="5140372" y="1556356"/>
            <a:ext cx="3214691" cy="176025"/>
            <a:chOff x="4345425" y="2175475"/>
            <a:chExt cx="800750" cy="176025"/>
          </a:xfrm>
        </p:grpSpPr>
        <p:sp>
          <p:nvSpPr>
            <p:cNvPr id="42" name="Google Shape;1254;p40">
              <a:extLst>
                <a:ext uri="{FF2B5EF4-FFF2-40B4-BE49-F238E27FC236}">
                  <a16:creationId xmlns:a16="http://schemas.microsoft.com/office/drawing/2014/main" id="{D8007B46-63AF-4BA5-B81E-7FFE4350FB5E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55;p40">
              <a:extLst>
                <a:ext uri="{FF2B5EF4-FFF2-40B4-BE49-F238E27FC236}">
                  <a16:creationId xmlns:a16="http://schemas.microsoft.com/office/drawing/2014/main" id="{E36EE835-E430-4966-A536-F0323E41B4C8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256;p40">
            <a:extLst>
              <a:ext uri="{FF2B5EF4-FFF2-40B4-BE49-F238E27FC236}">
                <a16:creationId xmlns:a16="http://schemas.microsoft.com/office/drawing/2014/main" id="{6CDEE948-9D7E-40BA-B112-5875FEA92F25}"/>
              </a:ext>
            </a:extLst>
          </p:cNvPr>
          <p:cNvGrpSpPr/>
          <p:nvPr/>
        </p:nvGrpSpPr>
        <p:grpSpPr>
          <a:xfrm>
            <a:off x="6167995" y="671041"/>
            <a:ext cx="2300475" cy="176025"/>
            <a:chOff x="4345425" y="2175475"/>
            <a:chExt cx="800750" cy="176025"/>
          </a:xfrm>
        </p:grpSpPr>
        <p:sp>
          <p:nvSpPr>
            <p:cNvPr id="45" name="Google Shape;1257;p40">
              <a:extLst>
                <a:ext uri="{FF2B5EF4-FFF2-40B4-BE49-F238E27FC236}">
                  <a16:creationId xmlns:a16="http://schemas.microsoft.com/office/drawing/2014/main" id="{665EB9D6-4DB7-45B8-BC70-9E15AD80739E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58;p40">
              <a:extLst>
                <a:ext uri="{FF2B5EF4-FFF2-40B4-BE49-F238E27FC236}">
                  <a16:creationId xmlns:a16="http://schemas.microsoft.com/office/drawing/2014/main" id="{90614FA6-574E-4501-B9CC-6B0E7A8F0C5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269;p40">
            <a:extLst>
              <a:ext uri="{FF2B5EF4-FFF2-40B4-BE49-F238E27FC236}">
                <a16:creationId xmlns:a16="http://schemas.microsoft.com/office/drawing/2014/main" id="{156D35AA-A10A-4BCB-8EDF-3F565C65E94A}"/>
              </a:ext>
            </a:extLst>
          </p:cNvPr>
          <p:cNvGrpSpPr/>
          <p:nvPr/>
        </p:nvGrpSpPr>
        <p:grpSpPr>
          <a:xfrm>
            <a:off x="1499603" y="93203"/>
            <a:ext cx="806657" cy="421744"/>
            <a:chOff x="1822875" y="1377000"/>
            <a:chExt cx="548075" cy="286550"/>
          </a:xfrm>
        </p:grpSpPr>
        <p:sp>
          <p:nvSpPr>
            <p:cNvPr id="48" name="Google Shape;1270;p40">
              <a:extLst>
                <a:ext uri="{FF2B5EF4-FFF2-40B4-BE49-F238E27FC236}">
                  <a16:creationId xmlns:a16="http://schemas.microsoft.com/office/drawing/2014/main" id="{8EC3C7EA-B1F6-4236-A0A6-2C72400F2DA6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1;p40">
              <a:extLst>
                <a:ext uri="{FF2B5EF4-FFF2-40B4-BE49-F238E27FC236}">
                  <a16:creationId xmlns:a16="http://schemas.microsoft.com/office/drawing/2014/main" id="{32BDEB2B-60F3-453F-B78F-90D4CB22A10A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72;p40">
              <a:extLst>
                <a:ext uri="{FF2B5EF4-FFF2-40B4-BE49-F238E27FC236}">
                  <a16:creationId xmlns:a16="http://schemas.microsoft.com/office/drawing/2014/main" id="{40F1F4F3-792D-449C-A677-9DA0034F2909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73;p40">
              <a:extLst>
                <a:ext uri="{FF2B5EF4-FFF2-40B4-BE49-F238E27FC236}">
                  <a16:creationId xmlns:a16="http://schemas.microsoft.com/office/drawing/2014/main" id="{B052B744-D374-4629-87EC-AE4AA38F0242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74;p40">
              <a:extLst>
                <a:ext uri="{FF2B5EF4-FFF2-40B4-BE49-F238E27FC236}">
                  <a16:creationId xmlns:a16="http://schemas.microsoft.com/office/drawing/2014/main" id="{98B5D65B-F952-4B76-96D1-5482041920C0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75;p40">
              <a:extLst>
                <a:ext uri="{FF2B5EF4-FFF2-40B4-BE49-F238E27FC236}">
                  <a16:creationId xmlns:a16="http://schemas.microsoft.com/office/drawing/2014/main" id="{C51BC42C-F4A0-439F-8E82-822D4BF8A483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76;p40">
              <a:extLst>
                <a:ext uri="{FF2B5EF4-FFF2-40B4-BE49-F238E27FC236}">
                  <a16:creationId xmlns:a16="http://schemas.microsoft.com/office/drawing/2014/main" id="{8921C276-1F24-4873-A8A6-E15287316905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77;p40">
              <a:extLst>
                <a:ext uri="{FF2B5EF4-FFF2-40B4-BE49-F238E27FC236}">
                  <a16:creationId xmlns:a16="http://schemas.microsoft.com/office/drawing/2014/main" id="{FC396F00-157F-4827-8C43-69393DCD3300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78;p40">
              <a:extLst>
                <a:ext uri="{FF2B5EF4-FFF2-40B4-BE49-F238E27FC236}">
                  <a16:creationId xmlns:a16="http://schemas.microsoft.com/office/drawing/2014/main" id="{408E383A-2956-465C-98F9-793C514D65EF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279;p40">
            <a:extLst>
              <a:ext uri="{FF2B5EF4-FFF2-40B4-BE49-F238E27FC236}">
                <a16:creationId xmlns:a16="http://schemas.microsoft.com/office/drawing/2014/main" id="{6BC70FE9-A601-4ADE-9E7C-08B7FD342167}"/>
              </a:ext>
            </a:extLst>
          </p:cNvPr>
          <p:cNvGrpSpPr/>
          <p:nvPr/>
        </p:nvGrpSpPr>
        <p:grpSpPr>
          <a:xfrm rot="1726169">
            <a:off x="-64465" y="4371583"/>
            <a:ext cx="1168552" cy="503251"/>
            <a:chOff x="4697000" y="3525875"/>
            <a:chExt cx="1131500" cy="555150"/>
          </a:xfrm>
        </p:grpSpPr>
        <p:sp>
          <p:nvSpPr>
            <p:cNvPr id="58" name="Google Shape;1280;p40">
              <a:extLst>
                <a:ext uri="{FF2B5EF4-FFF2-40B4-BE49-F238E27FC236}">
                  <a16:creationId xmlns:a16="http://schemas.microsoft.com/office/drawing/2014/main" id="{22C0E453-D9C4-469C-8EDD-FBF7F42BF94D}"/>
                </a:ext>
              </a:extLst>
            </p:cNvPr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1;p40">
              <a:extLst>
                <a:ext uri="{FF2B5EF4-FFF2-40B4-BE49-F238E27FC236}">
                  <a16:creationId xmlns:a16="http://schemas.microsoft.com/office/drawing/2014/main" id="{B970A6B3-96A6-4B8F-9CAD-41A29062A5C2}"/>
                </a:ext>
              </a:extLst>
            </p:cNvPr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2;p40">
              <a:extLst>
                <a:ext uri="{FF2B5EF4-FFF2-40B4-BE49-F238E27FC236}">
                  <a16:creationId xmlns:a16="http://schemas.microsoft.com/office/drawing/2014/main" id="{8CEBC00A-0A33-458A-9DBC-8C96FC044314}"/>
                </a:ext>
              </a:extLst>
            </p:cNvPr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3;p40">
              <a:extLst>
                <a:ext uri="{FF2B5EF4-FFF2-40B4-BE49-F238E27FC236}">
                  <a16:creationId xmlns:a16="http://schemas.microsoft.com/office/drawing/2014/main" id="{003EB0CD-15BC-4C1F-AA39-95290D969B5C}"/>
                </a:ext>
              </a:extLst>
            </p:cNvPr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4;p40">
              <a:extLst>
                <a:ext uri="{FF2B5EF4-FFF2-40B4-BE49-F238E27FC236}">
                  <a16:creationId xmlns:a16="http://schemas.microsoft.com/office/drawing/2014/main" id="{5B4CB3AC-E0EE-40E8-A1E9-05D6CD1C715F}"/>
                </a:ext>
              </a:extLst>
            </p:cNvPr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5;p40">
              <a:extLst>
                <a:ext uri="{FF2B5EF4-FFF2-40B4-BE49-F238E27FC236}">
                  <a16:creationId xmlns:a16="http://schemas.microsoft.com/office/drawing/2014/main" id="{8A05B4D3-2FB0-4E5C-B889-283AA9E172F2}"/>
                </a:ext>
              </a:extLst>
            </p:cNvPr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86;p40">
              <a:extLst>
                <a:ext uri="{FF2B5EF4-FFF2-40B4-BE49-F238E27FC236}">
                  <a16:creationId xmlns:a16="http://schemas.microsoft.com/office/drawing/2014/main" id="{1FEE4843-3CE5-42B2-A04E-80DC73C5FDC7}"/>
                </a:ext>
              </a:extLst>
            </p:cNvPr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87;p40">
              <a:extLst>
                <a:ext uri="{FF2B5EF4-FFF2-40B4-BE49-F238E27FC236}">
                  <a16:creationId xmlns:a16="http://schemas.microsoft.com/office/drawing/2014/main" id="{DB146652-56A9-4B49-AB85-BE387659DEDD}"/>
                </a:ext>
              </a:extLst>
            </p:cNvPr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88;p40">
              <a:extLst>
                <a:ext uri="{FF2B5EF4-FFF2-40B4-BE49-F238E27FC236}">
                  <a16:creationId xmlns:a16="http://schemas.microsoft.com/office/drawing/2014/main" id="{56E0178B-754F-4722-832F-C37895D65E34}"/>
                </a:ext>
              </a:extLst>
            </p:cNvPr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89;p40">
              <a:extLst>
                <a:ext uri="{FF2B5EF4-FFF2-40B4-BE49-F238E27FC236}">
                  <a16:creationId xmlns:a16="http://schemas.microsoft.com/office/drawing/2014/main" id="{8412FDEA-4777-4D74-B222-D253040F1827}"/>
                </a:ext>
              </a:extLst>
            </p:cNvPr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0;p40">
              <a:extLst>
                <a:ext uri="{FF2B5EF4-FFF2-40B4-BE49-F238E27FC236}">
                  <a16:creationId xmlns:a16="http://schemas.microsoft.com/office/drawing/2014/main" id="{B7F5B199-A421-4BB0-A740-F8551042A668}"/>
                </a:ext>
              </a:extLst>
            </p:cNvPr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1;p40">
              <a:extLst>
                <a:ext uri="{FF2B5EF4-FFF2-40B4-BE49-F238E27FC236}">
                  <a16:creationId xmlns:a16="http://schemas.microsoft.com/office/drawing/2014/main" id="{F15B70D1-DEB4-4348-9422-E885100C7162}"/>
                </a:ext>
              </a:extLst>
            </p:cNvPr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2;p40">
              <a:extLst>
                <a:ext uri="{FF2B5EF4-FFF2-40B4-BE49-F238E27FC236}">
                  <a16:creationId xmlns:a16="http://schemas.microsoft.com/office/drawing/2014/main" id="{B79A4E52-1803-434B-AD5A-307BBA479247}"/>
                </a:ext>
              </a:extLst>
            </p:cNvPr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93;p40">
              <a:extLst>
                <a:ext uri="{FF2B5EF4-FFF2-40B4-BE49-F238E27FC236}">
                  <a16:creationId xmlns:a16="http://schemas.microsoft.com/office/drawing/2014/main" id="{11B3F459-865A-42BE-AD7F-D1D4EABB8E7D}"/>
                </a:ext>
              </a:extLst>
            </p:cNvPr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94;p40">
              <a:extLst>
                <a:ext uri="{FF2B5EF4-FFF2-40B4-BE49-F238E27FC236}">
                  <a16:creationId xmlns:a16="http://schemas.microsoft.com/office/drawing/2014/main" id="{20EE8D84-937A-40FD-9FB9-8B836F229023}"/>
                </a:ext>
              </a:extLst>
            </p:cNvPr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F094BD42-B6B8-4B63-8075-8FF6EA7F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07" y="3120610"/>
            <a:ext cx="1281168" cy="12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EF315A3-157F-4921-9620-502F20C65D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45" b="20550"/>
          <a:stretch/>
        </p:blipFill>
        <p:spPr>
          <a:xfrm>
            <a:off x="655953" y="17081"/>
            <a:ext cx="3916048" cy="503321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D427798-EA49-42FE-A9CD-E23A5C9408FD}"/>
              </a:ext>
            </a:extLst>
          </p:cNvPr>
          <p:cNvSpPr txBox="1"/>
          <p:nvPr/>
        </p:nvSpPr>
        <p:spPr>
          <a:xfrm>
            <a:off x="1018552" y="804437"/>
            <a:ext cx="3456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9B047B6C-A869-41D1-A13B-8005D1521798}"/>
              </a:ext>
            </a:extLst>
          </p:cNvPr>
          <p:cNvSpPr txBox="1"/>
          <p:nvPr/>
        </p:nvSpPr>
        <p:spPr>
          <a:xfrm>
            <a:off x="1870073" y="1656309"/>
            <a:ext cx="3456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814F8109-5EA6-4AA8-8EE9-5DBAC242650A}"/>
              </a:ext>
            </a:extLst>
          </p:cNvPr>
          <p:cNvSpPr txBox="1"/>
          <p:nvPr/>
        </p:nvSpPr>
        <p:spPr>
          <a:xfrm>
            <a:off x="861996" y="1637674"/>
            <a:ext cx="3456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3AD9023F-23C5-4866-A892-F8E39FB9C984}"/>
              </a:ext>
            </a:extLst>
          </p:cNvPr>
          <p:cNvSpPr txBox="1"/>
          <p:nvPr/>
        </p:nvSpPr>
        <p:spPr>
          <a:xfrm>
            <a:off x="1164968" y="2552369"/>
            <a:ext cx="3456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C9C18D2A-1BE6-41D6-86F7-95E7100DEF10}"/>
              </a:ext>
            </a:extLst>
          </p:cNvPr>
          <p:cNvSpPr txBox="1"/>
          <p:nvPr/>
        </p:nvSpPr>
        <p:spPr>
          <a:xfrm>
            <a:off x="1882273" y="3467169"/>
            <a:ext cx="3456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26456D2-F278-48EF-9052-19891EFA134E}"/>
              </a:ext>
            </a:extLst>
          </p:cNvPr>
          <p:cNvSpPr txBox="1"/>
          <p:nvPr/>
        </p:nvSpPr>
        <p:spPr>
          <a:xfrm>
            <a:off x="1009615" y="3442933"/>
            <a:ext cx="3456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FF0667-03D2-434B-81AF-7B1BB0AA562D}"/>
              </a:ext>
            </a:extLst>
          </p:cNvPr>
          <p:cNvSpPr txBox="1"/>
          <p:nvPr/>
        </p:nvSpPr>
        <p:spPr>
          <a:xfrm>
            <a:off x="5784112" y="185364"/>
            <a:ext cx="272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ما مدى ارتفاع اليابسة وانخفاضها في الصور التالية؟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FCBF4A"/>
      </a:lt1>
      <a:dk2>
        <a:srgbClr val="2D406A"/>
      </a:dk2>
      <a:lt2>
        <a:srgbClr val="30A0A0"/>
      </a:lt2>
      <a:accent1>
        <a:srgbClr val="FCBF4A"/>
      </a:accent1>
      <a:accent2>
        <a:srgbClr val="2D406A"/>
      </a:accent2>
      <a:accent3>
        <a:srgbClr val="30A0A0"/>
      </a:accent3>
      <a:accent4>
        <a:srgbClr val="FCBF4A"/>
      </a:accent4>
      <a:accent5>
        <a:srgbClr val="2D406A"/>
      </a:accent5>
      <a:accent6>
        <a:srgbClr val="30A0A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271</Words>
  <Application>Microsoft Office PowerPoint</Application>
  <PresentationFormat>عرض على الشاشة (16:9)</PresentationFormat>
  <Paragraphs>83</Paragraphs>
  <Slides>18</Slides>
  <Notes>15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Master's Thesis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ريحانة الحارثي</cp:lastModifiedBy>
  <cp:revision>12</cp:revision>
  <dcterms:modified xsi:type="dcterms:W3CDTF">2021-12-04T21:15:02Z</dcterms:modified>
</cp:coreProperties>
</file>