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5"/>
  </p:notesMasterIdLst>
  <p:sldIdLst>
    <p:sldId id="256" r:id="rId2"/>
    <p:sldId id="257" r:id="rId3"/>
    <p:sldId id="286" r:id="rId4"/>
    <p:sldId id="285" r:id="rId5"/>
    <p:sldId id="275" r:id="rId6"/>
    <p:sldId id="258" r:id="rId7"/>
    <p:sldId id="265" r:id="rId8"/>
    <p:sldId id="272" r:id="rId9"/>
    <p:sldId id="287" r:id="rId10"/>
    <p:sldId id="273" r:id="rId11"/>
    <p:sldId id="274" r:id="rId12"/>
    <p:sldId id="268" r:id="rId13"/>
    <p:sldId id="288" r:id="rId14"/>
    <p:sldId id="277" r:id="rId15"/>
    <p:sldId id="278" r:id="rId16"/>
    <p:sldId id="270" r:id="rId17"/>
    <p:sldId id="281" r:id="rId18"/>
    <p:sldId id="279" r:id="rId19"/>
    <p:sldId id="280" r:id="rId20"/>
    <p:sldId id="282" r:id="rId21"/>
    <p:sldId id="283" r:id="rId22"/>
    <p:sldId id="284" r:id="rId23"/>
    <p:sldId id="289" r:id="rId24"/>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3333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6" autoAdjust="0"/>
    <p:restoredTop sz="94660"/>
  </p:normalViewPr>
  <p:slideViewPr>
    <p:cSldViewPr>
      <p:cViewPr varScale="1">
        <p:scale>
          <a:sx n="87" d="100"/>
          <a:sy n="87" d="100"/>
        </p:scale>
        <p:origin x="15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DBE4EF4-C9EB-44A3-84FF-F4B613067B6C}" type="datetimeFigureOut">
              <a:rPr lang="ar-SA" smtClean="0"/>
              <a:pPr/>
              <a:t>15/05/43</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0AE5431-A765-478B-84E6-0D60556771B3}" type="slidenum">
              <a:rPr lang="ar-SA" smtClean="0"/>
              <a:pPr/>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80AE5431-A765-478B-84E6-0D60556771B3}" type="slidenum">
              <a:rPr lang="ar-SA" smtClean="0"/>
              <a:pPr/>
              <a:t>1</a:t>
            </a:fld>
            <a:endParaRPr lang="ar-SA"/>
          </a:p>
        </p:txBody>
      </p:sp>
    </p:spTree>
    <p:extLst>
      <p:ext uri="{BB962C8B-B14F-4D97-AF65-F5344CB8AC3E}">
        <p14:creationId xmlns:p14="http://schemas.microsoft.com/office/powerpoint/2010/main" val="88510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80AE5431-A765-478B-84E6-0D60556771B3}" type="slidenum">
              <a:rPr lang="ar-SA" smtClean="0"/>
              <a:pPr/>
              <a:t>7</a:t>
            </a:fld>
            <a:endParaRPr lang="ar-S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751BA672-866C-4843-A934-06CF372379D0}" type="datetimeFigureOut">
              <a:rPr lang="ar-SA" smtClean="0"/>
              <a:pPr/>
              <a:t>15/05/43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51BA672-866C-4843-A934-06CF372379D0}" type="datetimeFigureOut">
              <a:rPr lang="ar-SA" smtClean="0"/>
              <a:pPr/>
              <a:t>15/05/43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51BA672-866C-4843-A934-06CF372379D0}" type="datetimeFigureOut">
              <a:rPr lang="ar-SA" smtClean="0"/>
              <a:pPr/>
              <a:t>15/05/43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51BA672-866C-4843-A934-06CF372379D0}" type="datetimeFigureOut">
              <a:rPr lang="ar-SA" smtClean="0"/>
              <a:pPr/>
              <a:t>15/05/43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751BA672-866C-4843-A934-06CF372379D0}" type="datetimeFigureOut">
              <a:rPr lang="ar-SA" smtClean="0"/>
              <a:pPr/>
              <a:t>15/05/43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751BA672-866C-4843-A934-06CF372379D0}" type="datetimeFigureOut">
              <a:rPr lang="ar-SA" smtClean="0"/>
              <a:pPr/>
              <a:t>15/05/43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751BA672-866C-4843-A934-06CF372379D0}" type="datetimeFigureOut">
              <a:rPr lang="ar-SA" smtClean="0"/>
              <a:pPr/>
              <a:t>15/05/43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751BA672-866C-4843-A934-06CF372379D0}" type="datetimeFigureOut">
              <a:rPr lang="ar-SA" smtClean="0"/>
              <a:pPr/>
              <a:t>15/05/43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51BA672-866C-4843-A934-06CF372379D0}" type="datetimeFigureOut">
              <a:rPr lang="ar-SA" smtClean="0"/>
              <a:pPr/>
              <a:t>15/05/43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51BA672-866C-4843-A934-06CF372379D0}" type="datetimeFigureOut">
              <a:rPr lang="ar-SA" smtClean="0"/>
              <a:pPr/>
              <a:t>15/05/43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الرمز لإضافة صورة</a:t>
            </a:r>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51BA672-866C-4843-A934-06CF372379D0}" type="datetimeFigureOut">
              <a:rPr lang="ar-SA" smtClean="0"/>
              <a:pPr/>
              <a:t>15/05/43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9C2CF25-A69B-47F1-B067-B1DB6DF2521D}"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51BA672-866C-4843-A934-06CF372379D0}" type="datetimeFigureOut">
              <a:rPr lang="ar-SA" smtClean="0"/>
              <a:pPr/>
              <a:t>15/05/43</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9C2CF25-A69B-47F1-B067-B1DB6DF2521D}"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8.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1214414" y="1071546"/>
            <a:ext cx="5643602" cy="1290640"/>
          </a:xfrm>
          <a:prstGeom prst="rect">
            <a:avLst/>
          </a:prstGeom>
          <a:noFill/>
          <a:ln w="9525">
            <a:noFill/>
            <a:miter lim="800000"/>
            <a:headEnd/>
            <a:tailEnd/>
          </a:ln>
          <a:effectLst/>
          <a:scene3d>
            <a:camera prst="orthographicFront"/>
            <a:lightRig rig="threePt" dir="t"/>
          </a:scene3d>
          <a:sp3d>
            <a:bevelT prst="slope"/>
          </a:sp3d>
        </p:spPr>
      </p:pic>
      <p:pic>
        <p:nvPicPr>
          <p:cNvPr id="1027" name="Picture 3"/>
          <p:cNvPicPr>
            <a:picLocks noChangeAspect="1" noChangeArrowheads="1"/>
          </p:cNvPicPr>
          <p:nvPr/>
        </p:nvPicPr>
        <p:blipFill>
          <a:blip r:embed="rId5" cstate="print"/>
          <a:srcRect/>
          <a:stretch>
            <a:fillRect/>
          </a:stretch>
        </p:blipFill>
        <p:spPr bwMode="auto">
          <a:xfrm>
            <a:off x="7358082" y="357166"/>
            <a:ext cx="1333500" cy="752475"/>
          </a:xfrm>
          <a:prstGeom prst="rect">
            <a:avLst/>
          </a:prstGeom>
          <a:noFill/>
          <a:ln w="9525">
            <a:noFill/>
            <a:miter lim="800000"/>
            <a:headEnd/>
            <a:tailEnd/>
          </a:ln>
          <a:effectLst/>
          <a:scene3d>
            <a:camera prst="orthographicFront"/>
            <a:lightRig rig="threePt" dir="t"/>
          </a:scene3d>
          <a:sp3d>
            <a:bevelT prst="slope"/>
          </a:sp3d>
        </p:spPr>
      </p:pic>
      <p:pic>
        <p:nvPicPr>
          <p:cNvPr id="60418" name="Picture 2" descr="Image result for لوحة رمي السهام">
            <a:extLst>
              <a:ext uri="{FF2B5EF4-FFF2-40B4-BE49-F238E27FC236}">
                <a16:creationId xmlns:a16="http://schemas.microsoft.com/office/drawing/2014/main" id="{585A17EC-9C6F-4021-89ED-9D1F755AB4D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6520" y="3429000"/>
            <a:ext cx="2808312" cy="2808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3214678" y="-24"/>
            <a:ext cx="5829300" cy="1795470"/>
          </a:xfrm>
          <a:prstGeom prst="rect">
            <a:avLst/>
          </a:prstGeom>
          <a:noFill/>
          <a:ln w="9525">
            <a:noFill/>
            <a:miter lim="800000"/>
            <a:headEnd/>
            <a:tailEnd/>
          </a:ln>
          <a:effectLst/>
        </p:spPr>
      </p:pic>
      <p:pic>
        <p:nvPicPr>
          <p:cNvPr id="3" name="Picture 7" descr="polar"/>
          <p:cNvPicPr>
            <a:picLocks noChangeAspect="1" noChangeArrowheads="1"/>
          </p:cNvPicPr>
          <p:nvPr/>
        </p:nvPicPr>
        <p:blipFill>
          <a:blip r:embed="rId3" cstate="print"/>
          <a:srcRect/>
          <a:stretch>
            <a:fillRect/>
          </a:stretch>
        </p:blipFill>
        <p:spPr bwMode="auto">
          <a:xfrm>
            <a:off x="141288" y="1198563"/>
            <a:ext cx="5446712" cy="5486400"/>
          </a:xfrm>
          <a:prstGeom prst="rect">
            <a:avLst/>
          </a:prstGeom>
          <a:noFill/>
          <a:ln w="9525">
            <a:noFill/>
            <a:miter lim="800000"/>
            <a:headEnd/>
            <a:tailEnd/>
          </a:ln>
        </p:spPr>
      </p:pic>
      <p:sp>
        <p:nvSpPr>
          <p:cNvPr id="4" name="Line 10"/>
          <p:cNvSpPr>
            <a:spLocks noChangeShapeType="1"/>
          </p:cNvSpPr>
          <p:nvPr/>
        </p:nvSpPr>
        <p:spPr bwMode="auto">
          <a:xfrm>
            <a:off x="2808288" y="3956050"/>
            <a:ext cx="2438400" cy="0"/>
          </a:xfrm>
          <a:prstGeom prst="line">
            <a:avLst/>
          </a:prstGeom>
          <a:noFill/>
          <a:ln w="38100">
            <a:solidFill>
              <a:srgbClr val="FF3300"/>
            </a:solidFill>
            <a:round/>
            <a:headEnd/>
            <a:tailEnd/>
          </a:ln>
        </p:spPr>
        <p:txBody>
          <a:bodyPr/>
          <a:lstStyle/>
          <a:p>
            <a:endParaRPr lang="en-US"/>
          </a:p>
        </p:txBody>
      </p:sp>
      <p:sp>
        <p:nvSpPr>
          <p:cNvPr id="5" name="Line 18"/>
          <p:cNvSpPr>
            <a:spLocks noChangeShapeType="1"/>
          </p:cNvSpPr>
          <p:nvPr/>
        </p:nvSpPr>
        <p:spPr bwMode="auto">
          <a:xfrm flipV="1">
            <a:off x="1643042" y="3929066"/>
            <a:ext cx="1188000" cy="2071702"/>
          </a:xfrm>
          <a:prstGeom prst="line">
            <a:avLst/>
          </a:prstGeom>
          <a:noFill/>
          <a:ln w="38100">
            <a:solidFill>
              <a:schemeClr val="accent2"/>
            </a:solidFill>
            <a:round/>
            <a:headEnd/>
            <a:tailEnd/>
          </a:ln>
        </p:spPr>
        <p:txBody>
          <a:bodyPr/>
          <a:lstStyle/>
          <a:p>
            <a:endParaRPr lang="en-US"/>
          </a:p>
        </p:txBody>
      </p:sp>
      <p:sp>
        <p:nvSpPr>
          <p:cNvPr id="6" name="Arc 33"/>
          <p:cNvSpPr>
            <a:spLocks/>
          </p:cNvSpPr>
          <p:nvPr/>
        </p:nvSpPr>
        <p:spPr bwMode="auto">
          <a:xfrm>
            <a:off x="2643174" y="4087818"/>
            <a:ext cx="150813" cy="127000"/>
          </a:xfrm>
          <a:custGeom>
            <a:avLst/>
            <a:gdLst>
              <a:gd name="T0" fmla="*/ 150813 w 33370"/>
              <a:gd name="T1" fmla="*/ 106457 h 21600"/>
              <a:gd name="T2" fmla="*/ 0 w 33370"/>
              <a:gd name="T3" fmla="*/ 3393 h 21600"/>
              <a:gd name="T4" fmla="*/ 97583 w 33370"/>
              <a:gd name="T5" fmla="*/ 0 h 21600"/>
              <a:gd name="T6" fmla="*/ 0 60000 65536"/>
              <a:gd name="T7" fmla="*/ 0 60000 65536"/>
              <a:gd name="T8" fmla="*/ 0 60000 65536"/>
              <a:gd name="T9" fmla="*/ 0 w 33370"/>
              <a:gd name="T10" fmla="*/ 0 h 21600"/>
              <a:gd name="T11" fmla="*/ 33370 w 33370"/>
              <a:gd name="T12" fmla="*/ 21600 h 21600"/>
            </a:gdLst>
            <a:ahLst/>
            <a:cxnLst>
              <a:cxn ang="T6">
                <a:pos x="T0" y="T1"/>
              </a:cxn>
              <a:cxn ang="T7">
                <a:pos x="T2" y="T3"/>
              </a:cxn>
              <a:cxn ang="T8">
                <a:pos x="T4" y="T5"/>
              </a:cxn>
            </a:cxnLst>
            <a:rect l="T9" t="T10" r="T11" b="T12"/>
            <a:pathLst>
              <a:path w="33370" h="21600" fill="none" extrusionOk="0">
                <a:moveTo>
                  <a:pt x="33370" y="18106"/>
                </a:moveTo>
                <a:cubicBezTo>
                  <a:pt x="29865" y="20386"/>
                  <a:pt x="25773" y="21599"/>
                  <a:pt x="21592" y="21600"/>
                </a:cubicBezTo>
                <a:cubicBezTo>
                  <a:pt x="9887" y="21600"/>
                  <a:pt x="312" y="12277"/>
                  <a:pt x="-1" y="577"/>
                </a:cubicBezTo>
              </a:path>
              <a:path w="33370" h="21600" stroke="0" extrusionOk="0">
                <a:moveTo>
                  <a:pt x="33370" y="18106"/>
                </a:moveTo>
                <a:cubicBezTo>
                  <a:pt x="29865" y="20386"/>
                  <a:pt x="25773" y="21599"/>
                  <a:pt x="21592" y="21600"/>
                </a:cubicBezTo>
                <a:cubicBezTo>
                  <a:pt x="9887" y="21600"/>
                  <a:pt x="312" y="12277"/>
                  <a:pt x="-1" y="577"/>
                </a:cubicBezTo>
                <a:lnTo>
                  <a:pt x="21592" y="0"/>
                </a:lnTo>
                <a:close/>
              </a:path>
            </a:pathLst>
          </a:custGeom>
          <a:noFill/>
          <a:ln w="57150">
            <a:solidFill>
              <a:srgbClr val="FF0000"/>
            </a:solidFill>
            <a:round/>
            <a:headEnd/>
            <a:tailEnd/>
          </a:ln>
        </p:spPr>
        <p:txBody>
          <a:bodyPr wrap="none" anchor="ctr"/>
          <a:lstStyle/>
          <a:p>
            <a:endParaRPr lang="en-US"/>
          </a:p>
        </p:txBody>
      </p:sp>
      <p:sp>
        <p:nvSpPr>
          <p:cNvPr id="7" name="Arc 34"/>
          <p:cNvSpPr>
            <a:spLocks/>
          </p:cNvSpPr>
          <p:nvPr/>
        </p:nvSpPr>
        <p:spPr bwMode="auto">
          <a:xfrm>
            <a:off x="2500298" y="4302132"/>
            <a:ext cx="150813" cy="127000"/>
          </a:xfrm>
          <a:custGeom>
            <a:avLst/>
            <a:gdLst>
              <a:gd name="T0" fmla="*/ 150813 w 33370"/>
              <a:gd name="T1" fmla="*/ 106457 h 21600"/>
              <a:gd name="T2" fmla="*/ 0 w 33370"/>
              <a:gd name="T3" fmla="*/ 3393 h 21600"/>
              <a:gd name="T4" fmla="*/ 97583 w 33370"/>
              <a:gd name="T5" fmla="*/ 0 h 21600"/>
              <a:gd name="T6" fmla="*/ 0 60000 65536"/>
              <a:gd name="T7" fmla="*/ 0 60000 65536"/>
              <a:gd name="T8" fmla="*/ 0 60000 65536"/>
              <a:gd name="T9" fmla="*/ 0 w 33370"/>
              <a:gd name="T10" fmla="*/ 0 h 21600"/>
              <a:gd name="T11" fmla="*/ 33370 w 33370"/>
              <a:gd name="T12" fmla="*/ 21600 h 21600"/>
            </a:gdLst>
            <a:ahLst/>
            <a:cxnLst>
              <a:cxn ang="T6">
                <a:pos x="T0" y="T1"/>
              </a:cxn>
              <a:cxn ang="T7">
                <a:pos x="T2" y="T3"/>
              </a:cxn>
              <a:cxn ang="T8">
                <a:pos x="T4" y="T5"/>
              </a:cxn>
            </a:cxnLst>
            <a:rect l="T9" t="T10" r="T11" b="T12"/>
            <a:pathLst>
              <a:path w="33370" h="21600" fill="none" extrusionOk="0">
                <a:moveTo>
                  <a:pt x="33370" y="18106"/>
                </a:moveTo>
                <a:cubicBezTo>
                  <a:pt x="29865" y="20386"/>
                  <a:pt x="25773" y="21599"/>
                  <a:pt x="21592" y="21600"/>
                </a:cubicBezTo>
                <a:cubicBezTo>
                  <a:pt x="9887" y="21600"/>
                  <a:pt x="312" y="12277"/>
                  <a:pt x="-1" y="577"/>
                </a:cubicBezTo>
              </a:path>
              <a:path w="33370" h="21600" stroke="0" extrusionOk="0">
                <a:moveTo>
                  <a:pt x="33370" y="18106"/>
                </a:moveTo>
                <a:cubicBezTo>
                  <a:pt x="29865" y="20386"/>
                  <a:pt x="25773" y="21599"/>
                  <a:pt x="21592" y="21600"/>
                </a:cubicBezTo>
                <a:cubicBezTo>
                  <a:pt x="9887" y="21600"/>
                  <a:pt x="312" y="12277"/>
                  <a:pt x="-1" y="577"/>
                </a:cubicBezTo>
                <a:lnTo>
                  <a:pt x="21592" y="0"/>
                </a:lnTo>
                <a:close/>
              </a:path>
            </a:pathLst>
          </a:custGeom>
          <a:noFill/>
          <a:ln w="57150">
            <a:solidFill>
              <a:srgbClr val="FF0000"/>
            </a:solidFill>
            <a:round/>
            <a:headEnd/>
            <a:tailEnd/>
          </a:ln>
        </p:spPr>
        <p:txBody>
          <a:bodyPr wrap="none" anchor="ctr"/>
          <a:lstStyle/>
          <a:p>
            <a:endParaRPr lang="en-US"/>
          </a:p>
        </p:txBody>
      </p:sp>
      <p:sp>
        <p:nvSpPr>
          <p:cNvPr id="9" name="Arc 34"/>
          <p:cNvSpPr>
            <a:spLocks/>
          </p:cNvSpPr>
          <p:nvPr/>
        </p:nvSpPr>
        <p:spPr bwMode="auto">
          <a:xfrm>
            <a:off x="2357422" y="4587884"/>
            <a:ext cx="150813" cy="127000"/>
          </a:xfrm>
          <a:custGeom>
            <a:avLst/>
            <a:gdLst>
              <a:gd name="T0" fmla="*/ 150813 w 33370"/>
              <a:gd name="T1" fmla="*/ 106457 h 21600"/>
              <a:gd name="T2" fmla="*/ 0 w 33370"/>
              <a:gd name="T3" fmla="*/ 3393 h 21600"/>
              <a:gd name="T4" fmla="*/ 97583 w 33370"/>
              <a:gd name="T5" fmla="*/ 0 h 21600"/>
              <a:gd name="T6" fmla="*/ 0 60000 65536"/>
              <a:gd name="T7" fmla="*/ 0 60000 65536"/>
              <a:gd name="T8" fmla="*/ 0 60000 65536"/>
              <a:gd name="T9" fmla="*/ 0 w 33370"/>
              <a:gd name="T10" fmla="*/ 0 h 21600"/>
              <a:gd name="T11" fmla="*/ 33370 w 33370"/>
              <a:gd name="T12" fmla="*/ 21600 h 21600"/>
            </a:gdLst>
            <a:ahLst/>
            <a:cxnLst>
              <a:cxn ang="T6">
                <a:pos x="T0" y="T1"/>
              </a:cxn>
              <a:cxn ang="T7">
                <a:pos x="T2" y="T3"/>
              </a:cxn>
              <a:cxn ang="T8">
                <a:pos x="T4" y="T5"/>
              </a:cxn>
            </a:cxnLst>
            <a:rect l="T9" t="T10" r="T11" b="T12"/>
            <a:pathLst>
              <a:path w="33370" h="21600" fill="none" extrusionOk="0">
                <a:moveTo>
                  <a:pt x="33370" y="18106"/>
                </a:moveTo>
                <a:cubicBezTo>
                  <a:pt x="29865" y="20386"/>
                  <a:pt x="25773" y="21599"/>
                  <a:pt x="21592" y="21600"/>
                </a:cubicBezTo>
                <a:cubicBezTo>
                  <a:pt x="9887" y="21600"/>
                  <a:pt x="312" y="12277"/>
                  <a:pt x="-1" y="577"/>
                </a:cubicBezTo>
              </a:path>
              <a:path w="33370" h="21600" stroke="0" extrusionOk="0">
                <a:moveTo>
                  <a:pt x="33370" y="18106"/>
                </a:moveTo>
                <a:cubicBezTo>
                  <a:pt x="29865" y="20386"/>
                  <a:pt x="25773" y="21599"/>
                  <a:pt x="21592" y="21600"/>
                </a:cubicBezTo>
                <a:cubicBezTo>
                  <a:pt x="9887" y="21600"/>
                  <a:pt x="312" y="12277"/>
                  <a:pt x="-1" y="577"/>
                </a:cubicBezTo>
                <a:lnTo>
                  <a:pt x="21592" y="0"/>
                </a:lnTo>
                <a:close/>
              </a:path>
            </a:pathLst>
          </a:custGeom>
          <a:noFill/>
          <a:ln w="57150">
            <a:solidFill>
              <a:srgbClr val="FF0000"/>
            </a:solidFill>
            <a:round/>
            <a:headEnd/>
            <a:tailEnd/>
          </a:ln>
        </p:spPr>
        <p:txBody>
          <a:bodyPr wrap="none" anchor="ctr"/>
          <a:lstStyle/>
          <a:p>
            <a:endParaRPr lang="en-US"/>
          </a:p>
        </p:txBody>
      </p:sp>
      <p:sp>
        <p:nvSpPr>
          <p:cNvPr id="10" name="Oval 36"/>
          <p:cNvSpPr>
            <a:spLocks noChangeArrowheads="1"/>
          </p:cNvSpPr>
          <p:nvPr/>
        </p:nvSpPr>
        <p:spPr bwMode="auto">
          <a:xfrm>
            <a:off x="2356298" y="4572008"/>
            <a:ext cx="144000" cy="144000"/>
          </a:xfrm>
          <a:prstGeom prst="ellipse">
            <a:avLst/>
          </a:prstGeom>
          <a:solidFill>
            <a:schemeClr val="accent1"/>
          </a:solidFill>
          <a:ln w="9525">
            <a:solidFill>
              <a:schemeClr val="tx1"/>
            </a:solidFill>
            <a:round/>
            <a:headEnd/>
            <a:tailEnd/>
          </a:ln>
        </p:spPr>
        <p:txBody>
          <a:bodyPr wrap="none" anchor="ctr"/>
          <a:lstStyle/>
          <a:p>
            <a:endParaRPr lang="en-US"/>
          </a:p>
        </p:txBody>
      </p:sp>
      <p:pic>
        <p:nvPicPr>
          <p:cNvPr id="29705" name="Picture 9"/>
          <p:cNvPicPr>
            <a:picLocks noChangeAspect="1" noChangeArrowheads="1"/>
          </p:cNvPicPr>
          <p:nvPr/>
        </p:nvPicPr>
        <p:blipFill>
          <a:blip r:embed="rId4" cstate="print"/>
          <a:srcRect/>
          <a:stretch>
            <a:fillRect/>
          </a:stretch>
        </p:blipFill>
        <p:spPr bwMode="auto">
          <a:xfrm>
            <a:off x="2357422" y="4857760"/>
            <a:ext cx="1028705" cy="390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29705"/>
                                        </p:tgtEl>
                                        <p:attrNameLst>
                                          <p:attrName>style.visibility</p:attrName>
                                        </p:attrNameLst>
                                      </p:cBhvr>
                                      <p:to>
                                        <p:strVal val="visible"/>
                                      </p:to>
                                    </p:set>
                                    <p:animEffect transition="in" filter="fade">
                                      <p:cBhvr>
                                        <p:cTn id="40" dur="800" decel="100000"/>
                                        <p:tgtEl>
                                          <p:spTgt spid="29705"/>
                                        </p:tgtEl>
                                      </p:cBhvr>
                                    </p:animEffect>
                                    <p:anim calcmode="lin" valueType="num">
                                      <p:cBhvr>
                                        <p:cTn id="41" dur="800" decel="100000" fill="hold"/>
                                        <p:tgtEl>
                                          <p:spTgt spid="29705"/>
                                        </p:tgtEl>
                                        <p:attrNameLst>
                                          <p:attrName>style.rotation</p:attrName>
                                        </p:attrNameLst>
                                      </p:cBhvr>
                                      <p:tavLst>
                                        <p:tav tm="0">
                                          <p:val>
                                            <p:fltVal val="-90"/>
                                          </p:val>
                                        </p:tav>
                                        <p:tav tm="100000">
                                          <p:val>
                                            <p:fltVal val="0"/>
                                          </p:val>
                                        </p:tav>
                                      </p:tavLst>
                                    </p:anim>
                                    <p:anim calcmode="lin" valueType="num">
                                      <p:cBhvr>
                                        <p:cTn id="42" dur="800" decel="100000" fill="hold"/>
                                        <p:tgtEl>
                                          <p:spTgt spid="29705"/>
                                        </p:tgtEl>
                                        <p:attrNameLst>
                                          <p:attrName>ppt_x</p:attrName>
                                        </p:attrNameLst>
                                      </p:cBhvr>
                                      <p:tavLst>
                                        <p:tav tm="0">
                                          <p:val>
                                            <p:strVal val="#ppt_x+0.4"/>
                                          </p:val>
                                        </p:tav>
                                        <p:tav tm="100000">
                                          <p:val>
                                            <p:strVal val="#ppt_x-0.05"/>
                                          </p:val>
                                        </p:tav>
                                      </p:tavLst>
                                    </p:anim>
                                    <p:anim calcmode="lin" valueType="num">
                                      <p:cBhvr>
                                        <p:cTn id="43" dur="800" decel="100000" fill="hold"/>
                                        <p:tgtEl>
                                          <p:spTgt spid="29705"/>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29705"/>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297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6715140" y="285728"/>
            <a:ext cx="2238384" cy="547690"/>
          </a:xfrm>
          <a:prstGeom prst="rect">
            <a:avLst/>
          </a:prstGeom>
          <a:noFill/>
          <a:ln w="9525">
            <a:noFill/>
            <a:miter lim="800000"/>
            <a:headEnd/>
            <a:tailEnd/>
          </a:ln>
          <a:effectLst/>
        </p:spPr>
      </p:pic>
      <p:pic>
        <p:nvPicPr>
          <p:cNvPr id="3" name="Snagit_PPT2369" descr="PPT2369.png"/>
          <p:cNvPicPr>
            <a:picLocks noChangeAspect="1"/>
          </p:cNvPicPr>
          <p:nvPr/>
        </p:nvPicPr>
        <p:blipFill>
          <a:blip r:embed="rId3" cstate="print"/>
          <a:stretch>
            <a:fillRect/>
          </a:stretch>
        </p:blipFill>
        <p:spPr>
          <a:xfrm>
            <a:off x="79455" y="1772816"/>
            <a:ext cx="4492545" cy="4392488"/>
          </a:xfrm>
          <a:prstGeom prst="rect">
            <a:avLst/>
          </a:prstGeom>
        </p:spPr>
      </p:pic>
      <p:sp>
        <p:nvSpPr>
          <p:cNvPr id="4" name="Line 10"/>
          <p:cNvSpPr>
            <a:spLocks noChangeShapeType="1"/>
          </p:cNvSpPr>
          <p:nvPr/>
        </p:nvSpPr>
        <p:spPr bwMode="auto">
          <a:xfrm>
            <a:off x="2341686" y="3929066"/>
            <a:ext cx="1872000" cy="0"/>
          </a:xfrm>
          <a:prstGeom prst="line">
            <a:avLst/>
          </a:prstGeom>
          <a:noFill/>
          <a:ln w="38100">
            <a:solidFill>
              <a:srgbClr val="FF3300"/>
            </a:solidFill>
            <a:round/>
            <a:headEnd/>
            <a:tailEnd/>
          </a:ln>
        </p:spPr>
        <p:txBody>
          <a:bodyPr/>
          <a:lstStyle/>
          <a:p>
            <a:endParaRPr lang="en-US"/>
          </a:p>
        </p:txBody>
      </p:sp>
      <p:sp>
        <p:nvSpPr>
          <p:cNvPr id="5" name="Line 18"/>
          <p:cNvSpPr>
            <a:spLocks noChangeShapeType="1"/>
          </p:cNvSpPr>
          <p:nvPr/>
        </p:nvSpPr>
        <p:spPr bwMode="auto">
          <a:xfrm>
            <a:off x="714348" y="3000372"/>
            <a:ext cx="1545190" cy="928694"/>
          </a:xfrm>
          <a:prstGeom prst="line">
            <a:avLst/>
          </a:prstGeom>
          <a:noFill/>
          <a:ln w="38100">
            <a:solidFill>
              <a:schemeClr val="accent2"/>
            </a:solidFill>
            <a:round/>
            <a:headEnd/>
            <a:tailEnd/>
          </a:ln>
        </p:spPr>
        <p:txBody>
          <a:bodyPr/>
          <a:lstStyle/>
          <a:p>
            <a:endParaRPr lang="en-US"/>
          </a:p>
        </p:txBody>
      </p:sp>
      <p:sp>
        <p:nvSpPr>
          <p:cNvPr id="6" name="Arc 33"/>
          <p:cNvSpPr>
            <a:spLocks/>
          </p:cNvSpPr>
          <p:nvPr/>
        </p:nvSpPr>
        <p:spPr bwMode="auto">
          <a:xfrm rot="19217570" flipH="1">
            <a:off x="2378507" y="3947409"/>
            <a:ext cx="216000" cy="144000"/>
          </a:xfrm>
          <a:custGeom>
            <a:avLst/>
            <a:gdLst>
              <a:gd name="T0" fmla="*/ 150813 w 33370"/>
              <a:gd name="T1" fmla="*/ 106457 h 21600"/>
              <a:gd name="T2" fmla="*/ 0 w 33370"/>
              <a:gd name="T3" fmla="*/ 3393 h 21600"/>
              <a:gd name="T4" fmla="*/ 97583 w 33370"/>
              <a:gd name="T5" fmla="*/ 0 h 21600"/>
              <a:gd name="T6" fmla="*/ 0 60000 65536"/>
              <a:gd name="T7" fmla="*/ 0 60000 65536"/>
              <a:gd name="T8" fmla="*/ 0 60000 65536"/>
              <a:gd name="T9" fmla="*/ 0 w 33370"/>
              <a:gd name="T10" fmla="*/ 0 h 21600"/>
              <a:gd name="T11" fmla="*/ 33370 w 33370"/>
              <a:gd name="T12" fmla="*/ 21600 h 21600"/>
            </a:gdLst>
            <a:ahLst/>
            <a:cxnLst>
              <a:cxn ang="T6">
                <a:pos x="T0" y="T1"/>
              </a:cxn>
              <a:cxn ang="T7">
                <a:pos x="T2" y="T3"/>
              </a:cxn>
              <a:cxn ang="T8">
                <a:pos x="T4" y="T5"/>
              </a:cxn>
            </a:cxnLst>
            <a:rect l="T9" t="T10" r="T11" b="T12"/>
            <a:pathLst>
              <a:path w="33370" h="21600" fill="none" extrusionOk="0">
                <a:moveTo>
                  <a:pt x="33370" y="18106"/>
                </a:moveTo>
                <a:cubicBezTo>
                  <a:pt x="29865" y="20386"/>
                  <a:pt x="25773" y="21599"/>
                  <a:pt x="21592" y="21600"/>
                </a:cubicBezTo>
                <a:cubicBezTo>
                  <a:pt x="9887" y="21600"/>
                  <a:pt x="312" y="12277"/>
                  <a:pt x="-1" y="577"/>
                </a:cubicBezTo>
              </a:path>
              <a:path w="33370" h="21600" stroke="0" extrusionOk="0">
                <a:moveTo>
                  <a:pt x="33370" y="18106"/>
                </a:moveTo>
                <a:cubicBezTo>
                  <a:pt x="29865" y="20386"/>
                  <a:pt x="25773" y="21599"/>
                  <a:pt x="21592" y="21600"/>
                </a:cubicBezTo>
                <a:cubicBezTo>
                  <a:pt x="9887" y="21600"/>
                  <a:pt x="312" y="12277"/>
                  <a:pt x="-1" y="577"/>
                </a:cubicBezTo>
                <a:lnTo>
                  <a:pt x="21592" y="0"/>
                </a:lnTo>
                <a:close/>
              </a:path>
            </a:pathLst>
          </a:custGeom>
          <a:noFill/>
          <a:ln w="57150">
            <a:solidFill>
              <a:srgbClr val="FF0000"/>
            </a:solidFill>
            <a:round/>
            <a:headEnd/>
            <a:tailEnd/>
          </a:ln>
        </p:spPr>
        <p:txBody>
          <a:bodyPr wrap="none" anchor="ctr"/>
          <a:lstStyle/>
          <a:p>
            <a:endParaRPr lang="en-US"/>
          </a:p>
        </p:txBody>
      </p:sp>
      <p:sp>
        <p:nvSpPr>
          <p:cNvPr id="9" name="Line 30"/>
          <p:cNvSpPr>
            <a:spLocks noChangeShapeType="1"/>
          </p:cNvSpPr>
          <p:nvPr/>
        </p:nvSpPr>
        <p:spPr bwMode="auto">
          <a:xfrm>
            <a:off x="2357422" y="3981472"/>
            <a:ext cx="1857388" cy="1019164"/>
          </a:xfrm>
          <a:prstGeom prst="line">
            <a:avLst/>
          </a:prstGeom>
          <a:noFill/>
          <a:ln w="38100">
            <a:solidFill>
              <a:schemeClr val="accent2"/>
            </a:solidFill>
            <a:prstDash val="dash"/>
            <a:round/>
            <a:headEnd/>
            <a:tailEnd/>
          </a:ln>
        </p:spPr>
        <p:txBody>
          <a:bodyPr/>
          <a:lstStyle/>
          <a:p>
            <a:endParaRPr lang="en-US"/>
          </a:p>
        </p:txBody>
      </p:sp>
      <p:sp>
        <p:nvSpPr>
          <p:cNvPr id="10" name="Arc 33"/>
          <p:cNvSpPr>
            <a:spLocks/>
          </p:cNvSpPr>
          <p:nvPr/>
        </p:nvSpPr>
        <p:spPr bwMode="auto">
          <a:xfrm rot="19217570" flipH="1">
            <a:off x="2620403" y="4052893"/>
            <a:ext cx="216000" cy="144000"/>
          </a:xfrm>
          <a:custGeom>
            <a:avLst/>
            <a:gdLst>
              <a:gd name="T0" fmla="*/ 150813 w 33370"/>
              <a:gd name="T1" fmla="*/ 106457 h 21600"/>
              <a:gd name="T2" fmla="*/ 0 w 33370"/>
              <a:gd name="T3" fmla="*/ 3393 h 21600"/>
              <a:gd name="T4" fmla="*/ 97583 w 33370"/>
              <a:gd name="T5" fmla="*/ 0 h 21600"/>
              <a:gd name="T6" fmla="*/ 0 60000 65536"/>
              <a:gd name="T7" fmla="*/ 0 60000 65536"/>
              <a:gd name="T8" fmla="*/ 0 60000 65536"/>
              <a:gd name="T9" fmla="*/ 0 w 33370"/>
              <a:gd name="T10" fmla="*/ 0 h 21600"/>
              <a:gd name="T11" fmla="*/ 33370 w 33370"/>
              <a:gd name="T12" fmla="*/ 21600 h 21600"/>
            </a:gdLst>
            <a:ahLst/>
            <a:cxnLst>
              <a:cxn ang="T6">
                <a:pos x="T0" y="T1"/>
              </a:cxn>
              <a:cxn ang="T7">
                <a:pos x="T2" y="T3"/>
              </a:cxn>
              <a:cxn ang="T8">
                <a:pos x="T4" y="T5"/>
              </a:cxn>
            </a:cxnLst>
            <a:rect l="T9" t="T10" r="T11" b="T12"/>
            <a:pathLst>
              <a:path w="33370" h="21600" fill="none" extrusionOk="0">
                <a:moveTo>
                  <a:pt x="33370" y="18106"/>
                </a:moveTo>
                <a:cubicBezTo>
                  <a:pt x="29865" y="20386"/>
                  <a:pt x="25773" y="21599"/>
                  <a:pt x="21592" y="21600"/>
                </a:cubicBezTo>
                <a:cubicBezTo>
                  <a:pt x="9887" y="21600"/>
                  <a:pt x="312" y="12277"/>
                  <a:pt x="-1" y="577"/>
                </a:cubicBezTo>
              </a:path>
              <a:path w="33370" h="21600" stroke="0" extrusionOk="0">
                <a:moveTo>
                  <a:pt x="33370" y="18106"/>
                </a:moveTo>
                <a:cubicBezTo>
                  <a:pt x="29865" y="20386"/>
                  <a:pt x="25773" y="21599"/>
                  <a:pt x="21592" y="21600"/>
                </a:cubicBezTo>
                <a:cubicBezTo>
                  <a:pt x="9887" y="21600"/>
                  <a:pt x="312" y="12277"/>
                  <a:pt x="-1" y="577"/>
                </a:cubicBezTo>
                <a:lnTo>
                  <a:pt x="21592" y="0"/>
                </a:lnTo>
                <a:close/>
              </a:path>
            </a:pathLst>
          </a:custGeom>
          <a:noFill/>
          <a:ln w="57150">
            <a:solidFill>
              <a:srgbClr val="FF0000"/>
            </a:solidFill>
            <a:round/>
            <a:headEnd/>
            <a:tailEnd/>
          </a:ln>
        </p:spPr>
        <p:txBody>
          <a:bodyPr wrap="none" anchor="ctr"/>
          <a:lstStyle/>
          <a:p>
            <a:endParaRPr lang="en-US"/>
          </a:p>
        </p:txBody>
      </p:sp>
      <p:sp>
        <p:nvSpPr>
          <p:cNvPr id="11" name="Arc 33"/>
          <p:cNvSpPr>
            <a:spLocks/>
          </p:cNvSpPr>
          <p:nvPr/>
        </p:nvSpPr>
        <p:spPr bwMode="auto">
          <a:xfrm rot="19217570" flipH="1">
            <a:off x="2763279" y="4195769"/>
            <a:ext cx="216000" cy="144000"/>
          </a:xfrm>
          <a:custGeom>
            <a:avLst/>
            <a:gdLst>
              <a:gd name="T0" fmla="*/ 150813 w 33370"/>
              <a:gd name="T1" fmla="*/ 106457 h 21600"/>
              <a:gd name="T2" fmla="*/ 0 w 33370"/>
              <a:gd name="T3" fmla="*/ 3393 h 21600"/>
              <a:gd name="T4" fmla="*/ 97583 w 33370"/>
              <a:gd name="T5" fmla="*/ 0 h 21600"/>
              <a:gd name="T6" fmla="*/ 0 60000 65536"/>
              <a:gd name="T7" fmla="*/ 0 60000 65536"/>
              <a:gd name="T8" fmla="*/ 0 60000 65536"/>
              <a:gd name="T9" fmla="*/ 0 w 33370"/>
              <a:gd name="T10" fmla="*/ 0 h 21600"/>
              <a:gd name="T11" fmla="*/ 33370 w 33370"/>
              <a:gd name="T12" fmla="*/ 21600 h 21600"/>
            </a:gdLst>
            <a:ahLst/>
            <a:cxnLst>
              <a:cxn ang="T6">
                <a:pos x="T0" y="T1"/>
              </a:cxn>
              <a:cxn ang="T7">
                <a:pos x="T2" y="T3"/>
              </a:cxn>
              <a:cxn ang="T8">
                <a:pos x="T4" y="T5"/>
              </a:cxn>
            </a:cxnLst>
            <a:rect l="T9" t="T10" r="T11" b="T12"/>
            <a:pathLst>
              <a:path w="33370" h="21600" fill="none" extrusionOk="0">
                <a:moveTo>
                  <a:pt x="33370" y="18106"/>
                </a:moveTo>
                <a:cubicBezTo>
                  <a:pt x="29865" y="20386"/>
                  <a:pt x="25773" y="21599"/>
                  <a:pt x="21592" y="21600"/>
                </a:cubicBezTo>
                <a:cubicBezTo>
                  <a:pt x="9887" y="21600"/>
                  <a:pt x="312" y="12277"/>
                  <a:pt x="-1" y="577"/>
                </a:cubicBezTo>
              </a:path>
              <a:path w="33370" h="21600" stroke="0" extrusionOk="0">
                <a:moveTo>
                  <a:pt x="33370" y="18106"/>
                </a:moveTo>
                <a:cubicBezTo>
                  <a:pt x="29865" y="20386"/>
                  <a:pt x="25773" y="21599"/>
                  <a:pt x="21592" y="21600"/>
                </a:cubicBezTo>
                <a:cubicBezTo>
                  <a:pt x="9887" y="21600"/>
                  <a:pt x="312" y="12277"/>
                  <a:pt x="-1" y="577"/>
                </a:cubicBezTo>
                <a:lnTo>
                  <a:pt x="21592" y="0"/>
                </a:lnTo>
                <a:close/>
              </a:path>
            </a:pathLst>
          </a:custGeom>
          <a:noFill/>
          <a:ln w="57150">
            <a:solidFill>
              <a:srgbClr val="FF0000"/>
            </a:solidFill>
            <a:round/>
            <a:headEnd/>
            <a:tailEnd/>
          </a:ln>
        </p:spPr>
        <p:txBody>
          <a:bodyPr wrap="none" anchor="ctr"/>
          <a:lstStyle/>
          <a:p>
            <a:endParaRPr lang="en-US"/>
          </a:p>
        </p:txBody>
      </p:sp>
      <p:sp>
        <p:nvSpPr>
          <p:cNvPr id="12" name="Arc 33"/>
          <p:cNvSpPr>
            <a:spLocks/>
          </p:cNvSpPr>
          <p:nvPr/>
        </p:nvSpPr>
        <p:spPr bwMode="auto">
          <a:xfrm rot="19217570" flipH="1">
            <a:off x="2878573" y="4267207"/>
            <a:ext cx="216000" cy="144000"/>
          </a:xfrm>
          <a:custGeom>
            <a:avLst/>
            <a:gdLst>
              <a:gd name="T0" fmla="*/ 150813 w 33370"/>
              <a:gd name="T1" fmla="*/ 106457 h 21600"/>
              <a:gd name="T2" fmla="*/ 0 w 33370"/>
              <a:gd name="T3" fmla="*/ 3393 h 21600"/>
              <a:gd name="T4" fmla="*/ 97583 w 33370"/>
              <a:gd name="T5" fmla="*/ 0 h 21600"/>
              <a:gd name="T6" fmla="*/ 0 60000 65536"/>
              <a:gd name="T7" fmla="*/ 0 60000 65536"/>
              <a:gd name="T8" fmla="*/ 0 60000 65536"/>
              <a:gd name="T9" fmla="*/ 0 w 33370"/>
              <a:gd name="T10" fmla="*/ 0 h 21600"/>
              <a:gd name="T11" fmla="*/ 33370 w 33370"/>
              <a:gd name="T12" fmla="*/ 21600 h 21600"/>
            </a:gdLst>
            <a:ahLst/>
            <a:cxnLst>
              <a:cxn ang="T6">
                <a:pos x="T0" y="T1"/>
              </a:cxn>
              <a:cxn ang="T7">
                <a:pos x="T2" y="T3"/>
              </a:cxn>
              <a:cxn ang="T8">
                <a:pos x="T4" y="T5"/>
              </a:cxn>
            </a:cxnLst>
            <a:rect l="T9" t="T10" r="T11" b="T12"/>
            <a:pathLst>
              <a:path w="33370" h="21600" fill="none" extrusionOk="0">
                <a:moveTo>
                  <a:pt x="33370" y="18106"/>
                </a:moveTo>
                <a:cubicBezTo>
                  <a:pt x="29865" y="20386"/>
                  <a:pt x="25773" y="21599"/>
                  <a:pt x="21592" y="21600"/>
                </a:cubicBezTo>
                <a:cubicBezTo>
                  <a:pt x="9887" y="21600"/>
                  <a:pt x="312" y="12277"/>
                  <a:pt x="-1" y="577"/>
                </a:cubicBezTo>
              </a:path>
              <a:path w="33370" h="21600" stroke="0" extrusionOk="0">
                <a:moveTo>
                  <a:pt x="33370" y="18106"/>
                </a:moveTo>
                <a:cubicBezTo>
                  <a:pt x="29865" y="20386"/>
                  <a:pt x="25773" y="21599"/>
                  <a:pt x="21592" y="21600"/>
                </a:cubicBezTo>
                <a:cubicBezTo>
                  <a:pt x="9887" y="21600"/>
                  <a:pt x="312" y="12277"/>
                  <a:pt x="-1" y="577"/>
                </a:cubicBezTo>
                <a:lnTo>
                  <a:pt x="21592" y="0"/>
                </a:lnTo>
                <a:close/>
              </a:path>
            </a:pathLst>
          </a:custGeom>
          <a:noFill/>
          <a:ln w="57150">
            <a:solidFill>
              <a:srgbClr val="FF0000"/>
            </a:solidFill>
            <a:round/>
            <a:headEnd/>
            <a:tailEnd/>
          </a:ln>
        </p:spPr>
        <p:txBody>
          <a:bodyPr wrap="none" anchor="ctr"/>
          <a:lstStyle/>
          <a:p>
            <a:endParaRPr lang="en-US"/>
          </a:p>
        </p:txBody>
      </p:sp>
      <p:sp>
        <p:nvSpPr>
          <p:cNvPr id="13" name="Oval 36"/>
          <p:cNvSpPr>
            <a:spLocks noChangeArrowheads="1"/>
          </p:cNvSpPr>
          <p:nvPr/>
        </p:nvSpPr>
        <p:spPr bwMode="auto">
          <a:xfrm>
            <a:off x="2964515" y="4261982"/>
            <a:ext cx="144000" cy="144000"/>
          </a:xfrm>
          <a:prstGeom prst="ellipse">
            <a:avLst/>
          </a:prstGeom>
          <a:solidFill>
            <a:schemeClr val="accent1"/>
          </a:solidFill>
          <a:ln w="9525">
            <a:solidFill>
              <a:schemeClr val="tx1"/>
            </a:solidFill>
            <a:round/>
            <a:headEnd/>
            <a:tailEnd/>
          </a:ln>
        </p:spPr>
        <p:txBody>
          <a:bodyPr wrap="none" anchor="ctr"/>
          <a:lstStyle/>
          <a:p>
            <a:endParaRPr lang="en-US"/>
          </a:p>
        </p:txBody>
      </p:sp>
      <p:pic>
        <p:nvPicPr>
          <p:cNvPr id="30723" name="Picture 3"/>
          <p:cNvPicPr>
            <a:picLocks noChangeAspect="1" noChangeArrowheads="1"/>
          </p:cNvPicPr>
          <p:nvPr/>
        </p:nvPicPr>
        <p:blipFill>
          <a:blip r:embed="rId4" cstate="print"/>
          <a:srcRect/>
          <a:stretch>
            <a:fillRect/>
          </a:stretch>
        </p:blipFill>
        <p:spPr bwMode="auto">
          <a:xfrm>
            <a:off x="2143108" y="4643446"/>
            <a:ext cx="1404943" cy="31908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5" presetClass="entr" presetSubtype="0" fill="hold" nodeType="clickEffect">
                                  <p:stCondLst>
                                    <p:cond delay="0"/>
                                  </p:stCondLst>
                                  <p:childTnLst>
                                    <p:set>
                                      <p:cBhvr>
                                        <p:cTn id="53" dur="1" fill="hold">
                                          <p:stCondLst>
                                            <p:cond delay="0"/>
                                          </p:stCondLst>
                                        </p:cTn>
                                        <p:tgtEl>
                                          <p:spTgt spid="30723"/>
                                        </p:tgtEl>
                                        <p:attrNameLst>
                                          <p:attrName>style.visibility</p:attrName>
                                        </p:attrNameLst>
                                      </p:cBhvr>
                                      <p:to>
                                        <p:strVal val="visible"/>
                                      </p:to>
                                    </p:set>
                                    <p:anim calcmode="lin" valueType="num">
                                      <p:cBhvr>
                                        <p:cTn id="54" dur="500" decel="50000" fill="hold">
                                          <p:stCondLst>
                                            <p:cond delay="0"/>
                                          </p:stCondLst>
                                        </p:cTn>
                                        <p:tgtEl>
                                          <p:spTgt spid="30723"/>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30723"/>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30723"/>
                                        </p:tgtEl>
                                        <p:attrNameLst>
                                          <p:attrName>ppt_w</p:attrName>
                                        </p:attrNameLst>
                                      </p:cBhvr>
                                      <p:tavLst>
                                        <p:tav tm="0">
                                          <p:val>
                                            <p:strVal val="#ppt_w*.05"/>
                                          </p:val>
                                        </p:tav>
                                        <p:tav tm="100000">
                                          <p:val>
                                            <p:strVal val="#ppt_w"/>
                                          </p:val>
                                        </p:tav>
                                      </p:tavLst>
                                    </p:anim>
                                    <p:anim calcmode="lin" valueType="num">
                                      <p:cBhvr>
                                        <p:cTn id="57" dur="1000" fill="hold"/>
                                        <p:tgtEl>
                                          <p:spTgt spid="30723"/>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30723"/>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30723"/>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30723"/>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ttp://cdn.garcya.us/wp-content/uploads/2007/07/set-of-different-environmental-icons-1024x844.jpg"/>
          <p:cNvPicPr>
            <a:picLocks noChangeAspect="1" noChangeArrowheads="1"/>
          </p:cNvPicPr>
          <p:nvPr/>
        </p:nvPicPr>
        <p:blipFill>
          <a:blip r:embed="rId2" cstate="print"/>
          <a:srcRect l="38674" t="65745" r="27388"/>
          <a:stretch>
            <a:fillRect/>
          </a:stretch>
        </p:blipFill>
        <p:spPr bwMode="auto">
          <a:xfrm>
            <a:off x="179512" y="260648"/>
            <a:ext cx="1481576" cy="1232520"/>
          </a:xfrm>
          <a:prstGeom prst="rect">
            <a:avLst/>
          </a:prstGeom>
          <a:noFill/>
        </p:spPr>
      </p:pic>
      <p:pic>
        <p:nvPicPr>
          <p:cNvPr id="31746" name="Picture 2"/>
          <p:cNvPicPr>
            <a:picLocks noChangeAspect="1" noChangeArrowheads="1"/>
          </p:cNvPicPr>
          <p:nvPr/>
        </p:nvPicPr>
        <p:blipFill>
          <a:blip r:embed="rId3" cstate="print"/>
          <a:srcRect/>
          <a:stretch>
            <a:fillRect/>
          </a:stretch>
        </p:blipFill>
        <p:spPr bwMode="auto">
          <a:xfrm>
            <a:off x="2159015" y="378919"/>
            <a:ext cx="6343650" cy="1514475"/>
          </a:xfrm>
          <a:prstGeom prst="rect">
            <a:avLst/>
          </a:prstGeom>
          <a:noFill/>
          <a:ln w="9525">
            <a:noFill/>
            <a:miter lim="800000"/>
            <a:headEnd/>
            <a:tailEnd/>
          </a:ln>
          <a:effectLst/>
        </p:spPr>
      </p:pic>
      <p:pic>
        <p:nvPicPr>
          <p:cNvPr id="19" name="صورة 18">
            <a:extLst>
              <a:ext uri="{FF2B5EF4-FFF2-40B4-BE49-F238E27FC236}">
                <a16:creationId xmlns:a16="http://schemas.microsoft.com/office/drawing/2014/main" id="{3CF9AECA-30BC-4976-8413-A223784DBFD2}"/>
              </a:ext>
            </a:extLst>
          </p:cNvPr>
          <p:cNvPicPr/>
          <p:nvPr/>
        </p:nvPicPr>
        <p:blipFill rotWithShape="1">
          <a:blip r:embed="rId4">
            <a:extLst>
              <a:ext uri="{28A0092B-C50C-407E-A947-70E740481C1C}">
                <a14:useLocalDpi xmlns:a14="http://schemas.microsoft.com/office/drawing/2010/main" val="0"/>
              </a:ext>
            </a:extLst>
          </a:blip>
          <a:srcRect l="55506" t="17542" r="25649" b="57503"/>
          <a:stretch/>
        </p:blipFill>
        <p:spPr bwMode="auto">
          <a:xfrm>
            <a:off x="899592" y="2293620"/>
            <a:ext cx="3456384" cy="3223612"/>
          </a:xfrm>
          <a:prstGeom prst="rect">
            <a:avLst/>
          </a:prstGeom>
          <a:noFill/>
          <a:ln>
            <a:noFill/>
          </a:ln>
          <a:extLst>
            <a:ext uri="{53640926-AAD7-44D8-BBD7-CCE9431645EC}">
              <a14:shadowObscured xmlns:a14="http://schemas.microsoft.com/office/drawing/2010/main"/>
            </a:ext>
          </a:extLst>
        </p:spPr>
      </p:pic>
      <p:pic>
        <p:nvPicPr>
          <p:cNvPr id="21" name="عنصر نائب للمحتوى 20">
            <a:extLst>
              <a:ext uri="{FF2B5EF4-FFF2-40B4-BE49-F238E27FC236}">
                <a16:creationId xmlns:a16="http://schemas.microsoft.com/office/drawing/2014/main" id="{49FA8B00-4508-4838-8F30-CC8225580FFE}"/>
              </a:ext>
            </a:extLst>
          </p:cNvPr>
          <p:cNvPicPr>
            <a:picLocks noGrp="1"/>
          </p:cNvPicPr>
          <p:nvPr>
            <p:ph idx="1"/>
          </p:nvPr>
        </p:nvPicPr>
        <p:blipFill rotWithShape="1">
          <a:blip r:embed="rId4">
            <a:extLst>
              <a:ext uri="{28A0092B-C50C-407E-A947-70E740481C1C}">
                <a14:useLocalDpi xmlns:a14="http://schemas.microsoft.com/office/drawing/2010/main" val="0"/>
              </a:ext>
            </a:extLst>
          </a:blip>
          <a:srcRect l="29249" t="19153" r="52111" b="57072"/>
          <a:stretch/>
        </p:blipFill>
        <p:spPr bwMode="auto">
          <a:xfrm>
            <a:off x="4788026" y="2293620"/>
            <a:ext cx="3713434" cy="3223612"/>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B3C9F1DB-8200-47F7-92FA-F111722D4A28}"/>
              </a:ext>
            </a:extLst>
          </p:cNvPr>
          <p:cNvGrpSpPr/>
          <p:nvPr/>
        </p:nvGrpSpPr>
        <p:grpSpPr>
          <a:xfrm>
            <a:off x="2707846" y="2767515"/>
            <a:ext cx="3443982" cy="3243061"/>
            <a:chOff x="704354" y="2634211"/>
            <a:chExt cx="3443982" cy="3243061"/>
          </a:xfrm>
        </p:grpSpPr>
        <p:pic>
          <p:nvPicPr>
            <p:cNvPr id="3" name="صورة 2">
              <a:extLst>
                <a:ext uri="{FF2B5EF4-FFF2-40B4-BE49-F238E27FC236}">
                  <a16:creationId xmlns:a16="http://schemas.microsoft.com/office/drawing/2014/main" id="{B2C4D053-06A5-45DB-BBD4-D79F16AC7F7A}"/>
                </a:ext>
              </a:extLst>
            </p:cNvPr>
            <p:cNvPicPr/>
            <p:nvPr/>
          </p:nvPicPr>
          <p:blipFill rotWithShape="1">
            <a:blip r:embed="rId2">
              <a:extLst>
                <a:ext uri="{28A0092B-C50C-407E-A947-70E740481C1C}">
                  <a14:useLocalDpi xmlns:a14="http://schemas.microsoft.com/office/drawing/2010/main" val="0"/>
                </a:ext>
              </a:extLst>
            </a:blip>
            <a:srcRect l="55453" t="17434" r="26454" b="57611"/>
            <a:stretch/>
          </p:blipFill>
          <p:spPr bwMode="auto">
            <a:xfrm>
              <a:off x="704354" y="2634211"/>
              <a:ext cx="3443982" cy="3243061"/>
            </a:xfrm>
            <a:prstGeom prst="rect">
              <a:avLst/>
            </a:prstGeom>
            <a:noFill/>
            <a:ln>
              <a:noFill/>
            </a:ln>
            <a:extLst>
              <a:ext uri="{53640926-AAD7-44D8-BBD7-CCE9431645EC}">
                <a14:shadowObscured xmlns:a14="http://schemas.microsoft.com/office/drawing/2010/main"/>
              </a:ext>
            </a:extLst>
          </p:spPr>
        </p:pic>
        <p:sp>
          <p:nvSpPr>
            <p:cNvPr id="4" name="Text Box 5">
              <a:extLst>
                <a:ext uri="{FF2B5EF4-FFF2-40B4-BE49-F238E27FC236}">
                  <a16:creationId xmlns:a16="http://schemas.microsoft.com/office/drawing/2014/main" id="{D74CC972-FC3B-44A6-B26A-F85BA486768C}"/>
                </a:ext>
              </a:extLst>
            </p:cNvPr>
            <p:cNvSpPr txBox="1">
              <a:spLocks noChangeArrowheads="1"/>
            </p:cNvSpPr>
            <p:nvPr/>
          </p:nvSpPr>
          <p:spPr bwMode="auto">
            <a:xfrm>
              <a:off x="2161044" y="3617005"/>
              <a:ext cx="966788" cy="519112"/>
            </a:xfrm>
            <a:prstGeom prst="rect">
              <a:avLst/>
            </a:prstGeom>
            <a:noFill/>
            <a:ln w="9525">
              <a:noFill/>
              <a:miter lim="800000"/>
              <a:headEnd/>
              <a:tailEnd/>
            </a:ln>
          </p:spPr>
          <p:txBody>
            <a:bodyPr>
              <a:spAutoFit/>
            </a:bodyPr>
            <a:lstStyle/>
            <a:p>
              <a:pPr algn="l" rtl="0" eaLnBrk="1" hangingPunct="1">
                <a:spcBef>
                  <a:spcPct val="50000"/>
                </a:spcBef>
              </a:pPr>
              <a:r>
                <a:rPr lang="en-US" sz="2800" dirty="0">
                  <a:solidFill>
                    <a:srgbClr val="0070C0"/>
                  </a:solidFill>
                  <a:latin typeface="Arial" charset="0"/>
                  <a:cs typeface="Arial" charset="0"/>
                </a:rPr>
                <a:t>•  </a:t>
              </a:r>
              <a:r>
                <a:rPr lang="en-US" sz="2400" dirty="0">
                  <a:solidFill>
                    <a:srgbClr val="0070C0"/>
                  </a:solidFill>
                  <a:latin typeface="Arial" charset="0"/>
                  <a:cs typeface="Arial" charset="0"/>
                </a:rPr>
                <a:t>B</a:t>
              </a:r>
            </a:p>
          </p:txBody>
        </p:sp>
        <p:sp>
          <p:nvSpPr>
            <p:cNvPr id="5" name="Text Box 6">
              <a:extLst>
                <a:ext uri="{FF2B5EF4-FFF2-40B4-BE49-F238E27FC236}">
                  <a16:creationId xmlns:a16="http://schemas.microsoft.com/office/drawing/2014/main" id="{28A8A8D0-1571-46F9-963E-349022855049}"/>
                </a:ext>
              </a:extLst>
            </p:cNvPr>
            <p:cNvSpPr txBox="1">
              <a:spLocks noChangeArrowheads="1"/>
            </p:cNvSpPr>
            <p:nvPr/>
          </p:nvSpPr>
          <p:spPr bwMode="auto">
            <a:xfrm>
              <a:off x="3115706" y="3429000"/>
              <a:ext cx="928688" cy="519113"/>
            </a:xfrm>
            <a:prstGeom prst="rect">
              <a:avLst/>
            </a:prstGeom>
            <a:noFill/>
            <a:ln w="9525">
              <a:noFill/>
              <a:miter lim="800000"/>
              <a:headEnd/>
              <a:tailEnd/>
            </a:ln>
          </p:spPr>
          <p:txBody>
            <a:bodyPr>
              <a:spAutoFit/>
            </a:bodyPr>
            <a:lstStyle/>
            <a:p>
              <a:pPr algn="l" rtl="0" eaLnBrk="1" hangingPunct="1">
                <a:spcBef>
                  <a:spcPct val="50000"/>
                </a:spcBef>
              </a:pPr>
              <a:r>
                <a:rPr lang="en-US" sz="2800" dirty="0">
                  <a:solidFill>
                    <a:srgbClr val="FF0000"/>
                  </a:solidFill>
                  <a:latin typeface="Arial" charset="0"/>
                  <a:cs typeface="Arial" charset="0"/>
                </a:rPr>
                <a:t>•  </a:t>
              </a:r>
              <a:r>
                <a:rPr lang="en-US" sz="2400" dirty="0">
                  <a:solidFill>
                    <a:srgbClr val="FF0000"/>
                  </a:solidFill>
                  <a:latin typeface="Arial" charset="0"/>
                  <a:cs typeface="Arial" charset="0"/>
                </a:rPr>
                <a:t>A</a:t>
              </a:r>
            </a:p>
          </p:txBody>
        </p:sp>
        <p:sp>
          <p:nvSpPr>
            <p:cNvPr id="6" name="Text Box 7">
              <a:extLst>
                <a:ext uri="{FF2B5EF4-FFF2-40B4-BE49-F238E27FC236}">
                  <a16:creationId xmlns:a16="http://schemas.microsoft.com/office/drawing/2014/main" id="{AFCF6616-461C-4A79-A9C5-95F3C07E1CA5}"/>
                </a:ext>
              </a:extLst>
            </p:cNvPr>
            <p:cNvSpPr txBox="1">
              <a:spLocks noChangeArrowheads="1"/>
            </p:cNvSpPr>
            <p:nvPr/>
          </p:nvSpPr>
          <p:spPr bwMode="auto">
            <a:xfrm>
              <a:off x="2231546" y="4466729"/>
              <a:ext cx="693738" cy="519113"/>
            </a:xfrm>
            <a:prstGeom prst="rect">
              <a:avLst/>
            </a:prstGeom>
            <a:noFill/>
            <a:ln w="9525">
              <a:noFill/>
              <a:miter lim="800000"/>
              <a:headEnd/>
              <a:tailEnd/>
            </a:ln>
          </p:spPr>
          <p:txBody>
            <a:bodyPr>
              <a:spAutoFit/>
            </a:bodyPr>
            <a:lstStyle/>
            <a:p>
              <a:pPr algn="l" rtl="0" eaLnBrk="1" hangingPunct="1">
                <a:spcBef>
                  <a:spcPct val="50000"/>
                </a:spcBef>
              </a:pPr>
              <a:r>
                <a:rPr lang="en-US" sz="2800" dirty="0">
                  <a:solidFill>
                    <a:srgbClr val="00B050"/>
                  </a:solidFill>
                  <a:latin typeface="Arial" charset="0"/>
                  <a:cs typeface="Arial" charset="0"/>
                </a:rPr>
                <a:t>• </a:t>
              </a:r>
              <a:r>
                <a:rPr lang="en-US" sz="2400" dirty="0">
                  <a:solidFill>
                    <a:srgbClr val="00B050"/>
                  </a:solidFill>
                  <a:latin typeface="Arial" charset="0"/>
                  <a:cs typeface="Arial" charset="0"/>
                </a:rPr>
                <a:t>C</a:t>
              </a:r>
              <a:endParaRPr lang="en-US" sz="2800" dirty="0">
                <a:solidFill>
                  <a:srgbClr val="00B050"/>
                </a:solidFill>
                <a:latin typeface="Arial" charset="0"/>
                <a:cs typeface="Arial" charset="0"/>
              </a:endParaRPr>
            </a:p>
          </p:txBody>
        </p:sp>
        <p:sp>
          <p:nvSpPr>
            <p:cNvPr id="7" name="Text Box 8">
              <a:extLst>
                <a:ext uri="{FF2B5EF4-FFF2-40B4-BE49-F238E27FC236}">
                  <a16:creationId xmlns:a16="http://schemas.microsoft.com/office/drawing/2014/main" id="{2B636BC3-EFEB-4D15-AB4B-62AE646418C8}"/>
                </a:ext>
              </a:extLst>
            </p:cNvPr>
            <p:cNvSpPr txBox="1">
              <a:spLocks noChangeArrowheads="1"/>
            </p:cNvSpPr>
            <p:nvPr/>
          </p:nvSpPr>
          <p:spPr bwMode="auto">
            <a:xfrm>
              <a:off x="3191456" y="4124357"/>
              <a:ext cx="876300" cy="519113"/>
            </a:xfrm>
            <a:prstGeom prst="rect">
              <a:avLst/>
            </a:prstGeom>
            <a:noFill/>
            <a:ln w="9525">
              <a:noFill/>
              <a:miter lim="800000"/>
              <a:headEnd/>
              <a:tailEnd/>
            </a:ln>
          </p:spPr>
          <p:txBody>
            <a:bodyPr>
              <a:spAutoFit/>
            </a:bodyPr>
            <a:lstStyle/>
            <a:p>
              <a:pPr algn="l" rtl="0" eaLnBrk="1" hangingPunct="1">
                <a:spcBef>
                  <a:spcPct val="50000"/>
                </a:spcBef>
              </a:pPr>
              <a:r>
                <a:rPr lang="en-US" sz="2800" dirty="0">
                  <a:solidFill>
                    <a:srgbClr val="D60093"/>
                  </a:solidFill>
                  <a:latin typeface="Arial" charset="0"/>
                  <a:cs typeface="Arial" charset="0"/>
                </a:rPr>
                <a:t>• </a:t>
              </a:r>
              <a:r>
                <a:rPr lang="en-US" sz="2400" dirty="0">
                  <a:solidFill>
                    <a:srgbClr val="D60093"/>
                  </a:solidFill>
                  <a:latin typeface="Arial" charset="0"/>
                  <a:cs typeface="Arial" charset="0"/>
                </a:rPr>
                <a:t>D</a:t>
              </a:r>
              <a:endParaRPr lang="en-US" sz="2800" dirty="0">
                <a:solidFill>
                  <a:srgbClr val="D60093"/>
                </a:solidFill>
                <a:latin typeface="Arial" charset="0"/>
                <a:cs typeface="Arial" charset="0"/>
              </a:endParaRPr>
            </a:p>
          </p:txBody>
        </p:sp>
      </p:grpSp>
      <p:sp>
        <p:nvSpPr>
          <p:cNvPr id="8" name="Rectangle 3">
            <a:extLst>
              <a:ext uri="{FF2B5EF4-FFF2-40B4-BE49-F238E27FC236}">
                <a16:creationId xmlns:a16="http://schemas.microsoft.com/office/drawing/2014/main" id="{C2A32366-A35C-4857-928E-79DA24CAB657}"/>
              </a:ext>
            </a:extLst>
          </p:cNvPr>
          <p:cNvSpPr txBox="1">
            <a:spLocks noChangeArrowheads="1"/>
          </p:cNvSpPr>
          <p:nvPr/>
        </p:nvSpPr>
        <p:spPr>
          <a:xfrm>
            <a:off x="611560" y="2116262"/>
            <a:ext cx="8229600" cy="651253"/>
          </a:xfrm>
          <a:prstGeom prst="rect">
            <a:avLst/>
          </a:prstGeom>
        </p:spPr>
        <p:txBody>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ar-SA" dirty="0">
                <a:solidFill>
                  <a:srgbClr val="0070C0"/>
                </a:solidFill>
              </a:rPr>
              <a:t>ما إحداثيات النقاط التالية؟</a:t>
            </a:r>
            <a:endParaRPr lang="en-US" dirty="0">
              <a:solidFill>
                <a:srgbClr val="0070C0"/>
              </a:solidFill>
            </a:endParaRPr>
          </a:p>
        </p:txBody>
      </p:sp>
      <p:sp>
        <p:nvSpPr>
          <p:cNvPr id="9" name="عنصر نائب للمحتوى 2">
            <a:extLst>
              <a:ext uri="{FF2B5EF4-FFF2-40B4-BE49-F238E27FC236}">
                <a16:creationId xmlns:a16="http://schemas.microsoft.com/office/drawing/2014/main" id="{EF5D8BAA-73BB-4C44-93C9-985B9A4C55C6}"/>
              </a:ext>
            </a:extLst>
          </p:cNvPr>
          <p:cNvSpPr txBox="1">
            <a:spLocks/>
          </p:cNvSpPr>
          <p:nvPr/>
        </p:nvSpPr>
        <p:spPr>
          <a:xfrm>
            <a:off x="315037" y="306279"/>
            <a:ext cx="8229600" cy="1644677"/>
          </a:xfrm>
          <a:prstGeom prst="rect">
            <a:avLst/>
          </a:prstGeom>
        </p:spPr>
        <p:txBody>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ar-SA" dirty="0">
                <a:solidFill>
                  <a:srgbClr val="FF0000"/>
                </a:solidFill>
              </a:rPr>
              <a:t>استراتيجية أرسل سؤالا:</a:t>
            </a:r>
          </a:p>
          <a:p>
            <a:pPr marL="0" indent="0">
              <a:buFont typeface="Arial" pitchFamily="34" charset="0"/>
              <a:buNone/>
            </a:pPr>
            <a:r>
              <a:rPr lang="ar-SA" dirty="0"/>
              <a:t>اكتبي إحداثيات نقطتين في المستوى القطبي واطلبي من زميلاتك تحديدها في هذا المستوى.</a:t>
            </a:r>
          </a:p>
        </p:txBody>
      </p:sp>
    </p:spTree>
    <p:extLst>
      <p:ext uri="{BB962C8B-B14F-4D97-AF65-F5344CB8AC3E}">
        <p14:creationId xmlns:p14="http://schemas.microsoft.com/office/powerpoint/2010/main" val="323334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72008" y="404665"/>
            <a:ext cx="8892480" cy="2952328"/>
          </a:xfrm>
          <a:prstGeom prst="rect">
            <a:avLst/>
          </a:prstGeom>
          <a:noFill/>
          <a:ln w="9525">
            <a:noFill/>
            <a:miter lim="800000"/>
            <a:headEnd/>
            <a:tailEnd/>
          </a:ln>
        </p:spPr>
      </p:pic>
      <p:pic>
        <p:nvPicPr>
          <p:cNvPr id="56323" name="Picture 3"/>
          <p:cNvPicPr>
            <a:picLocks noChangeAspect="1" noChangeArrowheads="1"/>
          </p:cNvPicPr>
          <p:nvPr/>
        </p:nvPicPr>
        <p:blipFill>
          <a:blip r:embed="rId3" cstate="print"/>
          <a:srcRect/>
          <a:stretch>
            <a:fillRect/>
          </a:stretch>
        </p:blipFill>
        <p:spPr bwMode="auto">
          <a:xfrm>
            <a:off x="107504" y="3356992"/>
            <a:ext cx="8892479" cy="3096344"/>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0"/>
            <a:ext cx="9144000" cy="1340768"/>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srcRect/>
          <a:stretch>
            <a:fillRect/>
          </a:stretch>
        </p:blipFill>
        <p:spPr bwMode="auto">
          <a:xfrm>
            <a:off x="0" y="1340768"/>
            <a:ext cx="2411760" cy="2304256"/>
          </a:xfrm>
          <a:prstGeom prst="rect">
            <a:avLst/>
          </a:prstGeom>
          <a:noFill/>
          <a:ln w="9525">
            <a:noFill/>
            <a:miter lim="800000"/>
            <a:headEnd/>
            <a:tailEnd/>
          </a:ln>
        </p:spPr>
      </p:pic>
      <p:pic>
        <p:nvPicPr>
          <p:cNvPr id="57348" name="Picture 4"/>
          <p:cNvPicPr>
            <a:picLocks noChangeAspect="1" noChangeArrowheads="1"/>
          </p:cNvPicPr>
          <p:nvPr/>
        </p:nvPicPr>
        <p:blipFill>
          <a:blip r:embed="rId4" cstate="print"/>
          <a:srcRect/>
          <a:stretch>
            <a:fillRect/>
          </a:stretch>
        </p:blipFill>
        <p:spPr bwMode="auto">
          <a:xfrm>
            <a:off x="3347864" y="1412776"/>
            <a:ext cx="5724128" cy="1191278"/>
          </a:xfrm>
          <a:prstGeom prst="rect">
            <a:avLst/>
          </a:prstGeom>
          <a:noFill/>
          <a:ln w="9525">
            <a:noFill/>
            <a:miter lim="800000"/>
            <a:headEnd/>
            <a:tailEnd/>
          </a:ln>
        </p:spPr>
      </p:pic>
      <p:pic>
        <p:nvPicPr>
          <p:cNvPr id="57349" name="Picture 5"/>
          <p:cNvPicPr>
            <a:picLocks noChangeAspect="1" noChangeArrowheads="1"/>
          </p:cNvPicPr>
          <p:nvPr/>
        </p:nvPicPr>
        <p:blipFill>
          <a:blip r:embed="rId5" cstate="print"/>
          <a:srcRect/>
          <a:stretch>
            <a:fillRect/>
          </a:stretch>
        </p:blipFill>
        <p:spPr bwMode="auto">
          <a:xfrm>
            <a:off x="3347864" y="2720760"/>
            <a:ext cx="5724128" cy="1212296"/>
          </a:xfrm>
          <a:prstGeom prst="rect">
            <a:avLst/>
          </a:prstGeom>
          <a:noFill/>
          <a:ln w="9525">
            <a:noFill/>
            <a:miter lim="800000"/>
            <a:headEnd/>
            <a:tailEnd/>
          </a:ln>
        </p:spPr>
      </p:pic>
      <p:pic>
        <p:nvPicPr>
          <p:cNvPr id="57350" name="Picture 6"/>
          <p:cNvPicPr>
            <a:picLocks noChangeAspect="1" noChangeArrowheads="1"/>
          </p:cNvPicPr>
          <p:nvPr/>
        </p:nvPicPr>
        <p:blipFill>
          <a:blip r:embed="rId6" cstate="print"/>
          <a:srcRect/>
          <a:stretch>
            <a:fillRect/>
          </a:stretch>
        </p:blipFill>
        <p:spPr bwMode="auto">
          <a:xfrm>
            <a:off x="3347864" y="4022245"/>
            <a:ext cx="5724128" cy="1278963"/>
          </a:xfrm>
          <a:prstGeom prst="rect">
            <a:avLst/>
          </a:prstGeom>
          <a:noFill/>
          <a:ln w="9525">
            <a:noFill/>
            <a:miter lim="800000"/>
            <a:headEnd/>
            <a:tailEnd/>
          </a:ln>
        </p:spPr>
      </p:pic>
      <p:pic>
        <p:nvPicPr>
          <p:cNvPr id="57351" name="Picture 7"/>
          <p:cNvPicPr>
            <a:picLocks noChangeAspect="1" noChangeArrowheads="1"/>
          </p:cNvPicPr>
          <p:nvPr/>
        </p:nvPicPr>
        <p:blipFill>
          <a:blip r:embed="rId7" cstate="print"/>
          <a:srcRect/>
          <a:stretch>
            <a:fillRect/>
          </a:stretch>
        </p:blipFill>
        <p:spPr bwMode="auto">
          <a:xfrm>
            <a:off x="3347864" y="5373216"/>
            <a:ext cx="5724128" cy="12961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wedge">
                                      <p:cBhvr>
                                        <p:cTn id="7" dur="2000"/>
                                        <p:tgtEl>
                                          <p:spTgt spid="5734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7349"/>
                                        </p:tgtEl>
                                        <p:attrNameLst>
                                          <p:attrName>style.visibility</p:attrName>
                                        </p:attrNameLst>
                                      </p:cBhvr>
                                      <p:to>
                                        <p:strVal val="visible"/>
                                      </p:to>
                                    </p:set>
                                    <p:animEffect transition="in" filter="wedge">
                                      <p:cBhvr>
                                        <p:cTn id="12" dur="2000"/>
                                        <p:tgtEl>
                                          <p:spTgt spid="57349"/>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7350"/>
                                        </p:tgtEl>
                                        <p:attrNameLst>
                                          <p:attrName>style.visibility</p:attrName>
                                        </p:attrNameLst>
                                      </p:cBhvr>
                                      <p:to>
                                        <p:strVal val="visible"/>
                                      </p:to>
                                    </p:set>
                                    <p:animEffect transition="in" filter="wedge">
                                      <p:cBhvr>
                                        <p:cTn id="17" dur="2000"/>
                                        <p:tgtEl>
                                          <p:spTgt spid="57350"/>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57351"/>
                                        </p:tgtEl>
                                        <p:attrNameLst>
                                          <p:attrName>style.visibility</p:attrName>
                                        </p:attrNameLst>
                                      </p:cBhvr>
                                      <p:to>
                                        <p:strVal val="visible"/>
                                      </p:to>
                                    </p:set>
                                    <p:animEffect transition="in" filter="wedge">
                                      <p:cBhvr>
                                        <p:cTn id="22" dur="20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28BA" descr="PPT28BA.png"/>
          <p:cNvPicPr>
            <a:picLocks noChangeAspect="1"/>
          </p:cNvPicPr>
          <p:nvPr/>
        </p:nvPicPr>
        <p:blipFill>
          <a:blip r:embed="rId2" cstate="print"/>
          <a:stretch>
            <a:fillRect/>
          </a:stretch>
        </p:blipFill>
        <p:spPr>
          <a:xfrm>
            <a:off x="2115779" y="188640"/>
            <a:ext cx="6704693" cy="1656184"/>
          </a:xfrm>
          <a:prstGeom prst="rect">
            <a:avLst/>
          </a:prstGeom>
        </p:spPr>
      </p:pic>
      <p:pic>
        <p:nvPicPr>
          <p:cNvPr id="4" name="Snagit_PPT28BA" descr="PPT28BA.png"/>
          <p:cNvPicPr>
            <a:picLocks noChangeAspect="1"/>
          </p:cNvPicPr>
          <p:nvPr/>
        </p:nvPicPr>
        <p:blipFill>
          <a:blip r:embed="rId2" cstate="print"/>
          <a:srcRect l="77196" t="69059" b="1012"/>
          <a:stretch>
            <a:fillRect/>
          </a:stretch>
        </p:blipFill>
        <p:spPr>
          <a:xfrm>
            <a:off x="7452320" y="1853208"/>
            <a:ext cx="1528936" cy="495672"/>
          </a:xfrm>
          <a:prstGeom prst="rect">
            <a:avLst/>
          </a:prstGeom>
        </p:spPr>
      </p:pic>
      <p:sp>
        <p:nvSpPr>
          <p:cNvPr id="5" name="مربع نص 4"/>
          <p:cNvSpPr txBox="1"/>
          <p:nvPr/>
        </p:nvSpPr>
        <p:spPr>
          <a:xfrm>
            <a:off x="4499992" y="2564904"/>
            <a:ext cx="4392488" cy="1631216"/>
          </a:xfrm>
          <a:prstGeom prst="rect">
            <a:avLst/>
          </a:prstGeom>
          <a:noFill/>
        </p:spPr>
        <p:txBody>
          <a:bodyPr wrap="square" rtlCol="0">
            <a:spAutoFit/>
          </a:bodyPr>
          <a:lstStyle/>
          <a:p>
            <a:r>
              <a:rPr lang="en-US" sz="2000" b="1" dirty="0">
                <a:solidFill>
                  <a:srgbClr val="0070C0"/>
                </a:solidFill>
              </a:rPr>
              <a:t>(5,240</a:t>
            </a:r>
            <a:r>
              <a:rPr lang="en-US" sz="2000" b="1" baseline="46000" dirty="0">
                <a:solidFill>
                  <a:srgbClr val="0070C0"/>
                </a:solidFill>
              </a:rPr>
              <a:t>o</a:t>
            </a:r>
            <a:r>
              <a:rPr lang="en-US" sz="2000" b="1" dirty="0">
                <a:solidFill>
                  <a:srgbClr val="0070C0"/>
                </a:solidFill>
              </a:rPr>
              <a:t>) = (-5 ,240</a:t>
            </a:r>
            <a:r>
              <a:rPr lang="en-US" sz="2000" b="1" baseline="46000" dirty="0">
                <a:solidFill>
                  <a:srgbClr val="0070C0"/>
                </a:solidFill>
              </a:rPr>
              <a:t>o </a:t>
            </a:r>
            <a:r>
              <a:rPr lang="en-US" sz="2000" b="1" dirty="0">
                <a:solidFill>
                  <a:srgbClr val="0070C0"/>
                </a:solidFill>
              </a:rPr>
              <a:t> - 180</a:t>
            </a:r>
            <a:r>
              <a:rPr lang="en-US" sz="2000" b="1" baseline="48000" dirty="0">
                <a:solidFill>
                  <a:srgbClr val="0070C0"/>
                </a:solidFill>
              </a:rPr>
              <a:t>o</a:t>
            </a:r>
            <a:r>
              <a:rPr lang="en-US" sz="2000" b="1" dirty="0">
                <a:solidFill>
                  <a:srgbClr val="0070C0"/>
                </a:solidFill>
              </a:rPr>
              <a:t>) = ( -5 , 60</a:t>
            </a:r>
            <a:r>
              <a:rPr lang="en-US" sz="2000" b="1" baseline="48000" dirty="0">
                <a:solidFill>
                  <a:srgbClr val="0070C0"/>
                </a:solidFill>
              </a:rPr>
              <a:t>o</a:t>
            </a:r>
            <a:r>
              <a:rPr lang="en-US" sz="2000" b="1" dirty="0">
                <a:solidFill>
                  <a:srgbClr val="0070C0"/>
                </a:solidFill>
              </a:rPr>
              <a:t> ) </a:t>
            </a:r>
          </a:p>
          <a:p>
            <a:endParaRPr lang="en-US" sz="2000" b="1" dirty="0">
              <a:solidFill>
                <a:srgbClr val="0070C0"/>
              </a:solidFill>
            </a:endParaRPr>
          </a:p>
          <a:p>
            <a:r>
              <a:rPr lang="en-US" sz="2000" b="1" dirty="0">
                <a:solidFill>
                  <a:srgbClr val="0070C0"/>
                </a:solidFill>
              </a:rPr>
              <a:t>(5,240</a:t>
            </a:r>
            <a:r>
              <a:rPr lang="en-US" sz="2000" b="1" baseline="46000" dirty="0">
                <a:solidFill>
                  <a:srgbClr val="0070C0"/>
                </a:solidFill>
              </a:rPr>
              <a:t>o</a:t>
            </a:r>
            <a:r>
              <a:rPr lang="en-US" sz="2000" b="1" dirty="0">
                <a:solidFill>
                  <a:srgbClr val="0070C0"/>
                </a:solidFill>
              </a:rPr>
              <a:t>) = (5 ,240</a:t>
            </a:r>
            <a:r>
              <a:rPr lang="en-US" sz="2000" b="1" baseline="46000" dirty="0">
                <a:solidFill>
                  <a:srgbClr val="0070C0"/>
                </a:solidFill>
              </a:rPr>
              <a:t>o </a:t>
            </a:r>
            <a:r>
              <a:rPr lang="en-US" sz="2000" b="1" dirty="0">
                <a:solidFill>
                  <a:srgbClr val="0070C0"/>
                </a:solidFill>
              </a:rPr>
              <a:t> - 360</a:t>
            </a:r>
            <a:r>
              <a:rPr lang="en-US" sz="2000" b="1" baseline="48000" dirty="0">
                <a:solidFill>
                  <a:srgbClr val="0070C0"/>
                </a:solidFill>
              </a:rPr>
              <a:t>o</a:t>
            </a:r>
            <a:r>
              <a:rPr lang="en-US" sz="2000" b="1" dirty="0">
                <a:solidFill>
                  <a:srgbClr val="0070C0"/>
                </a:solidFill>
              </a:rPr>
              <a:t>) = ( 5 , -120</a:t>
            </a:r>
            <a:r>
              <a:rPr lang="en-US" sz="2000" b="1" baseline="48000" dirty="0">
                <a:solidFill>
                  <a:srgbClr val="0070C0"/>
                </a:solidFill>
              </a:rPr>
              <a:t>o</a:t>
            </a:r>
            <a:r>
              <a:rPr lang="en-US" sz="2000" b="1" dirty="0">
                <a:solidFill>
                  <a:srgbClr val="0070C0"/>
                </a:solidFill>
              </a:rPr>
              <a:t> )</a:t>
            </a:r>
          </a:p>
          <a:p>
            <a:endParaRPr lang="en-US" sz="2000" b="1" dirty="0">
              <a:solidFill>
                <a:srgbClr val="0070C0"/>
              </a:solidFill>
            </a:endParaRPr>
          </a:p>
          <a:p>
            <a:r>
              <a:rPr lang="en-US" sz="2000" b="1" dirty="0">
                <a:solidFill>
                  <a:srgbClr val="0070C0"/>
                </a:solidFill>
              </a:rPr>
              <a:t>(5,240</a:t>
            </a:r>
            <a:r>
              <a:rPr lang="en-US" sz="2000" b="1" baseline="46000" dirty="0">
                <a:solidFill>
                  <a:srgbClr val="0070C0"/>
                </a:solidFill>
              </a:rPr>
              <a:t>o</a:t>
            </a:r>
            <a:r>
              <a:rPr lang="en-US" sz="2000" b="1" dirty="0">
                <a:solidFill>
                  <a:srgbClr val="0070C0"/>
                </a:solidFill>
              </a:rPr>
              <a:t>) = (-5 ,240</a:t>
            </a:r>
            <a:r>
              <a:rPr lang="en-US" sz="2000" b="1" baseline="46000" dirty="0">
                <a:solidFill>
                  <a:srgbClr val="0070C0"/>
                </a:solidFill>
              </a:rPr>
              <a:t>o </a:t>
            </a:r>
            <a:r>
              <a:rPr lang="en-US" sz="2000" b="1" dirty="0">
                <a:solidFill>
                  <a:srgbClr val="0070C0"/>
                </a:solidFill>
              </a:rPr>
              <a:t> + 180</a:t>
            </a:r>
            <a:r>
              <a:rPr lang="en-US" sz="2000" b="1" baseline="48000" dirty="0">
                <a:solidFill>
                  <a:srgbClr val="0070C0"/>
                </a:solidFill>
              </a:rPr>
              <a:t>o</a:t>
            </a:r>
            <a:r>
              <a:rPr lang="en-US" sz="2000" b="1" dirty="0">
                <a:solidFill>
                  <a:srgbClr val="0070C0"/>
                </a:solidFill>
              </a:rPr>
              <a:t>) = ( -5 , 420</a:t>
            </a:r>
            <a:r>
              <a:rPr lang="en-US" sz="2000" b="1" baseline="48000" dirty="0">
                <a:solidFill>
                  <a:srgbClr val="0070C0"/>
                </a:solidFill>
              </a:rPr>
              <a:t>o</a:t>
            </a:r>
            <a:r>
              <a:rPr lang="en-US" sz="2000" b="1" dirty="0">
                <a:solidFill>
                  <a:srgbClr val="0070C0"/>
                </a:solidFill>
              </a:rPr>
              <a:t> )</a:t>
            </a:r>
          </a:p>
        </p:txBody>
      </p:sp>
      <p:pic>
        <p:nvPicPr>
          <p:cNvPr id="8" name="Snagit_PPT2369" descr="PPT2369.png"/>
          <p:cNvPicPr>
            <a:picLocks noChangeAspect="1"/>
          </p:cNvPicPr>
          <p:nvPr/>
        </p:nvPicPr>
        <p:blipFill>
          <a:blip r:embed="rId3" cstate="print"/>
          <a:stretch>
            <a:fillRect/>
          </a:stretch>
        </p:blipFill>
        <p:spPr>
          <a:xfrm>
            <a:off x="79455" y="1894032"/>
            <a:ext cx="4492545" cy="4392488"/>
          </a:xfrm>
          <a:prstGeom prst="rect">
            <a:avLst/>
          </a:prstGeom>
        </p:spPr>
      </p:pic>
      <p:cxnSp>
        <p:nvCxnSpPr>
          <p:cNvPr id="10" name="رابط كسهم مستقيم 9"/>
          <p:cNvCxnSpPr/>
          <p:nvPr/>
        </p:nvCxnSpPr>
        <p:spPr>
          <a:xfrm flipH="1">
            <a:off x="1403648" y="4077072"/>
            <a:ext cx="936104" cy="158417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شكل بيضاوي 10"/>
          <p:cNvSpPr/>
          <p:nvPr/>
        </p:nvSpPr>
        <p:spPr>
          <a:xfrm>
            <a:off x="1665922" y="49411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رابط كسهم مستقيم 11"/>
          <p:cNvCxnSpPr/>
          <p:nvPr/>
        </p:nvCxnSpPr>
        <p:spPr>
          <a:xfrm>
            <a:off x="2411760" y="4077072"/>
            <a:ext cx="18002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10" descr="http://cdn.garcya.us/wp-content/uploads/2007/07/set-of-different-environmental-icons-1024x844.jpg"/>
          <p:cNvPicPr>
            <a:picLocks noChangeAspect="1" noChangeArrowheads="1"/>
          </p:cNvPicPr>
          <p:nvPr/>
        </p:nvPicPr>
        <p:blipFill>
          <a:blip r:embed="rId4" cstate="print"/>
          <a:srcRect l="38674" t="65745" r="27388"/>
          <a:stretch>
            <a:fillRect/>
          </a:stretch>
        </p:blipFill>
        <p:spPr bwMode="auto">
          <a:xfrm>
            <a:off x="107504" y="36240"/>
            <a:ext cx="1481576" cy="12325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ppt_x</p:attrName>
                                        </p:attrNameLst>
                                      </p:cBhvr>
                                      <p:tavLst>
                                        <p:tav tm="0">
                                          <p:val>
                                            <p:strVal val="#ppt_x-.2"/>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ppt_x</p:attrName>
                                        </p:attrNameLst>
                                      </p:cBhvr>
                                      <p:tavLst>
                                        <p:tav tm="0">
                                          <p:val>
                                            <p:strVal val="#ppt_x-.2"/>
                                          </p:val>
                                        </p:tav>
                                        <p:tav tm="100000">
                                          <p:val>
                                            <p:strVal val="#ppt_x"/>
                                          </p:val>
                                        </p:tav>
                                      </p:tavLst>
                                    </p:anim>
                                    <p:anim calcmode="lin" valueType="num">
                                      <p:cBhvr>
                                        <p:cTn id="3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ppt_x</p:attrName>
                                        </p:attrNameLst>
                                      </p:cBhvr>
                                      <p:tavLst>
                                        <p:tav tm="0">
                                          <p:val>
                                            <p:strVal val="#ppt_x-.2"/>
                                          </p:val>
                                        </p:tav>
                                        <p:tav tm="100000">
                                          <p:val>
                                            <p:strVal val="#ppt_x"/>
                                          </p:val>
                                        </p:tav>
                                      </p:tavLst>
                                    </p:anim>
                                    <p:anim calcmode="lin" valueType="num">
                                      <p:cBhvr>
                                        <p:cTn id="4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28BA" descr="PPT28BA.png"/>
          <p:cNvPicPr>
            <a:picLocks noChangeAspect="1"/>
          </p:cNvPicPr>
          <p:nvPr/>
        </p:nvPicPr>
        <p:blipFill>
          <a:blip r:embed="rId3" cstate="print"/>
          <a:srcRect l="13962" t="69059" r="61343" b="506"/>
          <a:stretch>
            <a:fillRect/>
          </a:stretch>
        </p:blipFill>
        <p:spPr>
          <a:xfrm>
            <a:off x="7092280" y="620688"/>
            <a:ext cx="1655749" cy="504056"/>
          </a:xfrm>
          <a:prstGeom prst="rect">
            <a:avLst/>
          </a:prstGeom>
        </p:spPr>
      </p:pic>
      <p:graphicFrame>
        <p:nvGraphicFramePr>
          <p:cNvPr id="3" name="Object 2"/>
          <p:cNvGraphicFramePr>
            <a:graphicFrameLocks noChangeAspect="1"/>
          </p:cNvGraphicFramePr>
          <p:nvPr/>
        </p:nvGraphicFramePr>
        <p:xfrm>
          <a:off x="5183188" y="2133600"/>
          <a:ext cx="3808412" cy="2108200"/>
        </p:xfrm>
        <a:graphic>
          <a:graphicData uri="http://schemas.openxmlformats.org/presentationml/2006/ole">
            <mc:AlternateContent xmlns:mc="http://schemas.openxmlformats.org/markup-compatibility/2006">
              <mc:Choice xmlns:v="urn:schemas-microsoft-com:vml" Requires="v">
                <p:oleObj spid="_x0000_s1027" name="Equation" r:id="rId4" imgW="1981200" imgH="1219200" progId="Equation.3">
                  <p:embed/>
                </p:oleObj>
              </mc:Choice>
              <mc:Fallback>
                <p:oleObj name="Equation" r:id="rId4" imgW="1981200" imgH="1219200" progId="Equation.3">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188" y="2133600"/>
                        <a:ext cx="3808412"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Snagit_PPT233B" descr="PPT233B.png"/>
          <p:cNvPicPr>
            <a:picLocks noChangeAspect="1"/>
          </p:cNvPicPr>
          <p:nvPr/>
        </p:nvPicPr>
        <p:blipFill>
          <a:blip r:embed="rId6" cstate="print"/>
          <a:stretch>
            <a:fillRect/>
          </a:stretch>
        </p:blipFill>
        <p:spPr>
          <a:xfrm>
            <a:off x="0" y="692696"/>
            <a:ext cx="5193672" cy="4903896"/>
          </a:xfrm>
          <a:prstGeom prst="rect">
            <a:avLst/>
          </a:prstGeom>
        </p:spPr>
      </p:pic>
      <p:cxnSp>
        <p:nvCxnSpPr>
          <p:cNvPr id="5" name="رابط كسهم مستقيم 4"/>
          <p:cNvCxnSpPr/>
          <p:nvPr/>
        </p:nvCxnSpPr>
        <p:spPr>
          <a:xfrm flipV="1">
            <a:off x="2555776" y="2060848"/>
            <a:ext cx="1800200" cy="108012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شكل بيضاوي 5"/>
          <p:cNvSpPr/>
          <p:nvPr/>
        </p:nvSpPr>
        <p:spPr>
          <a:xfrm>
            <a:off x="2941574" y="2814299"/>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رابط كسهم مستقيم 7"/>
          <p:cNvCxnSpPr/>
          <p:nvPr/>
        </p:nvCxnSpPr>
        <p:spPr>
          <a:xfrm>
            <a:off x="2555776" y="3140968"/>
            <a:ext cx="2088232"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10" descr="http://cdn.garcya.us/wp-content/uploads/2007/07/set-of-different-environmental-icons-1024x844.jpg"/>
          <p:cNvPicPr>
            <a:picLocks noChangeAspect="1" noChangeArrowheads="1"/>
          </p:cNvPicPr>
          <p:nvPr/>
        </p:nvPicPr>
        <p:blipFill>
          <a:blip r:embed="rId7" cstate="print"/>
          <a:srcRect l="38674" t="65745" r="27388"/>
          <a:stretch>
            <a:fillRect/>
          </a:stretch>
        </p:blipFill>
        <p:spPr bwMode="auto">
          <a:xfrm>
            <a:off x="107504" y="5508848"/>
            <a:ext cx="1481576" cy="12325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ppt_x</p:attrName>
                                        </p:attrNameLst>
                                      </p:cBhvr>
                                      <p:tavLst>
                                        <p:tav tm="0">
                                          <p:val>
                                            <p:strVal val="#ppt_x-.2"/>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ppt_x</p:attrName>
                                        </p:attrNameLst>
                                      </p:cBhvr>
                                      <p:tavLst>
                                        <p:tav tm="0">
                                          <p:val>
                                            <p:strVal val="#ppt_x-.2"/>
                                          </p:val>
                                        </p:tav>
                                        <p:tav tm="100000">
                                          <p:val>
                                            <p:strVal val="#ppt_x"/>
                                          </p:val>
                                        </p:tav>
                                      </p:tavLst>
                                    </p:anim>
                                    <p:anim calcmode="lin" valueType="num">
                                      <p:cBhvr>
                                        <p:cTn id="2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ppt_x</p:attrName>
                                        </p:attrNameLst>
                                      </p:cBhvr>
                                      <p:tavLst>
                                        <p:tav tm="0">
                                          <p:val>
                                            <p:strVal val="#ppt_x-.2"/>
                                          </p:val>
                                        </p:tav>
                                        <p:tav tm="100000">
                                          <p:val>
                                            <p:strVal val="#ppt_x"/>
                                          </p:val>
                                        </p:tav>
                                      </p:tavLst>
                                    </p:anim>
                                    <p:anim calcmode="lin" valueType="num">
                                      <p:cBhvr>
                                        <p:cTn id="3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ppt_x</p:attrName>
                                        </p:attrNameLst>
                                      </p:cBhvr>
                                      <p:tavLst>
                                        <p:tav tm="0">
                                          <p:val>
                                            <p:strVal val="#ppt_x-.2"/>
                                          </p:val>
                                        </p:tav>
                                        <p:tav tm="100000">
                                          <p:val>
                                            <p:strVal val="#ppt_x"/>
                                          </p:val>
                                        </p:tav>
                                      </p:tavLst>
                                    </p:anim>
                                    <p:anim calcmode="lin" valueType="num">
                                      <p:cBhvr>
                                        <p:cTn id="4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4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27384"/>
            <a:ext cx="9143999" cy="2366367"/>
          </a:xfrm>
          <a:prstGeom prst="rect">
            <a:avLst/>
          </a:prstGeom>
          <a:noFill/>
          <a:ln w="9525">
            <a:noFill/>
            <a:miter lim="800000"/>
            <a:headEnd/>
            <a:tailEnd/>
          </a:ln>
        </p:spPr>
      </p:pic>
      <p:pic>
        <p:nvPicPr>
          <p:cNvPr id="65537" name="Picture 1"/>
          <p:cNvPicPr>
            <a:picLocks noChangeAspect="1" noChangeArrowheads="1"/>
          </p:cNvPicPr>
          <p:nvPr/>
        </p:nvPicPr>
        <p:blipFill>
          <a:blip r:embed="rId3"/>
          <a:srcRect/>
          <a:stretch>
            <a:fillRect/>
          </a:stretch>
        </p:blipFill>
        <p:spPr bwMode="auto">
          <a:xfrm>
            <a:off x="3428992" y="3929066"/>
            <a:ext cx="5500726" cy="676275"/>
          </a:xfrm>
          <a:prstGeom prst="rect">
            <a:avLst/>
          </a:prstGeom>
          <a:noFill/>
          <a:ln w="9525">
            <a:noFill/>
            <a:miter lim="800000"/>
            <a:headEnd/>
            <a:tailEnd/>
          </a:ln>
          <a:effectLst/>
        </p:spPr>
      </p:pic>
      <p:pic>
        <p:nvPicPr>
          <p:cNvPr id="65538" name="Picture 2"/>
          <p:cNvPicPr>
            <a:picLocks noChangeAspect="1" noChangeArrowheads="1"/>
          </p:cNvPicPr>
          <p:nvPr/>
        </p:nvPicPr>
        <p:blipFill>
          <a:blip r:embed="rId4"/>
          <a:srcRect/>
          <a:stretch>
            <a:fillRect/>
          </a:stretch>
        </p:blipFill>
        <p:spPr bwMode="auto">
          <a:xfrm>
            <a:off x="2143108" y="2357430"/>
            <a:ext cx="6929486" cy="1500198"/>
          </a:xfrm>
          <a:prstGeom prst="rect">
            <a:avLst/>
          </a:prstGeom>
          <a:noFill/>
          <a:ln w="9525">
            <a:noFill/>
            <a:miter lim="800000"/>
            <a:headEnd/>
            <a:tailEnd/>
          </a:ln>
          <a:effectLst/>
        </p:spPr>
      </p:pic>
      <p:pic>
        <p:nvPicPr>
          <p:cNvPr id="65539" name="Picture 3"/>
          <p:cNvPicPr>
            <a:picLocks noChangeAspect="1" noChangeArrowheads="1"/>
          </p:cNvPicPr>
          <p:nvPr/>
        </p:nvPicPr>
        <p:blipFill>
          <a:blip r:embed="rId5"/>
          <a:srcRect/>
          <a:stretch>
            <a:fillRect/>
          </a:stretch>
        </p:blipFill>
        <p:spPr bwMode="auto">
          <a:xfrm>
            <a:off x="3000364" y="4929198"/>
            <a:ext cx="5581650" cy="1066800"/>
          </a:xfrm>
          <a:prstGeom prst="rect">
            <a:avLst/>
          </a:prstGeom>
          <a:noFill/>
          <a:ln w="9525">
            <a:noFill/>
            <a:miter lim="800000"/>
            <a:headEnd/>
            <a:tailEnd/>
          </a:ln>
          <a:effectLst/>
        </p:spPr>
      </p:pic>
      <p:pic>
        <p:nvPicPr>
          <p:cNvPr id="65540" name="Picture 4"/>
          <p:cNvPicPr>
            <a:picLocks noChangeAspect="1" noChangeArrowheads="1"/>
          </p:cNvPicPr>
          <p:nvPr/>
        </p:nvPicPr>
        <p:blipFill>
          <a:blip r:embed="rId6"/>
          <a:srcRect/>
          <a:stretch>
            <a:fillRect/>
          </a:stretch>
        </p:blipFill>
        <p:spPr bwMode="auto">
          <a:xfrm>
            <a:off x="0" y="3800475"/>
            <a:ext cx="2990850" cy="3057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500" decel="50000" fill="hold">
                                          <p:stCondLst>
                                            <p:cond delay="0"/>
                                          </p:stCondLst>
                                        </p:cTn>
                                        <p:tgtEl>
                                          <p:spTgt spid="6553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553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5538"/>
                                        </p:tgtEl>
                                        <p:attrNameLst>
                                          <p:attrName>ppt_w</p:attrName>
                                        </p:attrNameLst>
                                      </p:cBhvr>
                                      <p:tavLst>
                                        <p:tav tm="0">
                                          <p:val>
                                            <p:strVal val="#ppt_w*.05"/>
                                          </p:val>
                                        </p:tav>
                                        <p:tav tm="100000">
                                          <p:val>
                                            <p:strVal val="#ppt_w"/>
                                          </p:val>
                                        </p:tav>
                                      </p:tavLst>
                                    </p:anim>
                                    <p:anim calcmode="lin" valueType="num">
                                      <p:cBhvr>
                                        <p:cTn id="10" dur="1000" fill="hold"/>
                                        <p:tgtEl>
                                          <p:spTgt spid="6553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553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553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553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5538"/>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65537"/>
                                        </p:tgtEl>
                                        <p:attrNameLst>
                                          <p:attrName>style.visibility</p:attrName>
                                        </p:attrNameLst>
                                      </p:cBhvr>
                                      <p:to>
                                        <p:strVal val="visible"/>
                                      </p:to>
                                    </p:set>
                                    <p:anim calcmode="lin" valueType="num">
                                      <p:cBhvr>
                                        <p:cTn id="19" dur="500" decel="50000" fill="hold">
                                          <p:stCondLst>
                                            <p:cond delay="0"/>
                                          </p:stCondLst>
                                        </p:cTn>
                                        <p:tgtEl>
                                          <p:spTgt spid="6553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553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5537"/>
                                        </p:tgtEl>
                                        <p:attrNameLst>
                                          <p:attrName>ppt_w</p:attrName>
                                        </p:attrNameLst>
                                      </p:cBhvr>
                                      <p:tavLst>
                                        <p:tav tm="0">
                                          <p:val>
                                            <p:strVal val="#ppt_w*.05"/>
                                          </p:val>
                                        </p:tav>
                                        <p:tav tm="100000">
                                          <p:val>
                                            <p:strVal val="#ppt_w"/>
                                          </p:val>
                                        </p:tav>
                                      </p:tavLst>
                                    </p:anim>
                                    <p:anim calcmode="lin" valueType="num">
                                      <p:cBhvr>
                                        <p:cTn id="22" dur="1000" fill="hold"/>
                                        <p:tgtEl>
                                          <p:spTgt spid="6553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553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553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553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553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5539"/>
                                        </p:tgtEl>
                                        <p:attrNameLst>
                                          <p:attrName>style.visibility</p:attrName>
                                        </p:attrNameLst>
                                      </p:cBhvr>
                                      <p:to>
                                        <p:strVal val="visible"/>
                                      </p:to>
                                    </p:set>
                                    <p:anim calcmode="lin" valueType="num">
                                      <p:cBhvr>
                                        <p:cTn id="31" dur="500" decel="50000" fill="hold">
                                          <p:stCondLst>
                                            <p:cond delay="0"/>
                                          </p:stCondLst>
                                        </p:cTn>
                                        <p:tgtEl>
                                          <p:spTgt spid="6553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553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5539"/>
                                        </p:tgtEl>
                                        <p:attrNameLst>
                                          <p:attrName>ppt_w</p:attrName>
                                        </p:attrNameLst>
                                      </p:cBhvr>
                                      <p:tavLst>
                                        <p:tav tm="0">
                                          <p:val>
                                            <p:strVal val="#ppt_w*.05"/>
                                          </p:val>
                                        </p:tav>
                                        <p:tav tm="100000">
                                          <p:val>
                                            <p:strVal val="#ppt_w"/>
                                          </p:val>
                                        </p:tav>
                                      </p:tavLst>
                                    </p:anim>
                                    <p:anim calcmode="lin" valueType="num">
                                      <p:cBhvr>
                                        <p:cTn id="34" dur="1000" fill="hold"/>
                                        <p:tgtEl>
                                          <p:spTgt spid="6553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553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553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553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5539"/>
                                        </p:tgtEl>
                                      </p:cBhvr>
                                    </p:animEffect>
                                  </p:childTnLst>
                                </p:cTn>
                              </p:par>
                              <p:par>
                                <p:cTn id="39" presetID="25" presetClass="entr" presetSubtype="0" fill="hold" nodeType="withEffect">
                                  <p:stCondLst>
                                    <p:cond delay="0"/>
                                  </p:stCondLst>
                                  <p:childTnLst>
                                    <p:set>
                                      <p:cBhvr>
                                        <p:cTn id="40" dur="1" fill="hold">
                                          <p:stCondLst>
                                            <p:cond delay="0"/>
                                          </p:stCondLst>
                                        </p:cTn>
                                        <p:tgtEl>
                                          <p:spTgt spid="65540"/>
                                        </p:tgtEl>
                                        <p:attrNameLst>
                                          <p:attrName>style.visibility</p:attrName>
                                        </p:attrNameLst>
                                      </p:cBhvr>
                                      <p:to>
                                        <p:strVal val="visible"/>
                                      </p:to>
                                    </p:set>
                                    <p:anim calcmode="lin" valueType="num">
                                      <p:cBhvr>
                                        <p:cTn id="41" dur="500" decel="50000" fill="hold">
                                          <p:stCondLst>
                                            <p:cond delay="0"/>
                                          </p:stCondLst>
                                        </p:cTn>
                                        <p:tgtEl>
                                          <p:spTgt spid="6554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6554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65540"/>
                                        </p:tgtEl>
                                        <p:attrNameLst>
                                          <p:attrName>ppt_w</p:attrName>
                                        </p:attrNameLst>
                                      </p:cBhvr>
                                      <p:tavLst>
                                        <p:tav tm="0">
                                          <p:val>
                                            <p:strVal val="#ppt_w*.05"/>
                                          </p:val>
                                        </p:tav>
                                        <p:tav tm="100000">
                                          <p:val>
                                            <p:strVal val="#ppt_w"/>
                                          </p:val>
                                        </p:tav>
                                      </p:tavLst>
                                    </p:anim>
                                    <p:anim calcmode="lin" valueType="num">
                                      <p:cBhvr>
                                        <p:cTn id="44" dur="1000" fill="hold"/>
                                        <p:tgtEl>
                                          <p:spTgt spid="6554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6554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6554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6554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a:srcRect/>
          <a:stretch>
            <a:fillRect/>
          </a:stretch>
        </p:blipFill>
        <p:spPr bwMode="auto">
          <a:xfrm>
            <a:off x="7572396" y="285728"/>
            <a:ext cx="1143000" cy="466725"/>
          </a:xfrm>
          <a:prstGeom prst="rect">
            <a:avLst/>
          </a:prstGeom>
          <a:noFill/>
          <a:ln w="9525">
            <a:noFill/>
            <a:miter lim="800000"/>
            <a:headEnd/>
            <a:tailEnd/>
          </a:ln>
          <a:effectLst/>
        </p:spPr>
      </p:pic>
      <p:grpSp>
        <p:nvGrpSpPr>
          <p:cNvPr id="5" name="مجموعة 4"/>
          <p:cNvGrpSpPr/>
          <p:nvPr/>
        </p:nvGrpSpPr>
        <p:grpSpPr>
          <a:xfrm>
            <a:off x="2285984" y="1285860"/>
            <a:ext cx="6496057" cy="428628"/>
            <a:chOff x="2285984" y="1285860"/>
            <a:chExt cx="6496057" cy="428628"/>
          </a:xfrm>
        </p:grpSpPr>
        <p:pic>
          <p:nvPicPr>
            <p:cNvPr id="64514" name="Picture 2"/>
            <p:cNvPicPr>
              <a:picLocks noChangeAspect="1" noChangeArrowheads="1"/>
            </p:cNvPicPr>
            <p:nvPr/>
          </p:nvPicPr>
          <p:blipFill>
            <a:blip r:embed="rId3"/>
            <a:srcRect/>
            <a:stretch>
              <a:fillRect/>
            </a:stretch>
          </p:blipFill>
          <p:spPr bwMode="auto">
            <a:xfrm>
              <a:off x="3286116" y="1285860"/>
              <a:ext cx="5495925" cy="428625"/>
            </a:xfrm>
            <a:prstGeom prst="rect">
              <a:avLst/>
            </a:prstGeom>
            <a:noFill/>
            <a:ln w="9525">
              <a:noFill/>
              <a:miter lim="800000"/>
              <a:headEnd/>
              <a:tailEnd/>
            </a:ln>
            <a:effectLst/>
          </p:spPr>
        </p:pic>
        <p:pic>
          <p:nvPicPr>
            <p:cNvPr id="64515" name="Picture 3"/>
            <p:cNvPicPr>
              <a:picLocks noChangeAspect="1" noChangeArrowheads="1"/>
            </p:cNvPicPr>
            <p:nvPr/>
          </p:nvPicPr>
          <p:blipFill>
            <a:blip r:embed="rId4"/>
            <a:srcRect/>
            <a:stretch>
              <a:fillRect/>
            </a:stretch>
          </p:blipFill>
          <p:spPr bwMode="auto">
            <a:xfrm>
              <a:off x="2285984" y="1285860"/>
              <a:ext cx="1047750" cy="428628"/>
            </a:xfrm>
            <a:prstGeom prst="rect">
              <a:avLst/>
            </a:prstGeom>
            <a:noFill/>
            <a:ln w="9525">
              <a:noFill/>
              <a:miter lim="800000"/>
              <a:headEnd/>
              <a:tailEnd/>
            </a:ln>
            <a:effectLst/>
          </p:spPr>
        </p:pic>
      </p:grpSp>
      <p:pic>
        <p:nvPicPr>
          <p:cNvPr id="64516" name="Picture 4"/>
          <p:cNvPicPr>
            <a:picLocks noChangeAspect="1" noChangeArrowheads="1"/>
          </p:cNvPicPr>
          <p:nvPr/>
        </p:nvPicPr>
        <p:blipFill>
          <a:blip r:embed="rId5"/>
          <a:srcRect/>
          <a:stretch>
            <a:fillRect/>
          </a:stretch>
        </p:blipFill>
        <p:spPr bwMode="auto">
          <a:xfrm>
            <a:off x="4572000" y="1928802"/>
            <a:ext cx="4210050" cy="357190"/>
          </a:xfrm>
          <a:prstGeom prst="rect">
            <a:avLst/>
          </a:prstGeom>
          <a:noFill/>
          <a:ln w="9525">
            <a:noFill/>
            <a:miter lim="800000"/>
            <a:headEnd/>
            <a:tailEnd/>
          </a:ln>
          <a:effectLst/>
        </p:spPr>
      </p:pic>
      <p:pic>
        <p:nvPicPr>
          <p:cNvPr id="64517" name="Picture 5"/>
          <p:cNvPicPr>
            <a:picLocks noChangeAspect="1" noChangeArrowheads="1"/>
          </p:cNvPicPr>
          <p:nvPr/>
        </p:nvPicPr>
        <p:blipFill>
          <a:blip r:embed="rId6"/>
          <a:srcRect/>
          <a:stretch>
            <a:fillRect/>
          </a:stretch>
        </p:blipFill>
        <p:spPr bwMode="auto">
          <a:xfrm>
            <a:off x="3643306" y="2857496"/>
            <a:ext cx="5076825" cy="400050"/>
          </a:xfrm>
          <a:prstGeom prst="rect">
            <a:avLst/>
          </a:prstGeom>
          <a:noFill/>
          <a:ln w="9525">
            <a:noFill/>
            <a:miter lim="800000"/>
            <a:headEnd/>
            <a:tailEnd/>
          </a:ln>
          <a:effectLst/>
        </p:spPr>
      </p:pic>
      <p:pic>
        <p:nvPicPr>
          <p:cNvPr id="64518" name="Picture 6"/>
          <p:cNvPicPr>
            <a:picLocks noChangeAspect="1" noChangeArrowheads="1"/>
          </p:cNvPicPr>
          <p:nvPr/>
        </p:nvPicPr>
        <p:blipFill>
          <a:blip r:embed="rId7"/>
          <a:srcRect/>
          <a:stretch>
            <a:fillRect/>
          </a:stretch>
        </p:blipFill>
        <p:spPr bwMode="auto">
          <a:xfrm>
            <a:off x="357158" y="1857364"/>
            <a:ext cx="2876550" cy="3152775"/>
          </a:xfrm>
          <a:prstGeom prst="rect">
            <a:avLst/>
          </a:prstGeom>
          <a:noFill/>
          <a:ln w="9525">
            <a:noFill/>
            <a:miter lim="800000"/>
            <a:headEnd/>
            <a:tailEnd/>
          </a:ln>
          <a:effectLst/>
        </p:spPr>
      </p:pic>
      <p:pic>
        <p:nvPicPr>
          <p:cNvPr id="64519" name="Picture 7"/>
          <p:cNvPicPr>
            <a:picLocks noChangeAspect="1" noChangeArrowheads="1"/>
          </p:cNvPicPr>
          <p:nvPr/>
        </p:nvPicPr>
        <p:blipFill>
          <a:blip r:embed="rId8"/>
          <a:srcRect/>
          <a:stretch>
            <a:fillRect/>
          </a:stretch>
        </p:blipFill>
        <p:spPr bwMode="auto">
          <a:xfrm>
            <a:off x="3286116" y="5000636"/>
            <a:ext cx="5648325" cy="13811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64516"/>
                                        </p:tgtEl>
                                        <p:attrNameLst>
                                          <p:attrName>style.visibility</p:attrName>
                                        </p:attrNameLst>
                                      </p:cBhvr>
                                      <p:to>
                                        <p:strVal val="visible"/>
                                      </p:to>
                                    </p:set>
                                    <p:anim calcmode="lin" valueType="num">
                                      <p:cBhvr>
                                        <p:cTn id="19" dur="500" decel="50000" fill="hold">
                                          <p:stCondLst>
                                            <p:cond delay="0"/>
                                          </p:stCondLst>
                                        </p:cTn>
                                        <p:tgtEl>
                                          <p:spTgt spid="6451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451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4516"/>
                                        </p:tgtEl>
                                        <p:attrNameLst>
                                          <p:attrName>ppt_w</p:attrName>
                                        </p:attrNameLst>
                                      </p:cBhvr>
                                      <p:tavLst>
                                        <p:tav tm="0">
                                          <p:val>
                                            <p:strVal val="#ppt_w*.05"/>
                                          </p:val>
                                        </p:tav>
                                        <p:tav tm="100000">
                                          <p:val>
                                            <p:strVal val="#ppt_w"/>
                                          </p:val>
                                        </p:tav>
                                      </p:tavLst>
                                    </p:anim>
                                    <p:anim calcmode="lin" valueType="num">
                                      <p:cBhvr>
                                        <p:cTn id="22" dur="1000" fill="hold"/>
                                        <p:tgtEl>
                                          <p:spTgt spid="6451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451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451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451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451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4517"/>
                                        </p:tgtEl>
                                        <p:attrNameLst>
                                          <p:attrName>style.visibility</p:attrName>
                                        </p:attrNameLst>
                                      </p:cBhvr>
                                      <p:to>
                                        <p:strVal val="visible"/>
                                      </p:to>
                                    </p:set>
                                    <p:anim calcmode="lin" valueType="num">
                                      <p:cBhvr>
                                        <p:cTn id="31" dur="500" decel="50000" fill="hold">
                                          <p:stCondLst>
                                            <p:cond delay="0"/>
                                          </p:stCondLst>
                                        </p:cTn>
                                        <p:tgtEl>
                                          <p:spTgt spid="64517"/>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4517"/>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4517"/>
                                        </p:tgtEl>
                                        <p:attrNameLst>
                                          <p:attrName>ppt_w</p:attrName>
                                        </p:attrNameLst>
                                      </p:cBhvr>
                                      <p:tavLst>
                                        <p:tav tm="0">
                                          <p:val>
                                            <p:strVal val="#ppt_w*.05"/>
                                          </p:val>
                                        </p:tav>
                                        <p:tav tm="100000">
                                          <p:val>
                                            <p:strVal val="#ppt_w"/>
                                          </p:val>
                                        </p:tav>
                                      </p:tavLst>
                                    </p:anim>
                                    <p:anim calcmode="lin" valueType="num">
                                      <p:cBhvr>
                                        <p:cTn id="34" dur="1000" fill="hold"/>
                                        <p:tgtEl>
                                          <p:spTgt spid="64517"/>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4517"/>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4517"/>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4517"/>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4517"/>
                                        </p:tgtEl>
                                      </p:cBhvr>
                                    </p:animEffect>
                                  </p:childTnLst>
                                </p:cTn>
                              </p:par>
                              <p:par>
                                <p:cTn id="39" presetID="25" presetClass="entr" presetSubtype="0" fill="hold" nodeType="withEffect">
                                  <p:stCondLst>
                                    <p:cond delay="0"/>
                                  </p:stCondLst>
                                  <p:childTnLst>
                                    <p:set>
                                      <p:cBhvr>
                                        <p:cTn id="40" dur="1" fill="hold">
                                          <p:stCondLst>
                                            <p:cond delay="0"/>
                                          </p:stCondLst>
                                        </p:cTn>
                                        <p:tgtEl>
                                          <p:spTgt spid="64518"/>
                                        </p:tgtEl>
                                        <p:attrNameLst>
                                          <p:attrName>style.visibility</p:attrName>
                                        </p:attrNameLst>
                                      </p:cBhvr>
                                      <p:to>
                                        <p:strVal val="visible"/>
                                      </p:to>
                                    </p:set>
                                    <p:anim calcmode="lin" valueType="num">
                                      <p:cBhvr>
                                        <p:cTn id="41" dur="500" decel="50000" fill="hold">
                                          <p:stCondLst>
                                            <p:cond delay="0"/>
                                          </p:stCondLst>
                                        </p:cTn>
                                        <p:tgtEl>
                                          <p:spTgt spid="64518"/>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64518"/>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64518"/>
                                        </p:tgtEl>
                                        <p:attrNameLst>
                                          <p:attrName>ppt_w</p:attrName>
                                        </p:attrNameLst>
                                      </p:cBhvr>
                                      <p:tavLst>
                                        <p:tav tm="0">
                                          <p:val>
                                            <p:strVal val="#ppt_w*.05"/>
                                          </p:val>
                                        </p:tav>
                                        <p:tav tm="100000">
                                          <p:val>
                                            <p:strVal val="#ppt_w"/>
                                          </p:val>
                                        </p:tav>
                                      </p:tavLst>
                                    </p:anim>
                                    <p:anim calcmode="lin" valueType="num">
                                      <p:cBhvr>
                                        <p:cTn id="44" dur="1000" fill="hold"/>
                                        <p:tgtEl>
                                          <p:spTgt spid="64518"/>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64518"/>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64518"/>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64518"/>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64518"/>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64519"/>
                                        </p:tgtEl>
                                        <p:attrNameLst>
                                          <p:attrName>style.visibility</p:attrName>
                                        </p:attrNameLst>
                                      </p:cBhvr>
                                      <p:to>
                                        <p:strVal val="visible"/>
                                      </p:to>
                                    </p:set>
                                    <p:anim calcmode="lin" valueType="num">
                                      <p:cBhvr>
                                        <p:cTn id="53" dur="500" decel="50000" fill="hold">
                                          <p:stCondLst>
                                            <p:cond delay="0"/>
                                          </p:stCondLst>
                                        </p:cTn>
                                        <p:tgtEl>
                                          <p:spTgt spid="64519"/>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64519"/>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64519"/>
                                        </p:tgtEl>
                                        <p:attrNameLst>
                                          <p:attrName>ppt_w</p:attrName>
                                        </p:attrNameLst>
                                      </p:cBhvr>
                                      <p:tavLst>
                                        <p:tav tm="0">
                                          <p:val>
                                            <p:strVal val="#ppt_w*.05"/>
                                          </p:val>
                                        </p:tav>
                                        <p:tav tm="100000">
                                          <p:val>
                                            <p:strVal val="#ppt_w"/>
                                          </p:val>
                                        </p:tav>
                                      </p:tavLst>
                                    </p:anim>
                                    <p:anim calcmode="lin" valueType="num">
                                      <p:cBhvr>
                                        <p:cTn id="56" dur="1000" fill="hold"/>
                                        <p:tgtEl>
                                          <p:spTgt spid="64519"/>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64519"/>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64519"/>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64519"/>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357950" y="285728"/>
            <a:ext cx="2562236" cy="1819284"/>
          </a:xfrm>
          <a:prstGeom prst="rect">
            <a:avLst/>
          </a:prstGeom>
          <a:noFill/>
          <a:ln w="9525">
            <a:solidFill>
              <a:srgbClr val="C00000"/>
            </a:solid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6429388" y="2428868"/>
            <a:ext cx="2381260" cy="1966921"/>
          </a:xfrm>
          <a:prstGeom prst="rect">
            <a:avLst/>
          </a:prstGeom>
          <a:noFill/>
          <a:ln w="9525">
            <a:solidFill>
              <a:srgbClr val="C00000"/>
            </a:solidFill>
            <a:miter lim="800000"/>
            <a:headEnd/>
            <a:tailEnd/>
          </a:ln>
          <a:effectLst/>
        </p:spPr>
      </p:pic>
      <p:sp>
        <p:nvSpPr>
          <p:cNvPr id="4" name="وسيلة شرح على شكل سحابة 3"/>
          <p:cNvSpPr/>
          <p:nvPr/>
        </p:nvSpPr>
        <p:spPr>
          <a:xfrm>
            <a:off x="2714612" y="642918"/>
            <a:ext cx="3143272" cy="171451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rgbClr val="FF0000"/>
                </a:solidFill>
              </a:rPr>
              <a:t>كيف يتم رسم الزوايا الموجبة والسالبة في الوضع القياسي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p:cTn id="19" dur="500" decel="50000" fill="hold">
                                          <p:stCondLst>
                                            <p:cond delay="0"/>
                                          </p:stCondLst>
                                        </p:cTn>
                                        <p:tgtEl>
                                          <p:spTgt spid="205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05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051"/>
                                        </p:tgtEl>
                                        <p:attrNameLst>
                                          <p:attrName>ppt_w</p:attrName>
                                        </p:attrNameLst>
                                      </p:cBhvr>
                                      <p:tavLst>
                                        <p:tav tm="0">
                                          <p:val>
                                            <p:strVal val="#ppt_w*.05"/>
                                          </p:val>
                                        </p:tav>
                                        <p:tav tm="100000">
                                          <p:val>
                                            <p:strVal val="#ppt_w"/>
                                          </p:val>
                                        </p:tav>
                                      </p:tavLst>
                                    </p:anim>
                                    <p:anim calcmode="lin" valueType="num">
                                      <p:cBhvr>
                                        <p:cTn id="22" dur="1000" fill="hold"/>
                                        <p:tgtEl>
                                          <p:spTgt spid="205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05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05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05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1" y="-71462"/>
            <a:ext cx="9144000" cy="35433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a:stretch>
            <a:fillRect/>
          </a:stretch>
        </p:blipFill>
        <p:spPr bwMode="auto">
          <a:xfrm>
            <a:off x="714348" y="57139"/>
            <a:ext cx="8372475" cy="1800225"/>
          </a:xfrm>
          <a:prstGeom prst="rect">
            <a:avLst/>
          </a:prstGeom>
          <a:noFill/>
          <a:ln w="9525">
            <a:noFill/>
            <a:miter lim="800000"/>
            <a:headEnd/>
            <a:tailEnd/>
          </a:ln>
          <a:effectLst/>
        </p:spPr>
      </p:pic>
      <p:pic>
        <p:nvPicPr>
          <p:cNvPr id="69635" name="Picture 3"/>
          <p:cNvPicPr>
            <a:picLocks noChangeAspect="1" noChangeArrowheads="1"/>
          </p:cNvPicPr>
          <p:nvPr/>
        </p:nvPicPr>
        <p:blipFill>
          <a:blip r:embed="rId3"/>
          <a:srcRect/>
          <a:stretch>
            <a:fillRect/>
          </a:stretch>
        </p:blipFill>
        <p:spPr bwMode="auto">
          <a:xfrm>
            <a:off x="3071802" y="2000240"/>
            <a:ext cx="5838825" cy="1047750"/>
          </a:xfrm>
          <a:prstGeom prst="rect">
            <a:avLst/>
          </a:prstGeom>
          <a:noFill/>
          <a:ln w="9525">
            <a:noFill/>
            <a:miter lim="800000"/>
            <a:headEnd/>
            <a:tailEnd/>
          </a:ln>
          <a:effectLst/>
        </p:spPr>
      </p:pic>
      <p:pic>
        <p:nvPicPr>
          <p:cNvPr id="69636" name="Picture 4"/>
          <p:cNvPicPr>
            <a:picLocks noChangeAspect="1" noChangeArrowheads="1"/>
          </p:cNvPicPr>
          <p:nvPr/>
        </p:nvPicPr>
        <p:blipFill>
          <a:blip r:embed="rId4"/>
          <a:srcRect/>
          <a:stretch>
            <a:fillRect/>
          </a:stretch>
        </p:blipFill>
        <p:spPr bwMode="auto">
          <a:xfrm>
            <a:off x="357158" y="1857364"/>
            <a:ext cx="2457450" cy="2381250"/>
          </a:xfrm>
          <a:prstGeom prst="rect">
            <a:avLst/>
          </a:prstGeom>
          <a:noFill/>
          <a:ln w="9525">
            <a:noFill/>
            <a:miter lim="800000"/>
            <a:headEnd/>
            <a:tailEnd/>
          </a:ln>
          <a:effectLst/>
        </p:spPr>
      </p:pic>
      <p:pic>
        <p:nvPicPr>
          <p:cNvPr id="69637" name="Picture 5"/>
          <p:cNvPicPr>
            <a:picLocks noChangeAspect="1" noChangeArrowheads="1"/>
          </p:cNvPicPr>
          <p:nvPr/>
        </p:nvPicPr>
        <p:blipFill>
          <a:blip r:embed="rId5"/>
          <a:srcRect/>
          <a:stretch>
            <a:fillRect/>
          </a:stretch>
        </p:blipFill>
        <p:spPr bwMode="auto">
          <a:xfrm>
            <a:off x="3076575" y="3286124"/>
            <a:ext cx="6067425" cy="781050"/>
          </a:xfrm>
          <a:prstGeom prst="rect">
            <a:avLst/>
          </a:prstGeom>
          <a:noFill/>
          <a:ln w="9525">
            <a:noFill/>
            <a:miter lim="800000"/>
            <a:headEnd/>
            <a:tailEnd/>
          </a:ln>
          <a:effectLst/>
        </p:spPr>
      </p:pic>
      <p:pic>
        <p:nvPicPr>
          <p:cNvPr id="69638" name="Picture 6"/>
          <p:cNvPicPr>
            <a:picLocks noChangeAspect="1" noChangeArrowheads="1"/>
          </p:cNvPicPr>
          <p:nvPr/>
        </p:nvPicPr>
        <p:blipFill>
          <a:blip r:embed="rId6"/>
          <a:srcRect/>
          <a:stretch>
            <a:fillRect/>
          </a:stretch>
        </p:blipFill>
        <p:spPr bwMode="auto">
          <a:xfrm>
            <a:off x="2500298" y="4214818"/>
            <a:ext cx="6162675" cy="552450"/>
          </a:xfrm>
          <a:prstGeom prst="rect">
            <a:avLst/>
          </a:prstGeom>
          <a:noFill/>
          <a:ln w="9525">
            <a:noFill/>
            <a:miter lim="800000"/>
            <a:headEnd/>
            <a:tailEnd/>
          </a:ln>
          <a:effectLst/>
        </p:spPr>
      </p:pic>
      <p:pic>
        <p:nvPicPr>
          <p:cNvPr id="69639" name="Picture 7"/>
          <p:cNvPicPr>
            <a:picLocks noChangeAspect="1" noChangeArrowheads="1"/>
          </p:cNvPicPr>
          <p:nvPr/>
        </p:nvPicPr>
        <p:blipFill>
          <a:blip r:embed="rId7"/>
          <a:srcRect/>
          <a:stretch>
            <a:fillRect/>
          </a:stretch>
        </p:blipFill>
        <p:spPr bwMode="auto">
          <a:xfrm>
            <a:off x="3786182" y="4857760"/>
            <a:ext cx="4829175" cy="571500"/>
          </a:xfrm>
          <a:prstGeom prst="rect">
            <a:avLst/>
          </a:prstGeom>
          <a:noFill/>
          <a:ln w="9525">
            <a:noFill/>
            <a:miter lim="800000"/>
            <a:headEnd/>
            <a:tailEnd/>
          </a:ln>
          <a:effectLst/>
        </p:spPr>
      </p:pic>
      <p:pic>
        <p:nvPicPr>
          <p:cNvPr id="69640" name="Picture 8"/>
          <p:cNvPicPr>
            <a:picLocks noChangeAspect="1" noChangeArrowheads="1"/>
          </p:cNvPicPr>
          <p:nvPr/>
        </p:nvPicPr>
        <p:blipFill>
          <a:blip r:embed="rId8"/>
          <a:srcRect/>
          <a:stretch>
            <a:fillRect/>
          </a:stretch>
        </p:blipFill>
        <p:spPr bwMode="auto">
          <a:xfrm>
            <a:off x="1785918" y="5643578"/>
            <a:ext cx="6867525" cy="342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500" decel="50000" fill="hold">
                                          <p:stCondLst>
                                            <p:cond delay="0"/>
                                          </p:stCondLst>
                                        </p:cTn>
                                        <p:tgtEl>
                                          <p:spTgt spid="696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96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9635"/>
                                        </p:tgtEl>
                                        <p:attrNameLst>
                                          <p:attrName>ppt_w</p:attrName>
                                        </p:attrNameLst>
                                      </p:cBhvr>
                                      <p:tavLst>
                                        <p:tav tm="0">
                                          <p:val>
                                            <p:strVal val="#ppt_w*.05"/>
                                          </p:val>
                                        </p:tav>
                                        <p:tav tm="100000">
                                          <p:val>
                                            <p:strVal val="#ppt_w"/>
                                          </p:val>
                                        </p:tav>
                                      </p:tavLst>
                                    </p:anim>
                                    <p:anim calcmode="lin" valueType="num">
                                      <p:cBhvr>
                                        <p:cTn id="10" dur="1000" fill="hold"/>
                                        <p:tgtEl>
                                          <p:spTgt spid="696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96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96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96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9635"/>
                                        </p:tgtEl>
                                      </p:cBhvr>
                                    </p:animEffect>
                                  </p:childTnLst>
                                </p:cTn>
                              </p:par>
                              <p:par>
                                <p:cTn id="15" presetID="25" presetClass="entr" presetSubtype="0" fill="hold" nodeType="withEffect">
                                  <p:stCondLst>
                                    <p:cond delay="0"/>
                                  </p:stCondLst>
                                  <p:childTnLst>
                                    <p:set>
                                      <p:cBhvr>
                                        <p:cTn id="16" dur="1" fill="hold">
                                          <p:stCondLst>
                                            <p:cond delay="0"/>
                                          </p:stCondLst>
                                        </p:cTn>
                                        <p:tgtEl>
                                          <p:spTgt spid="69636"/>
                                        </p:tgtEl>
                                        <p:attrNameLst>
                                          <p:attrName>style.visibility</p:attrName>
                                        </p:attrNameLst>
                                      </p:cBhvr>
                                      <p:to>
                                        <p:strVal val="visible"/>
                                      </p:to>
                                    </p:set>
                                    <p:anim calcmode="lin" valueType="num">
                                      <p:cBhvr>
                                        <p:cTn id="17" dur="500" decel="50000" fill="hold">
                                          <p:stCondLst>
                                            <p:cond delay="0"/>
                                          </p:stCondLst>
                                        </p:cTn>
                                        <p:tgtEl>
                                          <p:spTgt spid="6963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963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9636"/>
                                        </p:tgtEl>
                                        <p:attrNameLst>
                                          <p:attrName>ppt_w</p:attrName>
                                        </p:attrNameLst>
                                      </p:cBhvr>
                                      <p:tavLst>
                                        <p:tav tm="0">
                                          <p:val>
                                            <p:strVal val="#ppt_w*.05"/>
                                          </p:val>
                                        </p:tav>
                                        <p:tav tm="100000">
                                          <p:val>
                                            <p:strVal val="#ppt_w"/>
                                          </p:val>
                                        </p:tav>
                                      </p:tavLst>
                                    </p:anim>
                                    <p:anim calcmode="lin" valueType="num">
                                      <p:cBhvr>
                                        <p:cTn id="20" dur="1000" fill="hold"/>
                                        <p:tgtEl>
                                          <p:spTgt spid="6963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963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963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963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9636"/>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69638"/>
                                        </p:tgtEl>
                                        <p:attrNameLst>
                                          <p:attrName>style.visibility</p:attrName>
                                        </p:attrNameLst>
                                      </p:cBhvr>
                                      <p:to>
                                        <p:strVal val="visible"/>
                                      </p:to>
                                    </p:set>
                                    <p:anim calcmode="lin" valueType="num">
                                      <p:cBhvr>
                                        <p:cTn id="29" dur="500" decel="50000" fill="hold">
                                          <p:stCondLst>
                                            <p:cond delay="0"/>
                                          </p:stCondLst>
                                        </p:cTn>
                                        <p:tgtEl>
                                          <p:spTgt spid="6963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963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9638"/>
                                        </p:tgtEl>
                                        <p:attrNameLst>
                                          <p:attrName>ppt_w</p:attrName>
                                        </p:attrNameLst>
                                      </p:cBhvr>
                                      <p:tavLst>
                                        <p:tav tm="0">
                                          <p:val>
                                            <p:strVal val="#ppt_w*.05"/>
                                          </p:val>
                                        </p:tav>
                                        <p:tav tm="100000">
                                          <p:val>
                                            <p:strVal val="#ppt_w"/>
                                          </p:val>
                                        </p:tav>
                                      </p:tavLst>
                                    </p:anim>
                                    <p:anim calcmode="lin" valueType="num">
                                      <p:cBhvr>
                                        <p:cTn id="32" dur="1000" fill="hold"/>
                                        <p:tgtEl>
                                          <p:spTgt spid="6963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963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963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963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9638"/>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69639"/>
                                        </p:tgtEl>
                                        <p:attrNameLst>
                                          <p:attrName>style.visibility</p:attrName>
                                        </p:attrNameLst>
                                      </p:cBhvr>
                                      <p:to>
                                        <p:strVal val="visible"/>
                                      </p:to>
                                    </p:set>
                                    <p:anim calcmode="lin" valueType="num">
                                      <p:cBhvr>
                                        <p:cTn id="41" dur="500" decel="50000" fill="hold">
                                          <p:stCondLst>
                                            <p:cond delay="0"/>
                                          </p:stCondLst>
                                        </p:cTn>
                                        <p:tgtEl>
                                          <p:spTgt spid="69639"/>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69639"/>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69639"/>
                                        </p:tgtEl>
                                        <p:attrNameLst>
                                          <p:attrName>ppt_w</p:attrName>
                                        </p:attrNameLst>
                                      </p:cBhvr>
                                      <p:tavLst>
                                        <p:tav tm="0">
                                          <p:val>
                                            <p:strVal val="#ppt_w*.05"/>
                                          </p:val>
                                        </p:tav>
                                        <p:tav tm="100000">
                                          <p:val>
                                            <p:strVal val="#ppt_w"/>
                                          </p:val>
                                        </p:tav>
                                      </p:tavLst>
                                    </p:anim>
                                    <p:anim calcmode="lin" valueType="num">
                                      <p:cBhvr>
                                        <p:cTn id="44" dur="1000" fill="hold"/>
                                        <p:tgtEl>
                                          <p:spTgt spid="69639"/>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69639"/>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69639"/>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69639"/>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69639"/>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69640"/>
                                        </p:tgtEl>
                                        <p:attrNameLst>
                                          <p:attrName>style.visibility</p:attrName>
                                        </p:attrNameLst>
                                      </p:cBhvr>
                                      <p:to>
                                        <p:strVal val="visible"/>
                                      </p:to>
                                    </p:set>
                                    <p:anim calcmode="lin" valueType="num">
                                      <p:cBhvr>
                                        <p:cTn id="53" dur="500" decel="50000" fill="hold">
                                          <p:stCondLst>
                                            <p:cond delay="0"/>
                                          </p:stCondLst>
                                        </p:cTn>
                                        <p:tgtEl>
                                          <p:spTgt spid="6964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6964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69640"/>
                                        </p:tgtEl>
                                        <p:attrNameLst>
                                          <p:attrName>ppt_w</p:attrName>
                                        </p:attrNameLst>
                                      </p:cBhvr>
                                      <p:tavLst>
                                        <p:tav tm="0">
                                          <p:val>
                                            <p:strVal val="#ppt_w*.05"/>
                                          </p:val>
                                        </p:tav>
                                        <p:tav tm="100000">
                                          <p:val>
                                            <p:strVal val="#ppt_w"/>
                                          </p:val>
                                        </p:tav>
                                      </p:tavLst>
                                    </p:anim>
                                    <p:anim calcmode="lin" valueType="num">
                                      <p:cBhvr>
                                        <p:cTn id="56" dur="1000" fill="hold"/>
                                        <p:tgtEl>
                                          <p:spTgt spid="6964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6964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6964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6964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a:stretch>
            <a:fillRect/>
          </a:stretch>
        </p:blipFill>
        <p:spPr bwMode="auto">
          <a:xfrm>
            <a:off x="285720" y="142852"/>
            <a:ext cx="8629650" cy="1743075"/>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F917B3D-089C-4517-908C-3DB07C51BA65}"/>
              </a:ext>
            </a:extLst>
          </p:cNvPr>
          <p:cNvSpPr txBox="1"/>
          <p:nvPr/>
        </p:nvSpPr>
        <p:spPr>
          <a:xfrm>
            <a:off x="2339752" y="1700808"/>
            <a:ext cx="4968552" cy="1569660"/>
          </a:xfrm>
          <a:prstGeom prst="rect">
            <a:avLst/>
          </a:prstGeom>
          <a:noFill/>
        </p:spPr>
        <p:txBody>
          <a:bodyPr wrap="square" rtlCol="1">
            <a:spAutoFit/>
          </a:bodyPr>
          <a:lstStyle/>
          <a:p>
            <a:r>
              <a:rPr lang="ar-SA" sz="3200" dirty="0">
                <a:solidFill>
                  <a:srgbClr val="FF0000"/>
                </a:solidFill>
              </a:rPr>
              <a:t>تعلمنا في هذا الدرس:</a:t>
            </a:r>
          </a:p>
          <a:p>
            <a:pPr marL="285750" indent="-285750">
              <a:buFont typeface="Wingdings" panose="05000000000000000000" pitchFamily="2" charset="2"/>
              <a:buChar char="Ø"/>
            </a:pPr>
            <a:r>
              <a:rPr lang="ar-SA" sz="3200" dirty="0"/>
              <a:t>تمثيل نقاط بالإحداثيات القطبية.</a:t>
            </a:r>
          </a:p>
          <a:p>
            <a:pPr marL="285750" indent="-285750">
              <a:buFont typeface="Wingdings" panose="05000000000000000000" pitchFamily="2" charset="2"/>
              <a:buChar char="Ø"/>
            </a:pPr>
            <a:r>
              <a:rPr lang="ar-SA" sz="3200" dirty="0"/>
              <a:t>تمثيل معادلات قطبية بيانيا.</a:t>
            </a:r>
          </a:p>
        </p:txBody>
      </p:sp>
    </p:spTree>
    <p:extLst>
      <p:ext uri="{BB962C8B-B14F-4D97-AF65-F5344CB8AC3E}">
        <p14:creationId xmlns:p14="http://schemas.microsoft.com/office/powerpoint/2010/main" val="124111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4F6245F-CE00-4068-9D03-C021A99B1FF5}"/>
              </a:ext>
            </a:extLst>
          </p:cNvPr>
          <p:cNvSpPr>
            <a:spLocks noGrp="1"/>
          </p:cNvSpPr>
          <p:nvPr>
            <p:ph type="title"/>
          </p:nvPr>
        </p:nvSpPr>
        <p:spPr/>
        <p:txBody>
          <a:bodyPr/>
          <a:lstStyle/>
          <a:p>
            <a:r>
              <a:rPr lang="ar-SA" dirty="0">
                <a:solidFill>
                  <a:srgbClr val="FF0000"/>
                </a:solidFill>
              </a:rPr>
              <a:t>لماذا؟</a:t>
            </a:r>
          </a:p>
        </p:txBody>
      </p:sp>
      <p:pic>
        <p:nvPicPr>
          <p:cNvPr id="4" name="video-output-9BFD360D-DBC1-4805-8D95-5846EF8BF4F3 (1)">
            <a:hlinkClick r:id="" action="ppaction://media"/>
            <a:extLst>
              <a:ext uri="{FF2B5EF4-FFF2-40B4-BE49-F238E27FC236}">
                <a16:creationId xmlns:a16="http://schemas.microsoft.com/office/drawing/2014/main" id="{A10A5E57-B7A1-4FBB-B38D-57C615EC6C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9612" y="1289946"/>
            <a:ext cx="6984776" cy="5494517"/>
          </a:xfrm>
        </p:spPr>
      </p:pic>
    </p:spTree>
    <p:extLst>
      <p:ext uri="{BB962C8B-B14F-4D97-AF65-F5344CB8AC3E}">
        <p14:creationId xmlns:p14="http://schemas.microsoft.com/office/powerpoint/2010/main" val="38909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71FDD10-1EB7-47F9-B7E1-B931F48F2F68}"/>
              </a:ext>
            </a:extLst>
          </p:cNvPr>
          <p:cNvPicPr>
            <a:picLocks noChangeAspect="1"/>
          </p:cNvPicPr>
          <p:nvPr/>
        </p:nvPicPr>
        <p:blipFill>
          <a:blip r:embed="rId2"/>
          <a:stretch>
            <a:fillRect/>
          </a:stretch>
        </p:blipFill>
        <p:spPr>
          <a:xfrm>
            <a:off x="2051720" y="764704"/>
            <a:ext cx="6904433" cy="2677682"/>
          </a:xfrm>
          <a:prstGeom prst="rect">
            <a:avLst/>
          </a:prstGeom>
        </p:spPr>
      </p:pic>
      <p:sp>
        <p:nvSpPr>
          <p:cNvPr id="3" name="وسيلة شرح على شكل سحابة 3">
            <a:extLst>
              <a:ext uri="{FF2B5EF4-FFF2-40B4-BE49-F238E27FC236}">
                <a16:creationId xmlns:a16="http://schemas.microsoft.com/office/drawing/2014/main" id="{8B021DAD-EAA8-423E-AB8B-C2AFB9DBB279}"/>
              </a:ext>
            </a:extLst>
          </p:cNvPr>
          <p:cNvSpPr/>
          <p:nvPr/>
        </p:nvSpPr>
        <p:spPr>
          <a:xfrm>
            <a:off x="3707904" y="3442386"/>
            <a:ext cx="3575320" cy="171451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rgbClr val="FF0000"/>
                </a:solidFill>
              </a:rPr>
              <a:t>ما المعلومات التي يتبادلها مراقبو الحركة الجوية مع الطيارين لتحديد موقع الطائرة؟</a:t>
            </a:r>
          </a:p>
        </p:txBody>
      </p:sp>
      <p:sp>
        <p:nvSpPr>
          <p:cNvPr id="5" name="مربع نص 4">
            <a:extLst>
              <a:ext uri="{FF2B5EF4-FFF2-40B4-BE49-F238E27FC236}">
                <a16:creationId xmlns:a16="http://schemas.microsoft.com/office/drawing/2014/main" id="{CC9567D1-42E6-4377-BC11-8B6C07765382}"/>
              </a:ext>
            </a:extLst>
          </p:cNvPr>
          <p:cNvSpPr txBox="1"/>
          <p:nvPr/>
        </p:nvSpPr>
        <p:spPr>
          <a:xfrm>
            <a:off x="2915817" y="5382161"/>
            <a:ext cx="6040336" cy="707886"/>
          </a:xfrm>
          <a:prstGeom prst="rect">
            <a:avLst/>
          </a:prstGeom>
          <a:solidFill>
            <a:schemeClr val="bg1"/>
          </a:solidFill>
        </p:spPr>
        <p:txBody>
          <a:bodyPr wrap="square" rtlCol="1">
            <a:spAutoFit/>
          </a:bodyPr>
          <a:lstStyle/>
          <a:p>
            <a:r>
              <a:rPr lang="ar-SA" sz="2000" dirty="0"/>
              <a:t>عندما يحدد مراقبو الحركة الجوية موقع الطائرة باستعمال المسافات والزوايا فإنهم يستعملون نظام الإحداثيات القطبية (المستوى القطبي)</a:t>
            </a:r>
          </a:p>
        </p:txBody>
      </p:sp>
      <p:pic>
        <p:nvPicPr>
          <p:cNvPr id="6" name="صورة 5">
            <a:extLst>
              <a:ext uri="{FF2B5EF4-FFF2-40B4-BE49-F238E27FC236}">
                <a16:creationId xmlns:a16="http://schemas.microsoft.com/office/drawing/2014/main" id="{F2F8CE1D-9D65-4764-84DA-B2BD70885F07}"/>
              </a:ext>
            </a:extLst>
          </p:cNvPr>
          <p:cNvPicPr>
            <a:picLocks noChangeAspect="1"/>
          </p:cNvPicPr>
          <p:nvPr/>
        </p:nvPicPr>
        <p:blipFill>
          <a:blip r:embed="rId3"/>
          <a:stretch>
            <a:fillRect/>
          </a:stretch>
        </p:blipFill>
        <p:spPr>
          <a:xfrm>
            <a:off x="62211" y="1095433"/>
            <a:ext cx="2253942" cy="2016224"/>
          </a:xfrm>
          <a:prstGeom prst="rect">
            <a:avLst/>
          </a:prstGeom>
        </p:spPr>
      </p:pic>
    </p:spTree>
    <p:extLst>
      <p:ext uri="{BB962C8B-B14F-4D97-AF65-F5344CB8AC3E}">
        <p14:creationId xmlns:p14="http://schemas.microsoft.com/office/powerpoint/2010/main" val="353274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824133" y="1040542"/>
            <a:ext cx="6081497" cy="5016758"/>
          </a:xfrm>
          <a:prstGeom prst="rect">
            <a:avLst/>
          </a:prstGeom>
        </p:spPr>
        <p:txBody>
          <a:bodyPr wrap="square">
            <a:spAutoFit/>
          </a:bodyPr>
          <a:lstStyle/>
          <a:p>
            <a:pPr marL="342900" indent="-342900">
              <a:buFont typeface="Wingdings" panose="05000000000000000000" pitchFamily="2" charset="2"/>
              <a:buChar char="v"/>
            </a:pPr>
            <a:r>
              <a:rPr lang="ar-SA" sz="2000" dirty="0">
                <a:solidFill>
                  <a:srgbClr val="FF0000"/>
                </a:solidFill>
              </a:rPr>
              <a:t>الرادار</a:t>
            </a:r>
            <a:br>
              <a:rPr lang="ar-SA" sz="2000" dirty="0"/>
            </a:br>
            <a:r>
              <a:rPr lang="ar-SA" sz="2000" dirty="0"/>
              <a:t>الرادار هو جهاز يستخدم لتحديد مكان وهوية الأجسام بعيدة المدى، حيث يحدد المسافة والسرعة واتجاه الحركة وشكل الجسم، كما أنه يحدد هذه الخصائص وهي خارج نطاق الرؤية وفي أي وقت وتحت أي ظروف جوية. ولا يقتصر استخدام الرادار على الحروب فقط، بل أصبح اليوم يلعب دوراً هاماً في كثير من المجالات المدنية، حيث يستخدم للملاحة الجوية والبحرية لمنع الطائرات والسفن من الاصطدام ببعضها البعض، بالإضافة إلى استخدامه من قبل شرطة المرور لضبط حركة السيارات والالتــــزام بالســـرعة القــانونية، بالإضافة إلى رصد الأحوال الجــــوية، ويســــتخدم أيضاً للدراســـات العلمــية مثل دراسة الكواكب والأقمار والنيازك والنجوم البعيدة.</a:t>
            </a:r>
          </a:p>
          <a:p>
            <a:pPr marL="342900" indent="-342900">
              <a:buFont typeface="Wingdings" panose="05000000000000000000" pitchFamily="2" charset="2"/>
              <a:buChar char="v"/>
            </a:pPr>
            <a:r>
              <a:rPr lang="ar-SA" sz="2000" dirty="0">
                <a:solidFill>
                  <a:srgbClr val="FF0000"/>
                </a:solidFill>
              </a:rPr>
              <a:t>عمل تصاميم هندسية </a:t>
            </a:r>
            <a:r>
              <a:rPr lang="ar-SA" sz="2000" dirty="0"/>
              <a:t>فمثلا لوحة السهام تظهر عليها المواقع بوصفها أعدادا مركبة على الصورتين القطبية والديكارتية.</a:t>
            </a:r>
          </a:p>
          <a:p>
            <a:endParaRPr lang="ar-SA" sz="2000" dirty="0"/>
          </a:p>
          <a:p>
            <a:pPr marL="342900" indent="-342900">
              <a:buFont typeface="Wingdings" panose="05000000000000000000" pitchFamily="2" charset="2"/>
              <a:buChar char="v"/>
            </a:pPr>
            <a:r>
              <a:rPr lang="ar-SA" sz="2000" dirty="0">
                <a:solidFill>
                  <a:srgbClr val="3333FF"/>
                </a:solidFill>
              </a:rPr>
              <a:t>وللحصول على معلومات أكثر يمكنك الرجوع إلى المراجع أو مواقع الانترنت.</a:t>
            </a:r>
          </a:p>
        </p:txBody>
      </p:sp>
      <p:pic>
        <p:nvPicPr>
          <p:cNvPr id="7" name="صورة 6" descr="CAKYX4S5CAKKQ94ICA2S8S74CAD369DRCAWZUP51CAASAX0OCA0BRV3ZCAJURUCHCAMPWCVRCARR4K6KCA97JCM8CAFTJNW6CAP4BW0SCAF4ANBKCAQGQKEPCAZFYV8TCASYT6R0CAM1O4CHCARMXW8H.jpg"/>
          <p:cNvPicPr>
            <a:picLocks noChangeAspect="1"/>
          </p:cNvPicPr>
          <p:nvPr/>
        </p:nvPicPr>
        <p:blipFill>
          <a:blip r:embed="rId2" cstate="print"/>
          <a:stretch>
            <a:fillRect/>
          </a:stretch>
        </p:blipFill>
        <p:spPr>
          <a:xfrm>
            <a:off x="148618" y="1412776"/>
            <a:ext cx="2595277" cy="2232247"/>
          </a:xfrm>
          <a:prstGeom prst="rect">
            <a:avLst/>
          </a:prstGeom>
        </p:spPr>
      </p:pic>
      <p:sp>
        <p:nvSpPr>
          <p:cNvPr id="5" name="مربع نص 4">
            <a:extLst>
              <a:ext uri="{FF2B5EF4-FFF2-40B4-BE49-F238E27FC236}">
                <a16:creationId xmlns:a16="http://schemas.microsoft.com/office/drawing/2014/main" id="{4EFFB115-952D-4CFB-986A-3A9C6E1ADB6C}"/>
              </a:ext>
            </a:extLst>
          </p:cNvPr>
          <p:cNvSpPr txBox="1"/>
          <p:nvPr/>
        </p:nvSpPr>
        <p:spPr>
          <a:xfrm>
            <a:off x="2339752" y="332656"/>
            <a:ext cx="6264696" cy="707886"/>
          </a:xfrm>
          <a:prstGeom prst="rect">
            <a:avLst/>
          </a:prstGeom>
          <a:noFill/>
        </p:spPr>
        <p:txBody>
          <a:bodyPr wrap="square" rtlCol="1">
            <a:spAutoFit/>
          </a:bodyPr>
          <a:lstStyle/>
          <a:p>
            <a:r>
              <a:rPr lang="ar-SA" sz="2000" dirty="0">
                <a:solidFill>
                  <a:srgbClr val="FF0000"/>
                </a:solidFill>
              </a:rPr>
              <a:t>أهمية نظام الإحداثيات القطبية: </a:t>
            </a:r>
          </a:p>
          <a:p>
            <a:r>
              <a:rPr lang="ar-SA" sz="2000" dirty="0"/>
              <a:t>توجد الكثير من التطبيقات للمستوى القطبي في حياتنا اليومية منها</a:t>
            </a:r>
          </a:p>
        </p:txBody>
      </p:sp>
      <p:pic>
        <p:nvPicPr>
          <p:cNvPr id="10" name="Picture 2">
            <a:extLst>
              <a:ext uri="{FF2B5EF4-FFF2-40B4-BE49-F238E27FC236}">
                <a16:creationId xmlns:a16="http://schemas.microsoft.com/office/drawing/2014/main" id="{8CA8FEAC-7A6C-4E30-8271-79DC6D5D14B9}"/>
              </a:ext>
            </a:extLst>
          </p:cNvPr>
          <p:cNvPicPr>
            <a:picLocks noChangeAspect="1" noChangeArrowheads="1"/>
          </p:cNvPicPr>
          <p:nvPr/>
        </p:nvPicPr>
        <p:blipFill>
          <a:blip r:embed="rId3" cstate="print"/>
          <a:srcRect/>
          <a:stretch>
            <a:fillRect/>
          </a:stretch>
        </p:blipFill>
        <p:spPr bwMode="auto">
          <a:xfrm>
            <a:off x="196681" y="4015476"/>
            <a:ext cx="2660814" cy="2509868"/>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7524328" y="188640"/>
            <a:ext cx="1619672" cy="5643602"/>
          </a:xfrm>
          <a:prstGeom prst="rect">
            <a:avLst/>
          </a:prstGeom>
          <a:noFill/>
          <a:ln w="9525">
            <a:solidFill>
              <a:srgbClr val="C00000"/>
            </a:solidFill>
            <a:miter lim="800000"/>
            <a:headEnd/>
            <a:tailEnd/>
          </a:ln>
          <a:effectLst/>
        </p:spPr>
      </p:pic>
      <p:pic>
        <p:nvPicPr>
          <p:cNvPr id="3" name="صورة 2">
            <a:extLst>
              <a:ext uri="{FF2B5EF4-FFF2-40B4-BE49-F238E27FC236}">
                <a16:creationId xmlns:a16="http://schemas.microsoft.com/office/drawing/2014/main" id="{BE025F3E-1796-420C-8CEE-4722D15BC012}"/>
              </a:ext>
            </a:extLst>
          </p:cNvPr>
          <p:cNvPicPr>
            <a:picLocks noChangeAspect="1"/>
          </p:cNvPicPr>
          <p:nvPr/>
        </p:nvPicPr>
        <p:blipFill>
          <a:blip r:embed="rId3"/>
          <a:stretch>
            <a:fillRect/>
          </a:stretch>
        </p:blipFill>
        <p:spPr>
          <a:xfrm>
            <a:off x="-34102" y="1700808"/>
            <a:ext cx="7558430" cy="4981019"/>
          </a:xfrm>
          <a:prstGeom prst="rect">
            <a:avLst/>
          </a:prstGeom>
        </p:spPr>
      </p:pic>
      <p:sp>
        <p:nvSpPr>
          <p:cNvPr id="4" name="مربع نص 3">
            <a:extLst>
              <a:ext uri="{FF2B5EF4-FFF2-40B4-BE49-F238E27FC236}">
                <a16:creationId xmlns:a16="http://schemas.microsoft.com/office/drawing/2014/main" id="{23AEF4B8-0BFC-4535-B941-E4DF700C2220}"/>
              </a:ext>
            </a:extLst>
          </p:cNvPr>
          <p:cNvSpPr txBox="1"/>
          <p:nvPr/>
        </p:nvSpPr>
        <p:spPr>
          <a:xfrm>
            <a:off x="179512" y="404664"/>
            <a:ext cx="7200800" cy="984885"/>
          </a:xfrm>
          <a:prstGeom prst="rect">
            <a:avLst/>
          </a:prstGeom>
          <a:solidFill>
            <a:schemeClr val="bg1"/>
          </a:solidFill>
        </p:spPr>
        <p:txBody>
          <a:bodyPr wrap="square" rtlCol="1">
            <a:spAutoFit/>
          </a:bodyPr>
          <a:lstStyle/>
          <a:p>
            <a:r>
              <a:rPr lang="ar-SA" b="1" dirty="0">
                <a:solidFill>
                  <a:srgbClr val="FF0000"/>
                </a:solidFill>
              </a:rPr>
              <a:t>نشاط </a:t>
            </a:r>
          </a:p>
          <a:p>
            <a:r>
              <a:rPr lang="ar-SA" sz="2000" dirty="0">
                <a:solidFill>
                  <a:srgbClr val="3333FF"/>
                </a:solidFill>
              </a:rPr>
              <a:t>بالتعاون مع أفراد مجموعتك اقرئي الفقرة التالية ثم قارني من خلالها بين نظام الإحداثيات الديكارتية (المستوى الديكارتي)، ونظام الإحداثيات القطبية (المستوى القطبي)</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2214546" y="0"/>
            <a:ext cx="6762766" cy="1357298"/>
          </a:xfrm>
          <a:prstGeom prst="rect">
            <a:avLst/>
          </a:prstGeom>
          <a:noFill/>
          <a:ln w="9525">
            <a:noFill/>
            <a:miter lim="800000"/>
            <a:headEnd/>
            <a:tailEnd/>
          </a:ln>
          <a:effectLst/>
        </p:spPr>
      </p:pic>
      <p:pic>
        <p:nvPicPr>
          <p:cNvPr id="26633" name="Picture 9"/>
          <p:cNvPicPr>
            <a:picLocks noChangeAspect="1" noChangeArrowheads="1"/>
          </p:cNvPicPr>
          <p:nvPr/>
        </p:nvPicPr>
        <p:blipFill>
          <a:blip r:embed="rId4" cstate="print"/>
          <a:srcRect/>
          <a:stretch>
            <a:fillRect/>
          </a:stretch>
        </p:blipFill>
        <p:spPr bwMode="auto">
          <a:xfrm>
            <a:off x="6610346" y="1988840"/>
            <a:ext cx="2366966" cy="571504"/>
          </a:xfrm>
          <a:prstGeom prst="rect">
            <a:avLst/>
          </a:prstGeom>
          <a:noFill/>
          <a:ln w="9525">
            <a:noFill/>
            <a:miter lim="800000"/>
            <a:headEnd/>
            <a:tailEnd/>
          </a:ln>
          <a:effectLst/>
        </p:spPr>
      </p:pic>
      <p:pic>
        <p:nvPicPr>
          <p:cNvPr id="21" name="Picture 2">
            <a:extLst>
              <a:ext uri="{FF2B5EF4-FFF2-40B4-BE49-F238E27FC236}">
                <a16:creationId xmlns:a16="http://schemas.microsoft.com/office/drawing/2014/main" id="{E5AB5F6B-C56E-4929-9B22-1AE174402E84}"/>
              </a:ext>
            </a:extLst>
          </p:cNvPr>
          <p:cNvPicPr>
            <a:picLocks noChangeAspect="1" noChangeArrowheads="1"/>
          </p:cNvPicPr>
          <p:nvPr/>
        </p:nvPicPr>
        <p:blipFill>
          <a:blip r:embed="rId5" cstate="print"/>
          <a:srcRect/>
          <a:stretch>
            <a:fillRect/>
          </a:stretch>
        </p:blipFill>
        <p:spPr bwMode="auto">
          <a:xfrm>
            <a:off x="7191368" y="3157112"/>
            <a:ext cx="1785944" cy="457202"/>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p:cNvPicPr>
            <a:picLocks noChangeAspect="1" noChangeArrowheads="1"/>
          </p:cNvPicPr>
          <p:nvPr/>
        </p:nvPicPr>
        <p:blipFill>
          <a:blip r:embed="rId2" cstate="print"/>
          <a:srcRect/>
          <a:stretch>
            <a:fillRect/>
          </a:stretch>
        </p:blipFill>
        <p:spPr bwMode="auto">
          <a:xfrm>
            <a:off x="1331640" y="548680"/>
            <a:ext cx="7581900" cy="153828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box(in)">
                                      <p:cBhvr>
                                        <p:cTn id="7"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2E882F4-A91C-4CD9-8513-56BF2F98D43A}"/>
              </a:ext>
            </a:extLst>
          </p:cNvPr>
          <p:cNvPicPr>
            <a:picLocks noChangeAspect="1"/>
          </p:cNvPicPr>
          <p:nvPr/>
        </p:nvPicPr>
        <p:blipFill>
          <a:blip r:embed="rId2"/>
          <a:stretch>
            <a:fillRect/>
          </a:stretch>
        </p:blipFill>
        <p:spPr>
          <a:xfrm>
            <a:off x="154917" y="1052736"/>
            <a:ext cx="8834165" cy="1277533"/>
          </a:xfrm>
          <a:prstGeom prst="rect">
            <a:avLst/>
          </a:prstGeom>
        </p:spPr>
      </p:pic>
      <p:pic>
        <p:nvPicPr>
          <p:cNvPr id="4" name="صورة 3">
            <a:extLst>
              <a:ext uri="{FF2B5EF4-FFF2-40B4-BE49-F238E27FC236}">
                <a16:creationId xmlns:a16="http://schemas.microsoft.com/office/drawing/2014/main" id="{EB666B69-8FED-448D-A4B0-14759950495B}"/>
              </a:ext>
            </a:extLst>
          </p:cNvPr>
          <p:cNvPicPr/>
          <p:nvPr/>
        </p:nvPicPr>
        <p:blipFill rotWithShape="1">
          <a:blip r:embed="rId3">
            <a:extLst>
              <a:ext uri="{28A0092B-C50C-407E-A947-70E740481C1C}">
                <a14:useLocalDpi xmlns:a14="http://schemas.microsoft.com/office/drawing/2010/main" val="0"/>
              </a:ext>
            </a:extLst>
          </a:blip>
          <a:srcRect l="55506" t="17542" r="25649" b="57503"/>
          <a:stretch/>
        </p:blipFill>
        <p:spPr bwMode="auto">
          <a:xfrm>
            <a:off x="2051720" y="2519882"/>
            <a:ext cx="4566260" cy="4015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2447030"/>
      </p:ext>
    </p:extLst>
  </p:cSld>
  <p:clrMapOvr>
    <a:masterClrMapping/>
  </p:clrMapOvr>
</p:sld>
</file>

<file path=ppt/theme/theme1.xml><?xml version="1.0" encoding="utf-8"?>
<a:theme xmlns:a="http://schemas.openxmlformats.org/drawingml/2006/main" name="قالب_YZEEED (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قالب_YZEEED (9)</Template>
  <TotalTime>758</TotalTime>
  <Words>321</Words>
  <Application>Microsoft Office PowerPoint</Application>
  <PresentationFormat>عرض على الشاشة (4:3)</PresentationFormat>
  <Paragraphs>29</Paragraphs>
  <Slides>23</Slides>
  <Notes>2</Notes>
  <HiddenSlides>0</HiddenSlides>
  <MMClips>1</MMClips>
  <ScaleCrop>false</ScaleCrop>
  <HeadingPairs>
    <vt:vector size="8" baseType="variant">
      <vt:variant>
        <vt:lpstr>الخطوط المستخدمة</vt:lpstr>
      </vt:variant>
      <vt:variant>
        <vt:i4>3</vt:i4>
      </vt:variant>
      <vt:variant>
        <vt:lpstr>نسق</vt:lpstr>
      </vt:variant>
      <vt:variant>
        <vt:i4>1</vt:i4>
      </vt:variant>
      <vt:variant>
        <vt:lpstr>خوادم OLE مضمنة</vt:lpstr>
      </vt:variant>
      <vt:variant>
        <vt:i4>1</vt:i4>
      </vt:variant>
      <vt:variant>
        <vt:lpstr>عناوين الشرائح</vt:lpstr>
      </vt:variant>
      <vt:variant>
        <vt:i4>23</vt:i4>
      </vt:variant>
    </vt:vector>
  </HeadingPairs>
  <TitlesOfParts>
    <vt:vector size="28" baseType="lpstr">
      <vt:lpstr>Arial</vt:lpstr>
      <vt:lpstr>Calibri</vt:lpstr>
      <vt:lpstr>Wingdings</vt:lpstr>
      <vt:lpstr>قالب_YZEEED (9)</vt:lpstr>
      <vt:lpstr>Equation</vt:lpstr>
      <vt:lpstr>عرض تقديمي في PowerPoint</vt:lpstr>
      <vt:lpstr>عرض تقديمي في PowerPoint</vt:lpstr>
      <vt:lpstr>لماذا؟</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TOSHIBA</dc:creator>
  <cp:lastModifiedBy>نوال هوساوي</cp:lastModifiedBy>
  <cp:revision>30</cp:revision>
  <dcterms:created xsi:type="dcterms:W3CDTF">2013-02-11T16:29:06Z</dcterms:created>
  <dcterms:modified xsi:type="dcterms:W3CDTF">2021-12-19T09:47:11Z</dcterms:modified>
</cp:coreProperties>
</file>