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19/12/44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73723"/>
            <a:ext cx="7886700" cy="3938954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60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endParaRPr lang="en-US" sz="6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Dear student </a:t>
            </a:r>
          </a:p>
          <a:p>
            <a:pPr marL="0" indent="0" algn="ctr" rtl="0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 a card </a:t>
            </a:r>
          </a:p>
          <a:p>
            <a:pPr marL="0" indent="0" algn="ctr" rtl="0">
              <a:buNone/>
            </a:pPr>
            <a:r>
              <a:rPr lang="en-US" sz="6000" b="1" dirty="0" smtClean="0">
                <a:ln>
                  <a:solidFill>
                    <a:srgbClr val="FFC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👇🏼</a:t>
            </a:r>
            <a:endParaRPr lang="en-US" sz="6000" b="1" dirty="0">
              <a:ln>
                <a:solidFill>
                  <a:srgbClr val="FFC0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4987327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4987327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4987957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4987327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4987326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4987325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1026" name="Picture 2" descr="Giant Crayola Crayon-Choose Your Color | Crayola">
            <a:extLst>
              <a:ext uri="{FF2B5EF4-FFF2-40B4-BE49-F238E27FC236}">
                <a16:creationId xmlns:a16="http://schemas.microsoft.com/office/drawing/2014/main" id="{2E98C9B8-2347-45BC-BECC-7C71954C48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88" r="38607"/>
          <a:stretch/>
        </p:blipFill>
        <p:spPr bwMode="auto">
          <a:xfrm rot="3902353">
            <a:off x="6566874" y="336823"/>
            <a:ext cx="865243" cy="353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2050" name="Picture 2" descr="Amazon.com : Scotch Precision Scissor, 7-Inches (1447) : Scissors Felt :  Arts, Crafts &amp;amp; Sewing">
            <a:extLst>
              <a:ext uri="{FF2B5EF4-FFF2-40B4-BE49-F238E27FC236}">
                <a16:creationId xmlns:a16="http://schemas.microsoft.com/office/drawing/2014/main" id="{F53A32B1-8A0D-4D39-9E20-471798818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723" y="1088155"/>
            <a:ext cx="2556574" cy="223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3074" name="Picture 2" descr="What Is A Horse? | Learn About Horses | DK Find Out">
            <a:extLst>
              <a:ext uri="{FF2B5EF4-FFF2-40B4-BE49-F238E27FC236}">
                <a16:creationId xmlns:a16="http://schemas.microsoft.com/office/drawing/2014/main" id="{A18708DD-2DFF-4C1B-9E0E-73C54DE19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009" y="920931"/>
            <a:ext cx="2468880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99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4098" name="Picture 2" descr="Flying Plane transparent PNG - StickPNG">
            <a:extLst>
              <a:ext uri="{FF2B5EF4-FFF2-40B4-BE49-F238E27FC236}">
                <a16:creationId xmlns:a16="http://schemas.microsoft.com/office/drawing/2014/main" id="{3D4FDA71-DE44-474F-8A8C-70B466AB2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40" y="989761"/>
            <a:ext cx="3738252" cy="159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70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4281941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ADF2E2B-609F-42A3-8132-A34B5F81E4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958" y="954883"/>
            <a:ext cx="2499840" cy="233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4447821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country ? </a:t>
            </a:r>
            <a:endParaRPr lang="ar-SA" sz="3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B2E90DE-9888-464C-B1B2-9B04F09E0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097" y="1007902"/>
            <a:ext cx="2912399" cy="20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1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188</Words>
  <Application>Microsoft Office PowerPoint</Application>
  <PresentationFormat>عرض على الشاشة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نسق Office</vt:lpstr>
      <vt:lpstr>Oral examinations  1st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acer</cp:lastModifiedBy>
  <cp:revision>21</cp:revision>
  <dcterms:created xsi:type="dcterms:W3CDTF">2021-11-10T12:50:03Z</dcterms:created>
  <dcterms:modified xsi:type="dcterms:W3CDTF">2023-07-07T08:29:12Z</dcterms:modified>
</cp:coreProperties>
</file>