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7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597" r:id="rId5"/>
    <p:sldId id="598" r:id="rId6"/>
    <p:sldId id="264" r:id="rId7"/>
    <p:sldId id="599" r:id="rId8"/>
    <p:sldId id="259" r:id="rId9"/>
    <p:sldId id="602" r:id="rId10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4" d="100"/>
          <a:sy n="84" d="100"/>
        </p:scale>
        <p:origin x="186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3A7C8F34-6B87-4967-8409-CD9C52131F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657690E-C93E-4586-A8E7-4A830B3660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6380C3A-6C11-4AC1-A42D-5A19D69104FE}" type="datetimeFigureOut">
              <a:rPr lang="ar-SA" smtClean="0"/>
              <a:t>10/04/1445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D6DA27A-FFF5-4357-A93B-5959AC31E0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B70329-9596-408C-8B7D-A58254BEFC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0F6AB8-BC91-438B-B2DF-E867DC3F86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9794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14CA9E7-CC6D-47D0-B8AD-8A978CCE2D60}" type="datetimeFigureOut">
              <a:rPr lang="ar-SA" smtClean="0"/>
              <a:t>10/04/1445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2637B2-CF99-48B2-8E5A-4DD174EB1A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17770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3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29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62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45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FB51-3899-49B7-B5ED-AEF4DCF7E702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3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BD96-1FC7-4D08-BDE5-DDD1484BEC5C}" type="datetime1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66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796D-F7CF-484E-9DBB-BCBEFEC4CD76}" type="datetime1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95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54E9-1BCA-4FA6-A1F4-9CA5AD2DABC6}" type="datetime1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38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C362-71A9-4EE4-9A24-635F1CF6DDF0}" type="datetime1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731B-AEA0-4212-B7F9-E53D6C9382C0}" type="datetime1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DD5B-09DE-4045-84CC-773CD63DD749}" type="datetime1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7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A47-803B-4E38-9D25-12679AA77C3A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8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25F0-7923-40AF-822A-16E7C7982EAE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3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8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8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6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9094B5-F8C2-4801-8CBC-EFADC2D5384F}" type="datetime1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Dalal ALJuaid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1" r:id="rId3"/>
    <p:sldLayoutId id="2147483688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  <p:sldLayoutId id="2147483695" r:id="rId12"/>
    <p:sldLayoutId id="2147483694" r:id="rId13"/>
    <p:sldLayoutId id="2147483692" r:id="rId14"/>
    <p:sldLayoutId id="2147483690" r:id="rId15"/>
    <p:sldLayoutId id="2147483687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6" name="ملف فيديو 15" descr="صورة تحتوي على نص, سبورة سوداء&#10;&#10;تم إنشاء الوصف تلقائياً">
            <a:extLst>
              <a:ext uri="{FF2B5EF4-FFF2-40B4-BE49-F238E27FC236}">
                <a16:creationId xmlns:a16="http://schemas.microsoft.com/office/drawing/2014/main" id="{C8E1C9B1-505F-44DD-A431-DCF091EA8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79" r="-1" b="-1"/>
          <a:stretch/>
        </p:blipFill>
        <p:spPr>
          <a:xfrm>
            <a:off x="20" y="-299774"/>
            <a:ext cx="12188932" cy="6856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FA36372-B419-456C-ACA6-07DA06E6A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4"/>
            <a:ext cx="4880454" cy="816714"/>
          </a:xfrm>
          <a:solidFill>
            <a:schemeClr val="accent6">
              <a:lumMod val="50000"/>
            </a:schemeClr>
          </a:solidFill>
        </p:spPr>
        <p:txBody>
          <a:bodyPr anchor="t">
            <a:norm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Workbook pages (199 – 202)</a:t>
            </a:r>
            <a:endParaRPr lang="ar-SA" sz="2200" b="1" dirty="0">
              <a:solidFill>
                <a:srgbClr val="FFFFFF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C466B0-D4C1-44D9-9FBB-053F0BA59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888" y="565150"/>
            <a:ext cx="4959350" cy="3756025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002060"/>
                </a:solidFill>
              </a:rPr>
              <a:t>Unit 4 </a:t>
            </a:r>
            <a:br>
              <a:rPr lang="en-US" sz="8000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Around the world</a:t>
            </a:r>
            <a:endParaRPr lang="ar-SA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1926901" cy="1325563"/>
          </a:xfrm>
        </p:spPr>
        <p:txBody>
          <a:bodyPr/>
          <a:lstStyle/>
          <a:p>
            <a:r>
              <a:rPr lang="en-US" dirty="0"/>
              <a:t>p.199</a:t>
            </a:r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E8B68-420A-46DA-954D-5246C3A6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163" y="639999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1026" name="Picture 2" descr="well done">
            <a:extLst>
              <a:ext uri="{FF2B5EF4-FFF2-40B4-BE49-F238E27FC236}">
                <a16:creationId xmlns:a16="http://schemas.microsoft.com/office/drawing/2014/main" id="{E6F8547B-97AD-42FC-90F5-FFEB44A7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6958"/>
            <a:ext cx="1770907" cy="17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CBABF7D-BA10-C411-C8D6-CF8165296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678" y="226470"/>
            <a:ext cx="9127110" cy="606482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832C23C-B95D-7040-18B4-9235F588AA7F}"/>
              </a:ext>
            </a:extLst>
          </p:cNvPr>
          <p:cNvSpPr/>
          <p:nvPr/>
        </p:nvSpPr>
        <p:spPr>
          <a:xfrm>
            <a:off x="7904265" y="77399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AF1ED9B-E1E4-6C37-E2E7-E02A7E2494D0}"/>
              </a:ext>
            </a:extLst>
          </p:cNvPr>
          <p:cNvSpPr/>
          <p:nvPr/>
        </p:nvSpPr>
        <p:spPr>
          <a:xfrm>
            <a:off x="8340476" y="773994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3802CCE-B494-B9F4-CC93-D2F653BE479D}"/>
              </a:ext>
            </a:extLst>
          </p:cNvPr>
          <p:cNvSpPr/>
          <p:nvPr/>
        </p:nvSpPr>
        <p:spPr>
          <a:xfrm>
            <a:off x="8776687" y="773993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d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0B54BB8-D2BE-3B7E-489B-32B26BF1264B}"/>
              </a:ext>
            </a:extLst>
          </p:cNvPr>
          <p:cNvSpPr/>
          <p:nvPr/>
        </p:nvSpPr>
        <p:spPr>
          <a:xfrm>
            <a:off x="9212898" y="773992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CAEA272-0B96-0B22-27F7-5F0958646A2F}"/>
              </a:ext>
            </a:extLst>
          </p:cNvPr>
          <p:cNvSpPr/>
          <p:nvPr/>
        </p:nvSpPr>
        <p:spPr>
          <a:xfrm>
            <a:off x="9649109" y="773991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4B32FE4-77EE-5335-83FB-F4CF51E18286}"/>
              </a:ext>
            </a:extLst>
          </p:cNvPr>
          <p:cNvSpPr/>
          <p:nvPr/>
        </p:nvSpPr>
        <p:spPr>
          <a:xfrm>
            <a:off x="10085320" y="773990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 err="1">
                <a:solidFill>
                  <a:srgbClr val="C00000"/>
                </a:solidFill>
                <a:latin typeface="MyriadPro-Light"/>
              </a:rPr>
              <a:t>i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AC268D6-8D46-8CE8-DE18-E3E1F415B079}"/>
              </a:ext>
            </a:extLst>
          </p:cNvPr>
          <p:cNvSpPr/>
          <p:nvPr/>
        </p:nvSpPr>
        <p:spPr>
          <a:xfrm>
            <a:off x="10521531" y="773989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41D1828-1F65-F938-852F-7302BCDF41A6}"/>
              </a:ext>
            </a:extLst>
          </p:cNvPr>
          <p:cNvSpPr/>
          <p:nvPr/>
        </p:nvSpPr>
        <p:spPr>
          <a:xfrm>
            <a:off x="10957742" y="773988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1703176C-787F-0028-2B39-7ED6F3C49E01}"/>
              </a:ext>
            </a:extLst>
          </p:cNvPr>
          <p:cNvSpPr/>
          <p:nvPr/>
        </p:nvSpPr>
        <p:spPr>
          <a:xfrm>
            <a:off x="7915215" y="131056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FD645E5A-9590-E23B-A8CD-90126A9864D6}"/>
              </a:ext>
            </a:extLst>
          </p:cNvPr>
          <p:cNvSpPr/>
          <p:nvPr/>
        </p:nvSpPr>
        <p:spPr>
          <a:xfrm>
            <a:off x="8326787" y="1310566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7E462084-EFC5-3A96-DCD6-0BCA979B029B}"/>
              </a:ext>
            </a:extLst>
          </p:cNvPr>
          <p:cNvSpPr/>
          <p:nvPr/>
        </p:nvSpPr>
        <p:spPr>
          <a:xfrm>
            <a:off x="8738359" y="131056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1EEFAC00-C293-3C24-8457-4B661CFF16F3}"/>
              </a:ext>
            </a:extLst>
          </p:cNvPr>
          <p:cNvSpPr/>
          <p:nvPr/>
        </p:nvSpPr>
        <p:spPr>
          <a:xfrm>
            <a:off x="9149931" y="1310564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c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7F7EF826-C19C-3D51-EC4D-FC9CA38F0992}"/>
              </a:ext>
            </a:extLst>
          </p:cNvPr>
          <p:cNvSpPr/>
          <p:nvPr/>
        </p:nvSpPr>
        <p:spPr>
          <a:xfrm>
            <a:off x="9561503" y="1310563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F596C2FE-BB15-A057-8D35-79890112BDD3}"/>
              </a:ext>
            </a:extLst>
          </p:cNvPr>
          <p:cNvSpPr/>
          <p:nvPr/>
        </p:nvSpPr>
        <p:spPr>
          <a:xfrm>
            <a:off x="7926165" y="1847130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u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34" name="مستطيل 1033">
            <a:extLst>
              <a:ext uri="{FF2B5EF4-FFF2-40B4-BE49-F238E27FC236}">
                <a16:creationId xmlns:a16="http://schemas.microsoft.com/office/drawing/2014/main" id="{2AD09A9B-037C-AADB-CDEB-1A3540BBF588}"/>
              </a:ext>
            </a:extLst>
          </p:cNvPr>
          <p:cNvSpPr/>
          <p:nvPr/>
        </p:nvSpPr>
        <p:spPr>
          <a:xfrm>
            <a:off x="10597962" y="499900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l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35" name="مستطيل 1034">
            <a:extLst>
              <a:ext uri="{FF2B5EF4-FFF2-40B4-BE49-F238E27FC236}">
                <a16:creationId xmlns:a16="http://schemas.microsoft.com/office/drawing/2014/main" id="{65A3A350-FC65-7411-12A5-5D7D4EFFD84C}"/>
              </a:ext>
            </a:extLst>
          </p:cNvPr>
          <p:cNvSpPr/>
          <p:nvPr/>
        </p:nvSpPr>
        <p:spPr>
          <a:xfrm>
            <a:off x="11032823" y="499500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36" name="مستطيل 1035">
            <a:extLst>
              <a:ext uri="{FF2B5EF4-FFF2-40B4-BE49-F238E27FC236}">
                <a16:creationId xmlns:a16="http://schemas.microsoft.com/office/drawing/2014/main" id="{38020023-EB6A-BCAB-6406-705DEBA03AF9}"/>
              </a:ext>
            </a:extLst>
          </p:cNvPr>
          <p:cNvSpPr/>
          <p:nvPr/>
        </p:nvSpPr>
        <p:spPr>
          <a:xfrm>
            <a:off x="7952337" y="5547433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g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37" name="مستطيل 1036">
            <a:extLst>
              <a:ext uri="{FF2B5EF4-FFF2-40B4-BE49-F238E27FC236}">
                <a16:creationId xmlns:a16="http://schemas.microsoft.com/office/drawing/2014/main" id="{0C868866-57F8-808B-652C-88AB9404E43E}"/>
              </a:ext>
            </a:extLst>
          </p:cNvPr>
          <p:cNvSpPr/>
          <p:nvPr/>
        </p:nvSpPr>
        <p:spPr>
          <a:xfrm>
            <a:off x="8370295" y="5538350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y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38" name="مستطيل 1037">
            <a:extLst>
              <a:ext uri="{FF2B5EF4-FFF2-40B4-BE49-F238E27FC236}">
                <a16:creationId xmlns:a16="http://schemas.microsoft.com/office/drawing/2014/main" id="{132B76EB-4F71-77D9-0B7C-6312736B1E20}"/>
              </a:ext>
            </a:extLst>
          </p:cNvPr>
          <p:cNvSpPr/>
          <p:nvPr/>
        </p:nvSpPr>
        <p:spPr>
          <a:xfrm>
            <a:off x="8788253" y="552926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p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39" name="مستطيل 1038">
            <a:extLst>
              <a:ext uri="{FF2B5EF4-FFF2-40B4-BE49-F238E27FC236}">
                <a16:creationId xmlns:a16="http://schemas.microsoft.com/office/drawing/2014/main" id="{BC62B7FA-11EF-F62C-1E7C-1C9A294C17A7}"/>
              </a:ext>
            </a:extLst>
          </p:cNvPr>
          <p:cNvSpPr/>
          <p:nvPr/>
        </p:nvSpPr>
        <p:spPr>
          <a:xfrm>
            <a:off x="9206211" y="5520184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40" name="مستطيل 1039">
            <a:extLst>
              <a:ext uri="{FF2B5EF4-FFF2-40B4-BE49-F238E27FC236}">
                <a16:creationId xmlns:a16="http://schemas.microsoft.com/office/drawing/2014/main" id="{0270F64D-3467-78D8-7646-CD2ED1463AC1}"/>
              </a:ext>
            </a:extLst>
          </p:cNvPr>
          <p:cNvSpPr/>
          <p:nvPr/>
        </p:nvSpPr>
        <p:spPr>
          <a:xfrm>
            <a:off x="8812154" y="3469739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41" name="مستطيل 1040">
            <a:extLst>
              <a:ext uri="{FF2B5EF4-FFF2-40B4-BE49-F238E27FC236}">
                <a16:creationId xmlns:a16="http://schemas.microsoft.com/office/drawing/2014/main" id="{167594B2-2127-CED7-866D-F5756878D3B3}"/>
              </a:ext>
            </a:extLst>
          </p:cNvPr>
          <p:cNvSpPr/>
          <p:nvPr/>
        </p:nvSpPr>
        <p:spPr>
          <a:xfrm>
            <a:off x="9244714" y="3468759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42" name="مستطيل 1041">
            <a:extLst>
              <a:ext uri="{FF2B5EF4-FFF2-40B4-BE49-F238E27FC236}">
                <a16:creationId xmlns:a16="http://schemas.microsoft.com/office/drawing/2014/main" id="{7CE498BA-2688-A626-7889-7CE6F6E9C251}"/>
              </a:ext>
            </a:extLst>
          </p:cNvPr>
          <p:cNvSpPr/>
          <p:nvPr/>
        </p:nvSpPr>
        <p:spPr>
          <a:xfrm>
            <a:off x="7917147" y="3995019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43" name="مستطيل 1042">
            <a:extLst>
              <a:ext uri="{FF2B5EF4-FFF2-40B4-BE49-F238E27FC236}">
                <a16:creationId xmlns:a16="http://schemas.microsoft.com/office/drawing/2014/main" id="{FFD64466-ED71-695D-A2C9-6E86F45220A0}"/>
              </a:ext>
            </a:extLst>
          </p:cNvPr>
          <p:cNvSpPr/>
          <p:nvPr/>
        </p:nvSpPr>
        <p:spPr>
          <a:xfrm>
            <a:off x="8379593" y="3995018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g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44" name="مستطيل 1043">
            <a:extLst>
              <a:ext uri="{FF2B5EF4-FFF2-40B4-BE49-F238E27FC236}">
                <a16:creationId xmlns:a16="http://schemas.microsoft.com/office/drawing/2014/main" id="{1400E5DD-8260-5D82-F3D5-2B4671F8D0E8}"/>
              </a:ext>
            </a:extLst>
          </p:cNvPr>
          <p:cNvSpPr/>
          <p:nvPr/>
        </p:nvSpPr>
        <p:spPr>
          <a:xfrm>
            <a:off x="8842039" y="399501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l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45" name="مستطيل 1044">
            <a:extLst>
              <a:ext uri="{FF2B5EF4-FFF2-40B4-BE49-F238E27FC236}">
                <a16:creationId xmlns:a16="http://schemas.microsoft.com/office/drawing/2014/main" id="{A6D0084E-AEF8-1F3A-05E6-932492967BF7}"/>
              </a:ext>
            </a:extLst>
          </p:cNvPr>
          <p:cNvSpPr/>
          <p:nvPr/>
        </p:nvSpPr>
        <p:spPr>
          <a:xfrm>
            <a:off x="9304485" y="3995016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 err="1">
                <a:solidFill>
                  <a:srgbClr val="C00000"/>
                </a:solidFill>
                <a:latin typeface="MyriadPro-Light"/>
              </a:rPr>
              <a:t>i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46" name="مستطيل 1045">
            <a:extLst>
              <a:ext uri="{FF2B5EF4-FFF2-40B4-BE49-F238E27FC236}">
                <a16:creationId xmlns:a16="http://schemas.microsoft.com/office/drawing/2014/main" id="{83837838-615A-522E-C9D7-F561B8CBC232}"/>
              </a:ext>
            </a:extLst>
          </p:cNvPr>
          <p:cNvSpPr/>
          <p:nvPr/>
        </p:nvSpPr>
        <p:spPr>
          <a:xfrm>
            <a:off x="9766931" y="399501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47" name="مستطيل 1046">
            <a:extLst>
              <a:ext uri="{FF2B5EF4-FFF2-40B4-BE49-F238E27FC236}">
                <a16:creationId xmlns:a16="http://schemas.microsoft.com/office/drawing/2014/main" id="{CA744B73-1AFD-DACC-456D-943FE1609119}"/>
              </a:ext>
            </a:extLst>
          </p:cNvPr>
          <p:cNvSpPr/>
          <p:nvPr/>
        </p:nvSpPr>
        <p:spPr>
          <a:xfrm>
            <a:off x="10229377" y="3995014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h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48" name="مستطيل 1047">
            <a:extLst>
              <a:ext uri="{FF2B5EF4-FFF2-40B4-BE49-F238E27FC236}">
                <a16:creationId xmlns:a16="http://schemas.microsoft.com/office/drawing/2014/main" id="{67EF2202-05C5-854A-140F-B5BD3AD0CDB8}"/>
              </a:ext>
            </a:extLst>
          </p:cNvPr>
          <p:cNvSpPr/>
          <p:nvPr/>
        </p:nvSpPr>
        <p:spPr>
          <a:xfrm>
            <a:off x="7954570" y="451731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49" name="مستطيل 1048">
            <a:extLst>
              <a:ext uri="{FF2B5EF4-FFF2-40B4-BE49-F238E27FC236}">
                <a16:creationId xmlns:a16="http://schemas.microsoft.com/office/drawing/2014/main" id="{AF6B2D03-E39A-20E9-EE34-D2F9EAC36CB6}"/>
              </a:ext>
            </a:extLst>
          </p:cNvPr>
          <p:cNvSpPr/>
          <p:nvPr/>
        </p:nvSpPr>
        <p:spPr>
          <a:xfrm>
            <a:off x="8409478" y="451707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50" name="مستطيل 1049">
            <a:extLst>
              <a:ext uri="{FF2B5EF4-FFF2-40B4-BE49-F238E27FC236}">
                <a16:creationId xmlns:a16="http://schemas.microsoft.com/office/drawing/2014/main" id="{459BED85-0B59-B4E4-87C0-88E7D94CCC06}"/>
              </a:ext>
            </a:extLst>
          </p:cNvPr>
          <p:cNvSpPr/>
          <p:nvPr/>
        </p:nvSpPr>
        <p:spPr>
          <a:xfrm>
            <a:off x="8864386" y="451683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51" name="مستطيل 1050">
            <a:extLst>
              <a:ext uri="{FF2B5EF4-FFF2-40B4-BE49-F238E27FC236}">
                <a16:creationId xmlns:a16="http://schemas.microsoft.com/office/drawing/2014/main" id="{33299237-1DCD-5FF5-2005-78D9841BD290}"/>
              </a:ext>
            </a:extLst>
          </p:cNvPr>
          <p:cNvSpPr/>
          <p:nvPr/>
        </p:nvSpPr>
        <p:spPr>
          <a:xfrm>
            <a:off x="9319294" y="451659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c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52" name="مستطيل 1051">
            <a:extLst>
              <a:ext uri="{FF2B5EF4-FFF2-40B4-BE49-F238E27FC236}">
                <a16:creationId xmlns:a16="http://schemas.microsoft.com/office/drawing/2014/main" id="{E757EE7E-F56E-C1ED-66F2-C784EDD24901}"/>
              </a:ext>
            </a:extLst>
          </p:cNvPr>
          <p:cNvSpPr/>
          <p:nvPr/>
        </p:nvSpPr>
        <p:spPr>
          <a:xfrm>
            <a:off x="9774202" y="451635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53" name="مستطيل 1052">
            <a:extLst>
              <a:ext uri="{FF2B5EF4-FFF2-40B4-BE49-F238E27FC236}">
                <a16:creationId xmlns:a16="http://schemas.microsoft.com/office/drawing/2014/main" id="{E08972AE-28BF-8B7C-BDA9-C9F857FCFC61}"/>
              </a:ext>
            </a:extLst>
          </p:cNvPr>
          <p:cNvSpPr/>
          <p:nvPr/>
        </p:nvSpPr>
        <p:spPr>
          <a:xfrm>
            <a:off x="7953904" y="5019004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54" name="مستطيل 1053">
            <a:extLst>
              <a:ext uri="{FF2B5EF4-FFF2-40B4-BE49-F238E27FC236}">
                <a16:creationId xmlns:a16="http://schemas.microsoft.com/office/drawing/2014/main" id="{712CEB12-1710-8CD9-8806-D802CE522A75}"/>
              </a:ext>
            </a:extLst>
          </p:cNvPr>
          <p:cNvSpPr/>
          <p:nvPr/>
        </p:nvSpPr>
        <p:spPr>
          <a:xfrm>
            <a:off x="8424287" y="501900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55" name="مستطيل 1054">
            <a:extLst>
              <a:ext uri="{FF2B5EF4-FFF2-40B4-BE49-F238E27FC236}">
                <a16:creationId xmlns:a16="http://schemas.microsoft.com/office/drawing/2014/main" id="{0E57C9F0-51C1-DB18-3BE6-4892127E77DA}"/>
              </a:ext>
            </a:extLst>
          </p:cNvPr>
          <p:cNvSpPr/>
          <p:nvPr/>
        </p:nvSpPr>
        <p:spPr>
          <a:xfrm>
            <a:off x="8859148" y="501500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56" name="مستطيل 1055">
            <a:extLst>
              <a:ext uri="{FF2B5EF4-FFF2-40B4-BE49-F238E27FC236}">
                <a16:creationId xmlns:a16="http://schemas.microsoft.com/office/drawing/2014/main" id="{D827D796-E9C3-ECA6-119D-1A8B7BBF9D9B}"/>
              </a:ext>
            </a:extLst>
          </p:cNvPr>
          <p:cNvSpPr/>
          <p:nvPr/>
        </p:nvSpPr>
        <p:spPr>
          <a:xfrm>
            <a:off x="9294009" y="501100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z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57" name="مستطيل 1056">
            <a:extLst>
              <a:ext uri="{FF2B5EF4-FFF2-40B4-BE49-F238E27FC236}">
                <a16:creationId xmlns:a16="http://schemas.microsoft.com/office/drawing/2014/main" id="{8CE686A1-2722-116A-4CA5-9EB7E0AC08A8}"/>
              </a:ext>
            </a:extLst>
          </p:cNvPr>
          <p:cNvSpPr/>
          <p:nvPr/>
        </p:nvSpPr>
        <p:spPr>
          <a:xfrm>
            <a:off x="9728870" y="500700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u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58" name="مستطيل 1057">
            <a:extLst>
              <a:ext uri="{FF2B5EF4-FFF2-40B4-BE49-F238E27FC236}">
                <a16:creationId xmlns:a16="http://schemas.microsoft.com/office/drawing/2014/main" id="{AA145532-596E-B9A6-6720-F938C66C5E35}"/>
              </a:ext>
            </a:extLst>
          </p:cNvPr>
          <p:cNvSpPr/>
          <p:nvPr/>
        </p:nvSpPr>
        <p:spPr>
          <a:xfrm>
            <a:off x="10163731" y="500300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59" name="مستطيل 1058">
            <a:extLst>
              <a:ext uri="{FF2B5EF4-FFF2-40B4-BE49-F238E27FC236}">
                <a16:creationId xmlns:a16="http://schemas.microsoft.com/office/drawing/2014/main" id="{60A2C83F-30F2-992E-3795-ACA2D70942FF}"/>
              </a:ext>
            </a:extLst>
          </p:cNvPr>
          <p:cNvSpPr/>
          <p:nvPr/>
        </p:nvSpPr>
        <p:spPr>
          <a:xfrm>
            <a:off x="9168513" y="2936666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d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60" name="مستطيل 1059">
            <a:extLst>
              <a:ext uri="{FF2B5EF4-FFF2-40B4-BE49-F238E27FC236}">
                <a16:creationId xmlns:a16="http://schemas.microsoft.com/office/drawing/2014/main" id="{D5B7D806-5923-DEDC-68B8-23222A429DC7}"/>
              </a:ext>
            </a:extLst>
          </p:cNvPr>
          <p:cNvSpPr/>
          <p:nvPr/>
        </p:nvSpPr>
        <p:spPr>
          <a:xfrm>
            <a:off x="9586472" y="2936663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61" name="مستطيل 1060">
            <a:extLst>
              <a:ext uri="{FF2B5EF4-FFF2-40B4-BE49-F238E27FC236}">
                <a16:creationId xmlns:a16="http://schemas.microsoft.com/office/drawing/2014/main" id="{F4ADB8EE-D888-0F4D-2CE6-EA82394EF65F}"/>
              </a:ext>
            </a:extLst>
          </p:cNvPr>
          <p:cNvSpPr/>
          <p:nvPr/>
        </p:nvSpPr>
        <p:spPr>
          <a:xfrm>
            <a:off x="7947033" y="3472248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h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62" name="مستطيل 1061">
            <a:extLst>
              <a:ext uri="{FF2B5EF4-FFF2-40B4-BE49-F238E27FC236}">
                <a16:creationId xmlns:a16="http://schemas.microsoft.com/office/drawing/2014/main" id="{95FE8EA7-D813-DE3D-4634-D2FFBD4F3CCB}"/>
              </a:ext>
            </a:extLst>
          </p:cNvPr>
          <p:cNvSpPr/>
          <p:nvPr/>
        </p:nvSpPr>
        <p:spPr>
          <a:xfrm>
            <a:off x="8379593" y="3471268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 err="1">
                <a:solidFill>
                  <a:srgbClr val="C00000"/>
                </a:solidFill>
                <a:latin typeface="MyriadPro-Light"/>
              </a:rPr>
              <a:t>i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63" name="مستطيل 1062">
            <a:extLst>
              <a:ext uri="{FF2B5EF4-FFF2-40B4-BE49-F238E27FC236}">
                <a16:creationId xmlns:a16="http://schemas.microsoft.com/office/drawing/2014/main" id="{144FDC2F-A3E4-87B0-6F4A-5356934663D5}"/>
              </a:ext>
            </a:extLst>
          </p:cNvPr>
          <p:cNvSpPr/>
          <p:nvPr/>
        </p:nvSpPr>
        <p:spPr>
          <a:xfrm>
            <a:off x="7915215" y="293665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64" name="مستطيل 1063">
            <a:extLst>
              <a:ext uri="{FF2B5EF4-FFF2-40B4-BE49-F238E27FC236}">
                <a16:creationId xmlns:a16="http://schemas.microsoft.com/office/drawing/2014/main" id="{A38FA8AF-AFA9-C858-451C-E9D229A3DC47}"/>
              </a:ext>
            </a:extLst>
          </p:cNvPr>
          <p:cNvSpPr/>
          <p:nvPr/>
        </p:nvSpPr>
        <p:spPr>
          <a:xfrm>
            <a:off x="8333174" y="2936666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65" name="مستطيل 1064">
            <a:extLst>
              <a:ext uri="{FF2B5EF4-FFF2-40B4-BE49-F238E27FC236}">
                <a16:creationId xmlns:a16="http://schemas.microsoft.com/office/drawing/2014/main" id="{FDD8D8CE-DC0A-CBFE-2CBC-62C55B81203A}"/>
              </a:ext>
            </a:extLst>
          </p:cNvPr>
          <p:cNvSpPr/>
          <p:nvPr/>
        </p:nvSpPr>
        <p:spPr>
          <a:xfrm>
            <a:off x="8751133" y="2936663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66" name="مستطيل 1065">
            <a:extLst>
              <a:ext uri="{FF2B5EF4-FFF2-40B4-BE49-F238E27FC236}">
                <a16:creationId xmlns:a16="http://schemas.microsoft.com/office/drawing/2014/main" id="{4890C498-CAB9-ADB5-57E5-DC57B8AF5A2C}"/>
              </a:ext>
            </a:extLst>
          </p:cNvPr>
          <p:cNvSpPr/>
          <p:nvPr/>
        </p:nvSpPr>
        <p:spPr>
          <a:xfrm>
            <a:off x="8445087" y="1892806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67" name="مستطيل 1066">
            <a:extLst>
              <a:ext uri="{FF2B5EF4-FFF2-40B4-BE49-F238E27FC236}">
                <a16:creationId xmlns:a16="http://schemas.microsoft.com/office/drawing/2014/main" id="{664E4622-A31B-B9DB-3119-8808119EE050}"/>
              </a:ext>
            </a:extLst>
          </p:cNvPr>
          <p:cNvSpPr/>
          <p:nvPr/>
        </p:nvSpPr>
        <p:spPr>
          <a:xfrm>
            <a:off x="8873542" y="189280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68" name="مستطيل 1067">
            <a:extLst>
              <a:ext uri="{FF2B5EF4-FFF2-40B4-BE49-F238E27FC236}">
                <a16:creationId xmlns:a16="http://schemas.microsoft.com/office/drawing/2014/main" id="{1BF30035-32FE-0D56-35EE-3DA92D57C875}"/>
              </a:ext>
            </a:extLst>
          </p:cNvPr>
          <p:cNvSpPr/>
          <p:nvPr/>
        </p:nvSpPr>
        <p:spPr>
          <a:xfrm>
            <a:off x="9301997" y="1892803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 err="1">
                <a:solidFill>
                  <a:srgbClr val="C00000"/>
                </a:solidFill>
                <a:latin typeface="MyriadPro-Light"/>
              </a:rPr>
              <a:t>i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69" name="مستطيل 1068">
            <a:extLst>
              <a:ext uri="{FF2B5EF4-FFF2-40B4-BE49-F238E27FC236}">
                <a16:creationId xmlns:a16="http://schemas.microsoft.com/office/drawing/2014/main" id="{718FA4DD-C195-2789-84EC-2788B3E9FD46}"/>
              </a:ext>
            </a:extLst>
          </p:cNvPr>
          <p:cNvSpPr/>
          <p:nvPr/>
        </p:nvSpPr>
        <p:spPr>
          <a:xfrm>
            <a:off x="9730452" y="1892801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70" name="مستطيل 1069">
            <a:extLst>
              <a:ext uri="{FF2B5EF4-FFF2-40B4-BE49-F238E27FC236}">
                <a16:creationId xmlns:a16="http://schemas.microsoft.com/office/drawing/2014/main" id="{EE9AC7B0-D0C3-6A67-ABEB-A3B2180272AC}"/>
              </a:ext>
            </a:extLst>
          </p:cNvPr>
          <p:cNvSpPr/>
          <p:nvPr/>
        </p:nvSpPr>
        <p:spPr>
          <a:xfrm>
            <a:off x="7944538" y="2400890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m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71" name="مستطيل 1070">
            <a:extLst>
              <a:ext uri="{FF2B5EF4-FFF2-40B4-BE49-F238E27FC236}">
                <a16:creationId xmlns:a16="http://schemas.microsoft.com/office/drawing/2014/main" id="{455A29A1-6B8F-1EE6-AB74-94E80DF12E47}"/>
              </a:ext>
            </a:extLst>
          </p:cNvPr>
          <p:cNvSpPr/>
          <p:nvPr/>
        </p:nvSpPr>
        <p:spPr>
          <a:xfrm>
            <a:off x="8381662" y="240186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72" name="مستطيل 1071">
            <a:extLst>
              <a:ext uri="{FF2B5EF4-FFF2-40B4-BE49-F238E27FC236}">
                <a16:creationId xmlns:a16="http://schemas.microsoft.com/office/drawing/2014/main" id="{2ED7961A-3AE6-AFB0-FA92-84C5FB1BB07D}"/>
              </a:ext>
            </a:extLst>
          </p:cNvPr>
          <p:cNvSpPr/>
          <p:nvPr/>
        </p:nvSpPr>
        <p:spPr>
          <a:xfrm>
            <a:off x="8807834" y="240088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73" name="مستطيل 1072">
            <a:extLst>
              <a:ext uri="{FF2B5EF4-FFF2-40B4-BE49-F238E27FC236}">
                <a16:creationId xmlns:a16="http://schemas.microsoft.com/office/drawing/2014/main" id="{C3C4FEE5-3E89-E59A-2C98-0984489453B7}"/>
              </a:ext>
            </a:extLst>
          </p:cNvPr>
          <p:cNvSpPr/>
          <p:nvPr/>
        </p:nvSpPr>
        <p:spPr>
          <a:xfrm>
            <a:off x="9234006" y="239990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74" name="مستطيل 1073">
            <a:extLst>
              <a:ext uri="{FF2B5EF4-FFF2-40B4-BE49-F238E27FC236}">
                <a16:creationId xmlns:a16="http://schemas.microsoft.com/office/drawing/2014/main" id="{B2B308D0-A280-9941-8853-C90D32F22F56}"/>
              </a:ext>
            </a:extLst>
          </p:cNvPr>
          <p:cNvSpPr/>
          <p:nvPr/>
        </p:nvSpPr>
        <p:spPr>
          <a:xfrm>
            <a:off x="9660178" y="239892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c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75" name="مستطيل 1074">
            <a:extLst>
              <a:ext uri="{FF2B5EF4-FFF2-40B4-BE49-F238E27FC236}">
                <a16:creationId xmlns:a16="http://schemas.microsoft.com/office/drawing/2014/main" id="{31AFB923-55A7-436E-39B9-A7E70B3E8A3F}"/>
              </a:ext>
            </a:extLst>
          </p:cNvPr>
          <p:cNvSpPr/>
          <p:nvPr/>
        </p:nvSpPr>
        <p:spPr>
          <a:xfrm>
            <a:off x="10086350" y="239794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76" name="مستطيل 1075">
            <a:extLst>
              <a:ext uri="{FF2B5EF4-FFF2-40B4-BE49-F238E27FC236}">
                <a16:creationId xmlns:a16="http://schemas.microsoft.com/office/drawing/2014/main" id="{38E4E485-63CD-DD8D-83FB-3053C35D2197}"/>
              </a:ext>
            </a:extLst>
          </p:cNvPr>
          <p:cNvSpPr/>
          <p:nvPr/>
        </p:nvSpPr>
        <p:spPr>
          <a:xfrm>
            <a:off x="10512522" y="239696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1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1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1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1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1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1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1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1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1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1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1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1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1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00"/>
                                        <p:tgtEl>
                                          <p:spTgt spid="1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p.199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343" y="636292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2050" name="Picture 2" descr="seal clapping">
            <a:extLst>
              <a:ext uri="{FF2B5EF4-FFF2-40B4-BE49-F238E27FC236}">
                <a16:creationId xmlns:a16="http://schemas.microsoft.com/office/drawing/2014/main" id="{16388EF4-AA8A-4F30-A0A3-FC4E1125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3" y="4207268"/>
            <a:ext cx="2197992" cy="21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E454934-8DB4-BE83-89A7-406E9A8B2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162" y="493058"/>
            <a:ext cx="9155029" cy="444617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4D0CF89-DA62-2698-061C-27096D7A721C}"/>
              </a:ext>
            </a:extLst>
          </p:cNvPr>
          <p:cNvSpPr/>
          <p:nvPr/>
        </p:nvSpPr>
        <p:spPr>
          <a:xfrm>
            <a:off x="3680739" y="1767700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Saudi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5472248-697A-61D0-9384-13CE5FFB6C7F}"/>
              </a:ext>
            </a:extLst>
          </p:cNvPr>
          <p:cNvSpPr/>
          <p:nvPr/>
        </p:nvSpPr>
        <p:spPr>
          <a:xfrm>
            <a:off x="5004885" y="2254482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Omani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621E4D8-A8ED-CAC5-A297-755F45FA9900}"/>
              </a:ext>
            </a:extLst>
          </p:cNvPr>
          <p:cNvSpPr/>
          <p:nvPr/>
        </p:nvSpPr>
        <p:spPr>
          <a:xfrm>
            <a:off x="6778017" y="2741264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England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354546A-16A2-A78D-D6D5-3D6A1666670F}"/>
              </a:ext>
            </a:extLst>
          </p:cNvPr>
          <p:cNvSpPr/>
          <p:nvPr/>
        </p:nvSpPr>
        <p:spPr>
          <a:xfrm>
            <a:off x="6778017" y="3148880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Australia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6061952-856D-003F-FF60-947DADD26D3C}"/>
              </a:ext>
            </a:extLst>
          </p:cNvPr>
          <p:cNvSpPr/>
          <p:nvPr/>
        </p:nvSpPr>
        <p:spPr>
          <a:xfrm>
            <a:off x="6009912" y="3582393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Brazilian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287F11EE-4626-C7CD-6912-FEB00A53E6EE}"/>
              </a:ext>
            </a:extLst>
          </p:cNvPr>
          <p:cNvSpPr/>
          <p:nvPr/>
        </p:nvSpPr>
        <p:spPr>
          <a:xfrm>
            <a:off x="5597712" y="4018161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Egyptian</a:t>
            </a:r>
          </a:p>
        </p:txBody>
      </p:sp>
    </p:spTree>
    <p:extLst>
      <p:ext uri="{BB962C8B-B14F-4D97-AF65-F5344CB8AC3E}">
        <p14:creationId xmlns:p14="http://schemas.microsoft.com/office/powerpoint/2010/main" val="33370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p.200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4D8300C-837F-8458-230D-195392693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25"/>
          <a:stretch/>
        </p:blipFill>
        <p:spPr>
          <a:xfrm>
            <a:off x="1030991" y="1325452"/>
            <a:ext cx="9345282" cy="502847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D62BA64-CD3D-1C8B-7F72-D9E31A98E8D9}"/>
              </a:ext>
            </a:extLst>
          </p:cNvPr>
          <p:cNvSpPr/>
          <p:nvPr/>
        </p:nvSpPr>
        <p:spPr>
          <a:xfrm>
            <a:off x="4164773" y="2500719"/>
            <a:ext cx="9109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3019246-E1C8-9ED9-A4BF-40DD5D4AB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7" b="76062"/>
          <a:stretch/>
        </p:blipFill>
        <p:spPr>
          <a:xfrm>
            <a:off x="1954864" y="168275"/>
            <a:ext cx="6000398" cy="1157177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6CDDD993-1AE1-21B1-F76D-3E78FB7468EC}"/>
              </a:ext>
            </a:extLst>
          </p:cNvPr>
          <p:cNvSpPr/>
          <p:nvPr/>
        </p:nvSpPr>
        <p:spPr>
          <a:xfrm>
            <a:off x="2919825" y="3039907"/>
            <a:ext cx="9109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m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5022851-B3BC-3D01-FA59-A1BC2795F7CD}"/>
              </a:ext>
            </a:extLst>
          </p:cNvPr>
          <p:cNvSpPr/>
          <p:nvPr/>
        </p:nvSpPr>
        <p:spPr>
          <a:xfrm>
            <a:off x="5666667" y="3039906"/>
            <a:ext cx="9109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1C48632-C7FC-19BE-7F4B-C56B8798847D}"/>
              </a:ext>
            </a:extLst>
          </p:cNvPr>
          <p:cNvSpPr/>
          <p:nvPr/>
        </p:nvSpPr>
        <p:spPr>
          <a:xfrm>
            <a:off x="4421719" y="3516523"/>
            <a:ext cx="9109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B6A6DF5-86A9-C4D7-338A-F750315A3EC8}"/>
              </a:ext>
            </a:extLst>
          </p:cNvPr>
          <p:cNvSpPr/>
          <p:nvPr/>
        </p:nvSpPr>
        <p:spPr>
          <a:xfrm>
            <a:off x="2857654" y="4018522"/>
            <a:ext cx="9109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m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B34D108-E918-6189-A07C-A10611D04F66}"/>
              </a:ext>
            </a:extLst>
          </p:cNvPr>
          <p:cNvSpPr/>
          <p:nvPr/>
        </p:nvSpPr>
        <p:spPr>
          <a:xfrm>
            <a:off x="4421718" y="4304390"/>
            <a:ext cx="9109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Are 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399161B-14A9-D9CE-354B-FF6EE73ACBAA}"/>
              </a:ext>
            </a:extLst>
          </p:cNvPr>
          <p:cNvSpPr/>
          <p:nvPr/>
        </p:nvSpPr>
        <p:spPr>
          <a:xfrm>
            <a:off x="3375309" y="4754362"/>
            <a:ext cx="9109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90A39B6-3C91-BA68-0268-164BAEE7E499}"/>
              </a:ext>
            </a:extLst>
          </p:cNvPr>
          <p:cNvSpPr/>
          <p:nvPr/>
        </p:nvSpPr>
        <p:spPr>
          <a:xfrm>
            <a:off x="2868147" y="5230978"/>
            <a:ext cx="9109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Is 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A6CC8A1-CA34-4196-8EC2-44E5FBBF4CAE}"/>
              </a:ext>
            </a:extLst>
          </p:cNvPr>
          <p:cNvSpPr/>
          <p:nvPr/>
        </p:nvSpPr>
        <p:spPr>
          <a:xfrm>
            <a:off x="3422436" y="5789743"/>
            <a:ext cx="114614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isn’t 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6DB5BEC-7E99-D496-C2B3-A6EB786C0856}"/>
              </a:ext>
            </a:extLst>
          </p:cNvPr>
          <p:cNvSpPr/>
          <p:nvPr/>
        </p:nvSpPr>
        <p:spPr>
          <a:xfrm>
            <a:off x="4955063" y="5784895"/>
            <a:ext cx="114614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is 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3E3D21E6-F554-BE59-D47C-F2BEFB8DAE94}"/>
              </a:ext>
            </a:extLst>
          </p:cNvPr>
          <p:cNvSpPr/>
          <p:nvPr/>
        </p:nvSpPr>
        <p:spPr>
          <a:xfrm>
            <a:off x="4457016" y="4130882"/>
            <a:ext cx="618726" cy="421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1BEA7790-1B73-EB1B-F180-54B6B4621D9D}"/>
              </a:ext>
            </a:extLst>
          </p:cNvPr>
          <p:cNvSpPr/>
          <p:nvPr/>
        </p:nvSpPr>
        <p:spPr>
          <a:xfrm>
            <a:off x="6984450" y="4203150"/>
            <a:ext cx="441984" cy="421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363DF35C-B0B2-F5B3-E946-AE04C554E8D3}"/>
              </a:ext>
            </a:extLst>
          </p:cNvPr>
          <p:cNvSpPr/>
          <p:nvPr/>
        </p:nvSpPr>
        <p:spPr>
          <a:xfrm>
            <a:off x="5111694" y="4971120"/>
            <a:ext cx="599199" cy="421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3FA4359E-A49D-E0FD-5CC3-0069A3C524E7}"/>
              </a:ext>
            </a:extLst>
          </p:cNvPr>
          <p:cNvSpPr/>
          <p:nvPr/>
        </p:nvSpPr>
        <p:spPr>
          <a:xfrm>
            <a:off x="7484469" y="4979084"/>
            <a:ext cx="392988" cy="421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497661F4-DA78-98A1-28E4-43A16DC9D784}"/>
              </a:ext>
            </a:extLst>
          </p:cNvPr>
          <p:cNvSpPr/>
          <p:nvPr/>
        </p:nvSpPr>
        <p:spPr>
          <a:xfrm>
            <a:off x="6066014" y="5952674"/>
            <a:ext cx="392988" cy="421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" name="Picture 2" descr="Bitmoji Image">
            <a:extLst>
              <a:ext uri="{FF2B5EF4-FFF2-40B4-BE49-F238E27FC236}">
                <a16:creationId xmlns:a16="http://schemas.microsoft.com/office/drawing/2014/main" id="{642400F9-FE8F-4CA3-8CBF-D18755A3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789" y="3197661"/>
            <a:ext cx="2056599" cy="20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44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p.200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F1F9D68-8E50-1D39-FA53-758CE4C98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58" y="876465"/>
            <a:ext cx="10551190" cy="5331936"/>
          </a:xfrm>
          <a:prstGeom prst="rect">
            <a:avLst/>
          </a:prstGeom>
        </p:spPr>
      </p:pic>
      <p:pic>
        <p:nvPicPr>
          <p:cNvPr id="3074" name="Picture 2" descr="Nice">
            <a:extLst>
              <a:ext uri="{FF2B5EF4-FFF2-40B4-BE49-F238E27FC236}">
                <a16:creationId xmlns:a16="http://schemas.microsoft.com/office/drawing/2014/main" id="{A1F3E53F-17E1-4295-8AF9-B588D03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459" y="119360"/>
            <a:ext cx="2698541" cy="26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E46A57E-D50E-2428-ACBF-C3A45494836D}"/>
              </a:ext>
            </a:extLst>
          </p:cNvPr>
          <p:cNvSpPr/>
          <p:nvPr/>
        </p:nvSpPr>
        <p:spPr>
          <a:xfrm>
            <a:off x="3930784" y="1815913"/>
            <a:ext cx="503252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No, he isn’t. He is from Ecuador.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8202A4E-6C00-4485-B1E0-4495AA8CE3C4}"/>
              </a:ext>
            </a:extLst>
          </p:cNvPr>
          <p:cNvSpPr/>
          <p:nvPr/>
        </p:nvSpPr>
        <p:spPr>
          <a:xfrm>
            <a:off x="4291251" y="2393777"/>
            <a:ext cx="503252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Yes, he is.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50D808B-3A60-C9FC-8FDD-6DDCD670F7A1}"/>
              </a:ext>
            </a:extLst>
          </p:cNvPr>
          <p:cNvSpPr/>
          <p:nvPr/>
        </p:nvSpPr>
        <p:spPr>
          <a:xfrm>
            <a:off x="3633285" y="2949409"/>
            <a:ext cx="503252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No, he isn’t. He’s on vacation.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5C62581-EE7F-731C-4807-85BB67EC4C08}"/>
              </a:ext>
            </a:extLst>
          </p:cNvPr>
          <p:cNvSpPr/>
          <p:nvPr/>
        </p:nvSpPr>
        <p:spPr>
          <a:xfrm>
            <a:off x="3633284" y="3505041"/>
            <a:ext cx="624807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No, he isn’t. He’s from the United States.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8571C38-F2D0-EF2B-112B-B34C5DE499A7}"/>
              </a:ext>
            </a:extLst>
          </p:cNvPr>
          <p:cNvSpPr/>
          <p:nvPr/>
        </p:nvSpPr>
        <p:spPr>
          <a:xfrm>
            <a:off x="5275920" y="4060673"/>
            <a:ext cx="503252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Yes, they are.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A4D45D39-A47D-C957-B0D0-2604B3C751AD}"/>
              </a:ext>
            </a:extLst>
          </p:cNvPr>
          <p:cNvSpPr/>
          <p:nvPr/>
        </p:nvSpPr>
        <p:spPr>
          <a:xfrm>
            <a:off x="3731844" y="4578905"/>
            <a:ext cx="503252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Yes, it is.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FE042F3-7341-883A-5C95-1C6C1F1994D3}"/>
              </a:ext>
            </a:extLst>
          </p:cNvPr>
          <p:cNvSpPr/>
          <p:nvPr/>
        </p:nvSpPr>
        <p:spPr>
          <a:xfrm>
            <a:off x="4848836" y="5098907"/>
            <a:ext cx="576258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No, they aren’t. They are in Brazil now.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85795286-74A1-954F-DC11-82E350A7E1D5}"/>
              </a:ext>
            </a:extLst>
          </p:cNvPr>
          <p:cNvSpPr/>
          <p:nvPr/>
        </p:nvSpPr>
        <p:spPr>
          <a:xfrm>
            <a:off x="5276376" y="5652769"/>
            <a:ext cx="650496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No, they aren’t. They live in Rio de Janeiro</a:t>
            </a:r>
          </a:p>
        </p:txBody>
      </p:sp>
    </p:spTree>
    <p:extLst>
      <p:ext uri="{BB962C8B-B14F-4D97-AF65-F5344CB8AC3E}">
        <p14:creationId xmlns:p14="http://schemas.microsoft.com/office/powerpoint/2010/main" val="16912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p.201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124" y="6041050"/>
            <a:ext cx="4114800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2" name="Picture 2" descr="Bitmoji Image">
            <a:extLst>
              <a:ext uri="{FF2B5EF4-FFF2-40B4-BE49-F238E27FC236}">
                <a16:creationId xmlns:a16="http://schemas.microsoft.com/office/drawing/2014/main" id="{3A0070A7-C52F-48C2-8EAB-0506FA57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4" y="4467767"/>
            <a:ext cx="2137764" cy="21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A2460D1-D378-1C04-C50B-86244DCC5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768" y="100009"/>
            <a:ext cx="9770198" cy="64376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F9A4A44-D4E0-BD5E-12AC-C32FA486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2" b="3346"/>
          <a:stretch>
            <a:fillRect/>
          </a:stretch>
        </p:blipFill>
        <p:spPr bwMode="auto">
          <a:xfrm>
            <a:off x="5507391" y="1473605"/>
            <a:ext cx="616381" cy="54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CAFE8EF-8B44-3F3B-6D27-7F575AEB0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2" b="3346"/>
          <a:stretch>
            <a:fillRect/>
          </a:stretch>
        </p:blipFill>
        <p:spPr bwMode="auto">
          <a:xfrm>
            <a:off x="4575006" y="2114442"/>
            <a:ext cx="616381" cy="54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5E9AF09-EEDB-0B38-B6A3-4CB12E293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2" b="3346"/>
          <a:stretch>
            <a:fillRect/>
          </a:stretch>
        </p:blipFill>
        <p:spPr bwMode="auto">
          <a:xfrm>
            <a:off x="9117662" y="2971100"/>
            <a:ext cx="616381" cy="54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47DE9D9-CBEE-0C72-760F-E65380385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2" b="3346"/>
          <a:stretch>
            <a:fillRect/>
          </a:stretch>
        </p:blipFill>
        <p:spPr bwMode="auto">
          <a:xfrm>
            <a:off x="5606782" y="4242362"/>
            <a:ext cx="616381" cy="54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79C8E29-A371-D0ED-30BA-01CA6E11F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2" b="3346"/>
          <a:stretch>
            <a:fillRect/>
          </a:stretch>
        </p:blipFill>
        <p:spPr bwMode="auto">
          <a:xfrm>
            <a:off x="4575006" y="4917276"/>
            <a:ext cx="616381" cy="54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7FFFE1F-F1F8-0F11-C304-98BDA4ADC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2" b="3346"/>
          <a:stretch>
            <a:fillRect/>
          </a:stretch>
        </p:blipFill>
        <p:spPr bwMode="auto">
          <a:xfrm>
            <a:off x="9075066" y="5143510"/>
            <a:ext cx="616381" cy="54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68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p.201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98954" y="6383049"/>
            <a:ext cx="4114800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10" name="Picture 2" descr="Bitmoji Image">
            <a:extLst>
              <a:ext uri="{FF2B5EF4-FFF2-40B4-BE49-F238E27FC236}">
                <a16:creationId xmlns:a16="http://schemas.microsoft.com/office/drawing/2014/main" id="{2C119E96-7FC6-495D-B0A3-A4FA2F77C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" y="4674114"/>
            <a:ext cx="2183885" cy="218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5852F66-DB1D-08B8-C01D-B3B33B1A0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948" y="512981"/>
            <a:ext cx="9348009" cy="549923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234742B-D89E-EED6-02EA-B613691617B7}"/>
              </a:ext>
            </a:extLst>
          </p:cNvPr>
          <p:cNvSpPr/>
          <p:nvPr/>
        </p:nvSpPr>
        <p:spPr>
          <a:xfrm>
            <a:off x="4863549" y="1827929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Are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405E986-777B-08A3-CD34-DB19CB7B3E5F}"/>
              </a:ext>
            </a:extLst>
          </p:cNvPr>
          <p:cNvSpPr/>
          <p:nvPr/>
        </p:nvSpPr>
        <p:spPr>
          <a:xfrm>
            <a:off x="4270601" y="2355176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they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A5A68D7-129C-3A98-C116-126A629A64C9}"/>
              </a:ext>
            </a:extLst>
          </p:cNvPr>
          <p:cNvSpPr/>
          <p:nvPr/>
        </p:nvSpPr>
        <p:spPr>
          <a:xfrm>
            <a:off x="3769858" y="2835011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Where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AC191D1-7FE1-833C-3082-1CCB268877BF}"/>
              </a:ext>
            </a:extLst>
          </p:cNvPr>
          <p:cNvSpPr/>
          <p:nvPr/>
        </p:nvSpPr>
        <p:spPr>
          <a:xfrm>
            <a:off x="3930076" y="3314846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I’m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F902226-04B9-30CE-DBE8-F40459DA8350}"/>
              </a:ext>
            </a:extLst>
          </p:cNvPr>
          <p:cNvSpPr/>
          <p:nvPr/>
        </p:nvSpPr>
        <p:spPr>
          <a:xfrm>
            <a:off x="4207425" y="3819781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from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A735D35-E909-F13A-5821-0594E4C87171}"/>
              </a:ext>
            </a:extLst>
          </p:cNvPr>
          <p:cNvSpPr/>
          <p:nvPr/>
        </p:nvSpPr>
        <p:spPr>
          <a:xfrm>
            <a:off x="5115199" y="4347100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A55BF37A-74DE-762F-4263-212B8BBD85BF}"/>
              </a:ext>
            </a:extLst>
          </p:cNvPr>
          <p:cNvSpPr/>
          <p:nvPr/>
        </p:nvSpPr>
        <p:spPr>
          <a:xfrm>
            <a:off x="6022973" y="4874419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vacation</a:t>
            </a:r>
          </a:p>
        </p:txBody>
      </p:sp>
    </p:spTree>
    <p:extLst>
      <p:ext uri="{BB962C8B-B14F-4D97-AF65-F5344CB8AC3E}">
        <p14:creationId xmlns:p14="http://schemas.microsoft.com/office/powerpoint/2010/main" val="339622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p.202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4925" y="6334002"/>
            <a:ext cx="2161947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0CAC111-C787-9D2A-39AD-7FC1072C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428" y="86487"/>
            <a:ext cx="9100079" cy="6463017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EB1269C-9C61-4CD0-BBCC-BF55A24D353E}"/>
              </a:ext>
            </a:extLst>
          </p:cNvPr>
          <p:cNvSpPr/>
          <p:nvPr/>
        </p:nvSpPr>
        <p:spPr>
          <a:xfrm>
            <a:off x="4439413" y="3270753"/>
            <a:ext cx="232596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Carlos  Torres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51EED4A-F962-0F53-6591-95260A7A7A44}"/>
              </a:ext>
            </a:extLst>
          </p:cNvPr>
          <p:cNvSpPr/>
          <p:nvPr/>
        </p:nvSpPr>
        <p:spPr>
          <a:xfrm>
            <a:off x="4647704" y="3684481"/>
            <a:ext cx="232596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Chilean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8E3CD1A-CDF6-2867-7E94-92782D412501}"/>
              </a:ext>
            </a:extLst>
          </p:cNvPr>
          <p:cNvSpPr/>
          <p:nvPr/>
        </p:nvSpPr>
        <p:spPr>
          <a:xfrm>
            <a:off x="3634970" y="4646735"/>
            <a:ext cx="428572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Los Angeles, California, U.S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321DE0D-AE96-104B-5310-B8DDFB7C5405}"/>
              </a:ext>
            </a:extLst>
          </p:cNvPr>
          <p:cNvSpPr/>
          <p:nvPr/>
        </p:nvSpPr>
        <p:spPr>
          <a:xfrm>
            <a:off x="4329215" y="5096366"/>
            <a:ext cx="232596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AE1F348-6864-F111-AE00-F24802C8F4A4}"/>
              </a:ext>
            </a:extLst>
          </p:cNvPr>
          <p:cNvSpPr/>
          <p:nvPr/>
        </p:nvSpPr>
        <p:spPr>
          <a:xfrm>
            <a:off x="4821092" y="5545997"/>
            <a:ext cx="399757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carlos123@worldnet.com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5E1A9DA-06D2-11D6-18C0-0A3604EBFE3E}"/>
              </a:ext>
            </a:extLst>
          </p:cNvPr>
          <p:cNvSpPr/>
          <p:nvPr/>
        </p:nvSpPr>
        <p:spPr>
          <a:xfrm>
            <a:off x="5079909" y="5983594"/>
            <a:ext cx="399757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310-555-9901</a:t>
            </a: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824" y="2484788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7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p.202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4925" y="6334002"/>
            <a:ext cx="2161947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" y="3370965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092394E-5762-DC61-B9CA-5579484B9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934" y="71491"/>
            <a:ext cx="7688920" cy="616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521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8344828"/>
</p:tagLst>
</file>

<file path=ppt/theme/theme1.xml><?xml version="1.0" encoding="utf-8"?>
<a:theme xmlns:a="http://schemas.openxmlformats.org/drawingml/2006/main" name="BlockprintVTI">
  <a:themeElements>
    <a:clrScheme name="مخصص 6">
      <a:dk1>
        <a:srgbClr val="7030A0"/>
      </a:dk1>
      <a:lt1>
        <a:srgbClr val="F8D1CC"/>
      </a:lt1>
      <a:dk2>
        <a:srgbClr val="2C3C43"/>
      </a:dk2>
      <a:lt2>
        <a:srgbClr val="EBEBEB"/>
      </a:lt2>
      <a:accent1>
        <a:srgbClr val="932313"/>
      </a:accent1>
      <a:accent2>
        <a:srgbClr val="ED97E3"/>
      </a:accent2>
      <a:accent3>
        <a:srgbClr val="F8D1CC"/>
      </a:accent3>
      <a:accent4>
        <a:srgbClr val="F1A499"/>
      </a:accent4>
      <a:accent5>
        <a:srgbClr val="C42F1A"/>
      </a:accent5>
      <a:accent6>
        <a:srgbClr val="FDBFF4"/>
      </a:accent6>
      <a:hlink>
        <a:srgbClr val="FE72D9"/>
      </a:hlink>
      <a:folHlink>
        <a:srgbClr val="7030A0"/>
      </a:folHlink>
    </a:clrScheme>
    <a:fontScheme name="Custom 5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TM03457485[[fn=شبكة]]</Template>
  <TotalTime>0</TotalTime>
  <Words>218</Words>
  <Application>Microsoft Office PowerPoint</Application>
  <PresentationFormat>شاشة عريضة</PresentationFormat>
  <Paragraphs>112</Paragraphs>
  <Slides>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5" baseType="lpstr">
      <vt:lpstr>Arial</vt:lpstr>
      <vt:lpstr>AvenirNext LT Pro Medium</vt:lpstr>
      <vt:lpstr>Calibri</vt:lpstr>
      <vt:lpstr>MyriadPro-Light</vt:lpstr>
      <vt:lpstr>Segoe UI</vt:lpstr>
      <vt:lpstr>BlockprintVTI</vt:lpstr>
      <vt:lpstr>Unit 4  Around the world</vt:lpstr>
      <vt:lpstr>p.199</vt:lpstr>
      <vt:lpstr>p.199</vt:lpstr>
      <vt:lpstr>p.200</vt:lpstr>
      <vt:lpstr>p.200</vt:lpstr>
      <vt:lpstr>p.201</vt:lpstr>
      <vt:lpstr>p.201</vt:lpstr>
      <vt:lpstr>p.202</vt:lpstr>
      <vt:lpstr>p.202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1 Lifestyles</dc:title>
  <dc:creator>Dalal Otaibi</dc:creator>
  <cp:lastModifiedBy>Dalal Otaibi</cp:lastModifiedBy>
  <cp:revision>21</cp:revision>
  <dcterms:created xsi:type="dcterms:W3CDTF">2021-09-11T05:33:11Z</dcterms:created>
  <dcterms:modified xsi:type="dcterms:W3CDTF">2023-10-24T18:16:01Z</dcterms:modified>
</cp:coreProperties>
</file>