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64" r:id="rId4"/>
    <p:sldId id="257" r:id="rId5"/>
    <p:sldId id="285" r:id="rId6"/>
    <p:sldId id="265" r:id="rId7"/>
    <p:sldId id="259" r:id="rId8"/>
    <p:sldId id="292" r:id="rId9"/>
    <p:sldId id="260" r:id="rId10"/>
    <p:sldId id="273" r:id="rId11"/>
    <p:sldId id="286" r:id="rId12"/>
    <p:sldId id="293" r:id="rId13"/>
    <p:sldId id="266" r:id="rId14"/>
    <p:sldId id="288" r:id="rId15"/>
    <p:sldId id="294" r:id="rId16"/>
    <p:sldId id="290" r:id="rId17"/>
    <p:sldId id="268" r:id="rId18"/>
    <p:sldId id="269" r:id="rId19"/>
    <p:sldId id="262" r:id="rId20"/>
    <p:sldId id="272" r:id="rId21"/>
    <p:sldId id="281" r:id="rId22"/>
    <p:sldId id="263" r:id="rId23"/>
  </p:sldIdLst>
  <p:sldSz cx="9144000" cy="5143500" type="screen16x9"/>
  <p:notesSz cx="6858000" cy="9144000"/>
  <p:embeddedFontLst>
    <p:embeddedFont>
      <p:font typeface="AGA Aladdin Regular" pitchFamily="2" charset="-78"/>
      <p:regular r:id="rId25"/>
    </p:embeddedFont>
    <p:embeddedFont>
      <p:font typeface="Andalus" panose="02020603050405020304" pitchFamily="18" charset="-78"/>
      <p:regular r:id="rId26"/>
    </p:embeddedFont>
    <p:embeddedFont>
      <p:font typeface="Quicksand" panose="020B0604020202020204" charset="0"/>
      <p:regular r:id="rId27"/>
      <p:bold r:id="rId28"/>
    </p:embeddedFont>
    <p:embeddedFont>
      <p:font typeface="Short Stack" panose="020B0604020202020204" charset="0"/>
      <p:regular r:id="rId29"/>
    </p:embeddedFont>
    <p:embeddedFont>
      <p:font typeface="Amatic SC" panose="020B0604020202020204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9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6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15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60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500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70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395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1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74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73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8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847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 smtClean="0">
                <a:cs typeface="AGA Aladdin Regular" pitchFamily="2" charset="-78"/>
              </a:rPr>
              <a:t>المعادلات التربيعية : </a:t>
            </a:r>
            <a:r>
              <a:rPr lang="ar-SA" sz="5400" dirty="0" smtClean="0">
                <a:cs typeface="AGA Aladdin Regular" pitchFamily="2" charset="-78"/>
              </a:rPr>
              <a:t>الفرق بين مربعين</a:t>
            </a:r>
            <a:endParaRPr sz="5400"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787236" y="1215737"/>
            <a:ext cx="5288973" cy="33770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372414" y="1405974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79933" y="535132"/>
            <a:ext cx="2235384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cs typeface="AGA Aladdin Regular" pitchFamily="2" charset="-78"/>
              </a:rPr>
              <a:t>تطبيق التحليل أكثر من مرة</a:t>
            </a:r>
            <a:endParaRPr lang="ar-SA" sz="20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398" y="1364410"/>
            <a:ext cx="4676893" cy="308009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900" y="2106323"/>
            <a:ext cx="1749569" cy="18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961" y="1160133"/>
            <a:ext cx="2444028" cy="443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644" y="1865688"/>
            <a:ext cx="1334435" cy="4448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253" y="1865688"/>
            <a:ext cx="1491427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2119745"/>
            <a:ext cx="7432043" cy="13092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20" y="2427711"/>
            <a:ext cx="7350295" cy="6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762174" y="1205346"/>
            <a:ext cx="5147782" cy="32835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564582" y="1392382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48076" y="1433946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71798" y="568903"/>
            <a:ext cx="2360075" cy="46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تطبيق طرق مختلفة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4825" y="1292274"/>
            <a:ext cx="4800600" cy="31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961" y="1160133"/>
            <a:ext cx="2444028" cy="4438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478" y="1797597"/>
            <a:ext cx="1566768" cy="4527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9910" y="1747288"/>
            <a:ext cx="1660199" cy="5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961" y="1160133"/>
            <a:ext cx="2444028" cy="443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0145" y="1835658"/>
            <a:ext cx="2593207" cy="46307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6681" y="1846049"/>
            <a:ext cx="2521965" cy="4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1974273"/>
            <a:ext cx="7432043" cy="14339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20" y="2395638"/>
            <a:ext cx="7438223" cy="6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827260" y="800101"/>
            <a:ext cx="5786282" cy="37199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818421" y="667971"/>
            <a:ext cx="1738012" cy="99659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072496" y="667970"/>
            <a:ext cx="12218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4 </a:t>
            </a:r>
          </a:p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من 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اختبار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346" y="1031997"/>
            <a:ext cx="5055149" cy="333769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982" y="1979902"/>
            <a:ext cx="2222610" cy="19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500" y="1724890"/>
            <a:ext cx="5579918" cy="25457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714500" y="2579069"/>
            <a:ext cx="55071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8895" y="1818245"/>
            <a:ext cx="5493831" cy="6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143" y="1538453"/>
            <a:ext cx="3882448" cy="4503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1918" y="2157903"/>
            <a:ext cx="1109398" cy="388289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0023" y="2198427"/>
            <a:ext cx="1192603" cy="371648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609" y="2204931"/>
            <a:ext cx="1619721" cy="3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845611" y="1297259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05178" y="1280521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80748" y="1106226"/>
            <a:ext cx="3881680" cy="8808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درست تحليل ثلاثية حدود </a:t>
            </a:r>
            <a:r>
              <a:rPr lang="ar-SA" sz="2400" b="1" dirty="0" smtClean="0"/>
              <a:t>إلى ثنائيتي حد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85404" y="2428298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349542" y="241156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1273" y="2327564"/>
            <a:ext cx="4677956" cy="8180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أحلل </a:t>
            </a:r>
            <a:r>
              <a:rPr lang="ar-SA" sz="1800" b="1" dirty="0" smtClean="0"/>
              <a:t>ثنائية حد على صورة فرق بين مربعين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أحل </a:t>
            </a:r>
            <a:r>
              <a:rPr lang="ar-SA" sz="1800" b="1" dirty="0" smtClean="0"/>
              <a:t>معادلات باستعمال الفرق بين مربعين .</a:t>
            </a:r>
            <a:endParaRPr lang="ar-SA" sz="18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505911" y="1459655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5545704" y="2590694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78256" y="3532466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899064" y="3391032"/>
            <a:ext cx="2603015" cy="95236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800" b="1" dirty="0" smtClean="0"/>
              <a:t>الفرق بين مربعين</a:t>
            </a:r>
            <a:endParaRPr lang="ar-SA" sz="1800" b="1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5538556" y="3694862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086880" y="3514755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132609" y="1497858"/>
            <a:ext cx="6639791" cy="258733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678131" y="260953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865419" y="800101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936" y="1593251"/>
            <a:ext cx="6496733" cy="8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246909" y="1725191"/>
            <a:ext cx="6639791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102001" y="800101"/>
            <a:ext cx="2318511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مهارات التفكير العليا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78131" y="2557584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3491" y="1873200"/>
            <a:ext cx="5870056" cy="5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74765"/>
              </p:ext>
            </p:extLst>
          </p:nvPr>
        </p:nvGraphicFramePr>
        <p:xfrm>
          <a:off x="1162626" y="1552395"/>
          <a:ext cx="6500091" cy="222989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6697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16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أعرف ؟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bg1"/>
                          </a:solidFill>
                        </a:rPr>
                        <a:t>ماذا أريد أن أعرف ؟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تعلمت ؟ 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82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054927" y="935182"/>
            <a:ext cx="257694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جدول التعلم</a:t>
            </a:r>
            <a:endParaRPr lang="ar-SA" sz="2400" b="1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350817" y="1163782"/>
            <a:ext cx="5798128" cy="305492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67155" y="1319645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7419579" y="1348980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6255" y="1625961"/>
            <a:ext cx="5514683" cy="210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028701" y="1527464"/>
            <a:ext cx="6806046" cy="26081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8" y="1982085"/>
            <a:ext cx="6476134" cy="168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756062" y="1270890"/>
            <a:ext cx="5082139" cy="334387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388920" y="136441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179933" y="535132"/>
            <a:ext cx="2235384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cs typeface="AGA Aladdin Regular" pitchFamily="2" charset="-78"/>
              </a:rPr>
              <a:t>تحليل الفرق بين مربعين</a:t>
            </a:r>
            <a:endParaRPr lang="ar-SA" sz="16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410887" y="140597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0279" y="1333236"/>
            <a:ext cx="4312345" cy="32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961" y="1160133"/>
            <a:ext cx="2444028" cy="443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6727" y="1731213"/>
            <a:ext cx="1490457" cy="52166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8344" y="1797597"/>
            <a:ext cx="1684765" cy="4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1797598"/>
            <a:ext cx="3182093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997527" y="1797597"/>
            <a:ext cx="3198920" cy="243150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03952" y="2184926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85029" y="2184925"/>
            <a:ext cx="30445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2875" y="1878247"/>
            <a:ext cx="1523974" cy="37789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6391" y="1882730"/>
            <a:ext cx="1697434" cy="3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24820" y="1797626"/>
            <a:ext cx="7432043" cy="188075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82" y="2372591"/>
            <a:ext cx="7335981" cy="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8935</TotalTime>
  <Words>150</Words>
  <Application>Microsoft Office PowerPoint</Application>
  <PresentationFormat>عرض على الشاشة (16:9)</PresentationFormat>
  <Paragraphs>73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AGA Aladdin Regular</vt:lpstr>
      <vt:lpstr>Andalus</vt:lpstr>
      <vt:lpstr>Quicksand</vt:lpstr>
      <vt:lpstr>Short Stack</vt:lpstr>
      <vt:lpstr>Amatic SC</vt:lpstr>
      <vt:lpstr>Arial</vt:lpstr>
      <vt:lpstr>Knight template</vt:lpstr>
      <vt:lpstr>المعادلات التربيعية : الفرق بين مربعين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41</cp:revision>
  <dcterms:modified xsi:type="dcterms:W3CDTF">2023-11-05T19:13:03Z</dcterms:modified>
</cp:coreProperties>
</file>