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2" r:id="rId4"/>
    <p:sldId id="603" r:id="rId5"/>
    <p:sldId id="606" r:id="rId6"/>
    <p:sldId id="604" r:id="rId7"/>
    <p:sldId id="259" r:id="rId8"/>
    <p:sldId id="597" r:id="rId9"/>
    <p:sldId id="598" r:id="rId10"/>
    <p:sldId id="608" r:id="rId11"/>
    <p:sldId id="605" r:id="rId12"/>
    <p:sldId id="601" r:id="rId13"/>
    <p:sldId id="599" r:id="rId14"/>
    <p:sldId id="600" r:id="rId15"/>
    <p:sldId id="60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EC9"/>
    <a:srgbClr val="B09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7" d="100"/>
          <a:sy n="87" d="100"/>
        </p:scale>
        <p:origin x="6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47:13.04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29 36 455 0 0,'-28'-36'10846'0'0,"30"36"-10578"0"0,27 2 467 0 0,-1 1 1 0 0,38 8-1 0 0,-2 8-290 0 0,-47-14-346 0 0,0 1-1 0 0,0-2 1 0 0,23 4-1 0 0,7-4 225 0 0,-1-2 0 0 0,85-6 0 0 0,-90 1-43 0 0,-26 2-162 0 0,0 0 1 0 0,-1-1-1 0 0,1 0 1 0 0,13-5-1 0 0,-13 3 11 0 0,-1 1 0 0 0,1 0 0 0 0,19 0-1 0 0,1-1 452 0 0,-26 3-285 0 0,0 1 1 0 0,1 0-1 0 0,11 2 0 0 0,11 0 196 0 0,9-2-684 0 0,159 6-885 0 0,-62 2 1257 0 0,-37 1 34 0 0,-90-9-181 0 0,0 0 0 0 0,0-1 1 0 0,0 0-1 0 0,20-5 0 0 0,14-2 67 0 0,-4 4 3 0 0,0 2 0 0 0,57 5 0 0 0,10-1-44 0 0,0-1 34 0 0,-101 0-76 0 0,0-1 1 0 0,0 0-1 0 0,0 0 0 0 0,0 0 0 0 0,0-1 0 0 0,9-2 1 0 0,-14 2-17 0 0,-1 1 1 0 0,1-1 0 0 0,0 1 0 0 0,0-1-1 0 0,0 1 1 0 0,0 0 0 0 0,0 0 0 0 0,0 0 0 0 0,0 0-1 0 0,-1 0 1 0 0,1 0 0 0 0,0 0 0 0 0,3 1-1 0 0,6 0 0 0 0,8-3-1 0 0,-18 3 2 0 0,0-1 0 0 0,0 1 0 0 0,1-1 0 0 0,-1 0-1 0 0,0 1 1 0 0,0-1 0 0 0,1 0 0 0 0,-1 0 0 0 0,0 0 0 0 0,1 0-1 0 0,-1 0 1 0 0,0 0 0 0 0,3-1 0 0 0,52-5 170 0 0,-15 5-1178 0 0,-26-2-96 0 0,-3 0 1157 0 0,28-6 1884 0 0,-30 6-1959 0 0,-8 2-174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3:52.802"/>
    </inkml:context>
    <inkml:brush xml:id="br0">
      <inkml:brushProperty name="width" value="0.2" units="cm"/>
      <inkml:brushProperty name="height" value="0.2" units="cm"/>
      <inkml:brushProperty name="color" value="#FF0066"/>
    </inkml:brush>
  </inkml:definitions>
  <inkml:trace contextRef="#ctx0" brushRef="#br0">901 102 2303 0 0,'0'0'102'0'0,"1"-2"-1"0"0,2-4-71 0 0,23-38 5559 0 0,-25 41-5100 0 0,-1 1-350 0 0,0 1 0 0 0,0-1 0 0 0,0 1 0 0 0,-1 0 0 0 0,1-1-1 0 0,0 1 1 0 0,-1-1 0 0 0,1 1 0 0 0,-1 0 0 0 0,1 0 0 0 0,-1-1-1 0 0,0 1 1 0 0,1 0 0 0 0,-1 0 0 0 0,-2-2 0 0 0,2 1-109 0 0,-1 0 1 0 0,-1 0-1 0 0,1 0 1 0 0,0 0-1 0 0,0 1 0 0 0,-1-1 1 0 0,1 1-1 0 0,-1-1 1 0 0,1 1-1 0 0,-1 0 0 0 0,0 0 1 0 0,-5-1-1 0 0,-13 0 284 0 0,0 1 1 0 0,0 1-1 0 0,0 1 0 0 0,-40 7 0 0 0,40-3-205 0 0,0 1 0 0 0,0 1 0 0 0,1 0 0 0 0,0 2-1 0 0,-24 13 1 0 0,17-6-116 0 0,0 1-1 0 0,-34 29 1 0 0,31-22 65 0 0,-35 20 0 0 0,43-32 234 0 0,1 2 1 0 0,1 1 0 0 0,0 1-1 0 0,1 0 1 0 0,-21 24 0 0 0,-113 139 856 0 0,137-160-1056 0 0,2 1 1 0 0,1 0-1 0 0,0 1 0 0 0,-12 30 1 0 0,19-35-64 0 0,3-3 50 0 0,3-10 29 0 0,1 0-1 0 0,0 0 1 0 0,-1 0-1 0 0,1 0 1 0 0,0 0-1 0 0,0 0 1 0 0,0-1-1 0 0,1 1 1 0 0,-1 0-1 0 0,1-1 1 0 0,-1 1-1 0 0,1-1 1 0 0,0 0 0 0 0,0 1-1 0 0,0-1 1 0 0,0 0-1 0 0,4 2 1 0 0,1 2 28 0 0,0-1 0 0 0,1 0 0 0 0,-1 0 0 0 0,14 5 0 0 0,18 5-356 0 0,0-3 0 0 0,66 13 1 0 0,-44-11-183 0 0,8 1 372 0 0,60 16 316 0 0,-32-10-69 0 0,-6-2-68 0 0,-5 2-48 0 0,-37-10-59 0 0,90 34 0 0 0,-120-36-34 0 0,-1 1-1 0 0,0 1 1 0 0,0 1-1 0 0,-1 0 0 0 0,0 2 1 0 0,-1 0-1 0 0,-1 0 1 0 0,20 25-1 0 0,-29-32 11 0 0,-1 0 0 0 0,0 0 1 0 0,-1 1-1 0 0,0-1 0 0 0,0 1 0 0 0,0 0 0 0 0,-1 0 0 0 0,0 0 0 0 0,-1 1 1 0 0,0-1-1 0 0,2 16 0 0 0,-4-19-6 0 0,1 0 0 0 0,-1 1 0 0 0,-1-1-1 0 0,1 0 1 0 0,-1 0 0 0 0,1 0 0 0 0,-2 0 0 0 0,1 0 0 0 0,0 0 0 0 0,-1 0 0 0 0,0 0 0 0 0,0-1-1 0 0,-1 1 1 0 0,1-1 0 0 0,-1 1 0 0 0,0-1 0 0 0,0 0 0 0 0,0 0 0 0 0,-1 0 0 0 0,1 0 0 0 0,-5 3 0 0 0,-2 0 30 0 0,0-1 0 0 0,0 0 1 0 0,0 0-1 0 0,-1-1 1 0 0,-15 5-1 0 0,-58 15 31 0 0,60-19-74 0 0,-167 37 66 0 0,44-10 252 0 0,122-26-290 0 0,0-2-1 0 0,-1 0 0 0 0,0-2 1 0 0,0 0-1 0 0,0-2 1 0 0,-47-4-1 0 0,-14-9-27 0 0,-3-5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3:59.656"/>
    </inkml:context>
    <inkml:brush xml:id="br0">
      <inkml:brushProperty name="width" value="0.2" units="cm"/>
      <inkml:brushProperty name="height" value="0.2" units="cm"/>
      <inkml:brushProperty name="color" value="#FF0066"/>
    </inkml:brush>
  </inkml:definitions>
  <inkml:trace contextRef="#ctx0" brushRef="#br0">0 76 9615 0 0,'0'0'2552'0'0,"2"-2"-2271"0"0,-2 1-243 0 0,0 1 0 0 0,0-1 1 0 0,0 1-1 0 0,1-1 1 0 0,-1 1-1 0 0,0-1 1 0 0,0 1-1 0 0,1-1 1 0 0,-1 1-1 0 0,0-1 1 0 0,1 1-1 0 0,-1-1 0 0 0,0 1 1 0 0,1 0-1 0 0,-1-1 1 0 0,1 1-1 0 0,-1 0 1 0 0,0-1-1 0 0,1 1 1 0 0,-1 0-1 0 0,1 0 0 0 0,-1 0 1 0 0,1-1-1 0 0,-1 1 1 0 0,2 0-1 0 0,4-1 7 0 0,0 0-1 0 0,0 0 0 0 0,0 0 1 0 0,1 1-1 0 0,-1 0 1 0 0,9 1-1 0 0,5 1 575 0 0,32-1 968 0 0,-35 0-770 0 0,23-1 1 0 0,-1-3-215 0 0,11-1-927 0 0,89-17 0 0 0,-38-9 2285 0 0,-101 30-1955 0 0,6-2-3 0 0,0 1 1 0 0,1 0 0 0 0,-1 0 0 0 0,8-1 0 0 0,12 3-5465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0.666"/>
    </inkml:context>
    <inkml:brush xml:id="br0">
      <inkml:brushProperty name="width" value="0.2" units="cm"/>
      <inkml:brushProperty name="height" value="0.2" units="cm"/>
      <inkml:brushProperty name="color" value="#FF0066"/>
    </inkml:brush>
  </inkml:definitions>
  <inkml:trace contextRef="#ctx0" brushRef="#br0">243 480 1375 0 0,'0'0'11240'0'0,"3"1"-10774"0"0,24 6 250 0 0,-20-5-715 0 0,1-1 0 0 0,0 0 1 0 0,-1 0-1 0 0,1-1 0 0 0,0 0 1 0 0,0 0-1 0 0,10-3 0 0 0,12 1-1 0 0,11-1 698 0 0,1-1 0 0 0,61-14-1 0 0,-14 1-175 0 0,-72 15-245 0 0,0-1 0 0 0,-1-1 0 0 0,1 0-1 0 0,-1-1 1 0 0,0-1 0 0 0,0-1 0 0 0,0 0 0 0 0,16-11 0 0 0,-28 16-283 0 0,11-8-730 0 0,23-20-1 0 0,-23 15 592 0 0,-13 10 159 0 0,0 0-12 0 0,1-2 40 0 0,0-1 1 0 0,0 1-1 0 0,-1-1 1 0 0,0 0-1 0 0,0 1 1 0 0,0-1 0 0 0,-1 0-1 0 0,-1 0 1 0 0,1 0-1 0 0,-1 0 1 0 0,-1 0-1 0 0,1 0 1 0 0,-1 0-1 0 0,-1 0 1 0 0,1 0-1 0 0,-1 1 1 0 0,-4-10-1 0 0,-2-6 51 0 0,3 6-12 0 0,-14-28-1 0 0,16 39-70 0 0,-1 0-1 0 0,1 1 1 0 0,-1-1-1 0 0,0 1 1 0 0,-1 0 0 0 0,1 0-1 0 0,-1 1 1 0 0,-8-7-1 0 0,8 7 1 0 0,-1 0 0 0 0,0 0 0 0 0,0 0 0 0 0,0 1-1 0 0,-1 0 1 0 0,1 0 0 0 0,-1 1 0 0 0,0 0 0 0 0,0 0 0 0 0,1 0-1 0 0,-1 1 1 0 0,0 0 0 0 0,0 0 0 0 0,-1 1 0 0 0,1 0 0 0 0,0 0 0 0 0,0 1-1 0 0,0 0 1 0 0,0 0 0 0 0,-10 4 0 0 0,-21 5 10 0 0,-39 12 46 0 0,67-17-59 0 0,0-1-1 0 0,0 1 1 0 0,0 0-1 0 0,1 1 1 0 0,-13 10-1 0 0,-21 17-6 0 0,-32 30 0 0 0,12 4 20 0 0,-1 2 38 0 0,39-46 49 0 0,7-7 1 0 0,-16 19-1 0 0,17-16-69 0 0,0 1 0 0 0,2 1-1 0 0,0 1 1 0 0,1 0 0 0 0,2 1-1 0 0,-16 38 1 0 0,18-33-16 0 0,2 0 0 0 0,0 1-1 0 0,-4 45 1 0 0,10-53-1 0 0,1 1 0 0 0,0-1 0 0 0,2 1 0 0 0,1-1-1 0 0,7 35 1 0 0,-7-49 0 0 0,0-1-1 0 0,0 1 1 0 0,1-1 0 0 0,0 0-1 0 0,1 0 1 0 0,-1 0 0 0 0,1 0-1 0 0,0 0 1 0 0,1-1-1 0 0,-1 0 1 0 0,1 0 0 0 0,0 0-1 0 0,0-1 1 0 0,1 1-1 0 0,10 6 1 0 0,5 1 62 0 0,1-1-1 0 0,0-1 1 0 0,28 9-1 0 0,-31-13-69 0 0,1 0-1 0 0,0-2 1 0 0,0-1-1 0 0,0 0 1 0 0,1-1-1 0 0,31-2 1 0 0,126-18-26 0 0,-149 14 18 0 0,3 0-4 0 0,2 0 5 0 0,47-12-1 0 0,-72 13 11 0 0,-1 0 0 0 0,15-7 0 0 0,64-39 40 0 0,-72 40-480 0 0,-1-2 0 0 0,0 1-1 0 0,0-2 1 0 0,19-21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1.310"/>
    </inkml:context>
    <inkml:brush xml:id="br0">
      <inkml:brushProperty name="width" value="0.2" units="cm"/>
      <inkml:brushProperty name="height" value="0.2" units="cm"/>
      <inkml:brushProperty name="color" value="#FF0066"/>
    </inkml:brush>
  </inkml:definitions>
  <inkml:trace contextRef="#ctx0" brushRef="#br0">697 6 7831 0 0,'0'0'603'0'0,"-10"-5"1296"0"0,-1 4-1436 0 0,0 1 0 0 0,0 0 0 0 0,-1 1 1 0 0,-10 2-1 0 0,-12 1-390 0 0,6-1-50 0 0,0 1 1 0 0,0 2-1 0 0,1 1 1 0 0,-39 14-1 0 0,53-15 122 0 0,0 0-1 0 0,1 1 0 0 0,-1 0 1 0 0,1 1-1 0 0,1 1 0 0 0,0 0 1 0 0,0 0-1 0 0,0 1 0 0 0,1 0 1 0 0,1 1-1 0 0,0 0 0 0 0,-8 12 1 0 0,-10 20 623 0 0,2 2 0 0 0,-20 46 1 0 0,32-63-884 0 0,-16 30 572 0 0,-71 105 1 0 0,83-136-436 0 0,17-26-16 0 0,0 0 0 0 0,0 0-1 0 0,0 0 1 0 0,0 0 0 0 0,0 0-1 0 0,0 0 1 0 0,0 0 0 0 0,0 0-1 0 0,0 0 1 0 0,0 0 0 0 0,0 0-1 0 0,1 0 1 0 0,-1 0 0 0 0,0 0-1 0 0,1 0 1 0 0,-1-1 0 0 0,1 1-1 0 0,-1 0 1 0 0,1 0 0 0 0,0 0-1 0 0,-1-1 1 0 0,2 2 0 0 0,14 14 74 0 0,-9-11-23 0 0,0 0 0 0 0,0 0 0 0 0,0-1 0 0 0,1 0 0 0 0,0-1 0 0 0,0 0 0 0 0,0 0 0 0 0,0 0 0 0 0,0-1 0 0 0,9 1-1 0 0,10 0 113 0 0,49-1-1 0 0,-4 0 41 0 0,38 7-63 0 0,174 18 41 0 0,-270-26-196 0 0,1 0 17 0 0,0 1 0 0 0,0 1 0 0 0,25 8 1 0 0,-36-10-7 0 0,0 0 0 0 0,0 1 0 0 0,-1 0 0 0 0,1 0 0 0 0,-1 0 1 0 0,1 1-1 0 0,-1-1 0 0 0,0 1 0 0 0,0 0 0 0 0,0-1 0 0 0,0 1 0 0 0,0 1 0 0 0,-1-1 1 0 0,1 0-1 0 0,-1 1 0 0 0,0-1 0 0 0,0 1 0 0 0,2 5 0 0 0,-2-1-2 0 0,0 0 0 0 0,0 0 0 0 0,-1 0 0 0 0,0 0 0 0 0,0 0 0 0 0,-1 14 0 0 0,-8 49 0 0 0,7-59 20 0 0,-1-1 1 0 0,0 0-1 0 0,-1 1 0 0 0,-1-1 0 0 0,1 0 0 0 0,-2 0 1 0 0,0-1-1 0 0,0 1 0 0 0,-1-1 0 0 0,0 0 0 0 0,0-1 0 0 0,-1 0 1 0 0,-1 0-1 0 0,1 0 0 0 0,-1-1 0 0 0,-1 0 0 0 0,0 0 1 0 0,0-1-1 0 0,0 0 0 0 0,-12 6 0 0 0,-7 1 74 0 0,-1-1-1 0 0,0-2 0 0 0,0 0 1 0 0,-1-2-1 0 0,-34 6 1 0 0,-154 12 265 0 0,205-26-363 0 0,-1-1 0 0 0,-19-1 0 0 0,28 0-40 0 0,0 0-1 0 0,1 1 0 0 0,-1-2 1 0 0,0 1-1 0 0,1 0 0 0 0,-1-1 1 0 0,1 0-1 0 0,-1 0 0 0 0,-5-4 1 0 0,-6-8-226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4.652"/>
    </inkml:context>
    <inkml:brush xml:id="br0">
      <inkml:brushProperty name="width" value="0.2" units="cm"/>
      <inkml:brushProperty name="height" value="0.2" units="cm"/>
      <inkml:brushProperty name="color" value="#FF0066"/>
    </inkml:brush>
  </inkml:definitions>
  <inkml:trace contextRef="#ctx0" brushRef="#br0">1 236 4143 0 0,'2'1'2759'0'0,"0"-1"-2551"0"0,-1 0 0 0 0,1 0-1 0 0,0 0 1 0 0,0 0 0 0 0,0 0 0 0 0,-1 0-1 0 0,1 0 1 0 0,0-1 0 0 0,0 1 0 0 0,-1-1-1 0 0,1 1 1 0 0,0-1 0 0 0,-1 0 0 0 0,4-1-1 0 0,25-18 1163 0 0,-25 16-1241 0 0,0 0-1 0 0,0 0 1 0 0,1 1-1 0 0,-1-1 1 0 0,9-2-1 0 0,-7 3 76 0 0,1 0 0 0 0,12-7 0 0 0,-14 6-80 0 0,1 0 0 0 0,0 1 0 0 0,0 0 0 0 0,8-2 0 0 0,1 2 121 0 0,1 1-1 0 0,0 0 0 0 0,25 2 1 0 0,19-3-47 0 0,1-2-157 0 0,-29 3 18 0 0,0-1 0 0 0,35-9 0 0 0,-58 10-115 0 0,0-1 0 0 0,0-1 0 0 0,0 0 0 0 0,0 0 0 0 0,0-1 0 0 0,-1 0 0 0 0,0 0 0 0 0,0-1 0 0 0,-1-1 0 0 0,13-11 0 0 0,3-9-695 0 0,-2-1-44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5.933"/>
    </inkml:context>
    <inkml:brush xml:id="br0">
      <inkml:brushProperty name="width" value="0.2" units="cm"/>
      <inkml:brushProperty name="height" value="0.2" units="cm"/>
      <inkml:brushProperty name="color" value="#FF0066"/>
    </inkml:brush>
  </inkml:definitions>
  <inkml:trace contextRef="#ctx0" brushRef="#br0">0 0 8839 0 0,'0'0'3100'0'0,"2"1"-2913"0"0,0-1-149 0 0,0 0 0 0 0,0 1-1 0 0,0-1 1 0 0,0 0 0 0 0,-1 1 0 0 0,1 0-1 0 0,0-1 1 0 0,0 1 0 0 0,-1 0 0 0 0,1 0 0 0 0,-1 0-1 0 0,1 0 1 0 0,-1 1 0 0 0,1-1 0 0 0,-1 0-1 0 0,1 0 1 0 0,-1 1 0 0 0,0-1 0 0 0,0 1 0 0 0,2 2-1 0 0,8 24 44 0 0,-10-21-84 0 0,0 1 5 0 0,23 275 41 0 0,-20-199 333 0 0,-4-74-158 0 0,-1 0 1 0 0,1 0-1 0 0,-2 0 1 0 0,-3 15-1 0 0,2-15-109 0 0,1 1-1 0 0,0 0 0 0 0,0 13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6.310"/>
    </inkml:context>
    <inkml:brush xml:id="br0">
      <inkml:brushProperty name="width" value="0.2" units="cm"/>
      <inkml:brushProperty name="height" value="0.2" units="cm"/>
      <inkml:brushProperty name="color" value="#FF0066"/>
    </inkml:brush>
  </inkml:definitions>
  <inkml:trace contextRef="#ctx0" brushRef="#br0">33 53 15119 0 0,'-1'-2'108'0'0,"0"1"1"0"0,1-1-1 0 0,-1 0 0 0 0,-1 0 0 0 0,1 1 0 0 0,0-1 0 0 0,0 1 0 0 0,-1-1 0 0 0,1 1 1 0 0,-1 0-1 0 0,1-1 0 0 0,-1 1 0 0 0,1 0 0 0 0,-4-2 0 0 0,3 2-124 0 0,0 0 33 0 0,2 1-16 0 0,-1 0 1 0 0,1-1 0 0 0,-1 1 0 0 0,1 0 0 0 0,0 0 0 0 0,-1-1 0 0 0,1 1 0 0 0,0 0 0 0 0,-1-1-1 0 0,1 1 1 0 0,0 0 0 0 0,-1-1 0 0 0,1 1 0 0 0,0-1 0 0 0,0 1 0 0 0,-1 0 0 0 0,1-1 0 0 0,0 1-1 0 0,0-1 1 0 0,0 1 0 0 0,0-1 0 0 0,0 1 0 0 0,-1 0 0 0 0,1-1 0 0 0,0 1 0 0 0,0-1 0 0 0,0 1 0 0 0,0-1-1 0 0,1-3 1010 0 0,1 1-777 0 0,-1 3-228 0 0,-1-1-1 0 0,1 1 1 0 0,-1-1-1 0 0,1 1 1 0 0,-1-1-1 0 0,1 1 1 0 0,-1-1-1 0 0,1 1 1 0 0,0 0-1 0 0,-1-1 1 0 0,1 1-1 0 0,0 0 1 0 0,-1-1-1 0 0,2 1 1 0 0,30-2-317 0 0,-16 4-493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6.671"/>
    </inkml:context>
    <inkml:brush xml:id="br0">
      <inkml:brushProperty name="width" value="0.2" units="cm"/>
      <inkml:brushProperty name="height" value="0.2" units="cm"/>
      <inkml:brushProperty name="color" value="#FF0066"/>
    </inkml:brush>
  </inkml:definitions>
  <inkml:trace contextRef="#ctx0" brushRef="#br0">0 0 6911 0 0,'0'0'736'0'0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7.070"/>
    </inkml:context>
    <inkml:brush xml:id="br0">
      <inkml:brushProperty name="width" value="0.2" units="cm"/>
      <inkml:brushProperty name="height" value="0.2" units="cm"/>
      <inkml:brushProperty name="color" value="#FF0066"/>
    </inkml:brush>
  </inkml:definitions>
  <inkml:trace contextRef="#ctx0" brushRef="#br0">555 516 14111 0 0,'2'-1'323'0'0,"4"-1"-126"0"0,22-5 30 0 0,0-2 1 0 0,-1-1-1 0 0,-1-1 0 0 0,43-25 0 0 0,-58 29-191 0 0,-3 2-2 0 0,0 0-1 0 0,15-13 1 0 0,-21 15-23 0 0,1 0 0 0 0,-1 0 0 0 0,0 0 0 0 0,1 0 0 0 0,-1 0 0 0 0,-1 0-1 0 0,1 0 1 0 0,0 0 0 0 0,-1-1 0 0 0,0 1 0 0 0,2-7 0 0 0,-1-3 36 0 0,0-1 0 0 0,-1 0 0 0 0,-1 1 0 0 0,0-1 1 0 0,-3-24-1 0 0,-1 16 7 0 0,0 1 1 0 0,-14-40 0 0 0,14 51 117 0 0,0 0 0 0 0,-1 1-1 0 0,0-1 1 0 0,0 1 0 0 0,-1 0 0 0 0,-12-14 0 0 0,13 18-65 0 0,-1-1-1 0 0,1 1 1 0 0,-1 1 0 0 0,0-1 0 0 0,0 1 0 0 0,0 0 0 0 0,0 0 0 0 0,-1 1 0 0 0,0 0 0 0 0,-10-4 0 0 0,15 6-105 0 0,-15-4 133 0 0,0 1-1 0 0,-32-5 1 0 0,41 8-106 0 0,0 0 0 0 0,0 1 0 0 0,0 0 0 0 0,0 1 0 0 0,1-1 0 0 0,-1 2-1 0 0,0-1 1 0 0,-8 3 0 0 0,8-1-29 0 0,-1-1 0 0 0,1 2 0 0 0,-1-1 0 0 0,1 1 0 0 0,0 0 0 0 0,1 1 0 0 0,-1 0 0 0 0,-8 7 0 0 0,-19 20 0 0 0,-32 39 0 0 0,-36 41-1424 0 0,51-60 825 0 0,29-31 594 0 0,-26 34 1 0 0,38-41 32 0 0,1 1-1 0 0,0 0 1 0 0,1 0-1 0 0,0 1 0 0 0,2 1 1 0 0,0-1-1 0 0,0 1 1 0 0,2 1-1 0 0,0-1 1 0 0,1 1-1 0 0,1-1 0 0 0,0 1 1 0 0,1 26-1 0 0,3 32 79 0 0,21 147 0 0 0,-20-213-95 0 0,0 1-1 0 0,0-1 0 0 0,1 1 1 0 0,0-1-1 0 0,1 0 1 0 0,0 0-1 0 0,6 10 0 0 0,-5-13 12 0 0,0 0-1 0 0,0 0 0 0 0,1 0 1 0 0,0-1-1 0 0,0 0 0 0 0,1 0 0 0 0,0-1 1 0 0,0 1-1 0 0,7 3 0 0 0,3 1 41 0 0,1-1-1 0 0,0 0 1 0 0,0-2-1 0 0,1 0 0 0 0,0-1 1 0 0,0-1-1 0 0,0-1 1 0 0,0 0-1 0 0,1-2 1 0 0,26 1-1 0 0,-22-3-269 0 0,1-1 0 0 0,-1-1 0 0 0,38-9 0 0 0,69-25 963 0 0,-88 23-1224 0 0,-1 1-808 0 0,0-2 0 0 0,-1-2 1 0 0,51-27-1 0 0,-62 24-254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7.803"/>
    </inkml:context>
    <inkml:brush xml:id="br0">
      <inkml:brushProperty name="width" value="0.2" units="cm"/>
      <inkml:brushProperty name="height" value="0.2" units="cm"/>
      <inkml:brushProperty name="color" value="#FF0066"/>
    </inkml:brush>
  </inkml:definitions>
  <inkml:trace contextRef="#ctx0" brushRef="#br0">470 215 2303 0 0,'-5'-214'9856'0'0,"3"214"-9541"0"0,-2 0-260 0 0,0 1 1 0 0,0-1-1 0 0,0 1 1 0 0,1 0-1 0 0,-1 1 1 0 0,0-1-1 0 0,1 1 1 0 0,-1-1-1 0 0,1 1 1 0 0,0 0-1 0 0,-1 0 1 0 0,-2 3-1 0 0,-9 8-53 0 0,-16 15 0 0 0,9-8 14 0 0,4-2-16 0 0,1 1 0 0 0,-22 29 0 0 0,7-8 0 0 0,27-33 5 0 0,-93 115 88 0 0,78-94 246 0 0,4-6 926 0 0,-17 31-1 0 0,29-44-805 0 0,0-1 0 0 0,0 1 0 0 0,1-1 0 0 0,0 1 0 0 0,1 0 0 0 0,0 0 0 0 0,-2 17 0 0 0,4-24-624 0 0,1 0 0 0 0,-1 1 0 0 0,1-1 1 0 0,-1 0-1 0 0,1 1 0 0 0,0-1 0 0 0,0 0 1 0 0,0 0-1 0 0,0 0 0 0 0,0 0 1 0 0,0 0-1 0 0,0 0 0 0 0,1 0 0 0 0,-1 0 1 0 0,1 0-1 0 0,0-1 0 0 0,-1 1 1 0 0,4 2-1 0 0,2 1 200 0 0,0 0 0 0 0,0 0 0 0 0,15 7 0 0 0,-13-8-25 0 0,0-1 0 0 0,0-1 0 0 0,0 1 0 0 0,0-1 0 0 0,13 0 0 0 0,6 2-6 0 0,170 24 60 0 0,-175-25-52 0 0,14 2 37 0 0,0 2 0 0 0,-1 2 0 0 0,42 15 0 0 0,-69-20-17 0 0,1 0-1 0 0,-1 1 1 0 0,1 1-1 0 0,10 8 1 0 0,-17-11 94 0 0,-1-1 1 0 0,0 1-1 0 0,0-1 1 0 0,0 1-1 0 0,0 0 1 0 0,-1 0-1 0 0,1 0 1 0 0,-1 0-1 0 0,0 0 1 0 0,1 0-1 0 0,-2 0 1 0 0,1 1-1 0 0,0-1 1 0 0,-1 0-1 0 0,1 0 1 0 0,-1 1-1 0 0,0 4 1 0 0,-2 3-171 0 0,0 0 0 0 0,-1 0 0 0 0,0 0 0 0 0,-1-1 0 0 0,0 0 0 0 0,-1 0 0 0 0,0 0 0 0 0,-9 13 0 0 0,2-4-24 0 0,0-1 0 0 0,-2-1 1 0 0,0 0-1 0 0,-1 0 0 0 0,0-2 0 0 0,-22 18 1 0 0,23-23 120 0 0,-1-1 0 0 0,1 0 1 0 0,-1-1-1 0 0,0 0 1 0 0,-1-1-1 0 0,0-1 1 0 0,0 0-1 0 0,-28 5 1 0 0,-52 4-273 0 0,-108 2 0 0 0,169-15 219 0 0,4-3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47:18.03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10 6 6159 0 0,'-10'-6'3706'0'0,"28"11"-2964"0"0,166 38 1701 0 0,-92-28-1870 0 0,-88-14-573 0 0,13 2 0 0 0,-8-3 0 0 0,14 4 0 0 0,4 2 0 0 0,-16-4 187 0 0,-2 0 125 0 0,1 0-1 0 0,0-1 1 0 0,0 0-1 0 0,0-1 1 0 0,0 0-1 0 0,0 0 0 0 0,11-3 1 0 0,10 1-236 0 0,-21 2-199 0 0,1-1 1 0 0,-1 0-1 0 0,14-3 0 0 0,24-2-5793 0 0,-22 7 2320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08.369"/>
    </inkml:context>
    <inkml:brush xml:id="br0">
      <inkml:brushProperty name="width" value="0.2" units="cm"/>
      <inkml:brushProperty name="height" value="0.2" units="cm"/>
      <inkml:brushProperty name="color" value="#FF0066"/>
    </inkml:brush>
  </inkml:definitions>
  <inkml:trace contextRef="#ctx0" brushRef="#br0">422 0 4143 0 0,'-1'2'6390'0'0,"-1"2"-6334"0"0,0 0 0 0 0,-1 0 0 0 0,1 0 0 0 0,-1-1 0 0 0,0 1 0 0 0,0-1 0 0 0,-1 0 0 0 0,1 0 0 0 0,-1 0 0 0 0,1 0 0 0 0,-1 0 1 0 0,0-1-1 0 0,0 0 0 0 0,0 0 0 0 0,-7 3 0 0 0,-10 3 97 0 0,-40 10 1 0 0,27-11-930 0 0,0-2 0 0 0,-1-1 1 0 0,-56-2-1 0 0,61-2-664 0 0,-25 1-1155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16.159"/>
    </inkml:context>
    <inkml:brush xml:id="br0">
      <inkml:brushProperty name="width" value="0.2" units="cm"/>
      <inkml:brushProperty name="height" value="0.2" units="cm"/>
      <inkml:brushProperty name="color" value="#FF0066"/>
    </inkml:brush>
  </inkml:definitions>
  <inkml:trace contextRef="#ctx0" brushRef="#br0">0 207 9151 0 0,'0'0'1723'0'0,"3"0"-1326"0"0,1-1-338 0 0,0 1-1 0 0,0-1 1 0 0,0 0-1 0 0,0 0 1 0 0,0-1 0 0 0,0 1-1 0 0,0-1 1 0 0,-1 0-1 0 0,7-4 1 0 0,-8 5-58 0 0,0 0 1 0 0,0 1 0 0 0,0-1 0 0 0,0 0-1 0 0,0 1 1 0 0,0-1 0 0 0,0 1 0 0 0,3-1-1 0 0,-3 1-1 0 0,1 0 0 0 0,-1-1 0 0 0,0 1 0 0 0,0-1 0 0 0,0 1 0 0 0,0-1 0 0 0,0 0-1 0 0,3-1 1 0 0,14-12 279 0 0,0 0-1 0 0,-1-2 1 0 0,0 0-1 0 0,27-34 0 0 0,-41 46-140 0 0,1 0 1 0 0,0 0-1 0 0,0 0 0 0 0,0 1 0 0 0,0-1 0 0 0,0 1 0 0 0,1 0 0 0 0,-1 1 1 0 0,1-1-1 0 0,8-1 0 0 0,2-1 470 0 0,1 2 0 0 0,25-3 0 0 0,5 11 1530 0 0,113-8-1702 0 0,-124 2-1898 0 0,42-7 1 0 0,-23-1-4550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4:17.201"/>
    </inkml:context>
    <inkml:brush xml:id="br0">
      <inkml:brushProperty name="width" value="0.2" units="cm"/>
      <inkml:brushProperty name="height" value="0.2" units="cm"/>
      <inkml:brushProperty name="color" value="#FF0066"/>
    </inkml:brush>
  </inkml:definitions>
  <inkml:trace contextRef="#ctx0" brushRef="#br0">359 17 8783 0 0,'0'0'2120'0'0,"-1"-2"-1716"0"0,0 1-370 0 0,1 0 21 0 0,0 0 0 0 0,-1 1 0 0 0,0-1 0 0 0,1 0 0 0 0,-1 0-1 0 0,1 0 1 0 0,-1 1 0 0 0,0-1 0 0 0,1 0 0 0 0,-1 1 0 0 0,0-1 0 0 0,0 0 0 0 0,0 1-1 0 0,1-1 1 0 0,-1 1 0 0 0,0 0 0 0 0,0-1 0 0 0,0 1 0 0 0,0 0 0 0 0,0-1 0 0 0,0 1-1 0 0,-1 0 1 0 0,-18 1 35 0 0,16 1-70 0 0,1 0-22 0 0,-2 0 116 0 0,-1 1-1 0 0,1-1 0 0 0,0 1 1 0 0,1 0-1 0 0,-1 0 0 0 0,0 0 1 0 0,1 1-1 0 0,0 0 0 0 0,0 0 1 0 0,0 0-1 0 0,0 0 1 0 0,0 1-1 0 0,1-1 0 0 0,0 1 1 0 0,-5 9-1 0 0,-2 4 297 0 0,-28 54 966 0 0,0-1-605 0 0,-39 41 1377 0 0,52-77-1984 0 0,16-24-297 0 0,1 1-1 0 0,0 0 0 0 0,-12 25 0 0 0,19-35 149 0 0,0-1-1 0 0,0 1 1 0 0,1 0 0 0 0,-1 0-1 0 0,1 0 1 0 0,-1 0 0 0 0,1 0-1 0 0,0 0 1 0 0,-1 0-1 0 0,1 0 1 0 0,0 0 0 0 0,1 0-1 0 0,-1 0 1 0 0,0 0 0 0 0,0 0-1 0 0,1 0 1 0 0,-1 0-1 0 0,1 0 1 0 0,0 0 0 0 0,1 2-1 0 0,0-2-71 0 0,0 1 0 0 0,0-1-1 0 0,0 0 1 0 0,0 0-1 0 0,0 0 1 0 0,1 0 0 0 0,0 0-1 0 0,-1 0 1 0 0,1-1 0 0 0,0 1-1 0 0,-1-1 1 0 0,5 1 0 0 0,14 7 166 0 0,0-2 0 0 0,1-1 1 0 0,0-1-1 0 0,0 0 0 0 0,44 2 1 0 0,27 1 132 0 0,-79-8-218 0 0,1 0-1 0 0,-1 1 1 0 0,0 1-1 0 0,0 0 1 0 0,0 1-1 0 0,0 1 1 0 0,0 0-1 0 0,0 1 1 0 0,-1 0-1 0 0,0 1 1 0 0,0 0-1 0 0,-1 1 1 0 0,1 1-1 0 0,-2 0 1 0 0,18 14-1 0 0,-14-7 3 0 0,-9-10-22 0 0,0 0 0 0 0,0 1 0 0 0,0-1 0 0 0,-1 1-1 0 0,0 1 1 0 0,0-1 0 0 0,-1 1 0 0 0,0 0-1 0 0,7 14 1 0 0,-8-12 8 0 0,0 0 0 0 0,-1 0-1 0 0,0 0 1 0 0,0 0 0 0 0,-1 0-1 0 0,-1 1 1 0 0,1-1 0 0 0,-2 0-1 0 0,1 1 1 0 0,-1-1 0 0 0,0 0-1 0 0,-1 1 1 0 0,0-1 0 0 0,-1 0 0 0 0,0 0-1 0 0,-8 16 1 0 0,6-14 37 0 0,-2-1 1 0 0,1 0-1 0 0,-1 0 1 0 0,-1 0-1 0 0,0-1 1 0 0,0 0-1 0 0,0-1 0 0 0,-1 0 1 0 0,-1 0-1 0 0,1-1 1 0 0,-1 0-1 0 0,-19 10 1 0 0,10-7 24 0 0,12-6-56 0 0,-1 0 0 0 0,1 0 0 0 0,-1-1 0 0 0,1 0-1 0 0,-1 0 1 0 0,0-1 0 0 0,0 0 0 0 0,0 0 0 0 0,0-1-1 0 0,-13 1 1 0 0,-25-2-31 0 0,28 1-84 0 0,1-1-1 0 0,-28-3 1 0 0,5-5-1424 0 0,-2 1-5325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18.398"/>
    </inkml:context>
    <inkml:brush xml:id="br0">
      <inkml:brushProperty name="width" value="0.2" units="cm"/>
      <inkml:brushProperty name="height" value="0.2" units="cm"/>
      <inkml:brushProperty name="color" value="#FF0066"/>
    </inkml:brush>
  </inkml:definitions>
  <inkml:trace contextRef="#ctx0" brushRef="#br0">15 65 455 0 0,'-12'14'9051'0'0,"10"-20"-8886"0"0,1-8 2499 0 0,4 14-2464 0 0,9 2-160 0 0,4-1-40 0 0,40 0 3758 0 0,-37-2-2978 0 0,-1-1 0 0 0,0-1 0 0 0,28-8 0 0 0,22-4-578 0 0,-27 9-167 0 0,78-9-3166 0 0,-83 11-1061 0 0,2-1-1152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19.137"/>
    </inkml:context>
    <inkml:brush xml:id="br0">
      <inkml:brushProperty name="width" value="0.2" units="cm"/>
      <inkml:brushProperty name="height" value="0.2" units="cm"/>
      <inkml:brushProperty name="color" value="#FF0066"/>
    </inkml:brush>
  </inkml:definitions>
  <inkml:trace contextRef="#ctx0" brushRef="#br0">34 192 7831 0 0,'-3'0'117'0'0,"0"0"-1"0"0,0 0 1 0 0,-1-1-1 0 0,1 1 1 0 0,0-1-1 0 0,-5-1 0 0 0,8 2-113 0 0,-1-1-1 0 0,1 1 1 0 0,0 0-1 0 0,-1 0 0 0 0,1 0 1 0 0,0-1-1 0 0,-1 1 0 0 0,1 0 1 0 0,0 0-1 0 0,-1-1 1 0 0,1 1-1 0 0,0 0 0 0 0,-1-1 1 0 0,1 1-1 0 0,0 0 1 0 0,0-1-1 0 0,-1 1 0 0 0,1 0 1 0 0,0-1-1 0 0,0 1 0 0 0,0-1 1 0 0,0 0-1 0 0,0 1 10 0 0,0-1 0 0 0,0 0 1 0 0,0 0-1 0 0,0 1 0 0 0,0-1 0 0 0,1 0 0 0 0,-1 0 0 0 0,0 1 0 0 0,1-1 0 0 0,-1 0 1 0 0,0 1-1 0 0,1-1 0 0 0,-1 1 0 0 0,1-1 0 0 0,-1 0 0 0 0,1 1 0 0 0,15-22 4569 0 0,-15 20-4419 0 0,0 0 1 0 0,0 0-1 0 0,1 0 0 0 0,-1 0 0 0 0,0 0 1 0 0,1 0-1 0 0,0 0 0 0 0,-1 0 1 0 0,1 1-1 0 0,0-1 0 0 0,0 1 0 0 0,0-1 1 0 0,0 1-1 0 0,0 0 0 0 0,3-2 1 0 0,20-3 1370 0 0,-12 6-102 0 0,-10 1-1439 0 0,1 0 1 0 0,-1 0-1 0 0,0 0 1 0 0,0 0 0 0 0,0 0-1 0 0,0 1 1 0 0,0 0 0 0 0,0-1-1 0 0,0 1 1 0 0,0 0 0 0 0,0 0-1 0 0,-1 1 1 0 0,1-1 0 0 0,-1 0-1 0 0,0 1 1 0 0,0 0-1 0 0,0-1 1 0 0,0 1 0 0 0,0 0-1 0 0,0 0 1 0 0,1 5 0 0 0,4 7-105 0 0,-2 1 0 0 0,0 0 0 0 0,4 20 0 0 0,-4-14 72 0 0,8 34 61 0 0,-4-15 21 0 0,1-2 0 0 0,3 0 0 0 0,17 40 1 0 0,-25-67-30 0 0,38 69 188 0 0,-36-70-370 0 0,0 0 0 0 0,1 0 0 0 0,1-1 0 0 0,0 0 0 0 0,0-1 0 0 0,0 0 0 0 0,1 0 0 0 0,21 13 0 0 0,-26-20 379 0 0,0 1 0 0 0,0-1 0 0 0,0 0 1 0 0,1 0-1 0 0,-1-1 0 0 0,0 1 0 0 0,10 0 0 0 0,0-2-22 0 0,-4-1-101 0 0,-5 1-19 0 0,-5 0-66 0 0,0 0 0 0 0,-1 0 1 0 0,1-1-1 0 0,0 1 1 0 0,0 0-1 0 0,0 0 1 0 0,-1-1-1 0 0,1 1 0 0 0,0 0 1 0 0,-1-1-1 0 0,1 1 1 0 0,0-1-1 0 0,-1 1 1 0 0,1-1-1 0 0,0 0 0 0 0,5-3 47 0 0,0 1 36 0 0,2-6-4 0 0,-2 0-73 0 0,-1 1-1 0 0,0-1 1 0 0,0 0-1 0 0,4-11 1 0 0,-2 3 136 0 0,21-56 309 0 0,-8 23-428 0 0,15-61 1 0 0,-17 51-24 0 0,4-18-2 0 0,9-29 0 0 0,-5 49-29 0 0,13-31-59 0 0,-36 79 248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19.974"/>
    </inkml:context>
    <inkml:brush xml:id="br0">
      <inkml:brushProperty name="width" value="0.2" units="cm"/>
      <inkml:brushProperty name="height" value="0.2" units="cm"/>
      <inkml:brushProperty name="color" value="#FF0066"/>
    </inkml:brush>
  </inkml:definitions>
  <inkml:trace contextRef="#ctx0" brushRef="#br0">59 493 7831 0 0,'2'0'3199'0'0,"2"0"-2733"0"0,-1-1 0 0 0,1 0 1 0 0,-1 1-1 0 0,1-1 0 0 0,4-2 0 0 0,5-2-448 0 0,6 0-111 0 0,-14 6 95 0 0,0-1-5 0 0,63 6 97 0 0,-17 0 40 0 0,-29-5-127 0 0,5 1-6 0 0,-1-1 0 0 0,0-1 0 0 0,0-1 0 0 0,51-10 0 0 0,-53 7-1 0 0,-19 4 0 0 0,1-1 0 0 0,-1 0 0 0 0,1 0 0 0 0,-1 0 0 0 0,0-1 0 0 0,1 0 0 0 0,6-3 0 0 0,-5 1-1 0 0,1 0 8 0 0,0 0 0 0 0,-1-1 0 0 0,1 0 0 0 0,-1 0 0 0 0,0-1 0 0 0,-1 0 0 0 0,1 0 0 0 0,8-11 0 0 0,4-14 508 0 0,-1-1 0 0 0,-1-1 0 0 0,14-40-1 0 0,-16 36-267 0 0,-9 20 17 0 0,6-20 0 0 0,-11 33-26 0 0,-1-1-1 0 0,-1 1 1 0 0,1 0-1 0 0,0 0 1 0 0,-1 0-1 0 0,0 0 1 0 0,0 0-1 0 0,0 0 1 0 0,-1 0-1 0 0,-1-4 0 0 0,1 4-475 0 0,0-4-208 0 0,-6-5 109 0 0,4 8 172 0 0,0 0 165 0 0,1 1 43 0 0,0 0 0 0 0,0 0 1 0 0,0 1-1 0 0,-1 0 0 0 0,0-1 1 0 0,0 1-1 0 0,-5-3 0 0 0,4 2-1 0 0,3 2-31 0 0,-1 0 1 0 0,0 0-1 0 0,1 1 1 0 0,-1-1-1 0 0,0 1 0 0 0,0-1 1 0 0,0 1-1 0 0,-3-1 0 0 0,-4 0 15 0 0,1 0 1 0 0,-1 0-1 0 0,0 1 0 0 0,0 0 0 0 0,1 1 0 0 0,-1 0 0 0 0,-19 2 1 0 0,18 0 0 0 0,-1 0 0 0 0,-13 5 1 0 0,-14 3-20 0 0,-12-2-14 0 0,-88 27-1 0 0,121-27-4 0 0,0 1 1 0 0,1 0-1 0 0,0 1 0 0 0,1 1 1 0 0,0 1-1 0 0,-26 23 0 0 0,34-26 26 0 0,0-1 0 0 0,1 1 1 0 0,0 0-1 0 0,0 1 0 0 0,1 0 0 0 0,0 0 0 0 0,1 0 0 0 0,0 1 0 0 0,0-1 0 0 0,-4 20 0 0 0,0 8 122 0 0,-8 72-1 0 0,13-75-116 0 0,0-5 69 0 0,0 36 0 0 0,4-54-216 0 0,1 0 0 0 0,0-1 1 0 0,1 1-1 0 0,0-1 0 0 0,1 1 0 0 0,5 13 1 0 0,-5-19 159 0 0,0 0 0 0 0,0 0 1 0 0,1 0-1 0 0,0 0 1 0 0,0 0-1 0 0,0-1 0 0 0,1 0 1 0 0,0 0-1 0 0,0 0 1 0 0,10 7-1 0 0,-1-3 137 0 0,0 0 0 0 0,1-1 0 0 0,20 9 1 0 0,-15-9-240 0 0,1-1 1 0 0,0 0-1 0 0,1-2 1 0 0,-1 0 0 0 0,1-1-1 0 0,0-1 1 0 0,0-2-1 0 0,0 0 1 0 0,0-1 0 0 0,0-1-1 0 0,0-1 1 0 0,0-1-1 0 0,0-1 1 0 0,0-1 0 0 0,-1-1-1 0 0,0-1 1 0 0,0 0-1 0 0,-1-2 1 0 0,20-11 0 0 0,47-33-3015 0 0,-58 34 1352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20.649"/>
    </inkml:context>
    <inkml:brush xml:id="br0">
      <inkml:brushProperty name="width" value="0.2" units="cm"/>
      <inkml:brushProperty name="height" value="0.2" units="cm"/>
      <inkml:brushProperty name="color" value="#FF0066"/>
    </inkml:brush>
  </inkml:definitions>
  <inkml:trace contextRef="#ctx0" brushRef="#br0">524 6 2759 0 0,'-9'-4'8970'0'0,"-9"3"-7309"0"0,14 1-1659 0 0,-1 0 0 0 0,1 0-1 0 0,0 0 1 0 0,-1 0 0 0 0,1 1 0 0 0,0 0 0 0 0,0-1-1 0 0,0 2 1 0 0,-1-1 0 0 0,-3 2 0 0 0,-4 2-5 0 0,-10 3 603 0 0,0 2-1 0 0,1 0 1 0 0,-30 19-1 0 0,8-4 73 0 0,23-14-485 0 0,1 1 0 0 0,0 1 0 0 0,1 1 0 0 0,0 1 0 0 0,-26 28 0 0 0,33-30-141 0 0,0 0-1 0 0,1 0 0 0 0,1 1 1 0 0,1 0-1 0 0,0 1 0 0 0,0 0 1 0 0,1 0-1 0 0,-6 25 0 0 0,6-16 3 0 0,-23 72 152 0 0,27-88-178 0 0,0-1 0 0 0,1 1 0 0 0,0 0 0 0 0,1 0 0 0 0,-1-1 0 0 0,1 1-1 0 0,1 0 1 0 0,0 0 0 0 0,0 0 0 0 0,1 9 0 0 0,0-14-9 0 0,-1 0 0 0 0,1 0-1 0 0,0 0 1 0 0,0 0 0 0 0,1 0 0 0 0,-1 0 0 0 0,0 0 0 0 0,1 0-1 0 0,0 0 1 0 0,0 0 0 0 0,0-1 0 0 0,0 1 0 0 0,0-1 0 0 0,0 0-1 0 0,1 1 1 0 0,-1-1 0 0 0,1 0 0 0 0,-1 0 0 0 0,1-1 0 0 0,0 1-1 0 0,0-1 1 0 0,0 1 0 0 0,0-1 0 0 0,0 0 0 0 0,0 0 0 0 0,0 0-1 0 0,5 1 1 0 0,21 1 77 0 0,0 0 1 0 0,56-2-1 0 0,-41-2-21 0 0,-27 1-50 0 0,121 4 90 0 0,-116-2-106 0 0,1 1-1 0 0,-1 2 0 0 0,1 0 1 0 0,22 9-1 0 0,-27-8-2 0 0,-1 1 0 0 0,0 1 0 0 0,0 0 0 0 0,28 20 0 0 0,-44-27 0 0 0,0 0 0 0 0,0-1 0 0 0,0 1 0 0 0,0 0 0 0 0,-1 0 0 0 0,1 0 0 0 0,0 0 0 0 0,-1 0 0 0 0,1 0 0 0 0,0 1 0 0 0,0 1 0 0 0,-1-1 0 0 0,1 1-1 0 0,-1-1 1 0 0,0 1 0 0 0,0-1 0 0 0,0 1 0 0 0,0-1-1 0 0,0 1 1 0 0,-1-1 0 0 0,1 1 0 0 0,-1-1-1 0 0,0 0 1 0 0,0 1 0 0 0,1-1 0 0 0,-2 0-1 0 0,1 1 1 0 0,0-1 0 0 0,0 0 0 0 0,-3 3-1 0 0,-4 6 34 0 0,0-2 0 0 0,-14 15 0 0 0,-23 17 176 0 0,23-21 19 0 0,-26 29 1 0 0,33-31-139 0 0,-60 65 267 0 0,64-72-314 0 0,-1-1 0 0 0,-1-1 0 0 0,1 0 0 0 0,-1 0 0 0 0,-19 8 1 0 0,10-7-112 0 0,-1-1 0 0 0,1-1 1 0 0,-1-1-1 0 0,-1-1 0 0 0,-35 4 1 0 0,-19-6-5161 0 0,21-6-1276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51.10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123 254 2303 0 0,'-8'-2'200'0'0,"-61"-32"8330"0"0,53 20-7176 0 0,-13-38 5241 0 0,189 47-5499 0 0,-15-2-957 0 0,-105 4-71 0 0,-28 1-42 0 0,0 0 0 0 0,16-5 0 0 0,11-2 66 0 0,-14 5-38 0 0,-1-1-1 0 0,1-1 0 0 0,26-11 1 0 0,-33 11-52 0 0,1 0 0 0 0,-1 1 0 0 0,1 1 0 0 0,39-4 0 0 0,90-11 21 0 0,14-2 18 0 0,28 6 23 0 0,-176 15-64 0 0,-1 1 0 0 0,0 1 0 0 0,1 0 0 0 0,-1 1 0 0 0,0 0 0 0 0,16 6 0 0 0,0 0 0 0 0,118 34 64 0 0,-1-14 141 0 0,-145-29-202 0 0,4 0 11 0 0,1 0-14 0 0,12 10 96 0 0,-11-5-14 0 0,-6-2-15 0 0,-2 4-32 0 0,1-6-25 0 0,0 0 1 0 0,-1 0-1 0 0,1-1 1 0 0,0 1-1 0 0,-1 0 1 0 0,1 0-1 0 0,-1-1 1 0 0,1 1-1 0 0,-1-1 1 0 0,0 1-1 0 0,1 0 1 0 0,-1-1-1 0 0,1 1 1 0 0,-1-1-1 0 0,0 0 1 0 0,0 1 0 0 0,1-1-1 0 0,-2 1 1 0 0,-1 1 25 0 0,-4 2 13 0 0,-1 0 0 0 0,0 0 1 0 0,0 0-1 0 0,0-1 1 0 0,0 0-1 0 0,0-1 0 0 0,-1 1 1 0 0,-13 0-1 0 0,-10 1 44 0 0,-32-2-1 0 0,39-2-67 0 0,-45 3 102 0 0,-129 24-1 0 0,-253 27 405 0 0,329-43-198 0 0,-36 7-217 0 0,-96 7-125 0 0,230-23 9 0 0,0 1 0 0 0,0 2 0 0 0,-33 9 0 0 0,57-14 0 0 0,1 0 0 0 0,0 0 0 0 0,0 0 0 0 0,0 0 0 0 0,-1 0 0 0 0,1 0 0 0 0,0 0 0 0 0,0 0 0 0 0,0 0 0 0 0,-1 0 0 0 0,1 0 0 0 0,0 0 0 0 0,0 0 0 0 0,0 1 0 0 0,-1-1 0 0 0,1 0 0 0 0,0 0 0 0 0,0 0 0 0 0,0 0 0 0 0,0 0 0 0 0,-1 0 0 0 0,1 0 0 0 0,0 1 0 0 0,0-1 0 0 0,0 0 0 0 0,0 0 0 0 0,0 0 0 0 0,0 0 0 0 0,-1 1 0 0 0,1-1 0 0 0,0 0 0 0 0,0 0 0 0 0,0 0 0 0 0,0 0 0 0 0,0 1 0 0 0,0-1 0 0 0,0 0 0 0 0,0 0 0 0 0,1 2 0 0 0,1-1 0 0 0,-1 0 0 0 0,0 0-1 0 0,1 1 1 0 0,0-1 0 0 0,-1 0 0 0 0,1-1 0 0 0,-1 1-1 0 0,1 0 1 0 0,0 0 0 0 0,3 0 0 0 0,26 7-43 0 0,-21-5 11 0 0,129 19-100 0 0,-70-13 122 0 0,169 11-44 0 0,-91-10 55 0 0,-14-3 4 0 0,161-11 1 0 0,-230 3 19 0 0,86 11 0 0 0,-77-3-22 0 0,23 0 24 0 0,121 27-1 0 0,-169-27-14 0 0,-34-6-12 0 0,-1 1-1 0 0,23 6 1 0 0,1 0 0 0 0,-17-4 0 0 0,-16-1 0 0 0,-1 0 0 0 0,-3-3 0 0 0,1 0-1 0 0,-1 0 0 0 0,1 1 1 0 0,-1-1-1 0 0,1 1 1 0 0,-1-1-1 0 0,1 0 0 0 0,-1 1 1 0 0,0-1-1 0 0,1 1 1 0 0,-1-1-1 0 0,0 0 0 0 0,1 1 1 0 0,-1-1-1 0 0,0 1 1 0 0,1 0-1 0 0,-1 0 0 0 0,0 0-2 0 0,-1 1-1 0 0,1-1 0 0 0,0 0 1 0 0,-1 0-1 0 0,1 1 0 0 0,-1-1 1 0 0,0 0-1 0 0,1 0 0 0 0,-1 0 0 0 0,0 1 1 0 0,0-1-1 0 0,0 0 0 0 0,-1 1 1 0 0,-16 14 1 0 0,9-10-4 0 0,0-2-1 0 0,0 1 1 0 0,0-1-1 0 0,0-1 1 0 0,-1 0-1 0 0,1 0 0 0 0,-1-1 1 0 0,0 0-1 0 0,-12 1 1 0 0,-7 2 7 0 0,-17 4-1 0 0,-101 16 0 0 0,-331 70 0 0 0,227-47 0 0 0,89-19 0 0 0,-9 14 11 0 0,64-24 121 0 0,-198 8 0 0 0,269-28-216 0 0,121 18-395 0 0,373 30 279 0 0,-364-38 200 0 0,57 3 0 0 0,161-12 0 0 0,-60 1 210 0 0,-21 1-196 0 0,-215-3-17 0 0,146 1 52 0 0,-128 1-48 0 0,-1 3 0 0 0,62 13 0 0 0,-73-11-59 0 0,-4 0 43 0 0,-3 5 15 0 0,1 5 0 0 0,6 7 0 0 0,1 3 0 0 0,-22-24-67 0 0,1 0 0 0 0,1-1 0 0 0,-1 1 0 0 0,0 0 0 0 0,0-1 0 0 0,1 1-1 0 0,-1-1 1 0 0,1 0 0 0 0,-1 0 0 0 0,1 0 0 0 0,-1 0 0 0 0,1 0 0 0 0,0-1 0 0 0,-1 1 0 0 0,1-1 0 0 0,0 0 0 0 0,0 1-1 0 0,-1-1 1 0 0,1 0 0 0 0,0-1 0 0 0,0 1 0 0 0,4-2 0 0 0,4-1-409 0 0,1 0 0 0 0,-1-2 0 0 0,-1 1 0 0 0,12-7 0 0 0,5-2-161 0 0,-4 4-1037 0 0,-1-2-396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52.23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3 850 919 0 0,'-3'-33'10432'0'0,"5"29"-10126"0"0,-1 0 1 0 0,1 1-1 0 0,0-1 0 0 0,0 1 1 0 0,0-1-1 0 0,1 1 0 0 0,2-3 1 0 0,1-1-408 0 0,1 0 0 0 0,0 1 1 0 0,0 0-1 0 0,0 0 1 0 0,15-8-1 0 0,3-2-20 0 0,-19 12 115 0 0,1 0 0 0 0,-1 0-1 0 0,1 1 1 0 0,0 0 0 0 0,14-5-1 0 0,-2 3 25 0 0,-6 1 44 0 0,1 1 0 0 0,0 0 0 0 0,0 1 0 0 0,21-1 0 0 0,106 13-44 0 0,41 0-20 0 0,-131-11 2 0 0,161 0 0 0 0,-126-1 0 0 0,-20 0 0 0 0,54 0 0 0 0,76 2 0 0 0,54-15 0 0 0,-239 14 0 0 0,-6 2 0 0 0,0-1 0 0 0,14-7 0 0 0,-3-1 0 0 0,-15 7-46 0 0,-1 0 1 0 0,1 0-1 0 0,0 1 0 0 0,0-1 0 0 0,0 0 0 0 0,-1 0 0 0 0,1 0 0 0 0,0 0 0 0 0,-1 0 1 0 0,1-1-1 0 0,-1 1 0 0 0,0 0 0 0 0,1 0 0 0 0,-1 0 0 0 0,0 0 0 0 0,1-1 1 0 0,-1 1-1 0 0,0 0 0 0 0,0 0 0 0 0,0 0 0 0 0,0-1 0 0 0,0 1 0 0 0,0 0 0 0 0,-1 0 1 0 0,1 0-1 0 0,0-1 0 0 0,-1 1 0 0 0,1 0 0 0 0,0 0 0 0 0,-1 0 0 0 0,-1-2 1 0 0,0-1-27 0 0,0 0 0 0 0,0 0 1 0 0,-1 0-1 0 0,0 0 1 0 0,0 1-1 0 0,0-1 1 0 0,-4-3-1 0 0,-9-7-17 0 0,-28-22 213 0 0,2-3 0 0 0,-71-82 0 0 0,92 94 5 0 0,-1 0 0 0 0,-2 2 0 0 0,0 1 1 0 0,-2 1-1 0 0,-1 1 0 0 0,-31-20 0 0 0,26 22 44 0 0,-74-52 459 0 0,90 60-632 0 0,1 0 0 0 0,-17-18 0 0 0,23 19 0 0 0,-14-21 3559 0 0,57 41-2700 0 0,1 1 0 0 0,43 19 0 0 0,-6-2-973 0 0,-24-9-602 0 0,50 24 0 0 0,-76-31 970 0 0,-1 1 1 0 0,-1 1 0 0 0,0 1-1 0 0,28 25 1 0 0,101 90 112 0 0,-124-110-513 0 0,2-1 0 0 0,0-2 0 0 0,1 0 0 0 0,34 13 0 0 0,21-2-618 0 0,-52-18 783 0 0,0 1 1 0 0,44 22 0 0 0,-73-28 23 0 0,-2-2-38 0 0,0 0 0 0 0,0 0 0 0 0,-1 0 0 0 0,1 1 0 0 0,-1-1 0 0 0,0 0 0 0 0,0 0 0 0 0,0 0 0 0 0,0 0 0 0 0,0 0 1 0 0,0 0-1 0 0,0-1 0 0 0,0 1 0 0 0,-1 0 0 0 0,1 0 0 0 0,-1-1 0 0 0,0 1 0 0 0,1-1 0 0 0,-1 0 0 0 0,0 1 0 0 0,0-1 1 0 0,0 0-1 0 0,0 0 0 0 0,-3 2 0 0 0,-7 1 13 0 0,0 1 0 0 0,0-1 0 0 0,-17 2 0 0 0,15-2 17 0 0,-51 8 6 0 0,46-9-29 0 0,1 0 0 0 0,-1 1 0 0 0,1 1 0 0 0,0 1-1 0 0,-25 12 1 0 0,42-17-12 0 0,-15 6 36 0 0,1 1-1 0 0,0 1 1 0 0,0 1-1 0 0,1 0 1 0 0,-17 15 0 0 0,20-14-33 0 0,-1 0 43 0 0,1 1-1 0 0,0 0 1 0 0,-15 23-1 0 0,-20 45 52 0 0,-22 35-33 0 0,54-94-83 0 0,-1-1 0 0 0,-1-1 0 0 0,-26 25 0 0 0,-44 30-60 0 0,10-10-846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5:53.90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33 54 455 0 0,'-32'-17'11951'0'0,"32"15"-11770"0"0,0 1-179 0 0,0-1 0 0 0,0 1 0 0 0,0 0 0 0 0,0 0-1 0 0,0 0 1 0 0,1 0 0 0 0,-1 0 0 0 0,0 0 0 0 0,0 0 0 0 0,1 0-1 0 0,0-2 1 0 0,5 0-5 0 0,-5 2 4 0 0,4-1 250 0 0,-1 0 0 0 0,1-1 0 0 0,0 2 0 0 0,0-1 0 0 0,-1 1 0 0 0,1-1 0 0 0,0 1 0 0 0,0 1 0 0 0,0-1 0 0 0,1 1 0 0 0,-1 0 0 0 0,0 0 0 0 0,0 0 0 0 0,0 1 0 0 0,0-1 0 0 0,0 1-1 0 0,0 1 1 0 0,8 2 0 0 0,8 4 301 0 0,-1 1 0 0 0,39 23 0 0 0,-41-22-1160 0 0,9 6 485 0 0,94 49 563 0 0,-97-54-271 0 0,1 0 0 0 0,0-2-1 0 0,30 7 1 0 0,156 24 671 0 0,-166-35-508 0 0,59 0-1 0 0,-74-4-246 0 0,50-3-64 0 0,108-16-1 0 0,-115 9-17 0 0,85-16-3 0 0,17 0 0 0 0,-125 19 0 0 0,-20 2 0 0 0,42-1 0 0 0,-45 6 9 0 0,-5-1 52 0 0,0 0-1 0 0,0 2 1 0 0,-1 0 0 0 0,26 7-1 0 0,-27-4-22 0 0,-8-2-34 0 0,0 1 0 0 0,0-1 0 0 0,-1 2 0 0 0,1 0 1 0 0,17 10-1 0 0,-27-14-137 0 0,-13 6-741 0 0,2-4 822 0 0,-1-1 0 0 0,0 0 0 0 0,1 0 0 0 0,-17-1 0 0 0,-2 1 56 0 0,0 0-4 0 0,0-1 0 0 0,-1-1 0 0 0,1-2 0 0 0,-55-10 0 0 0,49 7 0 0 0,0 1 0 0 0,-50 1 0 0 0,-70 10 0 0 0,73-2 0 0 0,45-3 0 0 0,0 2 0 0 0,0 1 0 0 0,0 2 0 0 0,-40 13 0 0 0,18-3 0 0 0,-107 37 0 0 0,95-31 0 0 0,-108 20 0 0 0,22-7 0 0 0,-117 49 64 0 0,251-77-60 0 0,11-5 6 0 0,0 1 0 0 0,0 1 0 0 0,1-1 0 0 0,-15 10 0 0 0,25-13-10 0 0,-1-1 0 0 0,1 0 1 0 0,0 0-1 0 0,-1 0 1 0 0,1 0-1 0 0,0 1 1 0 0,0-1-1 0 0,0 0 1 0 0,-1 0-1 0 0,1 0 0 0 0,0 1 1 0 0,0-1-1 0 0,0 0 1 0 0,-1 1-1 0 0,1-1 1 0 0,0 0-1 0 0,0 0 1 0 0,0 1-1 0 0,0-1 0 0 0,0 0 1 0 0,0 1-1 0 0,0-1 1 0 0,0 1-1 0 0,0 0 0 0 0,1 0 0 0 0,0 0 0 0 0,0 0 0 0 0,-1 0 0 0 0,1 0 0 0 0,0 0 0 0 0,0 0 0 0 0,0 0 0 0 0,1 0 0 0 0,-1 0 0 0 0,0 0 0 0 0,0 0 0 0 0,0-1 0 0 0,1 1 0 0 0,-1-1 0 0 0,2 2 0 0 0,25 7 0 0 0,-6-3 0 0 0,0-2 0 0 0,35 3 0 0 0,-9-2 0 0 0,82 8 0 0 0,205-6 0 0 0,-119-5 0 0 0,-74 1 0 0 0,193-6 0 0 0,-83 10 0 0 0,-105-1 0 0 0,106 3 0 0 0,-155 0 0 0 0,-63-4 0 0 0,-29-4-10 0 0,0 0-1 0 0,1 1 1 0 0,-1 0-1 0 0,0 1 1 0 0,0-1-1 0 0,0 1 1 0 0,-1 0-1 0 0,11 7 1 0 0,-14-9-80 0 0,-2 1-111 0 0,0 6 82 0 0,0-6-1 0 0,-2-1 20 0 0,-1 3 87 0 0,0-1-1 0 0,0-1 0 0 0,0 1 1 0 0,-1 0-1 0 0,1-1 1 0 0,-1 1-1 0 0,0-1 0 0 0,1 0 1 0 0,-1-1-1 0 0,0 1 1 0 0,-7 1-1 0 0,-50 12 115 0 0,-198 22 95 0 0,196-30-154 0 0,-69 16 20 0 0,30-3-37 0 0,-117 24 43 0 0,127-24-23 0 0,-281 66 141 0 0,113-46 0 0 0,69-13-68 0 0,53-11-105 0 0,3-1-16 0 0,61 4 3 0 0,70-19 0 0 0,-12 6 0 0 0,20-7-4 0 0,-1 0-1 0 0,0 0 1 0 0,1 0 0 0 0,-1 0-1 0 0,0 1 1 0 0,1-1-1 0 0,-1 1 1 0 0,1 0 0 0 0,5 0-1 0 0,38 7-67 0 0,-19-3 52 0 0,35 2 20 0 0,26 3 0 0 0,-38-1 0 0 0,1-3 0 0 0,57-2 0 0 0,293 8 312 0 0,-69 5-162 0 0,-20 0-12 0 0,-173-7-138 0 0,142-10 0 0 0,-90 4 0 0 0,-128 0 0 0 0,-51-4 0 0 0,-13 1 0 0 0,0-1 0 0 0,0 1 0 0 0,0 0 0 0 0,0 0 0 0 0,0 0 0 0 0,0 0 0 0 0,0 0 0 0 0,0 0 0 0 0,0 0 0 0 0,0-1 0 0 0,0 1 0 0 0,0 0 0 0 0,0 0 0 0 0,0 0 0 0 0,0 0 0 0 0,0 0 0 0 0,0 0 0 0 0,0 0 0 0 0,0 0 0 0 0,0-1 0 0 0,0 1 0 0 0,0 0 0 0 0,0 0 0 0 0,0 0 0 0 0,0 0 0 0 0,0 0 0 0 0,0 0 0 0 0,0 0 0 0 0,0 0 0 0 0,0 0 0 0 0,0-1 0 0 0,-1 1 0 0 0,1 0 0 0 0,0 0 0 0 0,0 0 0 0 0,0 0 0 0 0,0 0 0 0 0,0 0 0 0 0,0 0 0 0 0,0 0 0 0 0,0 0 0 0 0,-1 0 0 0 0,1 0 0 0 0,0 0 0 0 0,-13-6 0 0 0,13 6 0 0 0,-28-7-42 0 0,1 0 0 0 0,-1 2 0 0 0,-39-2 0 0 0,-87 4 4 0 0,116 3 8 0 0,-151 4-8 0 0,-266 40 0 0 0,210-15 38 0 0,91-12 0 0 0,47 5 0 0 0,-1 0 0 0 0,-141 21 0 0 0,233-42 0 0 0,16-1 0 0 0,0-1 0 0 0,0 1 0 0 0,0 0 0 0 0,0 0 0 0 0,0 0 0 0 0,0 0 0 0 0,0 0 0 0 0,0-1 0 0 0,0 1 0 0 0,0 0 0 0 0,0 0 0 0 0,0 0 0 0 0,0 0 0 0 0,0 0 0 0 0,0 0 0 0 0,0-1 0 0 0,0 1 0 0 0,0 0 0 0 0,0 0 0 0 0,0 0 0 0 0,1 0 0 0 0,-1 0 0 0 0,0 0 0 0 0,0 0 0 0 0,0-1 0 0 0,0 1 0 0 0,0 0 0 0 0,0 0 0 0 0,0 0 0 0 0,0 0 0 0 0,0 0 0 0 0,1 0 0 0 0,-1 0 0 0 0,0 0 0 0 0,0 0 0 0 0,0 0 0 0 0,0 0 0 0 0,0 0 0 0 0,0 0 0 0 0,1 0 0 0 0,-1-1 0 0 0,0 1 0 0 0,0 0 0 0 0,0 0 0 0 0,19-9 0 0 0,-1 4-92 0 0,0 0 0 0 0,1 1 0 0 0,24-1 0 0 0,62-1-1257 0 0,-70 4 584 0 0,38-1-3757 0 0,-1-2-1338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47:19.14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28 45 6447 0 0,'-21'-33'5047'0'0,"16"30"-4938"0"0,5 3-99 0 0,0 0 0 0 0,0 0 0 0 0,0 0 0 0 0,0 0 0 0 0,0 0 0 0 0,0 0 0 0 0,0 0 0 0 0,0 0 0 0 0,-1-1 0 0 0,1 1 0 0 0,0 0 0 0 0,0 0 0 0 0,0 0-1 0 0,0 0 1 0 0,0 0 0 0 0,0 0 0 0 0,0 0 0 0 0,0 0 0 0 0,0 0 0 0 0,0 0 0 0 0,0 0 0 0 0,0 0 0 0 0,0-1 0 0 0,-1 1 0 0 0,1 0 0 0 0,0 0 0 0 0,0 0-1 0 0,0 0 1 0 0,0 0 0 0 0,0 0 0 0 0,0 0 0 0 0,0-1 0 0 0,0 1 0 0 0,0 0 0 0 0,0 0 0 0 0,0 0 0 0 0,0 0 0 0 0,0 0 0 0 0,0 0 0 0 0,0 0 0 0 0,0 0-1 0 0,1-1 1 0 0,-1 1 0 0 0,0 0 0 0 0,0 0 0 0 0,0 0 0 0 0,0 0 0 0 0,0 0 0 0 0,0 0 0 0 0,0 0 0 0 0,0 0 0 0 0,0 0 0 0 0,0 0 0 0 0,0 0 0 0 0,0-1-1 0 0,0 1 1 0 0,1 0 0 0 0,12-4 18 0 0,3 5-28 0 0,-7 2 975 0 0,0 0 0 0 0,-1 0 0 0 0,12 5 1 0 0,-10-3-197 0 0,11 5-171 0 0,-8-3-387 0 0,1-1 0 0 0,-1-1 0 0 0,1 0-1 0 0,24 5 1 0 0,161 25 481 0 0,-182-31-659 0 0,-1 1 1 0 0,31 12 0 0 0,3 2-37 0 0,-44-18-109 0 0,0 0 0 0 0,0-1 0 0 0,0 1-1 0 0,0-1 1 0 0,0-1 0 0 0,0 1 0 0 0,0-1 0 0 0,0 0-1 0 0,7-2 1 0 0,-7 2-537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6:49.1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40 1839 0 0,'2'-23'3308'0'0,"1"12"-2552"0"0,0 6-718 0 0,4 5 142 0 0,-2 1-126 0 0,-2 1 69 0 0,1-1-1 0 0,-1 1 1 0 0,1 0-1 0 0,-1 0 1 0 0,0 1-1 0 0,0-1 1 0 0,0 1-1 0 0,-1-1 1 0 0,1 1-1 0 0,2 3 0 0 0,-2-3-165 0 0,26 23 1379 0 0,-28-25-1104 0 0,3 0-140 0 0,-1 0 1 0 0,1 1-1 0 0,-1-1 0 0 0,0 0 0 0 0,0 1 0 0 0,0 0 0 0 0,0-1 0 0 0,0 1 1 0 0,4 3-1 0 0,-6-3 106 0 0,18-5 280 0 0,-14 3-373 0 0,-1 2 72 0 0,-3 0-151 0 0,1-1 0 0 0,-1 1 0 0 0,1-1 0 0 0,0 1 1 0 0,0-1-1 0 0,-1 1 0 0 0,1-1 0 0 0,0 0 0 0 0,0 0 0 0 0,0 0 0 0 0,0 0 0 0 0,0 0 0 0 0,0 0 0 0 0,1-1 0 0 0,-1 1 0 0 0,0-1 0 0 0,0 1 0 0 0,3-1 0 0 0,3 1 84 0 0,-1 0 0 0 0,1 0-1 0 0,-1 1 1 0 0,0-1 0 0 0,14 7 0 0 0,15 4 90 0 0,-18-8-139 0 0,-7-1-18 0 0,0-1 1 0 0,0 0 0 0 0,0 0 0 0 0,1-1 0 0 0,20-1 0 0 0,56-8 286 0 0,-64 8-199 0 0,-18 0-86 0 0,-1 1 0 0 0,1-2 0 0 0,-1 1 0 0 0,0 0 0 0 0,1-1 0 0 0,-1 0 0 0 0,0-1 0 0 0,9-2 0 0 0,-9 2 39 0 0,0 0 1 0 0,0 0-1 0 0,10-1 0 0 0,6-3 35 0 0,-20 5-113 0 0,0 1 0 0 0,0-1 0 0 0,0 1 0 0 0,0-1 0 0 0,0 1 0 0 0,0 0-1 0 0,0-1 1 0 0,0 1 0 0 0,0 0 0 0 0,0 0 0 0 0,0 0 0 0 0,0 0 0 0 0,0 0-1 0 0,1 0 1 0 0,0 0 0 0 0,4 0 14 0 0,-1 1-1 0 0,1-1 1 0 0,-1-1 0 0 0,11-1-1 0 0,-13 2-19 0 0,-1 0 0 0 0,1 0 0 0 0,0 0 0 0 0,0 0 0 0 0,0 0 0 0 0,0 1 0 0 0,-1-1 0 0 0,1 1 0 0 0,0 0 0 0 0,0 0 0 0 0,-1 0 0 0 0,1 0 0 0 0,-1 0 0 0 0,1 0 0 0 0,-1 1 0 0 0,1-1 0 0 0,-1 1 0 0 0,0 0 0 0 0,0 0 0 0 0,3 2 0 0 0,4 3 0 0 0,-6-5 18 0 0,-1 0-1 0 0,1-1 1 0 0,-1 0-1 0 0,1 0 0 0 0,0 0 1 0 0,3 1-1 0 0,12 6 191 0 0,-4-1-140 0 0,1-1 0 0 0,-1 0 1 0 0,1-1-1 0 0,1 0 0 0 0,19 2 1 0 0,-25-4-54 0 0,9 0 8 0 0,34 1 0 0 0,-24-2-16 0 0,-18-2 2 0 0,0 0 0 0 0,13-2-1 0 0,-16 1-2 0 0,0 0 1 0 0,0 1-1 0 0,0 0 1 0 0,0 1-1 0 0,9 0 0 0 0,-11 0-6 0 0,-1 0 0 0 0,1-1 0 0 0,-1 0-1 0 0,10-1 1 0 0,-10 0 2 0 0,-1 1 1 0 0,1 0-1 0 0,0 0 0 0 0,0 0 0 0 0,10 2 0 0 0,-11-1 16 0 0,0 0 0 0 0,0 0 0 0 0,0-1-1 0 0,0 1 1 0 0,0-1 0 0 0,0 0 0 0 0,1-1-1 0 0,-1 1 1 0 0,0-1 0 0 0,0 0 0 0 0,0 1-1 0 0,0-2 1 0 0,0 1 0 0 0,0 0 0 0 0,7-5-1 0 0,-7 5 12 0 0,1 0-1 0 0,-1 0 1 0 0,1 0-1 0 0,-1 0 0 0 0,1 1 1 0 0,-1 0-1 0 0,7 0 1 0 0,12-1 79 0 0,-16 1-85 0 0,0 1 0 0 0,0 0 0 0 0,-1 0 0 0 0,1 0 0 0 0,-1 1 0 0 0,1 0 0 0 0,-1 0-1 0 0,7 3 1 0 0,2 1-5 0 0,17 6 3 0 0,-15-6-8 0 0,1 1 1 0 0,0-2-1 0 0,25 4 1 0 0,2-4 29 0 0,-28-4-18 0 0,-1 0 0 0 0,32 8-1 0 0,-28-4-24 0 0,-1-2-1 0 0,0 0 1 0 0,1-2-1 0 0,28 0 1 0 0,25 1 14 0 0,-68-2 2 0 0,-1 1 0 0 0,1-1-1 0 0,0 0 1 0 0,0-1 0 0 0,7 0-1 0 0,21-4 119 0 0,-29 5-108 0 0,0 0 0 0 0,0 0 0 0 0,0 0 0 0 0,0 1 0 0 0,0-1-1 0 0,5 2 1 0 0,15 3 71 0 0,-20-5 88 0 0,0 1 1 0 0,0-1 0 0 0,0 0 0 0 0,0 0-1 0 0,0-1 1 0 0,0 1 0 0 0,0-1 0 0 0,6-2-1 0 0,-8 3 15 0 0,0-1 0 0 0,0 1 0 0 0,-1-1 0 0 0,1 1 0 0 0,0 0 0 0 0,0 0 1 0 0,0 0-1 0 0,-1 0 0 0 0,4 0 0 0 0,7 2-522 0 0,-4 0 103 0 0,-1-1 0 0 0,0 0 0 0 0,1 0 0 0 0,0-1-1 0 0,-1 0 1 0 0,1 0 0 0 0,11-3 0 0 0,-14 2 176 0 0,1 1 0 0 0,0 0 0 0 0,0 0 0 0 0,0 0 0 0 0,8 2 0 0 0,9 0-707 0 0,-19-2 883 0 0,-1-1 0 0 0,0 1 0 0 0,1-1 0 0 0,-1 0 0 0 0,0 0 0 0 0,0-1 0 0 0,1 1 0 0 0,4-4 0 0 0,12-3 345 0 0,6 3-1341 0 0,37-4 1 0 0,-29 5 893 0 0,-28 3-31 0 0,1 0 0 0 0,-2-1 0 0 0,10-3 0 0 0,-10 3 0 0 0,-1 1 0 0 0,1-1 0 0 0,0 1 0 0 0,-1 0 0 0 0,1 0 0 0 0,8 0 0 0 0,-11 0 0 0 0,1 1 0 0 0,0 0-1 0 0,0-1 1 0 0,0 0-1 0 0,0 0 1 0 0,-1 0 0 0 0,1 0-1 0 0,0 0 1 0 0,-1 0 0 0 0,1-1-1 0 0,-1 1 1 0 0,1-1-1 0 0,3-3 1 0 0,-2 2 10 0 0,0 0 0 0 0,0 1-1 0 0,0-1 1 0 0,1 1 0 0 0,6-3 0 0 0,-5 3-8 0 0,-1 0 0 0 0,0 0 0 0 0,1-1 0 0 0,8-6 0 0 0,-4 2-2 0 0,3 3 0 0 0,5-1 16 0 0,-14 6-55 0 0,4-3 528 0 0,27-11 1132 0 0,-32 11-1608 0 0,-2 1-12 0 0,-1 1-1 0 0,1-1 1 0 0,0 0 0 0 0,-1 1 0 0 0,1-1 0 0 0,0 1-1 0 0,-1-1 1 0 0,1 1 0 0 0,0 0 0 0 0,0-1-1 0 0,0 1 1 0 0,-1 0 0 0 0,1-1 0 0 0,0 1 0 0 0,0 0-1 0 0,0 0 1 0 0,0 0 0 0 0,1 0 0 0 0,10-2 39 0 0,-9 2-37 0 0,-1-1-1 0 0,0 1 1 0 0,0 0 0 0 0,1-1-1 0 0,-1 0 1 0 0,0 1 0 0 0,0-1-1 0 0,3-1 1 0 0,-2-1 10 0 0,-2 2-10 0 0,0 0-1 0 0,-1 0 0 0 0,1 1 1 0 0,0-1-1 0 0,0 0 0 0 0,0 1 1 0 0,0-1-1 0 0,-1 1 0 0 0,1-1 1 0 0,0 1-1 0 0,0-1 0 0 0,0 1 1 0 0,0-1-1 0 0,0 1 1 0 0,1 0-1 0 0,0 0 0 0 0,26-6-1117 0 0,-25 6 1023 0 0,0-1 1 0 0,0 1-1 0 0,0-1 0 0 0,0 1 1 0 0,1-1-1 0 0,-1 0 1 0 0,3-2-1 0 0,-1 1 85 0 0,1 0 1 0 0,0 0-1 0 0,-1 1 0 0 0,1 0 0 0 0,0 0 0 0 0,0 0 0 0 0,9 0 0 0 0,0 1 241 0 0,27 4-1 0 0,-1 6 431 0 0,-30-7-431 0 0,-1-1 0 0 0,1 0 0 0 0,21 2 0 0 0,-15-4-331 0 0,-2-1-187 0 0,-1 2-1 0 0,1-1 1 0 0,0 2-1 0 0,18 4 1 0 0,-28-5 427 0 0,0-1 0 0 0,-1 1-1 0 0,1-1 1 0 0,-1 0 0 0 0,1 0 0 0 0,0-1 0 0 0,-1 1 0 0 0,9-3-1 0 0,3 0-745 0 0,4 2-284 0 0,-15 1 1039 0 0,-1-1 0 0 0,0 1 0 0 0,0-1-1 0 0,1 0 1 0 0,-1 0 0 0 0,0 0 0 0 0,4-2 0 0 0,-5 2-237 0 0,0 1 0 0 0,-1-1 1 0 0,1 1-1 0 0,0-1 0 0 0,0 1 0 0 0,0 0 1 0 0,0 0-1 0 0,0 0 0 0 0,0 1 1 0 0,0-1-1 0 0,-1 1 0 0 0,1-1 1 0 0,5 3-1 0 0,19 2-76 0 0,-11-6 320 0 0,-12 0-40 0 0,-2-1 8 0 0,3 4 348 0 0,-4-1-431 0 0,0 0-1 0 0,0 0 0 0 0,0 0 0 0 0,0 0 1 0 0,1 0-1 0 0,-1 0 0 0 0,0 0 1 0 0,1-1-1 0 0,-1 1 0 0 0,1 0 1 0 0,-1-1-1 0 0,1 1 0 0 0,-1-1 1 0 0,1 0-1 0 0,-1 1 0 0 0,1-1 0 0 0,0 0 1 0 0,-1 0-1 0 0,1 0 0 0 0,-1 0 1 0 0,1 0-1 0 0,-1-1 0 0 0,1 1 1 0 0,0 0-1 0 0,1-1 0 0 0,10 0-26 0 0,2 5-16 0 0,-13-3 0 0 0,0 0 0 0 0,0 0 0 0 0,0-1 0 0 0,1 1 0 0 0,-1-1 0 0 0,0 1 0 0 0,1-1 0 0 0,-1 0 0 0 0,4 0 0 0 0,11-1 0 0 0,-11 5 0 0 0,-3-2 0 0 0,5 1 0 0 0,0 0 0 0 0,0 0 0 0 0,1-1 0 0 0,-1-1 0 0 0,15 2 0 0 0,-4 0 0 0 0,-11-3 0 0 0,0 1 0 0 0,0-1 0 0 0,-1-1 0 0 0,11-1 0 0 0,-10 1 0 0 0,0 0 0 0 0,1 1 0 0 0,-1 0 0 0 0,8 0 0 0 0,2 2 12 0 0,0-1 0 0 0,20-2-1 0 0,-25 0-136 0 0,0 0-1 0 0,-1 1 0 0 0,1 1 0 0 0,-1 0 0 0 0,1 1 1 0 0,18 5-1 0 0,-30-7 102 0 0,1 1-23 0 0,1 0 0 0 0,0 0 0 0 0,0 0 0 0 0,0 0 1 0 0,0-1-1 0 0,0 1 0 0 0,0-1 0 0 0,0 0 0 0 0,0 0 0 0 0,0 0 0 0 0,0 0 1 0 0,0 0-1 0 0,3-1 0 0 0,-4 0 159 0 0,1 1-1 0 0,-1 0 1 0 0,1 0-1 0 0,-1 0 1 0 0,1 0 0 0 0,-1 1-1 0 0,1-1 1 0 0,4 2 0 0 0,2 0 207 0 0,-7-3-372 0 0,-1 1 0 0 0,1 0 0 0 0,-1-1 0 0 0,0 1 0 0 0,1-1 0 0 0,-1 1-1 0 0,1-1 1 0 0,-1 0 0 0 0,0 1 0 0 0,0-1 0 0 0,1 0 0 0 0,-1 0 0 0 0,0 0 0 0 0,0 0 0 0 0,0 0 0 0 0,2-2 0 0 0,1-1-197 0 0,-3 3 267 0 0,0 0 0 0 0,0 0-1 0 0,1 1 1 0 0,-1-1 0 0 0,0 1 0 0 0,0-1 0 0 0,1 1 0 0 0,-1-1 0 0 0,0 1 0 0 0,1 0-1 0 0,-1 0 1 0 0,1 0 0 0 0,-1 0 0 0 0,0 0 0 0 0,3 0 0 0 0,12 0 988 0 0,9-3-831 0 0,-12 1-174 0 0,0-2 0 0 0,1 4 0 0 0,15 1 0 0 0,-11 1 0 0 0,-13 0 0 0 0,-1 0 0 0 0,9 1-64 0 0,-5-6-114 0 0,-7 2 111 0 0,0 0 0 0 0,0 1 0 0 0,0-1-1 0 0,0 1 1 0 0,0-1 0 0 0,1 1 0 0 0,-1-1 0 0 0,0 1 0 0 0,0 0-1 0 0,0 0 1 0 0,1-1 0 0 0,-1 1 0 0 0,0 0 0 0 0,0 0 0 0 0,0 0-1 0 0,3 1 1 0 0,0 0 178 0 0,1 0 0 0 0,0 0 0 0 0,0 0 0 0 0,0-1 0 0 0,-1 0 0 0 0,7 0 1 0 0,4 0 385 0 0,-10 1-490 0 0,-1-1 1 0 0,1 0-1 0 0,0 0 1 0 0,-1 0 0 0 0,6-2-1 0 0,-6 2-189 0 0,0 0-1 0 0,1 0 1 0 0,-1 1-1 0 0,0-1 1 0 0,0 1-1 0 0,0 0 1 0 0,-1 0-1 0 0,7 2 1 0 0,-5-1 413 0 0,0 0 0 0 0,0-1 0 0 0,10 2 1 0 0,-13-3-212 0 0,-1 0 0 0 0,1 0 1 0 0,0 0-1 0 0,0 0 1 0 0,-1-1-1 0 0,1 1 0 0 0,0 0 1 0 0,-1-1-1 0 0,1 1 1 0 0,-1-1-1 0 0,1 0 0 0 0,-1 0 1 0 0,1 1-1 0 0,-1-1 1 0 0,1 0-1 0 0,1-1 1 0 0,-2 1-105 0 0,0 0 0 0 0,0 0 1 0 0,1 0-1 0 0,-1 0 1 0 0,0 0-1 0 0,1 1 0 0 0,-1-1 1 0 0,1 1-1 0 0,-1-1 1 0 0,1 1-1 0 0,-1-1 0 0 0,1 1 1 0 0,-1 0-1 0 0,1 0 0 0 0,-1 0 1 0 0,1 0-1 0 0,2 0 1 0 0,1 1 81 0 0,-1 0 0 0 0,1 0-1 0 0,-1 1 1 0 0,6 2 0 0 0,2 1 24 0 0,-9-4 167 0 0,0-1 1 0 0,1 0-1 0 0,-1 0 0 0 0,0 0 0 0 0,0 0 1 0 0,0 0-1 0 0,6-2 0 0 0,-2 1-644 0 0,19 3 1191 0 0,-26-1-735 0 0,1-1 1 0 0,-1 0-1 0 0,0 0 1 0 0,0 0-1 0 0,1 0 1 0 0,-1 0-1 0 0,0 0 0 0 0,0 0 1 0 0,1 0-1 0 0,-1 0 1 0 0,0 0-1 0 0,0 0 1 0 0,1 0-1 0 0,-1 0 1 0 0,0 0-1 0 0,0 0 0 0 0,1 0 1 0 0,-1-1-1 0 0,0 1 1 0 0,0 0-1 0 0,1 0 1 0 0,-1 0-1 0 0,0 0 1 0 0,0 0-1 0 0,0-1 0 0 0,1 1 1 0 0,-1 0-1 0 0,0 0 1 0 0,0 0-1 0 0,1-1 1 0 0,8-4-1303 0 0,-9 5 1274 0 0,1 0 0 0 0,0 0 0 0 0,0 0 0 0 0,-1 0 0 0 0,1 0 0 0 0,0 0 0 0 0,0 1 0 0 0,-1-1 0 0 0,1 0 0 0 0,0 0 1 0 0,0 1-1 0 0,-1-1 0 0 0,1 0 0 0 0,0 1 0 0 0,-1-1 0 0 0,1 0 0 0 0,0 1 0 0 0,0 0 0 0 0,0-1 23 0 0,0 0 0 0 0,-1-1 0 0 0,1 1 0 0 0,0 0 0 0 0,-1 0 1 0 0,1-1-1 0 0,0 1 0 0 0,-1-1 0 0 0,1 1 0 0 0,-1-1 0 0 0,1 1 0 0 0,0-1 0 0 0,-1 1 1 0 0,1-1-1 0 0,-1 1 0 0 0,1-2 0 0 0,-1 2 3 0 0,4-2-11 0 0,8-12 1859 0 0,-10 13-1698 0 0,9 0-133 0 0,1-3-5 0 0,-1 3 32 0 0,-2-5-33 0 0,-2-1-74 0 0,-5 2-708 0 0,-2 5 747 0 0,0-1 1 0 0,0 1-1 0 0,0 0 0 0 0,0-1 0 0 0,0 1 0 0 0,1 0 1 0 0,-1-1-1 0 0,0 1 0 0 0,0 0 0 0 0,1 0 0 0 0,-1-1 1 0 0,0 1-1 0 0,0 0 0 0 0,1 0 0 0 0,8-10-695 0 0,2-6 2595 0 0,-6 8-2183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6:54.0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82 4143 0 0,'0'-1'5336'0'0,"2"-5"-5365"0"0,5-1-34 0 0,-4 3 171 0 0,0 0-1 0 0,1 1 0 0 0,-1 0 1 0 0,1 0-1 0 0,0 0 1 0 0,-1 0-1 0 0,1 0 0 0 0,7-2 1 0 0,-5 2 71 0 0,-4 1 81 0 0,13 0 461 0 0,-8 1-517 0 0,0-1 1 0 0,0 1-1 0 0,0 0 0 0 0,10 1 0 0 0,-8-1-167 0 0,31 3-34 0 0,-11 0-3 0 0,55-4 0 0 0,23-2 0 0 0,-56 5 0 0 0,-40 0 0 0 0,-5-1 0 0 0,-1 1 0 0 0,0-1 0 0 0,0 0 0 0 0,0-1 0 0 0,7 0 0 0 0,36-5 0 0 0,-20 1 128 0 0,-15 3 823 0 0,25 1-1 0 0,-24 1-88 0 0,25-3-1 0 0,-18 0-832 0 0,41 1 0 0 0,-28 2-15 0 0,175 7-1218 0 0,-198-6 1055 0 0,28 2-1402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01.0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1 919 0 0,'0'0'7770'0'0,"1"2"-7934"0"0,0 1 276 0 0,1-1 0 0 0,-1 0 0 0 0,1 0 0 0 0,-1 0 0 0 0,1 0 0 0 0,0 0 0 0 0,0 0 0 0 0,0 0 0 0 0,0-1 0 0 0,0 1 0 0 0,0 0 0 0 0,0-1 0 0 0,3 2 0 0 0,-4-3-122 0 0,51 41 1545 0 0,-32-27-1311 0 0,-9-6-87 0 0,0-1 0 0 0,0 0 1 0 0,17 8-1 0 0,16 5 170 0 0,-25-10-155 0 0,1-1-1 0 0,-1-2 1 0 0,1 0-1 0 0,35 8 0 0 0,-37-13-66 0 0,0 0 0 0 0,0-1 0 0 0,0-1 0 0 0,1 0 0 0 0,-1-2 0 0 0,0 0 0 0 0,22-6 0 0 0,-15 2-85 0 0,-16 5 0 0 0,0-1 0 0 0,-1-1 0 0 0,1 0 0 0 0,13-6 0 0 0,-4 2 202 0 0,0 0 0 0 0,0 1 0 0 0,0 0 0 0 0,38-4 0 0 0,-16 2 79 0 0,-3 2-133 0 0,0 2 0 0 0,44 1 0 0 0,-39 2-55 0 0,56-9-1 0 0,-56 3-19 0 0,2 0 99 0 0,82-24-1 0 0,-113 28-119 0 0,0 0 0 0 0,1 1 0 0 0,-1 0 0 0 0,1 1 0 0 0,-1 1 0 0 0,26 2 0 0 0,16-1 96 0 0,72-3 849 0 0,139 17 0 0 0,-237-13-1263 0 0,33-2 0 0 0,-33-1 107 0 0,33 3 0 0 0,39 6 234 0 0,-74-5-26 0 0,29-2 0 0 0,2 1 24 0 0,-5 1-57 0 0,44 4 134 0 0,-65-3-37 0 0,-22-4-70 0 0,-1 1 0 0 0,1 0-1 0 0,-1 1 1 0 0,0 0 0 0 0,1 0 0 0 0,13 6-1 0 0,-1 1-144 0 0,-17-7-138 0 0,1 0-1 0 0,-1 0 1 0 0,1 1 0 0 0,8 5-1 0 0,-5-3 482 0 0,0 0 0 0 0,0 0 0 0 0,0-2 0 0 0,16 6 0 0 0,-9-4-7 0 0,-13-4-232 0 0,0 0 0 0 0,1-1 1 0 0,-1 1-1 0 0,1-1 0 0 0,-1 0 1 0 0,0 0-1 0 0,6-1 0 0 0,18 1-3 0 0,-6 3 23 0 0,1-1-1 0 0,-1-1 1 0 0,36-3-1 0 0,2-1 40 0 0,-22 1-13 0 0,-30 0-40 0 0,0 2-1 0 0,0-1 1 0 0,-1 1 0 0 0,1 0-1 0 0,0 0 1 0 0,0 1 0 0 0,0 0-1 0 0,11 3 1 0 0,-3 0 9 0 0,1 0 0 0 0,18 1 0 0 0,-2 0-4 0 0,-20-4-13 0 0,0 0 0 0 0,21-1 0 0 0,6 0 0 0 0,-29 0 0 0 0,-1 0 0 0 0,0-1 0 0 0,1 0 0 0 0,-1-1 0 0 0,10-3 0 0 0,23-3 0 0 0,-29 7-1 0 0,-1-2-1 0 0,1 1 1 0 0,-1-1-1 0 0,20-8 1 0 0,-24 7-32 0 0,-1 1 1 0 0,0-1-1 0 0,-1 0 1 0 0,1 0-1 0 0,-1-1 1 0 0,0 0-1 0 0,0 0 1 0 0,9-10-1 0 0,-9 9-204 0 0,0 0-1 0 0,0 0 1 0 0,0 0-1 0 0,13-7 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05.9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 54 5063 0 0,'-21'-25'7964'0'0,"38"16"-7926"0"0,-14 8-39 0 0,20-2 0 0 0,-8 1 1 0 0,43-2-1 0 0,-35 4 589 0 0,-11 0 79 0 0,0 0-1 0 0,13 3 1 0 0,-13-2-380 0 0,25 1 1 0 0,54 1 254 0 0,-1 0-92 0 0,32-7 468 0 0,-79 3-529 0 0,-20 2-82 0 0,31-5 0 0 0,-43 3-197 0 0,-1 1 1 0 0,15 0 0 0 0,18 1 109 0 0,46 5 61 0 0,1-1 115 0 0,12 1-183 0 0,23 0-50 0 0,-95-8-16 0 0,3-1-133 0 0,6-2-15 0 0,42-11 1 0 0,-48 11-940 0 0,1 2 0 0 0,-1 1 0 0 0,35 2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16.861"/>
    </inkml:context>
    <inkml:brush xml:id="br0">
      <inkml:brushProperty name="width" value="0.1" units="cm"/>
      <inkml:brushProperty name="height" value="0.1" units="cm"/>
      <inkml:brushProperty name="color" value="#008C3A"/>
    </inkml:brush>
  </inkml:definitions>
  <inkml:trace contextRef="#ctx0" brushRef="#br0">2751 196 455 0 0,'-2'-1'2150'0'0,"2"1"-2149"0"0,-1-1 116 0 0,0 1 1 0 0,1 0-1 0 0,-1-1 1 0 0,1 1-1 0 0,-1-1 1 0 0,0 0-1 0 0,1 1 1 0 0,-1-1-1 0 0,1 0 1 0 0,-1 1-1 0 0,1-1 1 0 0,-1 0-1 0 0,1 1 1 0 0,-1-2-1 0 0,-4-31 832 0 0,5 31-835 0 0,0 1-93 0 0,0 1-1 0 0,0-1 0 0 0,0 1 0 0 0,-1-1 0 0 0,1 1 1 0 0,0 0-1 0 0,0-1 0 0 0,0 1 0 0 0,0-1 1 0 0,-1 1-1 0 0,1-1 0 0 0,0 1 0 0 0,-1 0 0 0 0,1-1 1 0 0,0 1-1 0 0,0 0 0 0 0,-1-1 0 0 0,1 1 0 0 0,-1 0 1 0 0,1-1-1 0 0,0 1 0 0 0,-1 0 0 0 0,1 0 1 0 0,-1-1-1 0 0,-1 2-18 0 0,0 0 1 0 0,0 0-1 0 0,0 0 1 0 0,1 0 0 0 0,-1 0-1 0 0,1 1 1 0 0,-1-1-1 0 0,1 1 1 0 0,-1-1-1 0 0,1 1 1 0 0,0-1 0 0 0,0 1-1 0 0,-1 0 1 0 0,0 3-1 0 0,-1 0 116 0 0,2-3 527 0 0,-30 11 2764 0 0,26-11-3180 0 0,0 0-1 0 0,0-1 0 0 0,0 1 0 0 0,0-1 0 0 0,0 0 0 0 0,0-1 1 0 0,0 1-1 0 0,-8-1 0 0 0,-17 2 498 0 0,4 1-365 0 0,0-1-1 0 0,0-1 0 0 0,-45-4 0 0 0,38 1-11 0 0,-53 3-1 0 0,47 1 67 0 0,0-2 0 0 0,-71-8 0 0 0,94 7-248 0 0,0 0 1 0 0,0 2-1 0 0,-28 3 0 0 0,31-2-75 0 0,6-2 20 0 0,1 1-1 0 0,-1-2 1 0 0,1 1-1 0 0,-8-2 1 0 0,-17-1 588 0 0,-76 9 227 0 0,24 0-1665 0 0,13-3 629 0 0,-85 15 1 0 0,125-15 211 0 0,-32 1 0 0 0,43-3-59 0 0,-62 0 118 0 0,-101-13-1 0 0,16-2-96 0 0,33 16 55 0 0,100-3-106 0 0,19 1 9 0 0,0-1 1 0 0,-18-2-1 0 0,23 1-23 0 0,1 0 0 0 0,0 1 0 0 0,0 1 0 0 0,0-1 0 0 0,0 1 0 0 0,0 1 0 0 0,-15 1 0 0 0,-1 2 0 0 0,-15 4 0 0 0,28-5 4 0 0,0-1 0 0 0,0 0 0 0 0,0 0 0 0 0,-20-1 1 0 0,-46-5 28 0 0,27 0-23 0 0,-79 2-10 0 0,46 4 0 0 0,81-2 0 0 0,0 0 0 0 0,0 0 0 0 0,0 0 0 0 0,0 1 0 0 0,0-1 0 0 0,0 0 0 0 0,0 1 0 0 0,0-1 0 0 0,0 1 0 0 0,0 0 0 0 0,-1 1 0 0 0,-2 0 0 0 0,0 0 0 0 0,0-1 0 0 0,0 1 0 0 0,0-1 0 0 0,-8 2 0 0 0,9-4 0 0 0,0 1 0 0 0,-11 8 0 0 0,4-2 0 0 0,0-1 0 0 0,2 2 0 0 0,0 0 0 0 0,-1 1 0 0 0,5-3 0 0 0,-6 8 0 0 0,8-10-140 0 0,0 0-1 0 0,1 1 1 0 0,-1-1-1 0 0,0 1 1 0 0,1 0-1 0 0,-3 6 1 0 0,0-1-365 0 0,4-8 63 0 0,1 2 292 0 0,-8 25 475 0 0,2 0 1161 0 0,2-1-1321 0 0,-6 52-165 0 0,4 0 0 0 0,4 101 0 0 0,2-159 1 0 0,1 20 68 0 0,12 80 0 0 0,-9-96-1 0 0,0-6 28 0 0,9 16-23 0 0,-8-21-62 0 0,0-2 45 0 0,-3-7 8 0 0,5 8-51 0 0,0 3-13 0 0,0 1 0 0 0,-1-1 0 0 0,-1 0 12 0 0,-3-10 36 0 0,6 10-36 0 0,6 8-8 0 0,-12-21 4 0 0,-2-2-4 0 0,1-1 1 0 0,-1 1-1 0 0,1 0 0 0 0,-1-1 0 0 0,1 1 1 0 0,-1 0-1 0 0,1-1 0 0 0,-1 1 0 0 0,1 0 1 0 0,0-1-1 0 0,-1 1 0 0 0,1-1 0 0 0,1 1 1 0 0,8 5 49 0 0,11 11-43 0 0,-10-7-5 0 0,-9-9-2 0 0,-2 0-1 0 0,1 0 0 0 0,0-1 1 0 0,-1 1-1 0 0,1-1 0 0 0,0 1 0 0 0,-1 0 1 0 0,1-1-1 0 0,0 0 0 0 0,0 1 0 0 0,0-1 1 0 0,-1 1-1 0 0,1-1 0 0 0,0 0 0 0 0,0 0 1 0 0,0 1-1 0 0,1-1 0 0 0,3 1 6 0 0,8 4 1 0 0,2 2 4 0 0,1-1 1 0 0,30 6-1 0 0,167 19 125 0 0,-184-27-134 0 0,65 3-5 0 0,-81-6 3 0 0,-1-1 0 0 0,1 0 0 0 0,-1 0-1 0 0,17-4 1 0 0,-14 2 22 0 0,28 0 0 0 0,1 2 16 0 0,59-8 1 0 0,11-1 3 0 0,-20 9-1 0 0,77-3 40 0 0,72-13-84 0 0,-46 7 0 0 0,-57 3 0 0 0,-55-1 0 0 0,41-1 0 0 0,-56 10 0 0 0,34-1 0 0 0,-12 0 0 0 0,-32 1 0 0 0,76-3 0 0 0,-119 1 0 0 0,0-1 0 0 0,19-3 0 0 0,-8 0 0 0 0,-27 4 0 0 0,6 0 8 0 0,0-1-1 0 0,0 0 0 0 0,0 0 1 0 0,-1 0-1 0 0,1-1 0 0 0,6-3 1 0 0,19-6 4 0 0,-18 8-12 0 0,12-1 0 0 0,1-2 0 0 0,26-2 55 0 0,-41 6-70 0 0,1-3 15 0 0,-11 4 7 0 0,0 0 0 0 0,0 1 0 0 0,0-2 1 0 0,0 1-1 0 0,0 0 0 0 0,-1 0 0 0 0,1-1 0 0 0,0 1 0 0 0,-1 0 0 0 0,1-1 0 0 0,-1 0 0 0 0,1 1 0 0 0,-1-1 1 0 0,0 0-1 0 0,1 0 0 0 0,-1 0 0 0 0,0 0 0 0 0,1-3 0 0 0,1-2 10 0 0,3-5-17 0 0,0-5 0 0 0,-2 1 0 0 0,-1-10 0 0 0,-3 25 0 0 0,7-21 0 0 0,-4 13 0 0 0,-2-1 0 0 0,1 0 0 0 0,-1-18 0 0 0,3-16 0 0 0,13-176-88 0 0,-12 114 40 0 0,-3 85 48 0 0,-2-1 0 0 0,0 1 0 0 0,-7-43 0 0 0,-1 17-3 0 0,5 23-7 0 0,-1-1 0 0 0,-1 1 0 0 0,-1 1 0 0 0,-16-39 0 0 0,-15-22-266 0 0,-37-69-1701 0 0,49 110 291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19.164"/>
    </inkml:context>
    <inkml:brush xml:id="br0">
      <inkml:brushProperty name="width" value="0.1" units="cm"/>
      <inkml:brushProperty name="height" value="0.1" units="cm"/>
      <inkml:brushProperty name="color" value="#008C3A"/>
    </inkml:brush>
  </inkml:definitions>
  <inkml:trace contextRef="#ctx0" brushRef="#br0">2571 73 2303 0 0,'1'-4'24'0'0,"-1"3"-12"0"0,1-1 0 0 0,-1 0 0 0 0,0 1 0 0 0,1-1 0 0 0,-1 0 0 0 0,0 1 0 0 0,0-1 0 0 0,0 0 0 0 0,0 1 0 0 0,0-1-1 0 0,-1 0 1 0 0,1 1 0 0 0,0-1 0 0 0,-2-1 0 0 0,-11-29 8324 0 0,11 32-8306 0 0,0 0-1 0 0,0 1 1 0 0,0-1 0 0 0,0 0-1 0 0,0 0 1 0 0,0 0 0 0 0,0 0-1 0 0,-3-1 1 0 0,4 1-28 0 0,-27-3-2 0 0,24 3 0 0 0,0-1 0 0 0,0 1 0 0 0,-1 0 0 0 0,1 0 0 0 0,0 0 0 0 0,-6 2 0 0 0,5-2 26 0 0,0 0-1 0 0,0 0 1 0 0,0 0 0 0 0,0 0-1 0 0,0-1 1 0 0,-8-2-1 0 0,-19-1 175 0 0,19 4-35 0 0,7-1-60 0 0,0 1 1 0 0,0 0-1 0 0,1 1 1 0 0,-1-1-1 0 0,0 1 1 0 0,1 0-1 0 0,-1 0 1 0 0,0 1-1 0 0,1 0 1 0 0,-8 3-1 0 0,-52 30 135 0 0,57-30-151 0 0,0 0 0 0 0,1 0 0 0 0,-12 10 0 0 0,11-8 54 0 0,-1-1 0 0 0,-12 8-1 0 0,-6-1-21 0 0,0-2-1 0 0,-1 0 1 0 0,-51 11 0 0 0,-1 0-1 0 0,40-8-42 0 0,2-2 54 0 0,-51 12-1 0 0,37-9 9 0 0,40-11-91 0 0,-1 0 0 0 0,0-1 0 0 0,-19 3 0 0 0,11-3 36 0 0,-1 0 1 0 0,-40 14-1 0 0,53-14-71 0 0,-7 1 14 0 0,-1 0 1 0 0,0-1 0 0 0,0-1 0 0 0,-18 0 0 0 0,-70-5 142 0 0,33-1-52 0 0,14 4 63 0 0,-96 10 0 0 0,86-5-152 0 0,48-4 44 0 0,0 0 0 0 0,-33 7 0 0 0,34-3 8 0 0,0-1-1 0 0,-1-1 0 0 0,0-1 1 0 0,0 0-1 0 0,-25-2 0 0 0,-58 0-268 0 0,6 0 296 0 0,78-1-14 0 0,0 1 1 0 0,-1 1 0 0 0,1 1 0 0 0,-31 6-1 0 0,18-4 4 0 0,25-4-83 0 0,1 1 0 0 0,-1-1 0 0 0,-8 4 0 0 0,-11 1 40 0 0,20-4-57 0 0,0 0 1 0 0,0 1-1 0 0,0-1 1 0 0,-9 5-1 0 0,-6 3 62 0 0,0 0-1 0 0,-25 5 1 0 0,43-13-49 0 0,0 0 1 0 0,0 0 0 0 0,0 1 0 0 0,0-1-1 0 0,0 0 1 0 0,-5 4 0 0 0,-9 6 84 0 0,-22 16 149 0 0,34-26-239 0 0,0 1-4 0 0,-9 11-3 0 0,10-8 4 0 0,-4 3 4 0 0,2 0 1 0 0,-1 1-1 0 0,1 0 0 0 0,0 0 0 0 0,-8 17 1 0 0,12-21-7 0 0,0 1 0 0 0,0 0 0 0 0,0 0 0 0 0,-2 11 1 0 0,-2 10-4 0 0,4-18 12 0 0,0 0 0 0 0,0 0 0 0 0,1 0-1 0 0,0 0 1 0 0,0 0 0 0 0,2 12 0 0 0,9 57 36 0 0,-5-42-42 0 0,-1-7 19 0 0,1 0-1 0 0,1 0 1 0 0,1 0-1 0 0,21 48 1 0 0,-18-54 11 0 0,1-1 1 0 0,22 33-1 0 0,-28-49-23 0 0,-1 0-1 0 0,1 0 1 0 0,1 0 0 0 0,-1-1-1 0 0,1 0 1 0 0,0 0 0 0 0,0 0-1 0 0,0 0 1 0 0,1-1 0 0 0,11 5-1 0 0,4 0 42 0 0,1 0-1 0 0,0-2 1 0 0,1-1-1 0 0,-1-1 1 0 0,39 4-1 0 0,-10-1 5 0 0,191 12 95 0 0,-187-18-118 0 0,161-7 56 0 0,-53-2-42 0 0,237 0 16 0 0,-380 7-64 0 0,40-1 0 0 0,0 3 0 0 0,102 16 0 0 0,-138-14 0 0 0,48 0 0 0 0,-31-2 0 0 0,13 1 0 0 0,-1-2 0 0 0,57-6 0 0 0,-59 1 0 0 0,13-2 0 0 0,-50 4-4 0 0,118-17 126 0 0,19 11-176 0 0,-115 6 54 0 0,-22 2 0 0 0,0-1 0 0 0,25-4 0 0 0,3-5 0 0 0,-30 7 11 0 0,0-3 32 0 0,14-8-33 0 0,-16 4-10 0 0,4-5 36 0 0,-8 12-26 0 0,0 0 12 0 0,10-13 54 0 0,-16 14-76 0 0,14-16 0 0 0,-2-3 0 0 0,-5 7 0 0 0,0 0 0 0 0,-1-1 0 0 0,0 0 0 0 0,-1 0 0 0 0,-1-1 0 0 0,0 1 0 0 0,3-17 0 0 0,-2-8 0 0 0,4-67 0 0 0,-11-114-53 0 0,-1 186 43 0 0,1 21 10 0 0,0-1-1 0 0,0 1 1 0 0,-1 0 0 0 0,-8-27 0 0 0,3 22-41 0 0,-1-1 0 0 0,-1 1 0 0 0,0 0 0 0 0,-2 1 0 0 0,0 0 0 0 0,-1 1 0 0 0,-22-25 0 0 0,29 38 20 0 0,0 0 0 0 0,0 1-1 0 0,0 0 1 0 0,0 0 0 0 0,0 0 0 0 0,0 1-1 0 0,-1 0 1 0 0,1 0 0 0 0,-1 0 0 0 0,0 1-1 0 0,0-1 1 0 0,-9 0 0 0 0,-5-1-23 0 0,-16-4-243 0 0,0 2 0 0 0,0 1 0 0 0,0 2 0 0 0,-1 2-1 0 0,1 1 1 0 0,0 2 0 0 0,-71 15 0 0 0,4 5-5760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1.848"/>
    </inkml:context>
    <inkml:brush xml:id="br0">
      <inkml:brushProperty name="width" value="0.1" units="cm"/>
      <inkml:brushProperty name="height" value="0.1" units="cm"/>
      <inkml:brushProperty name="color" value="#008C3A"/>
    </inkml:brush>
  </inkml:definitions>
  <inkml:trace contextRef="#ctx0" brushRef="#br0">44 46 455 0 0,'-10'30'5931'0'0,"5"-18"-3415"0"0,4-7-2450 0 0,-1 3-48 0 0,0-1 0 0 0,1 0 1 0 0,-1 11-1 0 0,2-16-22 0 0,1 0 1 0 0,-1 0 0 0 0,0 0-1 0 0,0 0 1 0 0,1 0-1 0 0,-1 0 1 0 0,1 0 0 0 0,0 0-1 0 0,1 3 1 0 0,0 1 34 0 0,6 15 349 0 0,-6-17-320 0 0,0-1 1 0 0,-1 1 0 0 0,0-1-1 0 0,1 1 1 0 0,-1 0 0 0 0,-1 0-1 0 0,1 0 1 0 0,-1-1-1 0 0,1 1 1 0 0,-1 0 0 0 0,0 0-1 0 0,-1 7 1 0 0,-1-1 61 0 0,1-1-1 0 0,0 1 1 0 0,1-1-1 0 0,0 1 1 0 0,0 0-1 0 0,1-1 1 0 0,2 10 0 0 0,-1 0 2 0 0,-1-9-38 0 0,-1 1 1 0 0,0 0-1 0 0,-3 11 0 0 0,1 9 97 0 0,-10 85 391 0 0,12-110-564 0 0,-1-1 1 0 0,0 0 0 0 0,-1 1 0 0 0,-2 5-1 0 0,2-5 49 0 0,0 0 0 0 0,0 1 0 0 0,-1 11 0 0 0,2-7 6 0 0,1-3-1 0 0,-1-1 0 0 0,0 0 0 0 0,0 0 0 0 0,-3 9 0 0 0,3-14 16 0 0,0 9 161 0 0,-1-16 197 0 0,-2-18-69 0 0,4 9-352 0 0,1 0 0 0 0,1 0 0 0 0,0 0 1 0 0,0 0-1 0 0,1 1 0 0 0,1 0 0 0 0,1-1 0 0 0,0 1 0 0 0,0 1 0 0 0,1-1 0 0 0,1 1 0 0 0,0 0 0 0 0,1 0 0 0 0,10-12 0 0 0,-15 21-17 0 0,-1 1 0 0 0,0-1 0 0 0,1 1 0 0 0,0 0 0 0 0,-1 0 0 0 0,5-2 0 0 0,9-7 0 0 0,-1-3 0 0 0,0 1 0 0 0,1 1 0 0 0,18-10 0 0 0,2-2 0 0 0,-16 10 0 0 0,-1-1 0 0 0,34-32 0 0 0,-39 32 0 0 0,-1-1 0 0 0,0 0 0 0 0,19-31 0 0 0,-23 30 0 0 0,1 0 0 0 0,1 0 0 0 0,1 1 0 0 0,0 1 0 0 0,1 0 0 0 0,1 0 0 0 0,0 1 0 0 0,17-12 0 0 0,-20 19 0 0 0,5 3 0 0 0,-2 3 0 0 0,-11 2 0 0 0,0 0 0 0 0,0 0 0 0 0,0 0 0 0 0,-1 1 0 0 0,1-1 0 0 0,0 1 0 0 0,-1-1 0 0 0,4 4 0 0 0,7 8 0 0 0,-9-6 2 0 0,-1 0 0 0 0,-1 0 0 0 0,1 0 0 0 0,-1 1-1 0 0,-1-1 1 0 0,1 0 0 0 0,0 15 0 0 0,1 4 54 0 0,7 42 153 0 0,1 89-1 0 0,-11-127-186 0 0,-1-18-5 0 0,2 1-1 0 0,1 13 1 0 0,-1-12-17 0 0,0 1 0 0 0,-1-1 0 0 0,-2 17 0 0 0,0 21 0 0 0,2-31 0 0 0,1 12 13 0 0,3-14-80 0 0,-4-17-224 0 0,19 1-1426 0 0,-3-2-3005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2.579"/>
    </inkml:context>
    <inkml:brush xml:id="br0">
      <inkml:brushProperty name="width" value="0.1" units="cm"/>
      <inkml:brushProperty name="height" value="0.1" units="cm"/>
      <inkml:brushProperty name="color" value="#008C3A"/>
    </inkml:brush>
  </inkml:definitions>
  <inkml:trace contextRef="#ctx0" brushRef="#br0">444 551 455 0 0,'-3'2'417'0'0,"-1"-1"-1"0"0,0 1 0 0 0,1-1 0 0 0,-1 0 1 0 0,0 0-1 0 0,-6 1 0 0 0,-7 2 4704 0 0,-65 30-3532 0 0,67-27-1497 0 0,5-2 104 0 0,0-1 0 0 0,0 0 0 0 0,0 0 0 0 0,-16 2 0 0 0,21-4-158 0 0,0-1-1 0 0,-1-1 1 0 0,1 1 0 0 0,-1-1-1 0 0,-6 0 1 0 0,-23 0 15 0 0,21 0-52 0 0,-1 0 0 0 0,1 0 0 0 0,0-1 0 0 0,-21-5 0 0 0,16 0 0 0 0,15 3 0 0 0,1 0 0 0 0,-11-6 0 0 0,0-3 0 0 0,13 9 0 0 0,0 1 0 0 0,-1 0 0 0 0,1-1 0 0 0,1 1 0 0 0,-1-1 0 0 0,0 0 0 0 0,1 1 0 0 0,-1-1 0 0 0,1-4 0 0 0,-2-6 0 0 0,1 10 0 0 0,1 1 0 0 0,0-1 0 0 0,0 0 0 0 0,0 0 0 0 0,0 1 0 0 0,0-1 0 0 0,1 0 0 0 0,-1 0 0 0 0,1 1 0 0 0,0-1 0 0 0,0 0 0 0 0,0 1 0 0 0,0-1 0 0 0,0 1 0 0 0,3-4 0 0 0,3-10 0 0 0,69-142 0 0 0,0-2 0 0 0,-67 145 0 0 0,0 1 0 0 0,1 1 0 0 0,15-16 0 0 0,-5 5 0 0 0,-12 15 0 0 0,0 2 0 0 0,0-1 0 0 0,1 1 0 0 0,0 1 0 0 0,0-1 0 0 0,1 1 0 0 0,-1 1 0 0 0,15-6 0 0 0,-6 5 0 0 0,-14 5 0 0 0,1 0 0 0 0,-1 1 0 0 0,1 0 0 0 0,0 0 0 0 0,-1 0 0 0 0,7 1 0 0 0,7 3 0 0 0,-6 2 0 0 0,-1 0 0 0 0,1 0 0 0 0,-1 1 0 0 0,-1 1 0 0 0,1 0 0 0 0,-1 0 0 0 0,11 14 0 0 0,-13-15 56 0 0,-1 2-1 0 0,0-1 1 0 0,-1 1-1 0 0,0 0 0 0 0,0 0 1 0 0,-1 1-1 0 0,0-1 1 0 0,-1 1-1 0 0,0 0 1 0 0,0 1-1 0 0,-1-1 0 0 0,0 1 1 0 0,1 11-1 0 0,4 39 884 0 0,-2-26 16 0 0,2 56-1 0 0,-8-83-942 0 0,-1 0-1 0 0,0 0 0 0 0,0 0 1 0 0,0 0-1 0 0,-1 0 1 0 0,0-1-1 0 0,-1 1 0 0 0,0-1 1 0 0,0 0-1 0 0,0 1 0 0 0,-1-1 1 0 0,-9 12-1 0 0,5-9 8 0 0,0-1-1 0 0,0 0 1 0 0,-1-1-1 0 0,-1 0 1 0 0,1 0-1 0 0,-1-1 1 0 0,-16 9-1 0 0,17-11-18 0 0,-6 4 0 0 0,0-2 0 0 0,-1 0 0 0 0,0 0 0 0 0,-21 5 0 0 0,33-11-529 0 0,-1 0 1 0 0,0 0-1 0 0,1 0 0 0 0,-1-1 0 0 0,0 1 0 0 0,0-1 0 0 0,-6-1 1 0 0,-3 0-4242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3.507"/>
    </inkml:context>
    <inkml:brush xml:id="br0">
      <inkml:brushProperty name="width" value="0.1" units="cm"/>
      <inkml:brushProperty name="height" value="0.1" units="cm"/>
      <inkml:brushProperty name="color" value="#008C3A"/>
    </inkml:brush>
  </inkml:definitions>
  <inkml:trace contextRef="#ctx0" brushRef="#br0">645 211 5239 0 0,'-1'-2'235'0'0,"1"-5"-52"0"0,-9-32-89 0 0,3 17-94 0 0,2-2 0 0 0,2 11-69 0 0,0 4 841 0 0,0-1 0 0 0,0 1 0 0 0,-1-1 0 0 0,-7-15 0 0 0,9 24-485 0 0,-1-2-30 0 0,-1 0-132 0 0,0 0-1 0 0,0 0 1 0 0,-1 0 0 0 0,1 0 0 0 0,-1 0-1 0 0,1 0 1 0 0,-1 1 0 0 0,-5-2 0 0 0,4 2-88 0 0,-1 0 0 0 0,0 0 0 0 0,0 1 0 0 0,0 0 0 0 0,0 0 0 0 0,0 0 0 0 0,-1 1 0 0 0,1 0 0 0 0,-6 1-1 0 0,-61 10 400 0 0,37-4-347 0 0,18-4-89 0 0,1 1 0 0 0,-1 0 0 0 0,1 1 0 0 0,0 1 0 0 0,1 1 0 0 0,-24 12 0 0 0,22-8 183 0 0,0 0 0 0 0,0 2 0 0 0,-27 25 0 0 0,37-30-101 0 0,0 1-1 0 0,0 0 0 0 0,1 0 1 0 0,0 1-1 0 0,1 0 0 0 0,0 0 1 0 0,1 0-1 0 0,-7 17 0 0 0,-56 192-9 0 0,64-206-72 0 0,2 0 0 0 0,-1 1 0 0 0,2 0 0 0 0,-1-1 0 0 0,2 16 0 0 0,1-24 0 0 0,-1 0 0 0 0,1 0 0 0 0,1 0 0 0 0,-1 0 0 0 0,1-1 0 0 0,0 1 0 0 0,0 0 0 0 0,0-1 0 0 0,0 1 0 0 0,1-1 0 0 0,5 7 0 0 0,11 13 0 0 0,-10-17 0 0 0,0-1 0 0 0,2 2 0 0 0,0 0 0 0 0,1-1 0 0 0,17 9 0 0 0,-22-13 0 0 0,1-1 0 0 0,-1 0 0 0 0,1-1 0 0 0,11 2 0 0 0,-16-3 0 0 0,10 1 0 0 0,1 0 0 0 0,0-1 0 0 0,0 0 0 0 0,-1-2 0 0 0,21-3 0 0 0,65-23 0 0 0,-88 24 0 0 0,0 1 0 0 0,0-2 0 0 0,-1 0 0 0 0,0 0 0 0 0,0-1 0 0 0,0 0 0 0 0,0-1 0 0 0,-1 0 0 0 0,-1 0 0 0 0,1-1 0 0 0,-1 0 0 0 0,0 0 0 0 0,-1-1 0 0 0,0 0 0 0 0,0-1 0 0 0,-1 1 0 0 0,0-1 0 0 0,7-18 0 0 0,3-16 0 0 0,-2-1 0 0 0,-2-1 0 0 0,12-91 0 0 0,-20 109 616 0 0,-1-29 0 0 0,-4 52 63 0 0,-2 6-152 0 0,-1 9-405 0 0,2-2-124 0 0,1-1-1 0 0,0 1 0 0 0,1-1 1 0 0,-1 1-1 0 0,1-1 0 0 0,2 13 0 0 0,10 48-39 0 0,-5-35 15 0 0,-1-1 24 0 0,16 69-33 0 0,-18-86 31 0 0,0-1 0 0 0,2 1 0 0 0,0-1 0 0 0,13 22 0 0 0,-16-31-23 0 0,-1-1 0 0 0,2 1 0 0 0,-1-1 0 0 0,0 0 0 0 0,1 0 0 0 0,0-1 0 0 0,0 1 0 0 0,0-1 0 0 0,0 0 0 0 0,0 0 0 0 0,1 0 0 0 0,0 0 0 0 0,-1-1 0 0 0,1 0 0 0 0,0 0 0 0 0,7 2 0 0 0,126 29-5793 0 0,-98-27 2310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4.376"/>
    </inkml:context>
    <inkml:brush xml:id="br0">
      <inkml:brushProperty name="width" value="0.1" units="cm"/>
      <inkml:brushProperty name="height" value="0.1" units="cm"/>
      <inkml:brushProperty name="color" value="#008C3A"/>
    </inkml:brush>
  </inkml:definitions>
  <inkml:trace contextRef="#ctx0" brushRef="#br0">469 874 1375 0 0,'0'-2'411'0'0,"-1"-13"6179"0"0,1-2-4226 0 0,0 10-2424 0 0,0-1 0 0 0,0 1 0 0 0,-1-1 1 0 0,0 1-1 0 0,-2-9 0 0 0,2 13 73 0 0,0-1 82 0 0,0 0-1 0 0,-1 0 0 0 0,1-1 0 0 0,-1 1 1 0 0,0 0-1 0 0,0 1 0 0 0,0-1 0 0 0,-1 0 1 0 0,1 1-1 0 0,-5-5 0 0 0,0 0 247 0 0,0 1 0 0 0,-1 0 0 0 0,0 0 0 0 0,-16-10-1 0 0,10 9-206 0 0,-1 4-108 0 0,9 2-26 0 0,-26 1 0 0 0,19 2 0 0 0,0 0 0 0 0,0 2 0 0 0,0-1 0 0 0,0 2 0 0 0,1-1 0 0 0,-17 9 0 0 0,-32 8 0 0 0,52-18 0 0 0,0 0 0 0 0,0 1 0 0 0,1 0 0 0 0,-1 0 0 0 0,1 1 0 0 0,0 0 0 0 0,0 1 0 0 0,0 0 0 0 0,1 0 0 0 0,-11 10 0 0 0,13-10 0 0 0,0 0 0 0 0,1 1 0 0 0,-1 0 0 0 0,1 0 0 0 0,1 0 0 0 0,-1 0 0 0 0,1 0 0 0 0,0 1 0 0 0,1-1 0 0 0,0 1 0 0 0,0 0 0 0 0,0 0 0 0 0,1 0 0 0 0,-1 8 0 0 0,1 9 0 0 0,2 0 0 0 0,0 0 0 0 0,8 37 0 0 0,-2-17 0 0 0,-5-32 0 0 0,0 1 0 0 0,1-1 0 0 0,1 0 0 0 0,0 0 0 0 0,1 0 0 0 0,0-1 0 0 0,9 14 0 0 0,-1 1 0 0 0,-8-18 0 0 0,0-1 0 0 0,0 0 0 0 0,1-1 0 0 0,-1 1 0 0 0,8 5 0 0 0,-4-3 0 0 0,-8-8 0 0 0,0 0 0 0 0,1 0 0 0 0,-1 0 0 0 0,0 0 0 0 0,0 0 0 0 0,1 0 0 0 0,-1 0 0 0 0,1 0 0 0 0,-1 0 0 0 0,1-1 0 0 0,2 2 0 0 0,29 12 0 0 0,-9-1 0 0 0,-13-10 0 0 0,14 1 0 0 0,-10-3 0 0 0,10 0 0 0 0,-20-3 0 0 0,0 0 0 0 0,0 2 0 0 0,20-9 0 0 0,-20 6 9 0 0,0 0 0 0 0,0 0 0 0 0,-1 0 0 0 0,0 0 1 0 0,1-1-1 0 0,-1 0 0 0 0,0 0 0 0 0,0 0 0 0 0,-1 0 0 0 0,4-5 0 0 0,4-9 149 0 0,13-24 1 0 0,-22 36-117 0 0,8-16 190 0 0,-1-1 0 0 0,-1 0-1 0 0,-2 0 1 0 0,0-1 0 0 0,4-38 0 0 0,2-9 22 0 0,38-290-199 0 0,-37 244-60 0 0,4-95-148 0 0,-10 113 56 0 0,0 54 80 0 0,-5 36 17 0 0,0 0 1 0 0,-1 0-1 0 0,0 0 0 0 0,-1-13 0 0 0,-3 8 0 0 0,-3 5 0 0 0,5 8 0 0 0,0 1 0 0 0,1-1 0 0 0,-1 1 0 0 0,0 0 0 0 0,0-1 0 0 0,0 1 0 0 0,1 0 0 0 0,-1-1 0 0 0,0 1 0 0 0,0 0 0 0 0,0 0 0 0 0,0 0 0 0 0,1 0 0 0 0,-1 0 0 0 0,-2 0 0 0 0,3 0 0 0 0,-1 1 0 0 0,0-1 0 0 0,0 0 0 0 0,1 1 0 0 0,-1-1 0 0 0,0 1 0 0 0,1-1 0 0 0,-1 1 0 0 0,0-1 0 0 0,1 1 0 0 0,-1-1 0 0 0,1 1 0 0 0,-1 0 0 0 0,1-1 0 0 0,-1 1 0 0 0,0 1 0 0 0,-2 6 23 0 0,0-1 0 0 0,1 1 0 0 0,0 0 0 0 0,0 0-1 0 0,1 0 1 0 0,-1 15 0 0 0,0-3 83 0 0,-5 52 151 0 0,5 116 1 0 0,19 73 29 0 0,-13-218-243 0 0,9 62-44 0 0,48 181 0 0 0,-57-273 3 0 0,0-1 0 0 0,1 0 0 0 0,0 0 0 0 0,1 0 0 0 0,0-1 0 0 0,1 0 0 0 0,0 0 0 0 0,1 0-1 0 0,0-1 1 0 0,1 0 0 0 0,0-1 0 0 0,0 0 0 0 0,1-1 0 0 0,0 1 0 0 0,1-2 0 0 0,0 0 0 0 0,0 0 0 0 0,0-1 0 0 0,1 0-1 0 0,0-1 1 0 0,14 5 0 0 0,-11-5-2 0 0,0-1 0 0 0,24 3 0 0 0,-8-5-4510 0 0,-14-5-585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47:30.262"/>
    </inkml:context>
    <inkml:brush xml:id="br0">
      <inkml:brushProperty name="width" value="0.2" units="cm"/>
      <inkml:brushProperty name="height" value="0.2" units="cm"/>
      <inkml:brushProperty name="color" value="#FF0066"/>
    </inkml:brush>
  </inkml:definitions>
  <inkml:trace contextRef="#ctx0" brushRef="#br0">0 17 1839 0 0,'0'0'83'0'0,"3"0"-6"0"0,22-3 78 0 0,59-1 3835 0 0,-22 2-3653 0 0,232-5 1789 0 0,-52 14 1266 0 0,-206-5-3119 0 0,-1 1-1 0 0,40 9 1 0 0,36 4 29 0 0,-86-14-251 0 0,249 27 602 0 0,-215-23-578 0 0,-35-4-76 0 0,0 1 0 0 0,26 7 0 0 0,-12-2 1 0 0,64 6 0 0 0,-20-12 303 0 0,-8-1 210 0 0,121 10-3 0 0,-129-12-460 0 0,-45-1-4 0 0,26 2 0 0 0,62 3 7 0 0,-25-2-30 0 0,20 5-5 0 0,66 2 51 0 0,-140-9-59 0 0,0-1 0 0 0,0-1 1 0 0,49-12-1 0 0,-52 9-10 0 0,1 1 0 0 0,0 2 0 0 0,45-1 0 0 0,86 11-2 0 0,-13-1 58 0 0,-94-5-52 0 0,-25 1-17 0 0,1-2 0 0 0,-1-1 0 0 0,1-1-1 0 0,40-9 1 0 0,-61 9 13 0 0,1 0 0 0 0,-1 1 0 0 0,0 0 0 0 0,13 0 0 0 0,-13 1-357 0 0,0-1 0 0 0,0-1-1 0 0,-1 1 1 0 0,1-1-1 0 0,10-4 1 0 0,4-1-980 0 0,-2 1 90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5.320"/>
    </inkml:context>
    <inkml:brush xml:id="br0">
      <inkml:brushProperty name="width" value="0.1" units="cm"/>
      <inkml:brushProperty name="height" value="0.1" units="cm"/>
      <inkml:brushProperty name="color" value="#008C3A"/>
    </inkml:brush>
  </inkml:definitions>
  <inkml:trace contextRef="#ctx0" brushRef="#br0">517 990 9791 0 0,'-1'-2'447'0'0,"-3"-9"-19"0"0,1 3-389 0 0,0 1 1 0 0,0-1-1 0 0,1 0 1 0 0,-1-9-1 0 0,1-16 186 0 0,2 25-248 0 0,0 1 0 0 0,0-1 0 0 0,-1 1 1 0 0,0-1-1 0 0,-3-9 0 0 0,-1-1-62 0 0,4 15 92 0 0,1 0 0 0 0,-1 0 0 0 0,0 0 0 0 0,0 0 0 0 0,0 0 0 0 0,0 0 0 0 0,0 1 0 0 0,-1-1 1 0 0,0 0-1 0 0,1 1 0 0 0,-1-1 0 0 0,0 1 0 0 0,0 0 0 0 0,0-1 0 0 0,0 1 0 0 0,0 0 0 0 0,-1 0 1 0 0,-3-2-1 0 0,-2-1 41 0 0,-1 0 0 0 0,-1 1 1 0 0,1 0-1 0 0,-1 1 0 0 0,1 0 1 0 0,-1 0-1 0 0,0 1 0 0 0,-15-2 1 0 0,-29-6 18 0 0,44 8-67 0 0,0 1 0 0 0,-1 0 0 0 0,1 0 0 0 0,-15 2 0 0 0,-52 10 0 0 0,63-8 0 0 0,-13 3 0 0 0,12 1 0 0 0,12-5 0 0 0,0 0 0 0 0,1 0 0 0 0,-1 1 0 0 0,0-1 0 0 0,-3 6 0 0 0,3-5 0 0 0,0 0 0 0 0,0 0 0 0 0,0 0 0 0 0,0 1 0 0 0,0-1 0 0 0,1 1 0 0 0,-1-1 0 0 0,-2 6 0 0 0,1 1 0 0 0,-1-2 0 0 0,1-1 0 0 0,-1 1 0 0 0,2 0 0 0 0,-1 0 0 0 0,-2 10 0 0 0,2-3 0 0 0,0-3 169 0 0,1 0 0 0 0,0 0-1 0 0,1 0 1 0 0,0 0 0 0 0,1 0 0 0 0,0 1-1 0 0,2 14 1 0 0,13 86 1630 0 0,-12-99-1713 0 0,0-1-39 0 0,1 0 0 0 0,1 0 0 0 0,0 0 0 0 0,1-1 0 0 0,0 1 1 0 0,1-1-1 0 0,0 0 0 0 0,1 0 0 0 0,1-1 0 0 0,-1 0 0 0 0,15 14 0 0 0,-17-20-46 0 0,-4-3 3 0 0,0-1 0 0 0,0 1 0 0 0,0-1 1 0 0,1 0-1 0 0,-1 1 0 0 0,1-1 0 0 0,-1 0 0 0 0,1 0 0 0 0,-1 0 0 0 0,3 1 0 0 0,24 12 22 0 0,-26-13-26 0 0,1 1 0 0 0,1 0 0 0 0,-1 0 0 0 0,0-1 0 0 0,1 1 0 0 0,6 1 0 0 0,13 1 0 0 0,-17-5 0 0 0,-1 0 0 0 0,9-1 69 0 0,-1 1 0 0 0,1-1-1 0 0,-1-1 1 0 0,1-1-1 0 0,-1 0 1 0 0,14-6 0 0 0,-5 0 109 0 0,-1-1 0 0 0,33-23 0 0 0,-43 26-130 0 0,-1-1-1 0 0,0 0 1 0 0,0 0 0 0 0,-1-1-1 0 0,0 0 1 0 0,-1-1 0 0 0,0 0-1 0 0,-1 0 1 0 0,0-1 0 0 0,-1 0-1 0 0,6-16 1 0 0,4-16 39 0 0,18-88 0 0 0,-21 76-64 0 0,19-93 9 0 0,-27 118-21 0 0,-1-1 0 0 0,-2-59-1 0 0,-25-223 39 0 0,8 122-26 0 0,5 125-76 0 0,8 61 11 0 0,-1 9 20 0 0,-1 9 11 0 0,3-12 11 0 0,-3 16-14 0 0,1 0 1 0 0,0 0-1 0 0,1 0 0 0 0,-1 25 0 0 0,8 68 23 0 0,-1-35-13 0 0,21 371 4 0 0,-22-412 0 0 0,26 231 0 0 0,-18-183 0 0 0,5 18-144 0 0,-12-84 115 0 0,0-1 1 0 0,0 1-1 0 0,1-1 0 0 0,11 20 0 0 0,0-11-284 0 0,-12-17-166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5.682"/>
    </inkml:context>
    <inkml:brush xml:id="br0">
      <inkml:brushProperty name="width" value="0.1" units="cm"/>
      <inkml:brushProperty name="height" value="0.1" units="cm"/>
      <inkml:brushProperty name="color" value="#008C3A"/>
    </inkml:brush>
  </inkml:definitions>
  <inkml:trace contextRef="#ctx0" brushRef="#br0">43 19 12007 0 0,'0'0'547'0'0,"-2"-1"-11"0"0,-3-2-375 0 0,3 1-156 0 0,0 1 0 0 0,0-1 1 0 0,0 1-1 0 0,0 0 0 0 0,0 0 0 0 0,-1-1 1 0 0,1 2-1 0 0,0-1 0 0 0,-3-1 0 0 0,4 2-5 0 0,1 0 0 0 0,-1-1 0 0 0,1 1 0 0 0,-1 0 0 0 0,1 0 0 0 0,0 0 0 0 0,-1 0 0 0 0,1 0 0 0 0,-1 0 0 0 0,1 0 0 0 0,-1-1 0 0 0,1 1 0 0 0,-1 0 0 0 0,1 1 0 0 0,-1-1 0 0 0,1 0 0 0 0,-1 0 0 0 0,1 0 0 0 0,-1 0 0 0 0,1 0 0 0 0,-1 1 0 0 0,1 1 0 0 0,1 0 1 0 0,-1 0-1 0 0,1 0 0 0 0,0 1 0 0 0,0-1 0 0 0,0 0 0 0 0,0 0 0 0 0,2 3 0 0 0,8 16-13 0 0,-7-2-19 0 0,0 0 1 0 0,0 0-1 0 0,-2 1 0 0 0,-1-1 0 0 0,-1 37 0 0 0,0 2 35 0 0,0 12 86 0 0,-1-42-14 0 0,1 0-1 0 0,6 45 0 0 0,-5-71-96 0 0,-1 0 0 0 0,1 0 0 0 0,-1-1 0 0 0,0 1-1 0 0,1 0 1 0 0,-1 0 0 0 0,0-1 0 0 0,0 1 0 0 0,-1 0 0 0 0,1 0-1 0 0,0-1 1 0 0,0 1 0 0 0,-1 0 0 0 0,1-1 0 0 0,-1 1-1 0 0,0 0 1 0 0,1-1 0 0 0,-2 3 0 0 0,1-3-421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6.045"/>
    </inkml:context>
    <inkml:brush xml:id="br0">
      <inkml:brushProperty name="width" value="0.1" units="cm"/>
      <inkml:brushProperty name="height" value="0.1" units="cm"/>
      <inkml:brushProperty name="color" value="#008C3A"/>
    </inkml:brush>
  </inkml:definitions>
  <inkml:trace contextRef="#ctx0" brushRef="#br0">10 19 13591 0 0,'0'0'1328'0'0,"-10"-3"-808"0"0,15-8-136 0 0,11 9-1520 0 0,-1 1-264 0 0,-3-1-48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6.423"/>
    </inkml:context>
    <inkml:brush xml:id="br0">
      <inkml:brushProperty name="width" value="0.1" units="cm"/>
      <inkml:brushProperty name="height" value="0.1" units="cm"/>
      <inkml:brushProperty name="color" value="#008C3A"/>
    </inkml:brush>
  </inkml:definitions>
  <inkml:trace contextRef="#ctx0" brushRef="#br0">0 130 5063 0 0,'1'2'3120'0'0,"12"35"24"0"0,-8-14-3009 0 0,0 0-1 0 0,-1 0 1 0 0,-1 1-1 0 0,-1 26 0 0 0,-8 95 538 0 0,2-109-617 0 0,3-27-27 0 0,0-7 109 0 0,-1 3-105 0 0,2-2 36 0 0,1-4 395 0 0,4-5-299 0 0,0 0 0 0 0,0-1 1 0 0,0 1-1 0 0,-1-1 0 0 0,0 0 0 0 0,0-1 0 0 0,5-14 1 0 0,14-62 760 0 0,-7 22-941 0 0,42-98 26 0 0,-54 150 6 0 0,0 1-1 0 0,1 0 1 0 0,0 0-1 0 0,1 0 0 0 0,0 0 1 0 0,0 1-1 0 0,1 0 1 0 0,0 0-1 0 0,0 1 1 0 0,1 0-1 0 0,0 0 0 0 0,0 1 1 0 0,17-11-1 0 0,-21 15-15 0 0,1 1 0 0 0,-1 0 0 0 0,0 0 0 0 0,1 0 0 0 0,-1 0 0 0 0,1 0 0 0 0,4 1 0 0 0,2-1 0 0 0,36-3 0 0 0,-37 5 0 0 0,7 1 0 0 0,-12 0 11 0 0,1 0 0 0 0,-1 0 0 0 0,0 0 0 0 0,0 1 0 0 0,0 0 0 0 0,-1 0 0 0 0,1 0 0 0 0,0 0 0 0 0,-1 1 0 0 0,0 0 0 0 0,0 0-1 0 0,0 0 1 0 0,-1 0 0 0 0,1 1 0 0 0,-1-1 0 0 0,0 1 0 0 0,0 0 0 0 0,-1 0 0 0 0,1 0 0 0 0,2 8 0 0 0,1 7 33 0 0,0 1 1 0 0,-1 1 0 0 0,4 39-1 0 0,2 78 33 0 0,-5-54-20 0 0,4 48-141 0 0,-8-118 66 0 0,3 1-184 0 0,-4-13-848 0 0,9 5-1818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7.211"/>
    </inkml:context>
    <inkml:brush xml:id="br0">
      <inkml:brushProperty name="width" value="0.1" units="cm"/>
      <inkml:brushProperty name="height" value="0.1" units="cm"/>
      <inkml:brushProperty name="color" value="#008C3A"/>
    </inkml:brush>
  </inkml:definitions>
  <inkml:trace contextRef="#ctx0" brushRef="#br0">1229 134 4143 0 0,'0'0'319'0'0,"0"-2"-210"0"0,-2-10-97 0 0,-1-1-12 0 0,-2-16 0 0 0,4 27 0 0 0,1 1 0 0 0,0-1 0 0 0,0 0 0 0 0,-1 0 0 0 0,1 0 0 0 0,-1 0 0 0 0,0 1 0 0 0,0-1 0 0 0,1 0 0 0 0,-2-2 0 0 0,-1 0 0 0 0,-10-11 0 0 0,8 11 0 0 0,-1 0 0 0 0,0 0 0 0 0,-1 0 0 0 0,1 1 0 0 0,-1 0 0 0 0,1 0 0 0 0,-1 1 0 0 0,0 0 0 0 0,0 0 0 0 0,0 1 0 0 0,-11-2 0 0 0,4 2 0 0 0,1 0 0 0 0,-1 1 0 0 0,1 1 0 0 0,0 0 0 0 0,-17 3 0 0 0,24-2 0 0 0,0 0 0 0 0,0 0 0 0 0,1 1 0 0 0,-1 0 0 0 0,0 0 0 0 0,1 0 0 0 0,0 0 0 0 0,-1 1 0 0 0,1 0 0 0 0,1 0 0 0 0,-1 1 0 0 0,1-1 0 0 0,-1 1 0 0 0,-3 6 0 0 0,-1 2 0 0 0,1-1 0 0 0,1 1 0 0 0,0 0 0 0 0,1 0 0 0 0,-5 15 0 0 0,-7 27 7 0 0,-16 91-1 0 0,20-58 7688 0 0,13-82-7012 0 0,1-1-1 0 0,0 1 1 0 0,0 0 0 0 0,1 9 0 0 0,0-11-655 0 0,0 0 0 0 0,0 0 1 0 0,0 0-1 0 0,0 0 1 0 0,1 0-1 0 0,0 0 0 0 0,0-1 1 0 0,0 1-1 0 0,0-1 1 0 0,1 1-1 0 0,-1-1 0 0 0,1 0 1 0 0,0 0-1 0 0,-1 0 1 0 0,2 0-1 0 0,-1-1 0 0 0,0 1 1 0 0,6 2-1 0 0,6 5-26 0 0,2-1 0 0 0,-1-1-1 0 0,1 0 1 0 0,0-1 0 0 0,1-1 0 0 0,0-1-1 0 0,0 0 1 0 0,0-1 0 0 0,20 1 0 0 0,-23-4 4 0 0,1-1 1 0 0,-1 0 0 0 0,0-1 0 0 0,1 0-1 0 0,-1-1 1 0 0,0-1 0 0 0,0-1-1 0 0,0 0 1 0 0,-1 0 0 0 0,1-2 0 0 0,18-9-1 0 0,-28 12-5 0 0,-1 0 0 0 0,0 0 0 0 0,0 0 0 0 0,-1-1 0 0 0,1 1 0 0 0,-1-1 0 0 0,1 0 0 0 0,-1 0 0 0 0,0 0 0 0 0,-1 0 0 0 0,4-7 0 0 0,2-5 0 0 0,-2 0 0 0 0,6-18 0 0 0,-7 12 49 0 0,0-1 0 0 0,-2 0 0 0 0,1-42 0 0 0,-1 16 27 0 0,-1 15-24 0 0,1-7 31 0 0,1 0 0 0 0,15-61 1 0 0,-19 100 398 0 0,1 5-391 0 0,11 76-23 0 0,-4 1 1 0 0,-3 155-1 0 0,-4-170-69 0 0,-2 25 56 0 0,-3-38-25 0 0,-14 175 110 0 0,10-168-24 0 0,-28 104 0 0 0,22-122-66 0 0,-2-2-1 0 0,-2 0 0 0 0,-26 41 1 0 0,-9 22 8 0 0,1 13 25 0 0,-27 55-1 0 0,60-134 7 0 0,-2-1 0 0 0,-41 53 0 0 0,-100 104 391 0 0,142-173-451 0 0,0 0-1 0 0,-1-2 0 0 0,-1 0 1 0 0,0-1-1 0 0,-29 15 1 0 0,2-6 13 0 0,-81 30 1 0 0,109-47-57 0 0,0 0 0 0 0,-1-2 0 0 0,0-1 0 0 0,-45 5 0 0 0,59-10 13 0 0,-1 0 0 0 0,1 0-1 0 0,0 0 1 0 0,-1-1 0 0 0,1-1-1 0 0,0 1 1 0 0,0-1 0 0 0,-1-1 0 0 0,1 0-1 0 0,1 0 1 0 0,-1 0 0 0 0,0-1-1 0 0,1 0 1 0 0,0 0 0 0 0,0-1-1 0 0,-10-9 1 0 0,5 2-24 0 0,1 0-1 0 0,0-1 1 0 0,0 0-1 0 0,-13-25 1 0 0,-27-63-445 0 0,43 84 309 0 0,2 0 0 0 0,0 0 0 0 0,0-1 0 0 0,-4-28 0 0 0,9 33 34 0 0,0 1 1 0 0,1-1-1 0 0,0 1 1 0 0,0-1-1 0 0,2 1 1 0 0,-1 0-1 0 0,7-22 1 0 0,11-30-509 0 0,3 1 0 0 0,2 1 0 0 0,66-116 0 0 0,-81 163 551 0 0,1 0 0 0 0,1 1 0 0 0,0 0 0 0 0,1 1 1 0 0,1 1-1 0 0,0-1 0 0 0,0 2 0 0 0,1 0 0 0 0,1 1 1 0 0,0 0-1 0 0,0 1 0 0 0,19-8 0 0 0,40-15-108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7:37.637"/>
    </inkml:context>
    <inkml:brush xml:id="br0">
      <inkml:brushProperty name="width" value="0.1" units="cm"/>
      <inkml:brushProperty name="height" value="0.1" units="cm"/>
      <inkml:brushProperty name="color" value="#008C3A"/>
    </inkml:brush>
  </inkml:definitions>
  <inkml:trace contextRef="#ctx0" brushRef="#br0">323 1 10079 0 0,'0'0'768'0'0,"-2"0"-534"0"0,-18 5-192 0 0,-96 28 604 0 0,102-28-578 0 0,1 0 0 0 0,-1 1 1 0 0,1 1-1 0 0,1 0 1 0 0,-1 1-1 0 0,-12 10 0 0 0,19-12-68 0 0,0-1 0 0 0,1 1 0 0 0,0 1 0 0 0,-6 8 0 0 0,1 0 0 0 0,-6 6 0 0 0,13-16 153 0 0,0 0 0 0 0,0-1-1 0 0,1 1 1 0 0,0 1-1 0 0,0-1 1 0 0,1 0 0 0 0,-1 0-1 0 0,1 1 1 0 0,0-1-1 0 0,0 1 1 0 0,1-1 0 0 0,0 7-1 0 0,0-9-78 0 0,0-1-1 0 0,1 1 1 0 0,-1-1-1 0 0,1 1 1 0 0,-1-1-1 0 0,1 0 1 0 0,0 1 0 0 0,0-1-1 0 0,0 0 1 0 0,0 1-1 0 0,2 2 1 0 0,1 2 1 0 0,-2-4-67 0 0,-1 1 1 0 0,1-1-1 0 0,-1-1 1 0 0,1 1 0 0 0,0 0-1 0 0,0 0 1 0 0,0-1 0 0 0,1 1-1 0 0,-1-1 1 0 0,0 1 0 0 0,1-1-1 0 0,0 0 1 0 0,-1 0-1 0 0,1 0 1 0 0,0-1 0 0 0,3 3-1 0 0,20 7 34 0 0,-8-2 18 0 0,0 0 0 0 0,0-2-1 0 0,1-1 1 0 0,0 0 0 0 0,21 3-1 0 0,-20-6 61 0 0,34 9 0 0 0,-46-9-79 0 0,0 0 0 0 0,0 0 0 0 0,0 1 1 0 0,0 0-1 0 0,0 1 0 0 0,11 8 0 0 0,-10-6 32 0 0,1 1-1 0 0,-1 1 0 0 0,-1-1 0 0 0,0 2 1 0 0,0-1-1 0 0,0 1 0 0 0,7 13 0 0 0,-14-20-55 0 0,1 0-1 0 0,-1 0 1 0 0,1 0-1 0 0,-1 0 1 0 0,0 0-1 0 0,0 1 0 0 0,0-1 1 0 0,0 0-1 0 0,-1 1 1 0 0,0-1-1 0 0,1 0 1 0 0,-1 1-1 0 0,0-1 1 0 0,-1 1-1 0 0,1-1 0 0 0,-1 0 1 0 0,1 1-1 0 0,-1-1 1 0 0,0 0-1 0 0,0 1 1 0 0,0-1-1 0 0,-1 0 1 0 0,1 0-1 0 0,-1 0 1 0 0,0 0-1 0 0,0 0 0 0 0,0-1 1 0 0,0 1-1 0 0,0 0 1 0 0,-4 3-1 0 0,0-1-26 0 0,-1 0 0 0 0,0 0 0 0 0,0-1-1 0 0,0 0 1 0 0,0 0 0 0 0,-1 0 0 0 0,-12 3 0 0 0,-3 0-66 0 0,-31 5 0 0 0,10-5-67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47:31.751"/>
    </inkml:context>
    <inkml:brush xml:id="br0">
      <inkml:brushProperty name="width" value="0.2" units="cm"/>
      <inkml:brushProperty name="height" value="0.2" units="cm"/>
      <inkml:brushProperty name="color" value="#FF0066"/>
    </inkml:brush>
  </inkml:definitions>
  <inkml:trace contextRef="#ctx0" brushRef="#br0">1 24 3223 0 0,'2'0'240'0'0,"25"-9"-192"0"0,14-1 283 0 0,-14 7 2822 0 0,46 2 0 0 0,-23 1-2726 0 0,-14 0 131 0 0,39 6 0 0 0,-13 0 76 0 0,127 22 100 0 0,-43-4-770 0 0,5-12 1672 0 0,247-10-1 0 0,-179 7-1167 0 0,-119-2-387 0 0,165-2 1517 0 0,-140 0-871 0 0,-15 1-653 0 0,373-17-6 0 0,-254 12-1725 0 0,14-1 1595 0 0,-187-4 85 0 0,-14 0 180 0 0,75 4-1 0 0,26 5 1392 0 0,-1 5-1553 0 0,146-9 0 0 0,-195-12-72 0 0,-3 0-860 0 0,270-36-3047 0 0,-326 41 2894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47:38.196"/>
    </inkml:context>
    <inkml:brush xml:id="br0">
      <inkml:brushProperty name="width" value="0.2" units="cm"/>
      <inkml:brushProperty name="height" value="0.2" units="cm"/>
      <inkml:brushProperty name="color" value="#FF0066"/>
    </inkml:brush>
  </inkml:definitions>
  <inkml:trace contextRef="#ctx0" brushRef="#br0">0 16 7775 0 0,'0'0'840'0'0,"2"1"-760"0"0,29 7 80 0 0,-28-6-153 0 0,1-1-1 0 0,-1 0 1 0 0,1-1-1 0 0,-1 1 1 0 0,1-1-1 0 0,-1 0 1 0 0,1 1-1 0 0,-1-2 0 0 0,1 1 1 0 0,0 0-1 0 0,3-1 1 0 0,5-2-5 0 0,69 3 9 0 0,-74 0 7 0 0,1 0 1 0 0,0 1-1 0 0,0-1 0 0 0,8 3 1 0 0,-7-1 43 0 0,-1-1 1 0 0,1 0-1 0 0,11-1 0 0 0,7 1 200 0 0,-20-1-113 0 0,0 0 0 0 0,0 0 0 0 0,12-1 0 0 0,-3-1 196 0 0,-1 1 0 0 0,1 0 1 0 0,0 2-1 0 0,27 3 0 0 0,15 1 73 0 0,79-5 281 0 0,39 2-154 0 0,-66-4-393 0 0,-68 0-68 0 0,-11 0-36 0 0,39-9-1 0 0,16-1-48 0 0,70 12 605 0 0,-98 1-412 0 0,11 2-153 0 0,-33 0-41 0 0,58-5 1 0 0,-47-1 61 0 0,-26 2 10 0 0,0-2 1 0 0,25-4 0 0 0,-37 5-55 0 0,-1 1 1 0 0,0 1-1 0 0,1 0 0 0 0,14 1 0 0 0,7 1-17 0 0,73 7 253 0 0,-57-4-166 0 0,29 2-60 0 0,0-3 0 0 0,77-7 0 0 0,9-2 38 0 0,-96 10-64 0 0,-14 0 0 0 0,34 0 54 0 0,105 3-33 0 0,-137-6 18 0 0,49-1-25 0 0,-52-1 48 0 0,71 7 0 0 0,-41 0-42 0 0,94-1-16 0 0,-95-5 46 0 0,92-8 1411 0 0,-53 0 409 0 0,-38 8-3825 0 0,230 15 741 0 0,-171-15 1214 0 0,40 2 0 0 0,223 20 0 0 0,-206-28 41 0 0,-34 0-10 0 0,-96 5-31 0 0,44 1 0 0 0,165-19 0 0 0,25-11-3391 0 0,-235 24 1877 0 0,-1 0-3293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57:18.84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54 196 2759 0 0,'-54'-31'9448'0'0,"121"10"-7992"0"0,-52 18-1266 0 0,-5 1-16 0 0,0 0 0 0 0,1 1 1 0 0,18-1-1 0 0,13 2 166 0 0,26 2 136 0 0,-43 1-307 0 0,-1-1 1 0 0,1-1 0 0 0,-1-2-1 0 0,1 0 1 0 0,26-5-1 0 0,-41 4-94 0 0,0 1 0 0 0,0 0 0 0 0,0 1-1 0 0,1 0 1 0 0,12 2 0 0 0,-9 0 12 0 0,-9-2 24 0 0,0-1 0 0 0,-1 1 0 0 0,1-1 1 0 0,0 0-1 0 0,-1 0 0 0 0,1 0 0 0 0,8-4 0 0 0,17-4 928 0 0,-16 7-624 0 0,6-2-767 0 0,31-1 1 0 0,-31 3 287 0 0,0 0 0 0 0,-1-1 0 0 0,21-7 0 0 0,-10 3 144 0 0,-15 5-31 0 0,0 0 0 0 0,0 1-1 0 0,0 1 1 0 0,21 1 0 0 0,7 1 59 0 0,80-2 228 0 0,-113-1-297 0 0,-1-1-1 0 0,0 0 0 0 0,16-4 1 0 0,-18 3-8 0 0,1 1 1 0 0,-1 0-1 0 0,1 1 1 0 0,0 0 0 0 0,-1 0-1 0 0,11 0 1 0 0,13 1 116 0 0,-1-1-1 0 0,55-8 1 0 0,19-3 18 0 0,46 20-56 0 0,-53-1-97 0 0,-79-8 7 0 0,-1 0-1 0 0,1-1 1 0 0,20-5 0 0 0,-20 4 11 0 0,1 0-1 0 0,25-1 1 0 0,-38 4-30 0 0,175-7 91 0 0,-168 7-76 0 0,0 0 0 0 0,1 0 1 0 0,14 3-1 0 0,20 1 26 0 0,31-4 1 0 0,68 3 74 0 0,-112-2-72 0 0,0-1 0 0 0,50-8 0 0 0,-73 7-42 0 0,-4 1 3 0 0,0 0-1 0 0,0 0 1 0 0,0 1 0 0 0,13 3-1 0 0,-14-3 0 0 0,0 1 0 0 0,0-1 1 0 0,0-1-1 0 0,0 1 0 0 0,0-1 0 0 0,11-2 0 0 0,-3 0 5 0 0,-7-1-4 0 0,1 2 0 0 0,-1-1 0 0 0,1 1 0 0 0,0 1 0 0 0,-1-1 0 0 0,1 2 0 0 0,0-1 0 0 0,12 3 0 0 0,-4 1-6 0 0,0 0 0 0 0,1-2 0 0 0,0 0 0 0 0,0-1 0 0 0,-1 0 0 0 0,28-4 0 0 0,-31 2 0 0 0,4-2 0 0 0,-1 2 0 0 0,1 0 0 0 0,23 2 0 0 0,95 5 0 0 0,-117-3 1 0 0,-15-2 0 0 0,-1 0-1 0 0,1-1 1 0 0,0 1 0 0 0,-1-1 0 0 0,1 0 0 0 0,0 0 0 0 0,0 0-1 0 0,-1-1 1 0 0,1 1 0 0 0,0-1 0 0 0,4-1 0 0 0,-5 0 5 0 0,1 0 0 0 0,0 1 0 0 0,0-1 0 0 0,-1 1 0 0 0,1 0 0 0 0,0 1-1 0 0,0-1 1 0 0,5 0 0 0 0,2 0-6 0 0,23-8 0 0 0,-15 3 0 0 0,34-5 0 0 0,-49 11 0 0 0,1 0 0 0 0,-1 0 0 0 0,0 0 0 0 0,0 1 0 0 0,0 0 0 0 0,6 1 0 0 0,-6-1 0 0 0,1 0 0 0 0,-1 0 0 0 0,0 0 0 0 0,1-1 0 0 0,5 1 0 0 0,26-5 0 0 0,-22 2 0 0 0,0 0 0 0 0,26 2 0 0 0,46 1-536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6:57:20.61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26 45 1375 0 0,'-25'-36'11008'0'0,"35"34"-10224"0"0,-5 0-444 0 0,8-2-221 0 0,1 4-31 0 0,-7 2 215 0 0,0 1 1 0 0,0 0-1 0 0,-1 1 1 0 0,1-1-1 0 0,-1 1 1 0 0,7 5-1 0 0,10 7 996 0 0,15 10 235 0 0,-29-19-1368 0 0,0-1 0 0 0,0 0 1 0 0,0-1-1 0 0,19 9 0 0 0,-19-11-98 0 0,36 14-414 0 0,64 15 0 0 0,-53-19 88 0 0,4 0 540 0 0,79 9-1 0 0,62-2 615 0 0,-9 2-521 0 0,-56-6-158 0 0,127 18 319 0 0,-131-16-328 0 0,15 2-64 0 0,-57-16 16 0 0,98-7 0 0 0,120 2 138 0 0,-6 1-176 0 0,-176-6 44 0 0,161 13 0 0 0,-64-3-67 0 0,-188-5-98 0 0,31 3 28 0 0,92 15 0 0 0,-72-6-27 0 0,366 12 126 0 0,-200-24-128 0 0,-135 1 0 0 0,-49 1 0 0 0,105-5 0 0 0,-36-5 64 0 0,-49 10-64 0 0,-14 1 0 0 0,121 0 0 0 0,-193-2 0 0 0,189-8 0 0 0,-176 7-16 0 0,23 2 1 0 0,3 0-27 0 0,4-2-392 0 0,82-14 0 0 0,-44 3-1635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1T07:03:51.917"/>
    </inkml:context>
    <inkml:brush xml:id="br0">
      <inkml:brushProperty name="width" value="0.2" units="cm"/>
      <inkml:brushProperty name="height" value="0.2" units="cm"/>
      <inkml:brushProperty name="color" value="#FF0066"/>
    </inkml:brush>
  </inkml:definitions>
  <inkml:trace contextRef="#ctx0" brushRef="#br0">0 207 9215 0 0,'2'-2'70'0'0,"0"-1"-1"0"0,0 0 0 0 0,-1 1 0 0 0,1-1 0 0 0,-1 0 1 0 0,1 0-1 0 0,-1 0 0 0 0,0 0 0 0 0,0-1 1 0 0,-1 1-1 0 0,1-4 0 0 0,1-3 76 0 0,3 0 662 0 0,9 7 1004 0 0,18 0-489 0 0,-25 2-1309 0 0,1 1-1 0 0,-1-1 0 0 0,1-1 0 0 0,-1 1 0 0 0,9-4 1 0 0,-3-1 51 0 0,0 0 0 0 0,12-9 0 0 0,-19 11-37 0 0,1-1-1 0 0,-1 1 0 0 0,1 1 1 0 0,0 0-1 0 0,0 0 0 0 0,1 0 1 0 0,-1 1-1 0 0,0 0 1 0 0,1 0-1 0 0,9-1 0 0 0,7 3-17 0 0,66-6 226 0 0,0 2 337 0 0,-63 4-495 0 0,0-2 1 0 0,36-6-1 0 0,88-29-1893 0 0,-109 24 768 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B5834D9-85C8-4977-9AD9-12A0C3EA7DD1}" type="datetimeFigureOut">
              <a:rPr lang="ar-SA" smtClean="0"/>
              <a:t>07/04/1445</a:t>
            </a:fld>
            <a:endParaRPr lang="ar-SA"/>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ar-S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E2FC329-3ECC-4742-84B1-5CD6F51A6D73}" type="slidenum">
              <a:rPr lang="ar-SA" smtClean="0"/>
              <a:t>‹#›</a:t>
            </a:fld>
            <a:endParaRPr lang="ar-SA"/>
          </a:p>
        </p:txBody>
      </p:sp>
    </p:spTree>
    <p:extLst>
      <p:ext uri="{BB962C8B-B14F-4D97-AF65-F5344CB8AC3E}">
        <p14:creationId xmlns:p14="http://schemas.microsoft.com/office/powerpoint/2010/main" val="20018014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B5834D9-85C8-4977-9AD9-12A0C3EA7DD1}"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35560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B5834D9-85C8-4977-9AD9-12A0C3EA7DD1}"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237879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B5834D9-85C8-4977-9AD9-12A0C3EA7DD1}" type="datetimeFigureOut">
              <a:rPr lang="ar-SA" smtClean="0"/>
              <a:t>07/04/1445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123700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B5834D9-85C8-4977-9AD9-12A0C3EA7DD1}" type="datetimeFigureOut">
              <a:rPr lang="ar-SA" smtClean="0"/>
              <a:t>07/04/1445</a:t>
            </a:fld>
            <a:endParaRPr lang="ar-SA"/>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ar-SA"/>
          </a:p>
        </p:txBody>
      </p:sp>
      <p:sp>
        <p:nvSpPr>
          <p:cNvPr id="6" name="Slide Number Placeholder 5"/>
          <p:cNvSpPr>
            <a:spLocks noGrp="1"/>
          </p:cNvSpPr>
          <p:nvPr>
            <p:ph type="sldNum" sz="quarter" idx="12"/>
          </p:nvPr>
        </p:nvSpPr>
        <p:spPr>
          <a:xfrm>
            <a:off x="8604504" y="5211060"/>
            <a:ext cx="2112264" cy="228600"/>
          </a:xfrm>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41165233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B5834D9-85C8-4977-9AD9-12A0C3EA7DD1}" type="datetimeFigureOut">
              <a:rPr lang="ar-SA" smtClean="0"/>
              <a:t>07/04/1445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68281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B5834D9-85C8-4977-9AD9-12A0C3EA7DD1}" type="datetimeFigureOut">
              <a:rPr lang="ar-SA" smtClean="0"/>
              <a:t>07/04/1445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369630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B5834D9-85C8-4977-9AD9-12A0C3EA7DD1}" type="datetimeFigureOut">
              <a:rPr lang="ar-SA" smtClean="0"/>
              <a:t>07/04/1445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198958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834D9-85C8-4977-9AD9-12A0C3EA7DD1}" type="datetimeFigureOut">
              <a:rPr lang="ar-SA" smtClean="0"/>
              <a:t>07/04/1445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2FC329-3ECC-4742-84B1-5CD6F51A6D73}" type="slidenum">
              <a:rPr lang="ar-SA" smtClean="0"/>
              <a:t>‹#›</a:t>
            </a:fld>
            <a:endParaRPr lang="ar-SA"/>
          </a:p>
        </p:txBody>
      </p:sp>
    </p:spTree>
    <p:extLst>
      <p:ext uri="{BB962C8B-B14F-4D97-AF65-F5344CB8AC3E}">
        <p14:creationId xmlns:p14="http://schemas.microsoft.com/office/powerpoint/2010/main" val="376817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p>
            <a:fld id="{6B5834D9-85C8-4977-9AD9-12A0C3EA7DD1}" type="datetimeFigureOut">
              <a:rPr lang="ar-SA" smtClean="0"/>
              <a:t>07/04/1445</a:t>
            </a:fld>
            <a:endParaRPr lang="ar-SA"/>
          </a:p>
        </p:txBody>
      </p:sp>
      <p:sp>
        <p:nvSpPr>
          <p:cNvPr id="9" name="Footer Placeholder 8"/>
          <p:cNvSpPr>
            <a:spLocks noGrp="1"/>
          </p:cNvSpPr>
          <p:nvPr>
            <p:ph type="ftr" sz="quarter" idx="11"/>
          </p:nvPr>
        </p:nvSpPr>
        <p:spPr/>
        <p:txBody>
          <a:bodyPr/>
          <a:lstStyle>
            <a:lvl1pPr algn="r">
              <a:defRPr/>
            </a:lvl1pPr>
          </a:lstStyle>
          <a:p>
            <a:endParaRPr lang="ar-SA"/>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E2FC329-3ECC-4742-84B1-5CD6F51A6D73}" type="slidenum">
              <a:rPr lang="ar-SA" smtClean="0"/>
              <a:t>‹#›</a:t>
            </a:fld>
            <a:endParaRPr lang="ar-SA"/>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882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B5834D9-85C8-4977-9AD9-12A0C3EA7DD1}" type="datetimeFigureOut">
              <a:rPr lang="ar-SA" smtClean="0"/>
              <a:t>07/04/1445</a:t>
            </a:fld>
            <a:endParaRPr lang="ar-S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ar-SA"/>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E2FC329-3ECC-4742-84B1-5CD6F51A6D73}" type="slidenum">
              <a:rPr lang="ar-SA" smtClean="0"/>
              <a:t>‹#›</a:t>
            </a:fld>
            <a:endParaRPr lang="ar-SA"/>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289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B5834D9-85C8-4977-9AD9-12A0C3EA7DD1}" type="datetimeFigureOut">
              <a:rPr lang="ar-SA" smtClean="0"/>
              <a:t>07/04/1445</a:t>
            </a:fld>
            <a:endParaRPr lang="ar-SA"/>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ar-SA"/>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E2FC329-3ECC-4742-84B1-5CD6F51A6D73}" type="slidenum">
              <a:rPr lang="ar-SA" smtClean="0"/>
              <a:t>‹#›</a:t>
            </a:fld>
            <a:endParaRPr lang="ar-SA"/>
          </a:p>
        </p:txBody>
      </p:sp>
    </p:spTree>
    <p:extLst>
      <p:ext uri="{BB962C8B-B14F-4D97-AF65-F5344CB8AC3E}">
        <p14:creationId xmlns:p14="http://schemas.microsoft.com/office/powerpoint/2010/main" val="3930214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6" Type="http://schemas.openxmlformats.org/officeDocument/2006/relationships/image" Target="../media/image57.png"/><Relationship Id="rId21" Type="http://schemas.openxmlformats.org/officeDocument/2006/relationships/customXml" Target="../ink/ink18.xml"/><Relationship Id="rId42" Type="http://schemas.openxmlformats.org/officeDocument/2006/relationships/image" Target="../media/image65.png"/><Relationship Id="rId47" Type="http://schemas.openxmlformats.org/officeDocument/2006/relationships/customXml" Target="../ink/ink31.xml"/><Relationship Id="rId63" Type="http://schemas.openxmlformats.org/officeDocument/2006/relationships/customXml" Target="../ink/ink39.xml"/><Relationship Id="rId68" Type="http://schemas.openxmlformats.org/officeDocument/2006/relationships/image" Target="../media/image78.png"/><Relationship Id="rId2" Type="http://schemas.openxmlformats.org/officeDocument/2006/relationships/image" Target="../media/image42.png"/><Relationship Id="rId16" Type="http://schemas.openxmlformats.org/officeDocument/2006/relationships/image" Target="../media/image52.png"/><Relationship Id="rId29" Type="http://schemas.openxmlformats.org/officeDocument/2006/relationships/customXml" Target="../ink/ink22.xml"/><Relationship Id="rId11" Type="http://schemas.openxmlformats.org/officeDocument/2006/relationships/customXml" Target="../ink/ink13.xml"/><Relationship Id="rId24" Type="http://schemas.openxmlformats.org/officeDocument/2006/relationships/image" Target="../media/image56.png"/><Relationship Id="rId32" Type="http://schemas.openxmlformats.org/officeDocument/2006/relationships/image" Target="../media/image60.png"/><Relationship Id="rId37" Type="http://schemas.openxmlformats.org/officeDocument/2006/relationships/customXml" Target="../ink/ink26.xml"/><Relationship Id="rId40" Type="http://schemas.openxmlformats.org/officeDocument/2006/relationships/image" Target="../media/image64.png"/><Relationship Id="rId45" Type="http://schemas.openxmlformats.org/officeDocument/2006/relationships/customXml" Target="../ink/ink30.xml"/><Relationship Id="rId53" Type="http://schemas.openxmlformats.org/officeDocument/2006/relationships/customXml" Target="../ink/ink34.xml"/><Relationship Id="rId58" Type="http://schemas.openxmlformats.org/officeDocument/2006/relationships/image" Target="../media/image73.png"/><Relationship Id="rId66" Type="http://schemas.openxmlformats.org/officeDocument/2006/relationships/image" Target="../media/image77.png"/><Relationship Id="rId74" Type="http://schemas.openxmlformats.org/officeDocument/2006/relationships/image" Target="../media/image81.png"/><Relationship Id="rId5" Type="http://schemas.openxmlformats.org/officeDocument/2006/relationships/customXml" Target="../ink/ink10.xml"/><Relationship Id="rId61" Type="http://schemas.openxmlformats.org/officeDocument/2006/relationships/customXml" Target="../ink/ink38.xml"/><Relationship Id="rId19" Type="http://schemas.openxmlformats.org/officeDocument/2006/relationships/customXml" Target="../ink/ink17.xml"/><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customXml" Target="../ink/ink21.xml"/><Relationship Id="rId30" Type="http://schemas.openxmlformats.org/officeDocument/2006/relationships/image" Target="../media/image59.png"/><Relationship Id="rId35" Type="http://schemas.openxmlformats.org/officeDocument/2006/relationships/customXml" Target="../ink/ink25.xml"/><Relationship Id="rId43" Type="http://schemas.openxmlformats.org/officeDocument/2006/relationships/customXml" Target="../ink/ink29.xml"/><Relationship Id="rId48" Type="http://schemas.openxmlformats.org/officeDocument/2006/relationships/image" Target="../media/image68.png"/><Relationship Id="rId56" Type="http://schemas.openxmlformats.org/officeDocument/2006/relationships/image" Target="../media/image72.png"/><Relationship Id="rId64" Type="http://schemas.openxmlformats.org/officeDocument/2006/relationships/image" Target="../media/image76.png"/><Relationship Id="rId69" Type="http://schemas.openxmlformats.org/officeDocument/2006/relationships/customXml" Target="../ink/ink42.xml"/><Relationship Id="rId8" Type="http://schemas.openxmlformats.org/officeDocument/2006/relationships/image" Target="../media/image48.png"/><Relationship Id="rId51" Type="http://schemas.openxmlformats.org/officeDocument/2006/relationships/customXml" Target="../ink/ink33.xml"/><Relationship Id="rId72" Type="http://schemas.openxmlformats.org/officeDocument/2006/relationships/image" Target="../media/image80.png"/><Relationship Id="rId3" Type="http://schemas.openxmlformats.org/officeDocument/2006/relationships/customXml" Target="../ink/ink9.xml"/><Relationship Id="rId12" Type="http://schemas.openxmlformats.org/officeDocument/2006/relationships/image" Target="../media/image50.png"/><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38" Type="http://schemas.openxmlformats.org/officeDocument/2006/relationships/image" Target="../media/image63.png"/><Relationship Id="rId46" Type="http://schemas.openxmlformats.org/officeDocument/2006/relationships/image" Target="../media/image67.png"/><Relationship Id="rId59" Type="http://schemas.openxmlformats.org/officeDocument/2006/relationships/customXml" Target="../ink/ink37.xml"/><Relationship Id="rId67" Type="http://schemas.openxmlformats.org/officeDocument/2006/relationships/customXml" Target="../ink/ink41.xml"/><Relationship Id="rId20" Type="http://schemas.openxmlformats.org/officeDocument/2006/relationships/image" Target="../media/image54.png"/><Relationship Id="rId41" Type="http://schemas.openxmlformats.org/officeDocument/2006/relationships/customXml" Target="../ink/ink28.xml"/><Relationship Id="rId54" Type="http://schemas.openxmlformats.org/officeDocument/2006/relationships/image" Target="../media/image71.png"/><Relationship Id="rId62" Type="http://schemas.openxmlformats.org/officeDocument/2006/relationships/image" Target="../media/image75.png"/><Relationship Id="rId70" Type="http://schemas.openxmlformats.org/officeDocument/2006/relationships/image" Target="../media/image79.png"/><Relationship Id="rId75" Type="http://schemas.openxmlformats.org/officeDocument/2006/relationships/customXml" Target="../ink/ink45.xml"/><Relationship Id="rId1" Type="http://schemas.openxmlformats.org/officeDocument/2006/relationships/slideLayout" Target="../slideLayouts/slideLayout2.xml"/><Relationship Id="rId6" Type="http://schemas.openxmlformats.org/officeDocument/2006/relationships/image" Target="../media/image47.png"/><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58.png"/><Relationship Id="rId36" Type="http://schemas.openxmlformats.org/officeDocument/2006/relationships/image" Target="../media/image62.png"/><Relationship Id="rId49" Type="http://schemas.openxmlformats.org/officeDocument/2006/relationships/customXml" Target="../ink/ink32.xml"/><Relationship Id="rId57" Type="http://schemas.openxmlformats.org/officeDocument/2006/relationships/customXml" Target="../ink/ink36.xml"/><Relationship Id="rId10" Type="http://schemas.openxmlformats.org/officeDocument/2006/relationships/image" Target="../media/image49.png"/><Relationship Id="rId31" Type="http://schemas.openxmlformats.org/officeDocument/2006/relationships/customXml" Target="../ink/ink23.xml"/><Relationship Id="rId44" Type="http://schemas.openxmlformats.org/officeDocument/2006/relationships/image" Target="../media/image66.png"/><Relationship Id="rId52" Type="http://schemas.openxmlformats.org/officeDocument/2006/relationships/image" Target="../media/image70.png"/><Relationship Id="rId60" Type="http://schemas.openxmlformats.org/officeDocument/2006/relationships/image" Target="../media/image74.png"/><Relationship Id="rId65" Type="http://schemas.openxmlformats.org/officeDocument/2006/relationships/customXml" Target="../ink/ink40.xml"/><Relationship Id="rId73" Type="http://schemas.openxmlformats.org/officeDocument/2006/relationships/customXml" Target="../ink/ink44.xml"/><Relationship Id="rId4" Type="http://schemas.openxmlformats.org/officeDocument/2006/relationships/image" Target="../media/image46.png"/><Relationship Id="rId9" Type="http://schemas.openxmlformats.org/officeDocument/2006/relationships/customXml" Target="../ink/ink12.xml"/><Relationship Id="rId13" Type="http://schemas.openxmlformats.org/officeDocument/2006/relationships/customXml" Target="../ink/ink14.xml"/><Relationship Id="rId18" Type="http://schemas.openxmlformats.org/officeDocument/2006/relationships/image" Target="../media/image53.png"/><Relationship Id="rId39" Type="http://schemas.openxmlformats.org/officeDocument/2006/relationships/customXml" Target="../ink/ink27.xml"/><Relationship Id="rId34" Type="http://schemas.openxmlformats.org/officeDocument/2006/relationships/image" Target="../media/image61.png"/><Relationship Id="rId50" Type="http://schemas.openxmlformats.org/officeDocument/2006/relationships/image" Target="../media/image69.png"/><Relationship Id="rId55" Type="http://schemas.openxmlformats.org/officeDocument/2006/relationships/customXml" Target="../ink/ink35.xml"/><Relationship Id="rId76" Type="http://schemas.openxmlformats.org/officeDocument/2006/relationships/image" Target="../media/image82.png"/><Relationship Id="rId7" Type="http://schemas.openxmlformats.org/officeDocument/2006/relationships/customXml" Target="../ink/ink11.xml"/><Relationship Id="rId71" Type="http://schemas.openxmlformats.org/officeDocument/2006/relationships/customXml" Target="../ink/ink43.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hyperlink" Target="https://wordwall.net/resource/37166355"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hyperlink" Target="https://wordwall.net/resource/58759978" TargetMode="External"/><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6.jpeg"/><Relationship Id="rId7" Type="http://schemas.openxmlformats.org/officeDocument/2006/relationships/image" Target="../media/image9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slide" Target="slide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5.xml"/><Relationship Id="rId7"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5.xml"/><Relationship Id="rId3" Type="http://schemas.openxmlformats.org/officeDocument/2006/relationships/slide" Target="slide5.xml"/><Relationship Id="rId7" Type="http://schemas.openxmlformats.org/officeDocument/2006/relationships/customXml" Target="../ink/ink2.xml"/><Relationship Id="rId12" Type="http://schemas.openxmlformats.org/officeDocument/2006/relationships/image" Target="../media/image34.png"/><Relationship Id="rId17" Type="http://schemas.openxmlformats.org/officeDocument/2006/relationships/image" Target="../media/image31.jpeg"/><Relationship Id="rId2" Type="http://schemas.openxmlformats.org/officeDocument/2006/relationships/image" Target="../media/image5.jpe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3.xml"/><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8.xml"/><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JPG"/><Relationship Id="rId9"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3B94E1-A151-4A9D-8EA8-51C135F2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207CC9-CFEA-4BDB-80C2-DDB854B2E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SA"/>
          </a:p>
        </p:txBody>
      </p:sp>
      <p:sp>
        <p:nvSpPr>
          <p:cNvPr id="17" name="Rectangle 16">
            <a:extLst>
              <a:ext uri="{FF2B5EF4-FFF2-40B4-BE49-F238E27FC236}">
                <a16:creationId xmlns:a16="http://schemas.microsoft.com/office/drawing/2014/main" id="{2C841ADD-F4C7-48FF-A7BE-2C2B1DF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ar-SA"/>
          </a:p>
        </p:txBody>
      </p:sp>
      <p:sp>
        <p:nvSpPr>
          <p:cNvPr id="19" name="Rectangle 18">
            <a:extLst>
              <a:ext uri="{FF2B5EF4-FFF2-40B4-BE49-F238E27FC236}">
                <a16:creationId xmlns:a16="http://schemas.microsoft.com/office/drawing/2014/main" id="{26FF9C34-9276-4F06-9B4B-81132BBB14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ar-SA"/>
          </a:p>
        </p:txBody>
      </p:sp>
      <p:sp>
        <p:nvSpPr>
          <p:cNvPr id="2" name="عنوان 1">
            <a:extLst>
              <a:ext uri="{FF2B5EF4-FFF2-40B4-BE49-F238E27FC236}">
                <a16:creationId xmlns:a16="http://schemas.microsoft.com/office/drawing/2014/main" id="{F754638E-E173-BBF2-6A3E-F3D4C270396C}"/>
              </a:ext>
            </a:extLst>
          </p:cNvPr>
          <p:cNvSpPr>
            <a:spLocks noGrp="1"/>
          </p:cNvSpPr>
          <p:nvPr>
            <p:ph type="ctrTitle"/>
          </p:nvPr>
        </p:nvSpPr>
        <p:spPr>
          <a:xfrm>
            <a:off x="1146682" y="3122269"/>
            <a:ext cx="5603034" cy="3135379"/>
          </a:xfrm>
        </p:spPr>
        <p:txBody>
          <a:bodyPr>
            <a:normAutofit fontScale="90000"/>
          </a:bodyPr>
          <a:lstStyle/>
          <a:p>
            <a:r>
              <a:rPr lang="en-US" sz="6000" dirty="0">
                <a:latin typeface="Goudy Old Style" panose="02020502050305020303" pitchFamily="18" charset="0"/>
              </a:rPr>
              <a:t>9 </a:t>
            </a:r>
            <a:r>
              <a:rPr lang="en-US" sz="5300" dirty="0">
                <a:latin typeface="Goudy Old Style" panose="02020502050305020303" pitchFamily="18" charset="0"/>
              </a:rPr>
              <a:t>project</a:t>
            </a:r>
            <a:br>
              <a:rPr lang="en-US" sz="6000" dirty="0">
                <a:latin typeface="Goudy Old Style" panose="02020502050305020303" pitchFamily="18" charset="0"/>
              </a:rPr>
            </a:br>
            <a:r>
              <a:rPr lang="en-US" sz="6000" dirty="0">
                <a:latin typeface="Goudy Old Style" panose="02020502050305020303" pitchFamily="18" charset="0"/>
              </a:rPr>
              <a:t>10 writing</a:t>
            </a:r>
            <a:br>
              <a:rPr lang="en-US" sz="6000" dirty="0">
                <a:latin typeface="Goudy Old Style" panose="02020502050305020303" pitchFamily="18" charset="0"/>
              </a:rPr>
            </a:br>
            <a:r>
              <a:rPr lang="en-US" sz="6000" dirty="0">
                <a:latin typeface="Goudy Old Style" panose="02020502050305020303" pitchFamily="18" charset="0"/>
              </a:rPr>
              <a:t>11 </a:t>
            </a:r>
            <a:r>
              <a:rPr lang="en-US" sz="4900" dirty="0">
                <a:latin typeface="Goudy Old Style" panose="02020502050305020303" pitchFamily="18" charset="0"/>
              </a:rPr>
              <a:t>form, meaning &amp; function</a:t>
            </a:r>
            <a:endParaRPr lang="ar-SA" sz="6000" dirty="0">
              <a:latin typeface="Goudy Old Style" panose="02020502050305020303" pitchFamily="18" charset="0"/>
            </a:endParaRPr>
          </a:p>
        </p:txBody>
      </p:sp>
      <p:sp>
        <p:nvSpPr>
          <p:cNvPr id="3" name="عنوان فرعي 2">
            <a:extLst>
              <a:ext uri="{FF2B5EF4-FFF2-40B4-BE49-F238E27FC236}">
                <a16:creationId xmlns:a16="http://schemas.microsoft.com/office/drawing/2014/main" id="{CA5EBCF7-4E7F-4CE6-4063-EB56461CE9A2}"/>
              </a:ext>
            </a:extLst>
          </p:cNvPr>
          <p:cNvSpPr>
            <a:spLocks noGrp="1"/>
          </p:cNvSpPr>
          <p:nvPr>
            <p:ph type="subTitle" idx="1"/>
          </p:nvPr>
        </p:nvSpPr>
        <p:spPr>
          <a:xfrm>
            <a:off x="2370952" y="6401928"/>
            <a:ext cx="2813927" cy="417996"/>
          </a:xfrm>
        </p:spPr>
        <p:txBody>
          <a:bodyPr>
            <a:normAutofit/>
          </a:bodyPr>
          <a:lstStyle/>
          <a:p>
            <a:pPr>
              <a:spcAft>
                <a:spcPts val="600"/>
              </a:spcAft>
            </a:pPr>
            <a:r>
              <a:rPr lang="en-US" dirty="0"/>
              <a:t>By: Dalal Al-</a:t>
            </a:r>
            <a:r>
              <a:rPr lang="en-US" dirty="0" err="1"/>
              <a:t>Juaid</a:t>
            </a:r>
            <a:endParaRPr lang="ar-SA" dirty="0"/>
          </a:p>
        </p:txBody>
      </p:sp>
      <p:sp>
        <p:nvSpPr>
          <p:cNvPr id="21" name="Rectangle 20">
            <a:extLst>
              <a:ext uri="{FF2B5EF4-FFF2-40B4-BE49-F238E27FC236}">
                <a16:creationId xmlns:a16="http://schemas.microsoft.com/office/drawing/2014/main" id="{810F13CF-6F8C-44CD-BB53-0B499832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SA"/>
          </a:p>
        </p:txBody>
      </p:sp>
      <p:cxnSp>
        <p:nvCxnSpPr>
          <p:cNvPr id="23" name="Straight Connector 22">
            <a:extLst>
              <a:ext uri="{FF2B5EF4-FFF2-40B4-BE49-F238E27FC236}">
                <a16:creationId xmlns:a16="http://schemas.microsoft.com/office/drawing/2014/main" id="{D0CE19D5-814D-46B9-A3DE-CFE7547B95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16F978-90F8-4BC4-9518-B3D8D341F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FB3AB9-CBA1-4A4A-8BE5-F00DA60F9D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2AAC5C4-57EC-4B55-9D7B-A34D9A3F8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ستطيل 17">
            <a:extLst>
              <a:ext uri="{FF2B5EF4-FFF2-40B4-BE49-F238E27FC236}">
                <a16:creationId xmlns:a16="http://schemas.microsoft.com/office/drawing/2014/main" id="{C8EB54B0-BD58-297B-F533-BD344C8AC4A7}"/>
              </a:ext>
            </a:extLst>
          </p:cNvPr>
          <p:cNvSpPr/>
          <p:nvPr/>
        </p:nvSpPr>
        <p:spPr>
          <a:xfrm>
            <a:off x="7630179" y="5657297"/>
            <a:ext cx="2130447" cy="461665"/>
          </a:xfrm>
          <a:prstGeom prst="rect">
            <a:avLst/>
          </a:prstGeom>
          <a:solidFill>
            <a:srgbClr val="B09DBA"/>
          </a:solidFill>
        </p:spPr>
        <p:txBody>
          <a:bodyPr wrap="square" lIns="91440" tIns="45720" rIns="91440" bIns="45720">
            <a:spAutoFit/>
          </a:bodyPr>
          <a:lstStyle/>
          <a:p>
            <a:pPr algn="l" rtl="0"/>
            <a:r>
              <a:rPr lang="en-US" sz="2400" b="1" dirty="0"/>
              <a:t>Page 40-41</a:t>
            </a:r>
          </a:p>
        </p:txBody>
      </p:sp>
      <p:pic>
        <p:nvPicPr>
          <p:cNvPr id="6" name="صورة 5">
            <a:extLst>
              <a:ext uri="{FF2B5EF4-FFF2-40B4-BE49-F238E27FC236}">
                <a16:creationId xmlns:a16="http://schemas.microsoft.com/office/drawing/2014/main" id="{348FAD03-C1E4-85F9-D3B4-46063AAC23CF}"/>
              </a:ext>
            </a:extLst>
          </p:cNvPr>
          <p:cNvPicPr>
            <a:picLocks noChangeAspect="1"/>
          </p:cNvPicPr>
          <p:nvPr/>
        </p:nvPicPr>
        <p:blipFill>
          <a:blip r:embed="rId3"/>
          <a:stretch>
            <a:fillRect/>
          </a:stretch>
        </p:blipFill>
        <p:spPr>
          <a:xfrm>
            <a:off x="2846540" y="705527"/>
            <a:ext cx="1862750" cy="602178"/>
          </a:xfrm>
          <a:prstGeom prst="rect">
            <a:avLst/>
          </a:prstGeom>
        </p:spPr>
      </p:pic>
      <p:sp>
        <p:nvSpPr>
          <p:cNvPr id="9" name="مستطيل 8">
            <a:extLst>
              <a:ext uri="{FF2B5EF4-FFF2-40B4-BE49-F238E27FC236}">
                <a16:creationId xmlns:a16="http://schemas.microsoft.com/office/drawing/2014/main" id="{37E3236E-040E-096A-B585-46D2AE021E72}"/>
              </a:ext>
            </a:extLst>
          </p:cNvPr>
          <p:cNvSpPr/>
          <p:nvPr/>
        </p:nvSpPr>
        <p:spPr>
          <a:xfrm>
            <a:off x="7630179" y="1123717"/>
            <a:ext cx="1382430" cy="623248"/>
          </a:xfrm>
          <a:prstGeom prst="rect">
            <a:avLst/>
          </a:prstGeom>
          <a:noFill/>
        </p:spPr>
        <p:txBody>
          <a:bodyPr wrap="none" lIns="68580" tIns="34290" rIns="68580" bIns="34290">
            <a:spAutoFit/>
          </a:bodyPr>
          <a:lstStyle/>
          <a:p>
            <a:pPr algn="l" rtl="0"/>
            <a:r>
              <a:rPr lang="en-US" sz="3600" dirty="0">
                <a:ln w="0"/>
                <a:solidFill>
                  <a:srgbClr val="C00000"/>
                </a:solidFill>
                <a:effectLst>
                  <a:outerShdw blurRad="38100" dist="19050" dir="2700000" algn="tl" rotWithShape="0">
                    <a:schemeClr val="dk1">
                      <a:alpha val="40000"/>
                    </a:schemeClr>
                  </a:outerShdw>
                </a:effectLst>
              </a:rPr>
              <a:t>Date:</a:t>
            </a:r>
            <a:endParaRPr lang="ar-SA" sz="3600" dirty="0">
              <a:ln w="0"/>
              <a:solidFill>
                <a:srgbClr val="C00000"/>
              </a:solidFill>
              <a:effectLst>
                <a:outerShdw blurRad="38100" dist="19050" dir="2700000" algn="tl" rotWithShape="0">
                  <a:schemeClr val="dk1">
                    <a:alpha val="40000"/>
                  </a:schemeClr>
                </a:outerShdw>
              </a:effectLst>
            </a:endParaRPr>
          </a:p>
        </p:txBody>
      </p:sp>
      <p:pic>
        <p:nvPicPr>
          <p:cNvPr id="10" name="Picture 6" descr="Calendar Computer Icons Clip art - others png download - 1024*1024 - Free  Transparent Calendar png Download. - Clip Art Library">
            <a:extLst>
              <a:ext uri="{FF2B5EF4-FFF2-40B4-BE49-F238E27FC236}">
                <a16:creationId xmlns:a16="http://schemas.microsoft.com/office/drawing/2014/main" id="{426C28E8-77CC-5111-43D5-2F38F2C41B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832" y="0"/>
            <a:ext cx="1172537" cy="1172537"/>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a:extLst>
              <a:ext uri="{FF2B5EF4-FFF2-40B4-BE49-F238E27FC236}">
                <a16:creationId xmlns:a16="http://schemas.microsoft.com/office/drawing/2014/main" id="{21CF21D9-C535-8B53-DA85-C8985D9E0814}"/>
              </a:ext>
            </a:extLst>
          </p:cNvPr>
          <p:cNvSpPr/>
          <p:nvPr/>
        </p:nvSpPr>
        <p:spPr>
          <a:xfrm>
            <a:off x="8624545" y="134202"/>
            <a:ext cx="1940659" cy="623248"/>
          </a:xfrm>
          <a:prstGeom prst="rect">
            <a:avLst/>
          </a:prstGeom>
          <a:noFill/>
        </p:spPr>
        <p:txBody>
          <a:bodyPr wrap="none" lIns="68580" tIns="34290" rIns="68580" bIns="34290">
            <a:spAutoFit/>
          </a:bodyPr>
          <a:lstStyle/>
          <a:p>
            <a:pPr algn="l" rtl="0"/>
            <a:r>
              <a:rPr lang="en-US" sz="3600" dirty="0">
                <a:ln w="0"/>
                <a:solidFill>
                  <a:srgbClr val="C00000"/>
                </a:solidFill>
                <a:effectLst>
                  <a:outerShdw blurRad="38100" dist="19050" dir="2700000" algn="tl" rotWithShape="0">
                    <a:schemeClr val="dk1">
                      <a:alpha val="40000"/>
                    </a:schemeClr>
                  </a:outerShdw>
                </a:effectLst>
              </a:rPr>
              <a:t>Today:     </a:t>
            </a:r>
            <a:endParaRPr lang="ar-SA" sz="3600" dirty="0">
              <a:ln w="0"/>
              <a:solidFill>
                <a:srgbClr val="C00000"/>
              </a:solidFill>
              <a:effectLst>
                <a:outerShdw blurRad="38100" dist="19050" dir="2700000" algn="tl" rotWithShape="0">
                  <a:schemeClr val="dk1">
                    <a:alpha val="40000"/>
                  </a:schemeClr>
                </a:outerShdw>
              </a:effectLst>
            </a:endParaRPr>
          </a:p>
        </p:txBody>
      </p:sp>
      <p:sp>
        <p:nvSpPr>
          <p:cNvPr id="12" name="مستطيل 11">
            <a:extLst>
              <a:ext uri="{FF2B5EF4-FFF2-40B4-BE49-F238E27FC236}">
                <a16:creationId xmlns:a16="http://schemas.microsoft.com/office/drawing/2014/main" id="{F749D6B2-C223-983D-B71B-41E2BA4F7835}"/>
              </a:ext>
            </a:extLst>
          </p:cNvPr>
          <p:cNvSpPr/>
          <p:nvPr/>
        </p:nvSpPr>
        <p:spPr>
          <a:xfrm>
            <a:off x="9297655" y="1123717"/>
            <a:ext cx="2581476" cy="623248"/>
          </a:xfrm>
          <a:prstGeom prst="rect">
            <a:avLst/>
          </a:prstGeom>
          <a:noFill/>
        </p:spPr>
        <p:txBody>
          <a:bodyPr wrap="none" lIns="68580" tIns="34290" rIns="68580" bIns="34290">
            <a:spAutoFit/>
          </a:bodyPr>
          <a:lstStyle/>
          <a:p>
            <a:pPr algn="l" rtl="0"/>
            <a:r>
              <a:rPr lang="en-US" sz="2400" dirty="0">
                <a:ln w="0"/>
                <a:solidFill>
                  <a:schemeClr val="accent6">
                    <a:lumMod val="50000"/>
                  </a:schemeClr>
                </a:solidFill>
                <a:effectLst>
                  <a:outerShdw blurRad="38100" dist="19050" dir="2700000" algn="tl" rotWithShape="0">
                    <a:schemeClr val="dk1">
                      <a:alpha val="40000"/>
                    </a:schemeClr>
                  </a:outerShdw>
                </a:effectLst>
              </a:rPr>
              <a:t>    </a:t>
            </a:r>
            <a:r>
              <a:rPr lang="en-US" sz="3600" dirty="0">
                <a:ln w="0"/>
                <a:solidFill>
                  <a:srgbClr val="C00000"/>
                </a:solidFill>
                <a:effectLst>
                  <a:outerShdw blurRad="38100" dist="19050" dir="2700000" algn="tl" rotWithShape="0">
                    <a:schemeClr val="dk1">
                      <a:alpha val="40000"/>
                    </a:schemeClr>
                  </a:outerShdw>
                </a:effectLst>
              </a:rPr>
              <a:t>-      -1445</a:t>
            </a:r>
            <a:endParaRPr lang="ar-SA" sz="2400" dirty="0">
              <a:ln w="0"/>
              <a:solidFill>
                <a:srgbClr val="C00000"/>
              </a:solidFill>
              <a:effectLst>
                <a:outerShdw blurRad="38100" dist="19050" dir="2700000" algn="tl" rotWithShape="0">
                  <a:schemeClr val="dk1">
                    <a:alpha val="40000"/>
                  </a:schemeClr>
                </a:outerShdw>
              </a:effectLst>
            </a:endParaRPr>
          </a:p>
        </p:txBody>
      </p:sp>
      <p:grpSp>
        <p:nvGrpSpPr>
          <p:cNvPr id="16" name="مجموعة 15">
            <a:extLst>
              <a:ext uri="{FF2B5EF4-FFF2-40B4-BE49-F238E27FC236}">
                <a16:creationId xmlns:a16="http://schemas.microsoft.com/office/drawing/2014/main" id="{C0A1E1AD-36B5-D510-F2CB-EB63EA2D3345}"/>
              </a:ext>
            </a:extLst>
          </p:cNvPr>
          <p:cNvGrpSpPr/>
          <p:nvPr/>
        </p:nvGrpSpPr>
        <p:grpSpPr>
          <a:xfrm>
            <a:off x="8963720" y="1737561"/>
            <a:ext cx="3129947" cy="4982827"/>
            <a:chOff x="8963720" y="1737561"/>
            <a:chExt cx="3129947" cy="4982827"/>
          </a:xfrm>
        </p:grpSpPr>
        <p:pic>
          <p:nvPicPr>
            <p:cNvPr id="1026" name="Picture 2" descr="مشاهدة صورة المصدر">
              <a:extLst>
                <a:ext uri="{FF2B5EF4-FFF2-40B4-BE49-F238E27FC236}">
                  <a16:creationId xmlns:a16="http://schemas.microsoft.com/office/drawing/2014/main" id="{77822E9C-7647-020D-86C2-5D38F68201A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4221571"/>
              <a:ext cx="2498817" cy="24988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and pointer">
              <a:extLst>
                <a:ext uri="{FF2B5EF4-FFF2-40B4-BE49-F238E27FC236}">
                  <a16:creationId xmlns:a16="http://schemas.microsoft.com/office/drawing/2014/main" id="{C83476D8-2FC4-FC35-61C1-35832D96A0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831"/>
            <a:stretch/>
          </p:blipFill>
          <p:spPr bwMode="auto">
            <a:xfrm flipH="1">
              <a:off x="8963720" y="1737561"/>
              <a:ext cx="3129947" cy="272834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صورة 6">
            <a:extLst>
              <a:ext uri="{FF2B5EF4-FFF2-40B4-BE49-F238E27FC236}">
                <a16:creationId xmlns:a16="http://schemas.microsoft.com/office/drawing/2014/main" id="{8FAD17A9-AE7C-B446-F224-D3679AF76B76}"/>
              </a:ext>
            </a:extLst>
          </p:cNvPr>
          <p:cNvPicPr>
            <a:picLocks noChangeAspect="1"/>
          </p:cNvPicPr>
          <p:nvPr/>
        </p:nvPicPr>
        <p:blipFill>
          <a:blip r:embed="rId7"/>
          <a:stretch>
            <a:fillRect/>
          </a:stretch>
        </p:blipFill>
        <p:spPr>
          <a:xfrm>
            <a:off x="657187" y="1639704"/>
            <a:ext cx="6269159" cy="1215236"/>
          </a:xfrm>
          <a:prstGeom prst="rect">
            <a:avLst/>
          </a:prstGeom>
        </p:spPr>
      </p:pic>
    </p:spTree>
    <p:extLst>
      <p:ext uri="{BB962C8B-B14F-4D97-AF65-F5344CB8AC3E}">
        <p14:creationId xmlns:p14="http://schemas.microsoft.com/office/powerpoint/2010/main" val="286523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0141D27-5879-B944-14CE-CA513A1D3A49}"/>
              </a:ext>
            </a:extLst>
          </p:cNvPr>
          <p:cNvPicPr>
            <a:picLocks noChangeAspect="1"/>
          </p:cNvPicPr>
          <p:nvPr/>
        </p:nvPicPr>
        <p:blipFill rotWithShape="1">
          <a:blip r:embed="rId2"/>
          <a:srcRect t="8049" r="49276" b="74364"/>
          <a:stretch/>
        </p:blipFill>
        <p:spPr>
          <a:xfrm>
            <a:off x="439788" y="476820"/>
            <a:ext cx="5227301" cy="1324855"/>
          </a:xfrm>
          <a:prstGeom prst="rect">
            <a:avLst/>
          </a:prstGeom>
        </p:spPr>
      </p:pic>
      <p:pic>
        <p:nvPicPr>
          <p:cNvPr id="6" name="صورة 5">
            <a:extLst>
              <a:ext uri="{FF2B5EF4-FFF2-40B4-BE49-F238E27FC236}">
                <a16:creationId xmlns:a16="http://schemas.microsoft.com/office/drawing/2014/main" id="{FF5EAA73-1F73-66F6-DD35-B743C61592E4}"/>
              </a:ext>
            </a:extLst>
          </p:cNvPr>
          <p:cNvPicPr>
            <a:picLocks noChangeAspect="1"/>
          </p:cNvPicPr>
          <p:nvPr/>
        </p:nvPicPr>
        <p:blipFill rotWithShape="1">
          <a:blip r:embed="rId2"/>
          <a:srcRect r="28448" b="92944"/>
          <a:stretch/>
        </p:blipFill>
        <p:spPr>
          <a:xfrm>
            <a:off x="2922129" y="15970"/>
            <a:ext cx="6117837" cy="460850"/>
          </a:xfrm>
          <a:prstGeom prst="rect">
            <a:avLst/>
          </a:prstGeom>
        </p:spPr>
      </p:pic>
      <p:pic>
        <p:nvPicPr>
          <p:cNvPr id="8" name="صورة 7">
            <a:extLst>
              <a:ext uri="{FF2B5EF4-FFF2-40B4-BE49-F238E27FC236}">
                <a16:creationId xmlns:a16="http://schemas.microsoft.com/office/drawing/2014/main" id="{9EB9ABE4-CD7A-AFF3-FB28-325EFA3D9718}"/>
              </a:ext>
            </a:extLst>
          </p:cNvPr>
          <p:cNvPicPr>
            <a:picLocks noChangeAspect="1"/>
          </p:cNvPicPr>
          <p:nvPr/>
        </p:nvPicPr>
        <p:blipFill rotWithShape="1">
          <a:blip r:embed="rId2"/>
          <a:srcRect t="48552" r="29260" b="41048"/>
          <a:stretch/>
        </p:blipFill>
        <p:spPr>
          <a:xfrm>
            <a:off x="439789" y="2971682"/>
            <a:ext cx="7115141" cy="799065"/>
          </a:xfrm>
          <a:prstGeom prst="rect">
            <a:avLst/>
          </a:prstGeom>
        </p:spPr>
      </p:pic>
      <p:pic>
        <p:nvPicPr>
          <p:cNvPr id="9" name="صورة 8">
            <a:extLst>
              <a:ext uri="{FF2B5EF4-FFF2-40B4-BE49-F238E27FC236}">
                <a16:creationId xmlns:a16="http://schemas.microsoft.com/office/drawing/2014/main" id="{35234392-965A-23DB-4E60-5FA588B8A4A2}"/>
              </a:ext>
            </a:extLst>
          </p:cNvPr>
          <p:cNvPicPr>
            <a:picLocks noChangeAspect="1"/>
          </p:cNvPicPr>
          <p:nvPr/>
        </p:nvPicPr>
        <p:blipFill rotWithShape="1">
          <a:blip r:embed="rId2"/>
          <a:srcRect t="61883" r="29260" b="27716"/>
          <a:stretch/>
        </p:blipFill>
        <p:spPr>
          <a:xfrm>
            <a:off x="429493" y="3823966"/>
            <a:ext cx="7212652" cy="810016"/>
          </a:xfrm>
          <a:prstGeom prst="rect">
            <a:avLst/>
          </a:prstGeom>
        </p:spPr>
      </p:pic>
      <p:pic>
        <p:nvPicPr>
          <p:cNvPr id="10" name="صورة 9">
            <a:extLst>
              <a:ext uri="{FF2B5EF4-FFF2-40B4-BE49-F238E27FC236}">
                <a16:creationId xmlns:a16="http://schemas.microsoft.com/office/drawing/2014/main" id="{60685989-8FD0-AEFF-547A-2C665172A7D5}"/>
              </a:ext>
            </a:extLst>
          </p:cNvPr>
          <p:cNvPicPr>
            <a:picLocks noChangeAspect="1"/>
          </p:cNvPicPr>
          <p:nvPr/>
        </p:nvPicPr>
        <p:blipFill rotWithShape="1">
          <a:blip r:embed="rId2"/>
          <a:srcRect t="74539" b="15060"/>
          <a:stretch/>
        </p:blipFill>
        <p:spPr>
          <a:xfrm>
            <a:off x="439789" y="4687201"/>
            <a:ext cx="10196028" cy="810015"/>
          </a:xfrm>
          <a:prstGeom prst="rect">
            <a:avLst/>
          </a:prstGeom>
        </p:spPr>
      </p:pic>
      <p:pic>
        <p:nvPicPr>
          <p:cNvPr id="11" name="صورة 10">
            <a:extLst>
              <a:ext uri="{FF2B5EF4-FFF2-40B4-BE49-F238E27FC236}">
                <a16:creationId xmlns:a16="http://schemas.microsoft.com/office/drawing/2014/main" id="{4C3C560C-FC20-04F9-723B-9FE6D6F8434A}"/>
              </a:ext>
            </a:extLst>
          </p:cNvPr>
          <p:cNvPicPr>
            <a:picLocks noChangeAspect="1"/>
          </p:cNvPicPr>
          <p:nvPr/>
        </p:nvPicPr>
        <p:blipFill rotWithShape="1">
          <a:blip r:embed="rId2"/>
          <a:srcRect t="87196" r="26516"/>
          <a:stretch/>
        </p:blipFill>
        <p:spPr>
          <a:xfrm>
            <a:off x="429493" y="5557446"/>
            <a:ext cx="7833818" cy="1042617"/>
          </a:xfrm>
          <a:prstGeom prst="rect">
            <a:avLst/>
          </a:prstGeom>
        </p:spPr>
      </p:pic>
      <p:pic>
        <p:nvPicPr>
          <p:cNvPr id="12" name="صورة 11">
            <a:extLst>
              <a:ext uri="{FF2B5EF4-FFF2-40B4-BE49-F238E27FC236}">
                <a16:creationId xmlns:a16="http://schemas.microsoft.com/office/drawing/2014/main" id="{2218020E-84A7-DE08-1D60-3CC63195EF9B}"/>
              </a:ext>
            </a:extLst>
          </p:cNvPr>
          <p:cNvPicPr>
            <a:picLocks noChangeAspect="1"/>
          </p:cNvPicPr>
          <p:nvPr/>
        </p:nvPicPr>
        <p:blipFill rotWithShape="1">
          <a:blip r:embed="rId2"/>
          <a:srcRect t="30749" r="1723" b="53448"/>
          <a:stretch/>
        </p:blipFill>
        <p:spPr>
          <a:xfrm>
            <a:off x="429493" y="1801675"/>
            <a:ext cx="9280237" cy="1139892"/>
          </a:xfrm>
          <a:prstGeom prst="rect">
            <a:avLst/>
          </a:prstGeom>
        </p:spPr>
      </p:pic>
      <p:grpSp>
        <p:nvGrpSpPr>
          <p:cNvPr id="15" name="مجموعة 14">
            <a:extLst>
              <a:ext uri="{FF2B5EF4-FFF2-40B4-BE49-F238E27FC236}">
                <a16:creationId xmlns:a16="http://schemas.microsoft.com/office/drawing/2014/main" id="{5AF5ACB1-6928-B034-EFFA-B55A7DFE577C}"/>
              </a:ext>
            </a:extLst>
          </p:cNvPr>
          <p:cNvGrpSpPr/>
          <p:nvPr/>
        </p:nvGrpSpPr>
        <p:grpSpPr>
          <a:xfrm>
            <a:off x="6187820" y="687055"/>
            <a:ext cx="968040" cy="538200"/>
            <a:chOff x="6187820" y="687055"/>
            <a:chExt cx="968040" cy="538200"/>
          </a:xfrm>
        </p:grpSpPr>
        <mc:AlternateContent xmlns:mc="http://schemas.openxmlformats.org/markup-compatibility/2006" xmlns:p14="http://schemas.microsoft.com/office/powerpoint/2010/main">
          <mc:Choice Requires="p14">
            <p:contentPart p14:bwMode="auto" r:id="rId3">
              <p14:nvContentPartPr>
                <p14:cNvPr id="13" name="حبر 12">
                  <a:extLst>
                    <a:ext uri="{FF2B5EF4-FFF2-40B4-BE49-F238E27FC236}">
                      <a16:creationId xmlns:a16="http://schemas.microsoft.com/office/drawing/2014/main" id="{598129E5-F5F4-3CE8-4CE7-A78F8D260428}"/>
                    </a:ext>
                  </a:extLst>
                </p14:cNvPr>
                <p14:cNvContentPartPr/>
                <p14:nvPr/>
              </p14:nvContentPartPr>
              <p14:xfrm>
                <a:off x="6187820" y="990535"/>
                <a:ext cx="279000" cy="74880"/>
              </p14:xfrm>
            </p:contentPart>
          </mc:Choice>
          <mc:Fallback xmlns="">
            <p:pic>
              <p:nvPicPr>
                <p:cNvPr id="13" name="حبر 12">
                  <a:extLst>
                    <a:ext uri="{FF2B5EF4-FFF2-40B4-BE49-F238E27FC236}">
                      <a16:creationId xmlns:a16="http://schemas.microsoft.com/office/drawing/2014/main" id="{598129E5-F5F4-3CE8-4CE7-A78F8D260428}"/>
                    </a:ext>
                  </a:extLst>
                </p:cNvPr>
                <p:cNvPicPr/>
                <p:nvPr/>
              </p:nvPicPr>
              <p:blipFill>
                <a:blip r:embed="rId4"/>
                <a:stretch>
                  <a:fillRect/>
                </a:stretch>
              </p:blipFill>
              <p:spPr>
                <a:xfrm>
                  <a:off x="6151820" y="954895"/>
                  <a:ext cx="350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حبر 13">
                  <a:extLst>
                    <a:ext uri="{FF2B5EF4-FFF2-40B4-BE49-F238E27FC236}">
                      <a16:creationId xmlns:a16="http://schemas.microsoft.com/office/drawing/2014/main" id="{99347131-C035-2CF6-72EB-CFE3D3F7E6CC}"/>
                    </a:ext>
                  </a:extLst>
                </p14:cNvPr>
                <p14:cNvContentPartPr/>
                <p14:nvPr/>
              </p14:nvContentPartPr>
              <p14:xfrm>
                <a:off x="6722780" y="687055"/>
                <a:ext cx="433080" cy="538200"/>
              </p14:xfrm>
            </p:contentPart>
          </mc:Choice>
          <mc:Fallback xmlns="">
            <p:pic>
              <p:nvPicPr>
                <p:cNvPr id="14" name="حبر 13">
                  <a:extLst>
                    <a:ext uri="{FF2B5EF4-FFF2-40B4-BE49-F238E27FC236}">
                      <a16:creationId xmlns:a16="http://schemas.microsoft.com/office/drawing/2014/main" id="{99347131-C035-2CF6-72EB-CFE3D3F7E6CC}"/>
                    </a:ext>
                  </a:extLst>
                </p:cNvPr>
                <p:cNvPicPr/>
                <p:nvPr/>
              </p:nvPicPr>
              <p:blipFill>
                <a:blip r:embed="rId6"/>
                <a:stretch>
                  <a:fillRect/>
                </a:stretch>
              </p:blipFill>
              <p:spPr>
                <a:xfrm>
                  <a:off x="6686780" y="651055"/>
                  <a:ext cx="504720" cy="609840"/>
                </a:xfrm>
                <a:prstGeom prst="rect">
                  <a:avLst/>
                </a:prstGeom>
              </p:spPr>
            </p:pic>
          </mc:Fallback>
        </mc:AlternateContent>
      </p:grpSp>
      <p:grpSp>
        <p:nvGrpSpPr>
          <p:cNvPr id="20" name="مجموعة 19">
            <a:extLst>
              <a:ext uri="{FF2B5EF4-FFF2-40B4-BE49-F238E27FC236}">
                <a16:creationId xmlns:a16="http://schemas.microsoft.com/office/drawing/2014/main" id="{0AB83599-A7AB-FB20-8A79-9C670CBC743E}"/>
              </a:ext>
            </a:extLst>
          </p:cNvPr>
          <p:cNvGrpSpPr/>
          <p:nvPr/>
        </p:nvGrpSpPr>
        <p:grpSpPr>
          <a:xfrm>
            <a:off x="9840380" y="1867495"/>
            <a:ext cx="1128960" cy="491400"/>
            <a:chOff x="9840380" y="1867495"/>
            <a:chExt cx="1128960" cy="491400"/>
          </a:xfrm>
        </p:grpSpPr>
        <mc:AlternateContent xmlns:mc="http://schemas.openxmlformats.org/markup-compatibility/2006" xmlns:p14="http://schemas.microsoft.com/office/powerpoint/2010/main">
          <mc:Choice Requires="p14">
            <p:contentPart p14:bwMode="auto" r:id="rId7">
              <p14:nvContentPartPr>
                <p14:cNvPr id="16" name="حبر 15">
                  <a:extLst>
                    <a:ext uri="{FF2B5EF4-FFF2-40B4-BE49-F238E27FC236}">
                      <a16:creationId xmlns:a16="http://schemas.microsoft.com/office/drawing/2014/main" id="{854E96EB-96C6-1E40-72B7-7F1E094BB5A0}"/>
                    </a:ext>
                  </a:extLst>
                </p14:cNvPr>
                <p14:cNvContentPartPr/>
                <p14:nvPr/>
              </p14:nvContentPartPr>
              <p14:xfrm>
                <a:off x="9840380" y="2313535"/>
                <a:ext cx="211680" cy="27360"/>
              </p14:xfrm>
            </p:contentPart>
          </mc:Choice>
          <mc:Fallback xmlns="">
            <p:pic>
              <p:nvPicPr>
                <p:cNvPr id="16" name="حبر 15">
                  <a:extLst>
                    <a:ext uri="{FF2B5EF4-FFF2-40B4-BE49-F238E27FC236}">
                      <a16:creationId xmlns:a16="http://schemas.microsoft.com/office/drawing/2014/main" id="{854E96EB-96C6-1E40-72B7-7F1E094BB5A0}"/>
                    </a:ext>
                  </a:extLst>
                </p:cNvPr>
                <p:cNvPicPr/>
                <p:nvPr/>
              </p:nvPicPr>
              <p:blipFill>
                <a:blip r:embed="rId8"/>
                <a:stretch>
                  <a:fillRect/>
                </a:stretch>
              </p:blipFill>
              <p:spPr>
                <a:xfrm>
                  <a:off x="9804380" y="2277535"/>
                  <a:ext cx="283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حبر 17">
                  <a:extLst>
                    <a:ext uri="{FF2B5EF4-FFF2-40B4-BE49-F238E27FC236}">
                      <a16:creationId xmlns:a16="http://schemas.microsoft.com/office/drawing/2014/main" id="{72CB4D24-9C91-8E02-1913-817729D3A9F4}"/>
                    </a:ext>
                  </a:extLst>
                </p14:cNvPr>
                <p14:cNvContentPartPr/>
                <p14:nvPr/>
              </p14:nvContentPartPr>
              <p14:xfrm>
                <a:off x="10174460" y="1973695"/>
                <a:ext cx="339840" cy="385200"/>
              </p14:xfrm>
            </p:contentPart>
          </mc:Choice>
          <mc:Fallback xmlns="">
            <p:pic>
              <p:nvPicPr>
                <p:cNvPr id="18" name="حبر 17">
                  <a:extLst>
                    <a:ext uri="{FF2B5EF4-FFF2-40B4-BE49-F238E27FC236}">
                      <a16:creationId xmlns:a16="http://schemas.microsoft.com/office/drawing/2014/main" id="{72CB4D24-9C91-8E02-1913-817729D3A9F4}"/>
                    </a:ext>
                  </a:extLst>
                </p:cNvPr>
                <p:cNvPicPr/>
                <p:nvPr/>
              </p:nvPicPr>
              <p:blipFill>
                <a:blip r:embed="rId10"/>
                <a:stretch>
                  <a:fillRect/>
                </a:stretch>
              </p:blipFill>
              <p:spPr>
                <a:xfrm>
                  <a:off x="10138460" y="1937695"/>
                  <a:ext cx="4114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حبر 18">
                  <a:extLst>
                    <a:ext uri="{FF2B5EF4-FFF2-40B4-BE49-F238E27FC236}">
                      <a16:creationId xmlns:a16="http://schemas.microsoft.com/office/drawing/2014/main" id="{67DF3D54-07D2-998B-BBD5-15DDED9A3622}"/>
                    </a:ext>
                  </a:extLst>
                </p14:cNvPr>
                <p14:cNvContentPartPr/>
                <p14:nvPr/>
              </p14:nvContentPartPr>
              <p14:xfrm>
                <a:off x="10662260" y="1867495"/>
                <a:ext cx="307080" cy="459000"/>
              </p14:xfrm>
            </p:contentPart>
          </mc:Choice>
          <mc:Fallback xmlns="">
            <p:pic>
              <p:nvPicPr>
                <p:cNvPr id="19" name="حبر 18">
                  <a:extLst>
                    <a:ext uri="{FF2B5EF4-FFF2-40B4-BE49-F238E27FC236}">
                      <a16:creationId xmlns:a16="http://schemas.microsoft.com/office/drawing/2014/main" id="{67DF3D54-07D2-998B-BBD5-15DDED9A3622}"/>
                    </a:ext>
                  </a:extLst>
                </p:cNvPr>
                <p:cNvPicPr/>
                <p:nvPr/>
              </p:nvPicPr>
              <p:blipFill>
                <a:blip r:embed="rId12"/>
                <a:stretch>
                  <a:fillRect/>
                </a:stretch>
              </p:blipFill>
              <p:spPr>
                <a:xfrm>
                  <a:off x="10626620" y="1831495"/>
                  <a:ext cx="378720" cy="530640"/>
                </a:xfrm>
                <a:prstGeom prst="rect">
                  <a:avLst/>
                </a:prstGeom>
              </p:spPr>
            </p:pic>
          </mc:Fallback>
        </mc:AlternateContent>
      </p:grpSp>
      <p:grpSp>
        <p:nvGrpSpPr>
          <p:cNvPr id="28" name="مجموعة 27">
            <a:extLst>
              <a:ext uri="{FF2B5EF4-FFF2-40B4-BE49-F238E27FC236}">
                <a16:creationId xmlns:a16="http://schemas.microsoft.com/office/drawing/2014/main" id="{5DA4994B-F38A-CE16-39BA-673B05B6F340}"/>
              </a:ext>
            </a:extLst>
          </p:cNvPr>
          <p:cNvGrpSpPr/>
          <p:nvPr/>
        </p:nvGrpSpPr>
        <p:grpSpPr>
          <a:xfrm>
            <a:off x="7611980" y="3065935"/>
            <a:ext cx="1288800" cy="448200"/>
            <a:chOff x="7611980" y="3065935"/>
            <a:chExt cx="1288800" cy="448200"/>
          </a:xfrm>
        </p:grpSpPr>
        <mc:AlternateContent xmlns:mc="http://schemas.openxmlformats.org/markup-compatibility/2006" xmlns:p14="http://schemas.microsoft.com/office/powerpoint/2010/main">
          <mc:Choice Requires="p14">
            <p:contentPart p14:bwMode="auto" r:id="rId13">
              <p14:nvContentPartPr>
                <p14:cNvPr id="21" name="حبر 20">
                  <a:extLst>
                    <a:ext uri="{FF2B5EF4-FFF2-40B4-BE49-F238E27FC236}">
                      <a16:creationId xmlns:a16="http://schemas.microsoft.com/office/drawing/2014/main" id="{D7AAEE52-3345-0307-4BD5-005C8E32C110}"/>
                    </a:ext>
                  </a:extLst>
                </p14:cNvPr>
                <p14:cNvContentPartPr/>
                <p14:nvPr/>
              </p14:nvContentPartPr>
              <p14:xfrm>
                <a:off x="7611980" y="3407935"/>
                <a:ext cx="248400" cy="85680"/>
              </p14:xfrm>
            </p:contentPart>
          </mc:Choice>
          <mc:Fallback xmlns="">
            <p:pic>
              <p:nvPicPr>
                <p:cNvPr id="21" name="حبر 20">
                  <a:extLst>
                    <a:ext uri="{FF2B5EF4-FFF2-40B4-BE49-F238E27FC236}">
                      <a16:creationId xmlns:a16="http://schemas.microsoft.com/office/drawing/2014/main" id="{D7AAEE52-3345-0307-4BD5-005C8E32C110}"/>
                    </a:ext>
                  </a:extLst>
                </p:cNvPr>
                <p:cNvPicPr/>
                <p:nvPr/>
              </p:nvPicPr>
              <p:blipFill>
                <a:blip r:embed="rId14"/>
                <a:stretch>
                  <a:fillRect/>
                </a:stretch>
              </p:blipFill>
              <p:spPr>
                <a:xfrm>
                  <a:off x="7576340" y="3372295"/>
                  <a:ext cx="320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حبر 21">
                  <a:extLst>
                    <a:ext uri="{FF2B5EF4-FFF2-40B4-BE49-F238E27FC236}">
                      <a16:creationId xmlns:a16="http://schemas.microsoft.com/office/drawing/2014/main" id="{C160FA25-38A6-ADCA-A83B-0588D08B6538}"/>
                    </a:ext>
                  </a:extLst>
                </p14:cNvPr>
                <p14:cNvContentPartPr/>
                <p14:nvPr/>
              </p14:nvContentPartPr>
              <p14:xfrm>
                <a:off x="8027420" y="3282295"/>
                <a:ext cx="28440" cy="199800"/>
              </p14:xfrm>
            </p:contentPart>
          </mc:Choice>
          <mc:Fallback xmlns="">
            <p:pic>
              <p:nvPicPr>
                <p:cNvPr id="22" name="حبر 21">
                  <a:extLst>
                    <a:ext uri="{FF2B5EF4-FFF2-40B4-BE49-F238E27FC236}">
                      <a16:creationId xmlns:a16="http://schemas.microsoft.com/office/drawing/2014/main" id="{C160FA25-38A6-ADCA-A83B-0588D08B6538}"/>
                    </a:ext>
                  </a:extLst>
                </p:cNvPr>
                <p:cNvPicPr/>
                <p:nvPr/>
              </p:nvPicPr>
              <p:blipFill>
                <a:blip r:embed="rId16"/>
                <a:stretch>
                  <a:fillRect/>
                </a:stretch>
              </p:blipFill>
              <p:spPr>
                <a:xfrm>
                  <a:off x="7991420" y="3246295"/>
                  <a:ext cx="100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حبر 22">
                  <a:extLst>
                    <a:ext uri="{FF2B5EF4-FFF2-40B4-BE49-F238E27FC236}">
                      <a16:creationId xmlns:a16="http://schemas.microsoft.com/office/drawing/2014/main" id="{F69246A5-142C-B230-9C65-4BD33F97D4B9}"/>
                    </a:ext>
                  </a:extLst>
                </p14:cNvPr>
                <p14:cNvContentPartPr/>
                <p14:nvPr/>
              </p14:nvContentPartPr>
              <p14:xfrm>
                <a:off x="8015540" y="3069535"/>
                <a:ext cx="21960" cy="19080"/>
              </p14:xfrm>
            </p:contentPart>
          </mc:Choice>
          <mc:Fallback xmlns="">
            <p:pic>
              <p:nvPicPr>
                <p:cNvPr id="23" name="حبر 22">
                  <a:extLst>
                    <a:ext uri="{FF2B5EF4-FFF2-40B4-BE49-F238E27FC236}">
                      <a16:creationId xmlns:a16="http://schemas.microsoft.com/office/drawing/2014/main" id="{F69246A5-142C-B230-9C65-4BD33F97D4B9}"/>
                    </a:ext>
                  </a:extLst>
                </p:cNvPr>
                <p:cNvPicPr/>
                <p:nvPr/>
              </p:nvPicPr>
              <p:blipFill>
                <a:blip r:embed="rId18"/>
                <a:stretch>
                  <a:fillRect/>
                </a:stretch>
              </p:blipFill>
              <p:spPr>
                <a:xfrm>
                  <a:off x="7979540" y="3033895"/>
                  <a:ext cx="93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حبر 23">
                  <a:extLst>
                    <a:ext uri="{FF2B5EF4-FFF2-40B4-BE49-F238E27FC236}">
                      <a16:creationId xmlns:a16="http://schemas.microsoft.com/office/drawing/2014/main" id="{D9E1AA4C-726B-C378-0ADA-1D0435223CF2}"/>
                    </a:ext>
                  </a:extLst>
                </p14:cNvPr>
                <p14:cNvContentPartPr/>
                <p14:nvPr/>
              </p14:nvContentPartPr>
              <p14:xfrm>
                <a:off x="8209580" y="3283015"/>
                <a:ext cx="360" cy="360"/>
              </p14:xfrm>
            </p:contentPart>
          </mc:Choice>
          <mc:Fallback xmlns="">
            <p:pic>
              <p:nvPicPr>
                <p:cNvPr id="24" name="حبر 23">
                  <a:extLst>
                    <a:ext uri="{FF2B5EF4-FFF2-40B4-BE49-F238E27FC236}">
                      <a16:creationId xmlns:a16="http://schemas.microsoft.com/office/drawing/2014/main" id="{D9E1AA4C-726B-C378-0ADA-1D0435223CF2}"/>
                    </a:ext>
                  </a:extLst>
                </p:cNvPr>
                <p:cNvPicPr/>
                <p:nvPr/>
              </p:nvPicPr>
              <p:blipFill>
                <a:blip r:embed="rId20"/>
                <a:stretch>
                  <a:fillRect/>
                </a:stretch>
              </p:blipFill>
              <p:spPr>
                <a:xfrm>
                  <a:off x="8173580" y="324701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حبر 24">
                  <a:extLst>
                    <a:ext uri="{FF2B5EF4-FFF2-40B4-BE49-F238E27FC236}">
                      <a16:creationId xmlns:a16="http://schemas.microsoft.com/office/drawing/2014/main" id="{E67E84AD-A3F1-4638-ECC3-D1B53EADE595}"/>
                    </a:ext>
                  </a:extLst>
                </p14:cNvPr>
                <p14:cNvContentPartPr/>
                <p14:nvPr/>
              </p14:nvContentPartPr>
              <p14:xfrm>
                <a:off x="8192300" y="3091495"/>
                <a:ext cx="327960" cy="422640"/>
              </p14:xfrm>
            </p:contentPart>
          </mc:Choice>
          <mc:Fallback xmlns="">
            <p:pic>
              <p:nvPicPr>
                <p:cNvPr id="25" name="حبر 24">
                  <a:extLst>
                    <a:ext uri="{FF2B5EF4-FFF2-40B4-BE49-F238E27FC236}">
                      <a16:creationId xmlns:a16="http://schemas.microsoft.com/office/drawing/2014/main" id="{E67E84AD-A3F1-4638-ECC3-D1B53EADE595}"/>
                    </a:ext>
                  </a:extLst>
                </p:cNvPr>
                <p:cNvPicPr/>
                <p:nvPr/>
              </p:nvPicPr>
              <p:blipFill>
                <a:blip r:embed="rId22"/>
                <a:stretch>
                  <a:fillRect/>
                </a:stretch>
              </p:blipFill>
              <p:spPr>
                <a:xfrm>
                  <a:off x="8156660" y="3055495"/>
                  <a:ext cx="39960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حبر 25">
                  <a:extLst>
                    <a:ext uri="{FF2B5EF4-FFF2-40B4-BE49-F238E27FC236}">
                      <a16:creationId xmlns:a16="http://schemas.microsoft.com/office/drawing/2014/main" id="{276C4075-9801-BFC9-7978-ADD2250572B7}"/>
                    </a:ext>
                  </a:extLst>
                </p14:cNvPr>
                <p14:cNvContentPartPr/>
                <p14:nvPr/>
              </p14:nvContentPartPr>
              <p14:xfrm>
                <a:off x="8651300" y="3065935"/>
                <a:ext cx="249480" cy="407880"/>
              </p14:xfrm>
            </p:contentPart>
          </mc:Choice>
          <mc:Fallback xmlns="">
            <p:pic>
              <p:nvPicPr>
                <p:cNvPr id="26" name="حبر 25">
                  <a:extLst>
                    <a:ext uri="{FF2B5EF4-FFF2-40B4-BE49-F238E27FC236}">
                      <a16:creationId xmlns:a16="http://schemas.microsoft.com/office/drawing/2014/main" id="{276C4075-9801-BFC9-7978-ADD2250572B7}"/>
                    </a:ext>
                  </a:extLst>
                </p:cNvPr>
                <p:cNvPicPr/>
                <p:nvPr/>
              </p:nvPicPr>
              <p:blipFill>
                <a:blip r:embed="rId24"/>
                <a:stretch>
                  <a:fillRect/>
                </a:stretch>
              </p:blipFill>
              <p:spPr>
                <a:xfrm>
                  <a:off x="8615300" y="3030295"/>
                  <a:ext cx="3211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حبر 26">
                  <a:extLst>
                    <a:ext uri="{FF2B5EF4-FFF2-40B4-BE49-F238E27FC236}">
                      <a16:creationId xmlns:a16="http://schemas.microsoft.com/office/drawing/2014/main" id="{6DA82C64-79B4-B849-04F7-9B6D5C7FA1AB}"/>
                    </a:ext>
                  </a:extLst>
                </p14:cNvPr>
                <p14:cNvContentPartPr/>
                <p14:nvPr/>
              </p14:nvContentPartPr>
              <p14:xfrm>
                <a:off x="8226140" y="3252415"/>
                <a:ext cx="151920" cy="36000"/>
              </p14:xfrm>
            </p:contentPart>
          </mc:Choice>
          <mc:Fallback xmlns="">
            <p:pic>
              <p:nvPicPr>
                <p:cNvPr id="27" name="حبر 26">
                  <a:extLst>
                    <a:ext uri="{FF2B5EF4-FFF2-40B4-BE49-F238E27FC236}">
                      <a16:creationId xmlns:a16="http://schemas.microsoft.com/office/drawing/2014/main" id="{6DA82C64-79B4-B849-04F7-9B6D5C7FA1AB}"/>
                    </a:ext>
                  </a:extLst>
                </p:cNvPr>
                <p:cNvPicPr/>
                <p:nvPr/>
              </p:nvPicPr>
              <p:blipFill>
                <a:blip r:embed="rId26"/>
                <a:stretch>
                  <a:fillRect/>
                </a:stretch>
              </p:blipFill>
              <p:spPr>
                <a:xfrm>
                  <a:off x="8190500" y="3216415"/>
                  <a:ext cx="223560" cy="107640"/>
                </a:xfrm>
                <a:prstGeom prst="rect">
                  <a:avLst/>
                </a:prstGeom>
              </p:spPr>
            </p:pic>
          </mc:Fallback>
        </mc:AlternateContent>
      </p:grpSp>
      <p:grpSp>
        <p:nvGrpSpPr>
          <p:cNvPr id="31" name="مجموعة 30">
            <a:extLst>
              <a:ext uri="{FF2B5EF4-FFF2-40B4-BE49-F238E27FC236}">
                <a16:creationId xmlns:a16="http://schemas.microsoft.com/office/drawing/2014/main" id="{C37927C8-DDBF-6D8B-37E6-51B2FC481F2D}"/>
              </a:ext>
            </a:extLst>
          </p:cNvPr>
          <p:cNvGrpSpPr/>
          <p:nvPr/>
        </p:nvGrpSpPr>
        <p:grpSpPr>
          <a:xfrm>
            <a:off x="7760300" y="4020295"/>
            <a:ext cx="691920" cy="388080"/>
            <a:chOff x="7760300" y="4020295"/>
            <a:chExt cx="691920" cy="388080"/>
          </a:xfrm>
        </p:grpSpPr>
        <mc:AlternateContent xmlns:mc="http://schemas.openxmlformats.org/markup-compatibility/2006" xmlns:p14="http://schemas.microsoft.com/office/powerpoint/2010/main">
          <mc:Choice Requires="p14">
            <p:contentPart p14:bwMode="auto" r:id="rId27">
              <p14:nvContentPartPr>
                <p14:cNvPr id="29" name="حبر 28">
                  <a:extLst>
                    <a:ext uri="{FF2B5EF4-FFF2-40B4-BE49-F238E27FC236}">
                      <a16:creationId xmlns:a16="http://schemas.microsoft.com/office/drawing/2014/main" id="{D4C51E45-9259-EC98-BE66-42ECAB15C6E4}"/>
                    </a:ext>
                  </a:extLst>
                </p14:cNvPr>
                <p14:cNvContentPartPr/>
                <p14:nvPr/>
              </p14:nvContentPartPr>
              <p14:xfrm>
                <a:off x="7760300" y="4294975"/>
                <a:ext cx="261720" cy="74880"/>
              </p14:xfrm>
            </p:contentPart>
          </mc:Choice>
          <mc:Fallback xmlns="">
            <p:pic>
              <p:nvPicPr>
                <p:cNvPr id="29" name="حبر 28">
                  <a:extLst>
                    <a:ext uri="{FF2B5EF4-FFF2-40B4-BE49-F238E27FC236}">
                      <a16:creationId xmlns:a16="http://schemas.microsoft.com/office/drawing/2014/main" id="{D4C51E45-9259-EC98-BE66-42ECAB15C6E4}"/>
                    </a:ext>
                  </a:extLst>
                </p:cNvPr>
                <p:cNvPicPr/>
                <p:nvPr/>
              </p:nvPicPr>
              <p:blipFill>
                <a:blip r:embed="rId28"/>
                <a:stretch>
                  <a:fillRect/>
                </a:stretch>
              </p:blipFill>
              <p:spPr>
                <a:xfrm>
                  <a:off x="7724300" y="4258975"/>
                  <a:ext cx="333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حبر 29">
                  <a:extLst>
                    <a:ext uri="{FF2B5EF4-FFF2-40B4-BE49-F238E27FC236}">
                      <a16:creationId xmlns:a16="http://schemas.microsoft.com/office/drawing/2014/main" id="{07DD8D40-6217-01FE-E419-0F35D1B8EF70}"/>
                    </a:ext>
                  </a:extLst>
                </p14:cNvPr>
                <p14:cNvContentPartPr/>
                <p14:nvPr/>
              </p14:nvContentPartPr>
              <p14:xfrm>
                <a:off x="8226860" y="4020295"/>
                <a:ext cx="225360" cy="388080"/>
              </p14:xfrm>
            </p:contentPart>
          </mc:Choice>
          <mc:Fallback xmlns="">
            <p:pic>
              <p:nvPicPr>
                <p:cNvPr id="30" name="حبر 29">
                  <a:extLst>
                    <a:ext uri="{FF2B5EF4-FFF2-40B4-BE49-F238E27FC236}">
                      <a16:creationId xmlns:a16="http://schemas.microsoft.com/office/drawing/2014/main" id="{07DD8D40-6217-01FE-E419-0F35D1B8EF70}"/>
                    </a:ext>
                  </a:extLst>
                </p:cNvPr>
                <p:cNvPicPr/>
                <p:nvPr/>
              </p:nvPicPr>
              <p:blipFill>
                <a:blip r:embed="rId30"/>
                <a:stretch>
                  <a:fillRect/>
                </a:stretch>
              </p:blipFill>
              <p:spPr>
                <a:xfrm>
                  <a:off x="8190860" y="3984655"/>
                  <a:ext cx="297000" cy="459720"/>
                </a:xfrm>
                <a:prstGeom prst="rect">
                  <a:avLst/>
                </a:prstGeom>
              </p:spPr>
            </p:pic>
          </mc:Fallback>
        </mc:AlternateContent>
      </p:grpSp>
      <p:grpSp>
        <p:nvGrpSpPr>
          <p:cNvPr id="43" name="مجموعة 42">
            <a:extLst>
              <a:ext uri="{FF2B5EF4-FFF2-40B4-BE49-F238E27FC236}">
                <a16:creationId xmlns:a16="http://schemas.microsoft.com/office/drawing/2014/main" id="{6E153553-1D41-9E05-F815-0A06A8B12E24}"/>
              </a:ext>
            </a:extLst>
          </p:cNvPr>
          <p:cNvGrpSpPr/>
          <p:nvPr/>
        </p:nvGrpSpPr>
        <p:grpSpPr>
          <a:xfrm>
            <a:off x="10693940" y="4879690"/>
            <a:ext cx="1092960" cy="426960"/>
            <a:chOff x="10693940" y="4879690"/>
            <a:chExt cx="1092960" cy="426960"/>
          </a:xfrm>
        </p:grpSpPr>
        <mc:AlternateContent xmlns:mc="http://schemas.openxmlformats.org/markup-compatibility/2006" xmlns:p14="http://schemas.microsoft.com/office/powerpoint/2010/main">
          <mc:Choice Requires="p14">
            <p:contentPart p14:bwMode="auto" r:id="rId31">
              <p14:nvContentPartPr>
                <p14:cNvPr id="39" name="حبر 38">
                  <a:extLst>
                    <a:ext uri="{FF2B5EF4-FFF2-40B4-BE49-F238E27FC236}">
                      <a16:creationId xmlns:a16="http://schemas.microsoft.com/office/drawing/2014/main" id="{DA71C24E-D9E8-5D9B-F70A-C4F7CEECB8B2}"/>
                    </a:ext>
                  </a:extLst>
                </p14:cNvPr>
                <p14:cNvContentPartPr/>
                <p14:nvPr/>
              </p14:nvContentPartPr>
              <p14:xfrm>
                <a:off x="10693940" y="5124850"/>
                <a:ext cx="176760" cy="28440"/>
              </p14:xfrm>
            </p:contentPart>
          </mc:Choice>
          <mc:Fallback xmlns="">
            <p:pic>
              <p:nvPicPr>
                <p:cNvPr id="39" name="حبر 38">
                  <a:extLst>
                    <a:ext uri="{FF2B5EF4-FFF2-40B4-BE49-F238E27FC236}">
                      <a16:creationId xmlns:a16="http://schemas.microsoft.com/office/drawing/2014/main" id="{DA71C24E-D9E8-5D9B-F70A-C4F7CEECB8B2}"/>
                    </a:ext>
                  </a:extLst>
                </p:cNvPr>
                <p:cNvPicPr/>
                <p:nvPr/>
              </p:nvPicPr>
              <p:blipFill>
                <a:blip r:embed="rId32"/>
                <a:stretch>
                  <a:fillRect/>
                </a:stretch>
              </p:blipFill>
              <p:spPr>
                <a:xfrm>
                  <a:off x="10657940" y="5089210"/>
                  <a:ext cx="248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حبر 39">
                  <a:extLst>
                    <a:ext uri="{FF2B5EF4-FFF2-40B4-BE49-F238E27FC236}">
                      <a16:creationId xmlns:a16="http://schemas.microsoft.com/office/drawing/2014/main" id="{32D5CA77-BE45-D412-671A-2243AE8D9EB9}"/>
                    </a:ext>
                  </a:extLst>
                </p14:cNvPr>
                <p14:cNvContentPartPr/>
                <p14:nvPr/>
              </p14:nvContentPartPr>
              <p14:xfrm>
                <a:off x="10898420" y="4914250"/>
                <a:ext cx="279360" cy="263520"/>
              </p14:xfrm>
            </p:contentPart>
          </mc:Choice>
          <mc:Fallback xmlns="">
            <p:pic>
              <p:nvPicPr>
                <p:cNvPr id="40" name="حبر 39">
                  <a:extLst>
                    <a:ext uri="{FF2B5EF4-FFF2-40B4-BE49-F238E27FC236}">
                      <a16:creationId xmlns:a16="http://schemas.microsoft.com/office/drawing/2014/main" id="{32D5CA77-BE45-D412-671A-2243AE8D9EB9}"/>
                    </a:ext>
                  </a:extLst>
                </p:cNvPr>
                <p:cNvPicPr/>
                <p:nvPr/>
              </p:nvPicPr>
              <p:blipFill>
                <a:blip r:embed="rId34"/>
                <a:stretch>
                  <a:fillRect/>
                </a:stretch>
              </p:blipFill>
              <p:spPr>
                <a:xfrm>
                  <a:off x="10862780" y="4878250"/>
                  <a:ext cx="351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حبر 40">
                  <a:extLst>
                    <a:ext uri="{FF2B5EF4-FFF2-40B4-BE49-F238E27FC236}">
                      <a16:creationId xmlns:a16="http://schemas.microsoft.com/office/drawing/2014/main" id="{F535E597-1F97-D0AE-C3FE-26E43EA3F8F4}"/>
                    </a:ext>
                  </a:extLst>
                </p14:cNvPr>
                <p14:cNvContentPartPr/>
                <p14:nvPr/>
              </p14:nvContentPartPr>
              <p14:xfrm>
                <a:off x="11229980" y="4879690"/>
                <a:ext cx="261000" cy="293040"/>
              </p14:xfrm>
            </p:contentPart>
          </mc:Choice>
          <mc:Fallback xmlns="">
            <p:pic>
              <p:nvPicPr>
                <p:cNvPr id="41" name="حبر 40">
                  <a:extLst>
                    <a:ext uri="{FF2B5EF4-FFF2-40B4-BE49-F238E27FC236}">
                      <a16:creationId xmlns:a16="http://schemas.microsoft.com/office/drawing/2014/main" id="{F535E597-1F97-D0AE-C3FE-26E43EA3F8F4}"/>
                    </a:ext>
                  </a:extLst>
                </p:cNvPr>
                <p:cNvPicPr/>
                <p:nvPr/>
              </p:nvPicPr>
              <p:blipFill>
                <a:blip r:embed="rId36"/>
                <a:stretch>
                  <a:fillRect/>
                </a:stretch>
              </p:blipFill>
              <p:spPr>
                <a:xfrm>
                  <a:off x="11193980" y="4844050"/>
                  <a:ext cx="3326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حبر 41">
                  <a:extLst>
                    <a:ext uri="{FF2B5EF4-FFF2-40B4-BE49-F238E27FC236}">
                      <a16:creationId xmlns:a16="http://schemas.microsoft.com/office/drawing/2014/main" id="{B46FECC7-A7E2-CAE8-E3DD-0A4FDE818F9F}"/>
                    </a:ext>
                  </a:extLst>
                </p14:cNvPr>
                <p14:cNvContentPartPr/>
                <p14:nvPr/>
              </p14:nvContentPartPr>
              <p14:xfrm>
                <a:off x="11546420" y="4886530"/>
                <a:ext cx="240480" cy="420120"/>
              </p14:xfrm>
            </p:contentPart>
          </mc:Choice>
          <mc:Fallback xmlns="">
            <p:pic>
              <p:nvPicPr>
                <p:cNvPr id="42" name="حبر 41">
                  <a:extLst>
                    <a:ext uri="{FF2B5EF4-FFF2-40B4-BE49-F238E27FC236}">
                      <a16:creationId xmlns:a16="http://schemas.microsoft.com/office/drawing/2014/main" id="{B46FECC7-A7E2-CAE8-E3DD-0A4FDE818F9F}"/>
                    </a:ext>
                  </a:extLst>
                </p:cNvPr>
                <p:cNvPicPr/>
                <p:nvPr/>
              </p:nvPicPr>
              <p:blipFill>
                <a:blip r:embed="rId38"/>
                <a:stretch>
                  <a:fillRect/>
                </a:stretch>
              </p:blipFill>
              <p:spPr>
                <a:xfrm>
                  <a:off x="11510780" y="4850890"/>
                  <a:ext cx="312120" cy="49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46" name="حبر 45">
                <a:extLst>
                  <a:ext uri="{FF2B5EF4-FFF2-40B4-BE49-F238E27FC236}">
                    <a16:creationId xmlns:a16="http://schemas.microsoft.com/office/drawing/2014/main" id="{A3612FD6-DC22-5403-9EEF-9323F8F936C0}"/>
                  </a:ext>
                </a:extLst>
              </p14:cNvPr>
              <p14:cNvContentPartPr/>
              <p14:nvPr/>
            </p14:nvContentPartPr>
            <p14:xfrm>
              <a:off x="8411180" y="5970415"/>
              <a:ext cx="821520" cy="402120"/>
            </p14:xfrm>
          </p:contentPart>
        </mc:Choice>
        <mc:Fallback xmlns="">
          <p:pic>
            <p:nvPicPr>
              <p:cNvPr id="46" name="حبر 45">
                <a:extLst>
                  <a:ext uri="{FF2B5EF4-FFF2-40B4-BE49-F238E27FC236}">
                    <a16:creationId xmlns:a16="http://schemas.microsoft.com/office/drawing/2014/main" id="{A3612FD6-DC22-5403-9EEF-9323F8F936C0}"/>
                  </a:ext>
                </a:extLst>
              </p:cNvPr>
              <p:cNvPicPr/>
              <p:nvPr/>
            </p:nvPicPr>
            <p:blipFill>
              <a:blip r:embed="rId40"/>
              <a:stretch>
                <a:fillRect/>
              </a:stretch>
            </p:blipFill>
            <p:spPr>
              <a:xfrm>
                <a:off x="8357540" y="5862775"/>
                <a:ext cx="92916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7" name="حبر 46">
                <a:extLst>
                  <a:ext uri="{FF2B5EF4-FFF2-40B4-BE49-F238E27FC236}">
                    <a16:creationId xmlns:a16="http://schemas.microsoft.com/office/drawing/2014/main" id="{F6E4CAE5-6F6B-D235-C198-9A52325D21D3}"/>
                  </a:ext>
                </a:extLst>
              </p14:cNvPr>
              <p14:cNvContentPartPr/>
              <p14:nvPr/>
            </p14:nvContentPartPr>
            <p14:xfrm>
              <a:off x="9500900" y="5868895"/>
              <a:ext cx="716400" cy="446760"/>
            </p14:xfrm>
          </p:contentPart>
        </mc:Choice>
        <mc:Fallback xmlns="">
          <p:pic>
            <p:nvPicPr>
              <p:cNvPr id="47" name="حبر 46">
                <a:extLst>
                  <a:ext uri="{FF2B5EF4-FFF2-40B4-BE49-F238E27FC236}">
                    <a16:creationId xmlns:a16="http://schemas.microsoft.com/office/drawing/2014/main" id="{F6E4CAE5-6F6B-D235-C198-9A52325D21D3}"/>
                  </a:ext>
                </a:extLst>
              </p:cNvPr>
              <p:cNvPicPr/>
              <p:nvPr/>
            </p:nvPicPr>
            <p:blipFill>
              <a:blip r:embed="rId42"/>
              <a:stretch>
                <a:fillRect/>
              </a:stretch>
            </p:blipFill>
            <p:spPr>
              <a:xfrm>
                <a:off x="9446900" y="5760895"/>
                <a:ext cx="82404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8" name="حبر 47">
                <a:extLst>
                  <a:ext uri="{FF2B5EF4-FFF2-40B4-BE49-F238E27FC236}">
                    <a16:creationId xmlns:a16="http://schemas.microsoft.com/office/drawing/2014/main" id="{46039438-D211-B741-5474-A233E588E0FD}"/>
                  </a:ext>
                </a:extLst>
              </p14:cNvPr>
              <p14:cNvContentPartPr/>
              <p14:nvPr/>
            </p14:nvContentPartPr>
            <p14:xfrm>
              <a:off x="10662260" y="5886042"/>
              <a:ext cx="845280" cy="483480"/>
            </p14:xfrm>
          </p:contentPart>
        </mc:Choice>
        <mc:Fallback xmlns="">
          <p:pic>
            <p:nvPicPr>
              <p:cNvPr id="48" name="حبر 47">
                <a:extLst>
                  <a:ext uri="{FF2B5EF4-FFF2-40B4-BE49-F238E27FC236}">
                    <a16:creationId xmlns:a16="http://schemas.microsoft.com/office/drawing/2014/main" id="{46039438-D211-B741-5474-A233E588E0FD}"/>
                  </a:ext>
                </a:extLst>
              </p:cNvPr>
              <p:cNvPicPr/>
              <p:nvPr/>
            </p:nvPicPr>
            <p:blipFill>
              <a:blip r:embed="rId44"/>
              <a:stretch>
                <a:fillRect/>
              </a:stretch>
            </p:blipFill>
            <p:spPr>
              <a:xfrm>
                <a:off x="10608620" y="5778402"/>
                <a:ext cx="95292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حبر 48">
                <a:extLst>
                  <a:ext uri="{FF2B5EF4-FFF2-40B4-BE49-F238E27FC236}">
                    <a16:creationId xmlns:a16="http://schemas.microsoft.com/office/drawing/2014/main" id="{42A81175-2FAC-B128-43EB-E4E7BCA97E3E}"/>
                  </a:ext>
                </a:extLst>
              </p14:cNvPr>
              <p14:cNvContentPartPr/>
              <p14:nvPr/>
            </p14:nvContentPartPr>
            <p14:xfrm>
              <a:off x="2403500" y="1955695"/>
              <a:ext cx="1643760" cy="99000"/>
            </p14:xfrm>
          </p:contentPart>
        </mc:Choice>
        <mc:Fallback xmlns="">
          <p:pic>
            <p:nvPicPr>
              <p:cNvPr id="49" name="حبر 48">
                <a:extLst>
                  <a:ext uri="{FF2B5EF4-FFF2-40B4-BE49-F238E27FC236}">
                    <a16:creationId xmlns:a16="http://schemas.microsoft.com/office/drawing/2014/main" id="{42A81175-2FAC-B128-43EB-E4E7BCA97E3E}"/>
                  </a:ext>
                </a:extLst>
              </p:cNvPr>
              <p:cNvPicPr/>
              <p:nvPr/>
            </p:nvPicPr>
            <p:blipFill>
              <a:blip r:embed="rId46"/>
              <a:stretch>
                <a:fillRect/>
              </a:stretch>
            </p:blipFill>
            <p:spPr>
              <a:xfrm>
                <a:off x="2349860" y="1848055"/>
                <a:ext cx="17514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حبر 49">
                <a:extLst>
                  <a:ext uri="{FF2B5EF4-FFF2-40B4-BE49-F238E27FC236}">
                    <a16:creationId xmlns:a16="http://schemas.microsoft.com/office/drawing/2014/main" id="{5E76FC24-6DB0-0485-5B7C-25AF346010B9}"/>
                  </a:ext>
                </a:extLst>
              </p14:cNvPr>
              <p14:cNvContentPartPr/>
              <p14:nvPr/>
            </p14:nvContentPartPr>
            <p14:xfrm>
              <a:off x="4102340" y="3285175"/>
              <a:ext cx="375120" cy="29520"/>
            </p14:xfrm>
          </p:contentPart>
        </mc:Choice>
        <mc:Fallback xmlns="">
          <p:pic>
            <p:nvPicPr>
              <p:cNvPr id="50" name="حبر 49">
                <a:extLst>
                  <a:ext uri="{FF2B5EF4-FFF2-40B4-BE49-F238E27FC236}">
                    <a16:creationId xmlns:a16="http://schemas.microsoft.com/office/drawing/2014/main" id="{5E76FC24-6DB0-0485-5B7C-25AF346010B9}"/>
                  </a:ext>
                </a:extLst>
              </p:cNvPr>
              <p:cNvPicPr/>
              <p:nvPr/>
            </p:nvPicPr>
            <p:blipFill>
              <a:blip r:embed="rId48"/>
              <a:stretch>
                <a:fillRect/>
              </a:stretch>
            </p:blipFill>
            <p:spPr>
              <a:xfrm>
                <a:off x="4048700" y="3177535"/>
                <a:ext cx="482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 name="حبر 50">
                <a:extLst>
                  <a:ext uri="{FF2B5EF4-FFF2-40B4-BE49-F238E27FC236}">
                    <a16:creationId xmlns:a16="http://schemas.microsoft.com/office/drawing/2014/main" id="{43C647E2-85AA-7956-43B4-05E70BF0EF86}"/>
                  </a:ext>
                </a:extLst>
              </p14:cNvPr>
              <p14:cNvContentPartPr/>
              <p14:nvPr/>
            </p14:nvContentPartPr>
            <p14:xfrm>
              <a:off x="3144020" y="4059535"/>
              <a:ext cx="1258200" cy="70560"/>
            </p14:xfrm>
          </p:contentPart>
        </mc:Choice>
        <mc:Fallback xmlns="">
          <p:pic>
            <p:nvPicPr>
              <p:cNvPr id="51" name="حبر 50">
                <a:extLst>
                  <a:ext uri="{FF2B5EF4-FFF2-40B4-BE49-F238E27FC236}">
                    <a16:creationId xmlns:a16="http://schemas.microsoft.com/office/drawing/2014/main" id="{43C647E2-85AA-7956-43B4-05E70BF0EF86}"/>
                  </a:ext>
                </a:extLst>
              </p:cNvPr>
              <p:cNvPicPr/>
              <p:nvPr/>
            </p:nvPicPr>
            <p:blipFill>
              <a:blip r:embed="rId50"/>
              <a:stretch>
                <a:fillRect/>
              </a:stretch>
            </p:blipFill>
            <p:spPr>
              <a:xfrm>
                <a:off x="3090020" y="3951895"/>
                <a:ext cx="1365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2" name="حبر 51">
                <a:extLst>
                  <a:ext uri="{FF2B5EF4-FFF2-40B4-BE49-F238E27FC236}">
                    <a16:creationId xmlns:a16="http://schemas.microsoft.com/office/drawing/2014/main" id="{AC0A75CD-F96B-75B6-2940-63AF7FE95BEF}"/>
                  </a:ext>
                </a:extLst>
              </p14:cNvPr>
              <p14:cNvContentPartPr/>
              <p14:nvPr/>
            </p14:nvContentPartPr>
            <p14:xfrm>
              <a:off x="2875820" y="4904095"/>
              <a:ext cx="542520" cy="19440"/>
            </p14:xfrm>
          </p:contentPart>
        </mc:Choice>
        <mc:Fallback xmlns="">
          <p:pic>
            <p:nvPicPr>
              <p:cNvPr id="52" name="حبر 51">
                <a:extLst>
                  <a:ext uri="{FF2B5EF4-FFF2-40B4-BE49-F238E27FC236}">
                    <a16:creationId xmlns:a16="http://schemas.microsoft.com/office/drawing/2014/main" id="{AC0A75CD-F96B-75B6-2940-63AF7FE95BEF}"/>
                  </a:ext>
                </a:extLst>
              </p:cNvPr>
              <p:cNvPicPr/>
              <p:nvPr/>
            </p:nvPicPr>
            <p:blipFill>
              <a:blip r:embed="rId52"/>
              <a:stretch>
                <a:fillRect/>
              </a:stretch>
            </p:blipFill>
            <p:spPr>
              <a:xfrm>
                <a:off x="2821820" y="4796455"/>
                <a:ext cx="650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حبر 52">
                <a:extLst>
                  <a:ext uri="{FF2B5EF4-FFF2-40B4-BE49-F238E27FC236}">
                    <a16:creationId xmlns:a16="http://schemas.microsoft.com/office/drawing/2014/main" id="{05E6ABC8-11B8-87C9-B89D-EAAF96604653}"/>
                  </a:ext>
                </a:extLst>
              </p14:cNvPr>
              <p14:cNvContentPartPr/>
              <p14:nvPr/>
            </p14:nvContentPartPr>
            <p14:xfrm>
              <a:off x="471740" y="5475775"/>
              <a:ext cx="1060200" cy="468720"/>
            </p14:xfrm>
          </p:contentPart>
        </mc:Choice>
        <mc:Fallback xmlns="">
          <p:pic>
            <p:nvPicPr>
              <p:cNvPr id="53" name="حبر 52">
                <a:extLst>
                  <a:ext uri="{FF2B5EF4-FFF2-40B4-BE49-F238E27FC236}">
                    <a16:creationId xmlns:a16="http://schemas.microsoft.com/office/drawing/2014/main" id="{05E6ABC8-11B8-87C9-B89D-EAAF96604653}"/>
                  </a:ext>
                </a:extLst>
              </p:cNvPr>
              <p:cNvPicPr/>
              <p:nvPr/>
            </p:nvPicPr>
            <p:blipFill>
              <a:blip r:embed="rId54"/>
              <a:stretch>
                <a:fillRect/>
              </a:stretch>
            </p:blipFill>
            <p:spPr>
              <a:xfrm>
                <a:off x="454100" y="5458135"/>
                <a:ext cx="10958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حبر 53">
                <a:extLst>
                  <a:ext uri="{FF2B5EF4-FFF2-40B4-BE49-F238E27FC236}">
                    <a16:creationId xmlns:a16="http://schemas.microsoft.com/office/drawing/2014/main" id="{DA9BC543-28A0-61D0-D2E2-A891FF6FBDCB}"/>
                  </a:ext>
                </a:extLst>
              </p14:cNvPr>
              <p14:cNvContentPartPr/>
              <p14:nvPr/>
            </p14:nvContentPartPr>
            <p14:xfrm>
              <a:off x="390020" y="768415"/>
              <a:ext cx="1060560" cy="449640"/>
            </p14:xfrm>
          </p:contentPart>
        </mc:Choice>
        <mc:Fallback xmlns="">
          <p:pic>
            <p:nvPicPr>
              <p:cNvPr id="54" name="حبر 53">
                <a:extLst>
                  <a:ext uri="{FF2B5EF4-FFF2-40B4-BE49-F238E27FC236}">
                    <a16:creationId xmlns:a16="http://schemas.microsoft.com/office/drawing/2014/main" id="{DA9BC543-28A0-61D0-D2E2-A891FF6FBDCB}"/>
                  </a:ext>
                </a:extLst>
              </p:cNvPr>
              <p:cNvPicPr/>
              <p:nvPr/>
            </p:nvPicPr>
            <p:blipFill>
              <a:blip r:embed="rId56"/>
              <a:stretch>
                <a:fillRect/>
              </a:stretch>
            </p:blipFill>
            <p:spPr>
              <a:xfrm>
                <a:off x="372020" y="750415"/>
                <a:ext cx="10962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حبر 54">
                <a:extLst>
                  <a:ext uri="{FF2B5EF4-FFF2-40B4-BE49-F238E27FC236}">
                    <a16:creationId xmlns:a16="http://schemas.microsoft.com/office/drawing/2014/main" id="{A2E362A2-121F-E3BE-D1DB-CBA356FAD77D}"/>
                  </a:ext>
                </a:extLst>
              </p14:cNvPr>
              <p14:cNvContentPartPr/>
              <p14:nvPr/>
            </p14:nvContentPartPr>
            <p14:xfrm>
              <a:off x="3174620" y="5681695"/>
              <a:ext cx="246600" cy="246600"/>
            </p14:xfrm>
          </p:contentPart>
        </mc:Choice>
        <mc:Fallback xmlns="">
          <p:pic>
            <p:nvPicPr>
              <p:cNvPr id="55" name="حبر 54">
                <a:extLst>
                  <a:ext uri="{FF2B5EF4-FFF2-40B4-BE49-F238E27FC236}">
                    <a16:creationId xmlns:a16="http://schemas.microsoft.com/office/drawing/2014/main" id="{A2E362A2-121F-E3BE-D1DB-CBA356FAD77D}"/>
                  </a:ext>
                </a:extLst>
              </p:cNvPr>
              <p:cNvPicPr/>
              <p:nvPr/>
            </p:nvPicPr>
            <p:blipFill>
              <a:blip r:embed="rId58"/>
              <a:stretch>
                <a:fillRect/>
              </a:stretch>
            </p:blipFill>
            <p:spPr>
              <a:xfrm>
                <a:off x="3156620" y="5663695"/>
                <a:ext cx="2822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حبر 55">
                <a:extLst>
                  <a:ext uri="{FF2B5EF4-FFF2-40B4-BE49-F238E27FC236}">
                    <a16:creationId xmlns:a16="http://schemas.microsoft.com/office/drawing/2014/main" id="{D32B2813-DF2B-9083-CE9A-874A78196E94}"/>
                  </a:ext>
                </a:extLst>
              </p14:cNvPr>
              <p14:cNvContentPartPr/>
              <p14:nvPr/>
            </p14:nvContentPartPr>
            <p14:xfrm>
              <a:off x="3471620" y="5636335"/>
              <a:ext cx="217440" cy="232560"/>
            </p14:xfrm>
          </p:contentPart>
        </mc:Choice>
        <mc:Fallback xmlns="">
          <p:pic>
            <p:nvPicPr>
              <p:cNvPr id="56" name="حبر 55">
                <a:extLst>
                  <a:ext uri="{FF2B5EF4-FFF2-40B4-BE49-F238E27FC236}">
                    <a16:creationId xmlns:a16="http://schemas.microsoft.com/office/drawing/2014/main" id="{D32B2813-DF2B-9083-CE9A-874A78196E94}"/>
                  </a:ext>
                </a:extLst>
              </p:cNvPr>
              <p:cNvPicPr/>
              <p:nvPr/>
            </p:nvPicPr>
            <p:blipFill>
              <a:blip r:embed="rId60"/>
              <a:stretch>
                <a:fillRect/>
              </a:stretch>
            </p:blipFill>
            <p:spPr>
              <a:xfrm>
                <a:off x="3453980" y="5618695"/>
                <a:ext cx="253080" cy="268200"/>
              </a:xfrm>
              <a:prstGeom prst="rect">
                <a:avLst/>
              </a:prstGeom>
            </p:spPr>
          </p:pic>
        </mc:Fallback>
      </mc:AlternateContent>
      <p:grpSp>
        <p:nvGrpSpPr>
          <p:cNvPr id="67" name="مجموعة 66">
            <a:extLst>
              <a:ext uri="{FF2B5EF4-FFF2-40B4-BE49-F238E27FC236}">
                <a16:creationId xmlns:a16="http://schemas.microsoft.com/office/drawing/2014/main" id="{1312DA9F-8FB8-020E-43F5-51511684B009}"/>
              </a:ext>
            </a:extLst>
          </p:cNvPr>
          <p:cNvGrpSpPr/>
          <p:nvPr/>
        </p:nvGrpSpPr>
        <p:grpSpPr>
          <a:xfrm>
            <a:off x="4079300" y="5363095"/>
            <a:ext cx="1855080" cy="1099080"/>
            <a:chOff x="4079300" y="5363095"/>
            <a:chExt cx="1855080" cy="1099080"/>
          </a:xfrm>
        </p:grpSpPr>
        <mc:AlternateContent xmlns:mc="http://schemas.openxmlformats.org/markup-compatibility/2006" xmlns:p14="http://schemas.microsoft.com/office/powerpoint/2010/main">
          <mc:Choice Requires="p14">
            <p:contentPart p14:bwMode="auto" r:id="rId61">
              <p14:nvContentPartPr>
                <p14:cNvPr id="57" name="حبر 56">
                  <a:extLst>
                    <a:ext uri="{FF2B5EF4-FFF2-40B4-BE49-F238E27FC236}">
                      <a16:creationId xmlns:a16="http://schemas.microsoft.com/office/drawing/2014/main" id="{FBA26565-F6BE-25A1-EA74-332946B9961D}"/>
                    </a:ext>
                  </a:extLst>
                </p14:cNvPr>
                <p14:cNvContentPartPr/>
                <p14:nvPr/>
              </p14:nvContentPartPr>
              <p14:xfrm>
                <a:off x="4079300" y="5621575"/>
                <a:ext cx="342720" cy="255600"/>
              </p14:xfrm>
            </p:contentPart>
          </mc:Choice>
          <mc:Fallback xmlns="">
            <p:pic>
              <p:nvPicPr>
                <p:cNvPr id="57" name="حبر 56">
                  <a:extLst>
                    <a:ext uri="{FF2B5EF4-FFF2-40B4-BE49-F238E27FC236}">
                      <a16:creationId xmlns:a16="http://schemas.microsoft.com/office/drawing/2014/main" id="{FBA26565-F6BE-25A1-EA74-332946B9961D}"/>
                    </a:ext>
                  </a:extLst>
                </p:cNvPr>
                <p:cNvPicPr/>
                <p:nvPr/>
              </p:nvPicPr>
              <p:blipFill>
                <a:blip r:embed="rId62"/>
                <a:stretch>
                  <a:fillRect/>
                </a:stretch>
              </p:blipFill>
              <p:spPr>
                <a:xfrm>
                  <a:off x="4061660" y="5603575"/>
                  <a:ext cx="3783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حبر 57">
                  <a:extLst>
                    <a:ext uri="{FF2B5EF4-FFF2-40B4-BE49-F238E27FC236}">
                      <a16:creationId xmlns:a16="http://schemas.microsoft.com/office/drawing/2014/main" id="{509071AC-0D3E-7920-F99A-149AC0433B02}"/>
                    </a:ext>
                  </a:extLst>
                </p14:cNvPr>
                <p14:cNvContentPartPr/>
                <p14:nvPr/>
              </p14:nvContentPartPr>
              <p14:xfrm>
                <a:off x="4422740" y="5397295"/>
                <a:ext cx="327960" cy="464760"/>
              </p14:xfrm>
            </p:contentPart>
          </mc:Choice>
          <mc:Fallback xmlns="">
            <p:pic>
              <p:nvPicPr>
                <p:cNvPr id="58" name="حبر 57">
                  <a:extLst>
                    <a:ext uri="{FF2B5EF4-FFF2-40B4-BE49-F238E27FC236}">
                      <a16:creationId xmlns:a16="http://schemas.microsoft.com/office/drawing/2014/main" id="{509071AC-0D3E-7920-F99A-149AC0433B02}"/>
                    </a:ext>
                  </a:extLst>
                </p:cNvPr>
                <p:cNvPicPr/>
                <p:nvPr/>
              </p:nvPicPr>
              <p:blipFill>
                <a:blip r:embed="rId64"/>
                <a:stretch>
                  <a:fillRect/>
                </a:stretch>
              </p:blipFill>
              <p:spPr>
                <a:xfrm>
                  <a:off x="4404740" y="5379655"/>
                  <a:ext cx="3636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حبر 60">
                  <a:extLst>
                    <a:ext uri="{FF2B5EF4-FFF2-40B4-BE49-F238E27FC236}">
                      <a16:creationId xmlns:a16="http://schemas.microsoft.com/office/drawing/2014/main" id="{A3D7F97A-0759-0931-84D8-F6978DD2440E}"/>
                    </a:ext>
                  </a:extLst>
                </p14:cNvPr>
                <p14:cNvContentPartPr/>
                <p14:nvPr/>
              </p14:nvContentPartPr>
              <p14:xfrm>
                <a:off x="4774100" y="5363095"/>
                <a:ext cx="252360" cy="484920"/>
              </p14:xfrm>
            </p:contentPart>
          </mc:Choice>
          <mc:Fallback xmlns="">
            <p:pic>
              <p:nvPicPr>
                <p:cNvPr id="61" name="حبر 60">
                  <a:extLst>
                    <a:ext uri="{FF2B5EF4-FFF2-40B4-BE49-F238E27FC236}">
                      <a16:creationId xmlns:a16="http://schemas.microsoft.com/office/drawing/2014/main" id="{A3D7F97A-0759-0931-84D8-F6978DD2440E}"/>
                    </a:ext>
                  </a:extLst>
                </p:cNvPr>
                <p:cNvPicPr/>
                <p:nvPr/>
              </p:nvPicPr>
              <p:blipFill>
                <a:blip r:embed="rId66"/>
                <a:stretch>
                  <a:fillRect/>
                </a:stretch>
              </p:blipFill>
              <p:spPr>
                <a:xfrm>
                  <a:off x="4756100" y="5345455"/>
                  <a:ext cx="2880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حبر 61">
                  <a:extLst>
                    <a:ext uri="{FF2B5EF4-FFF2-40B4-BE49-F238E27FC236}">
                      <a16:creationId xmlns:a16="http://schemas.microsoft.com/office/drawing/2014/main" id="{2EBCF909-0039-8FB4-FB04-3DEB72C616FD}"/>
                    </a:ext>
                  </a:extLst>
                </p14:cNvPr>
                <p14:cNvContentPartPr/>
                <p14:nvPr/>
              </p14:nvContentPartPr>
              <p14:xfrm>
                <a:off x="5144180" y="5661175"/>
                <a:ext cx="15840" cy="176760"/>
              </p14:xfrm>
            </p:contentPart>
          </mc:Choice>
          <mc:Fallback xmlns="">
            <p:pic>
              <p:nvPicPr>
                <p:cNvPr id="62" name="حبر 61">
                  <a:extLst>
                    <a:ext uri="{FF2B5EF4-FFF2-40B4-BE49-F238E27FC236}">
                      <a16:creationId xmlns:a16="http://schemas.microsoft.com/office/drawing/2014/main" id="{2EBCF909-0039-8FB4-FB04-3DEB72C616FD}"/>
                    </a:ext>
                  </a:extLst>
                </p:cNvPr>
                <p:cNvPicPr/>
                <p:nvPr/>
              </p:nvPicPr>
              <p:blipFill>
                <a:blip r:embed="rId68"/>
                <a:stretch>
                  <a:fillRect/>
                </a:stretch>
              </p:blipFill>
              <p:spPr>
                <a:xfrm>
                  <a:off x="5126540" y="5643175"/>
                  <a:ext cx="51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حبر 62">
                  <a:extLst>
                    <a:ext uri="{FF2B5EF4-FFF2-40B4-BE49-F238E27FC236}">
                      <a16:creationId xmlns:a16="http://schemas.microsoft.com/office/drawing/2014/main" id="{EA026980-3B9B-06E8-0934-1E583E0D2CC0}"/>
                    </a:ext>
                  </a:extLst>
                </p14:cNvPr>
                <p14:cNvContentPartPr/>
                <p14:nvPr/>
              </p14:nvContentPartPr>
              <p14:xfrm>
                <a:off x="5178020" y="5531935"/>
                <a:ext cx="17640" cy="7200"/>
              </p14:xfrm>
            </p:contentPart>
          </mc:Choice>
          <mc:Fallback xmlns="">
            <p:pic>
              <p:nvPicPr>
                <p:cNvPr id="63" name="حبر 62">
                  <a:extLst>
                    <a:ext uri="{FF2B5EF4-FFF2-40B4-BE49-F238E27FC236}">
                      <a16:creationId xmlns:a16="http://schemas.microsoft.com/office/drawing/2014/main" id="{EA026980-3B9B-06E8-0934-1E583E0D2CC0}"/>
                    </a:ext>
                  </a:extLst>
                </p:cNvPr>
                <p:cNvPicPr/>
                <p:nvPr/>
              </p:nvPicPr>
              <p:blipFill>
                <a:blip r:embed="rId70"/>
                <a:stretch>
                  <a:fillRect/>
                </a:stretch>
              </p:blipFill>
              <p:spPr>
                <a:xfrm>
                  <a:off x="5160020" y="5513935"/>
                  <a:ext cx="53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حبر 63">
                  <a:extLst>
                    <a:ext uri="{FF2B5EF4-FFF2-40B4-BE49-F238E27FC236}">
                      <a16:creationId xmlns:a16="http://schemas.microsoft.com/office/drawing/2014/main" id="{7275A6A0-DFEA-1E36-0295-1D85E5BA83EB}"/>
                    </a:ext>
                  </a:extLst>
                </p14:cNvPr>
                <p14:cNvContentPartPr/>
                <p14:nvPr/>
              </p14:nvContentPartPr>
              <p14:xfrm>
                <a:off x="5286380" y="5650015"/>
                <a:ext cx="196920" cy="220320"/>
              </p14:xfrm>
            </p:contentPart>
          </mc:Choice>
          <mc:Fallback xmlns="">
            <p:pic>
              <p:nvPicPr>
                <p:cNvPr id="64" name="حبر 63">
                  <a:extLst>
                    <a:ext uri="{FF2B5EF4-FFF2-40B4-BE49-F238E27FC236}">
                      <a16:creationId xmlns:a16="http://schemas.microsoft.com/office/drawing/2014/main" id="{7275A6A0-DFEA-1E36-0295-1D85E5BA83EB}"/>
                    </a:ext>
                  </a:extLst>
                </p:cNvPr>
                <p:cNvPicPr/>
                <p:nvPr/>
              </p:nvPicPr>
              <p:blipFill>
                <a:blip r:embed="rId72"/>
                <a:stretch>
                  <a:fillRect/>
                </a:stretch>
              </p:blipFill>
              <p:spPr>
                <a:xfrm>
                  <a:off x="5268380" y="5632015"/>
                  <a:ext cx="232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حبر 64">
                  <a:extLst>
                    <a:ext uri="{FF2B5EF4-FFF2-40B4-BE49-F238E27FC236}">
                      <a16:creationId xmlns:a16="http://schemas.microsoft.com/office/drawing/2014/main" id="{316E2AFF-CBC2-9D5C-1BEF-EC77E88AC269}"/>
                    </a:ext>
                  </a:extLst>
                </p14:cNvPr>
                <p14:cNvContentPartPr/>
                <p14:nvPr/>
              </p14:nvContentPartPr>
              <p14:xfrm>
                <a:off x="5205740" y="5638855"/>
                <a:ext cx="503280" cy="823320"/>
              </p14:xfrm>
            </p:contentPart>
          </mc:Choice>
          <mc:Fallback xmlns="">
            <p:pic>
              <p:nvPicPr>
                <p:cNvPr id="65" name="حبر 64">
                  <a:extLst>
                    <a:ext uri="{FF2B5EF4-FFF2-40B4-BE49-F238E27FC236}">
                      <a16:creationId xmlns:a16="http://schemas.microsoft.com/office/drawing/2014/main" id="{316E2AFF-CBC2-9D5C-1BEF-EC77E88AC269}"/>
                    </a:ext>
                  </a:extLst>
                </p:cNvPr>
                <p:cNvPicPr/>
                <p:nvPr/>
              </p:nvPicPr>
              <p:blipFill>
                <a:blip r:embed="rId74"/>
                <a:stretch>
                  <a:fillRect/>
                </a:stretch>
              </p:blipFill>
              <p:spPr>
                <a:xfrm>
                  <a:off x="5188100" y="5620855"/>
                  <a:ext cx="53892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حبر 65">
                  <a:extLst>
                    <a:ext uri="{FF2B5EF4-FFF2-40B4-BE49-F238E27FC236}">
                      <a16:creationId xmlns:a16="http://schemas.microsoft.com/office/drawing/2014/main" id="{D7FDCCA1-5472-1DD5-8118-C2E7603861DA}"/>
                    </a:ext>
                  </a:extLst>
                </p14:cNvPr>
                <p14:cNvContentPartPr/>
                <p14:nvPr/>
              </p14:nvContentPartPr>
              <p14:xfrm>
                <a:off x="5775260" y="5600335"/>
                <a:ext cx="159120" cy="245880"/>
              </p14:xfrm>
            </p:contentPart>
          </mc:Choice>
          <mc:Fallback xmlns="">
            <p:pic>
              <p:nvPicPr>
                <p:cNvPr id="66" name="حبر 65">
                  <a:extLst>
                    <a:ext uri="{FF2B5EF4-FFF2-40B4-BE49-F238E27FC236}">
                      <a16:creationId xmlns:a16="http://schemas.microsoft.com/office/drawing/2014/main" id="{D7FDCCA1-5472-1DD5-8118-C2E7603861DA}"/>
                    </a:ext>
                  </a:extLst>
                </p:cNvPr>
                <p:cNvPicPr/>
                <p:nvPr/>
              </p:nvPicPr>
              <p:blipFill>
                <a:blip r:embed="rId76"/>
                <a:stretch>
                  <a:fillRect/>
                </a:stretch>
              </p:blipFill>
              <p:spPr>
                <a:xfrm>
                  <a:off x="5757620" y="5582695"/>
                  <a:ext cx="194760" cy="281520"/>
                </a:xfrm>
                <a:prstGeom prst="rect">
                  <a:avLst/>
                </a:prstGeom>
              </p:spPr>
            </p:pic>
          </mc:Fallback>
        </mc:AlternateContent>
      </p:grpSp>
      <p:sp>
        <p:nvSpPr>
          <p:cNvPr id="68" name="مستطيل 67">
            <a:extLst>
              <a:ext uri="{FF2B5EF4-FFF2-40B4-BE49-F238E27FC236}">
                <a16:creationId xmlns:a16="http://schemas.microsoft.com/office/drawing/2014/main" id="{2B2C1578-36CD-DF7F-4973-F5B15B767186}"/>
              </a:ext>
            </a:extLst>
          </p:cNvPr>
          <p:cNvSpPr/>
          <p:nvPr/>
        </p:nvSpPr>
        <p:spPr>
          <a:xfrm>
            <a:off x="10440820" y="340513"/>
            <a:ext cx="1737439" cy="461665"/>
          </a:xfrm>
          <a:prstGeom prst="rect">
            <a:avLst/>
          </a:prstGeom>
          <a:solidFill>
            <a:srgbClr val="B09DBA"/>
          </a:solidFill>
        </p:spPr>
        <p:txBody>
          <a:bodyPr wrap="square" lIns="91440" tIns="45720" rIns="91440" bIns="45720">
            <a:spAutoFit/>
          </a:bodyPr>
          <a:lstStyle/>
          <a:p>
            <a:pPr algn="l" rtl="0"/>
            <a:r>
              <a:rPr lang="en-US" sz="2400" b="1" dirty="0"/>
              <a:t>Page 41</a:t>
            </a:r>
          </a:p>
        </p:txBody>
      </p:sp>
    </p:spTree>
    <p:extLst>
      <p:ext uri="{BB962C8B-B14F-4D97-AF65-F5344CB8AC3E}">
        <p14:creationId xmlns:p14="http://schemas.microsoft.com/office/powerpoint/2010/main" val="12833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drawProgress</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drawProgress</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63"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drawProgress</p:attrName>
                                        </p:attrNameLst>
                                      </p:cBhvr>
                                      <p:tavLst>
                                        <p:tav tm="0">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250" fill="hold"/>
                                        <p:tgtEl>
                                          <p:spTgt spid="46"/>
                                        </p:tgtEl>
                                        <p:attrNameLst>
                                          <p:attrName>drawProgress</p:attrName>
                                        </p:attrNameLst>
                                      </p:cBhvr>
                                      <p:tavLst>
                                        <p:tav tm="0">
                                          <p:val>
                                            <p:fltVal val="0"/>
                                          </p:val>
                                        </p:tav>
                                        <p:tav tm="100000">
                                          <p:val>
                                            <p:fltVal val="1"/>
                                          </p:val>
                                        </p:tav>
                                      </p:tavLst>
                                    </p:anim>
                                  </p:childTnLst>
                                </p:cTn>
                              </p:par>
                              <p:par>
                                <p:cTn id="33" presetID="63"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250" fill="hold"/>
                                        <p:tgtEl>
                                          <p:spTgt spid="47"/>
                                        </p:tgtEl>
                                        <p:attrNameLst>
                                          <p:attrName>drawProgress</p:attrName>
                                        </p:attrNameLst>
                                      </p:cBhvr>
                                      <p:tavLst>
                                        <p:tav tm="0">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63" presetClass="entr" presetSubtype="0"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750" fill="hold"/>
                                        <p:tgtEl>
                                          <p:spTgt spid="48"/>
                                        </p:tgtEl>
                                        <p:attrNameLst>
                                          <p:attrName>drawProgress</p:attrName>
                                        </p:attrNameLst>
                                      </p:cBhvr>
                                      <p:tavLst>
                                        <p:tav tm="0">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63"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2000" fill="hold"/>
                                        <p:tgtEl>
                                          <p:spTgt spid="55"/>
                                        </p:tgtEl>
                                        <p:attrNameLst>
                                          <p:attrName>drawProgress</p:attrName>
                                        </p:attrNameLst>
                                      </p:cBhvr>
                                      <p:tavLst>
                                        <p:tav tm="0">
                                          <p:val>
                                            <p:fltVal val="0"/>
                                          </p:val>
                                        </p:tav>
                                        <p:tav tm="100000">
                                          <p:val>
                                            <p:fltVal val="1"/>
                                          </p:val>
                                        </p:tav>
                                      </p:tavLst>
                                    </p:anim>
                                  </p:childTnLst>
                                </p:cTn>
                              </p:par>
                              <p:par>
                                <p:cTn id="46" presetID="63"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2000" fill="hold"/>
                                        <p:tgtEl>
                                          <p:spTgt spid="56"/>
                                        </p:tgtEl>
                                        <p:attrNameLst>
                                          <p:attrName>drawProgress</p:attrName>
                                        </p:attrNameLst>
                                      </p:cBhvr>
                                      <p:tavLst>
                                        <p:tav tm="0">
                                          <p:val>
                                            <p:fltVal val="0"/>
                                          </p:val>
                                        </p:tav>
                                        <p:tav tm="100000">
                                          <p:val>
                                            <p:fltVal val="1"/>
                                          </p:val>
                                        </p:tav>
                                      </p:tavLst>
                                    </p:anim>
                                  </p:childTnLst>
                                </p:cTn>
                              </p:par>
                              <p:par>
                                <p:cTn id="49" presetID="63"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2000" fill="hold"/>
                                        <p:tgtEl>
                                          <p:spTgt spid="6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1"/>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a:hlinkClick r:id="rId3" action="ppaction://hlinksldjump"/>
            <a:extLst>
              <a:ext uri="{FF2B5EF4-FFF2-40B4-BE49-F238E27FC236}">
                <a16:creationId xmlns:a16="http://schemas.microsoft.com/office/drawing/2014/main" id="{65056D94-17BC-5E67-2107-0B8243C8380E}"/>
              </a:ext>
            </a:extLst>
          </p:cNvPr>
          <p:cNvSpPr txBox="1"/>
          <p:nvPr/>
        </p:nvSpPr>
        <p:spPr>
          <a:xfrm rot="21326640">
            <a:off x="10671650" y="3788997"/>
            <a:ext cx="1275780" cy="369332"/>
          </a:xfrm>
          <a:prstGeom prst="rect">
            <a:avLst/>
          </a:prstGeom>
          <a:noFill/>
        </p:spPr>
        <p:txBody>
          <a:bodyPr wrap="square" rtlCol="1">
            <a:spAutoFit/>
          </a:bodyPr>
          <a:lstStyle/>
          <a:p>
            <a:r>
              <a:rPr lang="en-US" dirty="0"/>
              <a:t>Warm up</a:t>
            </a:r>
            <a:endParaRPr lang="ar-SA" dirty="0"/>
          </a:p>
        </p:txBody>
      </p:sp>
      <p:pic>
        <p:nvPicPr>
          <p:cNvPr id="3" name="Picture 6" descr="Clientmoji">
            <a:extLst>
              <a:ext uri="{FF2B5EF4-FFF2-40B4-BE49-F238E27FC236}">
                <a16:creationId xmlns:a16="http://schemas.microsoft.com/office/drawing/2014/main" id="{EB2C72B8-E532-20B9-93EB-A6F21D1D1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4912" y="246395"/>
            <a:ext cx="2389412" cy="2389412"/>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رة 7">
            <a:extLst>
              <a:ext uri="{FF2B5EF4-FFF2-40B4-BE49-F238E27FC236}">
                <a16:creationId xmlns:a16="http://schemas.microsoft.com/office/drawing/2014/main" id="{224AF6C8-BE55-34FE-32BA-63EF3B2BDC46}"/>
              </a:ext>
            </a:extLst>
          </p:cNvPr>
          <p:cNvPicPr>
            <a:picLocks noChangeAspect="1"/>
          </p:cNvPicPr>
          <p:nvPr/>
        </p:nvPicPr>
        <p:blipFill>
          <a:blip r:embed="rId5"/>
          <a:stretch>
            <a:fillRect/>
          </a:stretch>
        </p:blipFill>
        <p:spPr>
          <a:xfrm>
            <a:off x="0" y="477957"/>
            <a:ext cx="12192000" cy="5902084"/>
          </a:xfrm>
          <a:prstGeom prst="rect">
            <a:avLst/>
          </a:prstGeom>
        </p:spPr>
      </p:pic>
      <p:sp>
        <p:nvSpPr>
          <p:cNvPr id="9" name="مستطيل 8">
            <a:extLst>
              <a:ext uri="{FF2B5EF4-FFF2-40B4-BE49-F238E27FC236}">
                <a16:creationId xmlns:a16="http://schemas.microsoft.com/office/drawing/2014/main" id="{0913F554-663E-7549-201E-B91491676136}"/>
              </a:ext>
            </a:extLst>
          </p:cNvPr>
          <p:cNvSpPr/>
          <p:nvPr/>
        </p:nvSpPr>
        <p:spPr>
          <a:xfrm>
            <a:off x="3740010" y="786276"/>
            <a:ext cx="1554749"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men</a:t>
            </a:r>
            <a:endParaRPr lang="en-US" sz="2000" b="1" dirty="0">
              <a:solidFill>
                <a:srgbClr val="FF0000"/>
              </a:solidFill>
            </a:endParaRPr>
          </a:p>
        </p:txBody>
      </p:sp>
      <p:sp>
        <p:nvSpPr>
          <p:cNvPr id="10" name="مستطيل 9">
            <a:extLst>
              <a:ext uri="{FF2B5EF4-FFF2-40B4-BE49-F238E27FC236}">
                <a16:creationId xmlns:a16="http://schemas.microsoft.com/office/drawing/2014/main" id="{BBC3D4E3-9384-5F65-3C33-2F2BB220B3F2}"/>
              </a:ext>
            </a:extLst>
          </p:cNvPr>
          <p:cNvSpPr/>
          <p:nvPr/>
        </p:nvSpPr>
        <p:spPr>
          <a:xfrm>
            <a:off x="6740278" y="786275"/>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husbands</a:t>
            </a:r>
            <a:endParaRPr lang="en-US" b="1" dirty="0">
              <a:solidFill>
                <a:schemeClr val="accent6">
                  <a:lumMod val="75000"/>
                </a:schemeClr>
              </a:solidFill>
            </a:endParaRPr>
          </a:p>
        </p:txBody>
      </p:sp>
      <p:sp>
        <p:nvSpPr>
          <p:cNvPr id="12" name="مستطيل 11">
            <a:extLst>
              <a:ext uri="{FF2B5EF4-FFF2-40B4-BE49-F238E27FC236}">
                <a16:creationId xmlns:a16="http://schemas.microsoft.com/office/drawing/2014/main" id="{3B878BA0-9A81-260D-2CB6-4663D23035E0}"/>
              </a:ext>
            </a:extLst>
          </p:cNvPr>
          <p:cNvSpPr/>
          <p:nvPr/>
        </p:nvSpPr>
        <p:spPr>
          <a:xfrm>
            <a:off x="3186711" y="1190547"/>
            <a:ext cx="1690745"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women</a:t>
            </a:r>
            <a:endParaRPr lang="en-US" sz="2000" b="1" dirty="0">
              <a:solidFill>
                <a:srgbClr val="FF0000"/>
              </a:solidFill>
            </a:endParaRPr>
          </a:p>
        </p:txBody>
      </p:sp>
      <p:sp>
        <p:nvSpPr>
          <p:cNvPr id="13" name="مستطيل 12">
            <a:extLst>
              <a:ext uri="{FF2B5EF4-FFF2-40B4-BE49-F238E27FC236}">
                <a16:creationId xmlns:a16="http://schemas.microsoft.com/office/drawing/2014/main" id="{38884B29-A9B6-79D0-E725-1BFA4E17F3F8}"/>
              </a:ext>
            </a:extLst>
          </p:cNvPr>
          <p:cNvSpPr/>
          <p:nvPr/>
        </p:nvSpPr>
        <p:spPr>
          <a:xfrm>
            <a:off x="6897243" y="1233573"/>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wives</a:t>
            </a:r>
            <a:endParaRPr lang="en-US" b="1" dirty="0">
              <a:solidFill>
                <a:schemeClr val="accent6">
                  <a:lumMod val="75000"/>
                </a:schemeClr>
              </a:solidFill>
            </a:endParaRPr>
          </a:p>
        </p:txBody>
      </p:sp>
      <p:sp>
        <p:nvSpPr>
          <p:cNvPr id="14" name="مستطيل 13">
            <a:extLst>
              <a:ext uri="{FF2B5EF4-FFF2-40B4-BE49-F238E27FC236}">
                <a16:creationId xmlns:a16="http://schemas.microsoft.com/office/drawing/2014/main" id="{1512EEE7-828A-6E1C-B30E-4AFC2D12E401}"/>
              </a:ext>
            </a:extLst>
          </p:cNvPr>
          <p:cNvSpPr/>
          <p:nvPr/>
        </p:nvSpPr>
        <p:spPr>
          <a:xfrm>
            <a:off x="3697757" y="1659333"/>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parents</a:t>
            </a:r>
            <a:endParaRPr lang="en-US" b="1" dirty="0">
              <a:solidFill>
                <a:schemeClr val="accent6">
                  <a:lumMod val="75000"/>
                </a:schemeClr>
              </a:solidFill>
            </a:endParaRPr>
          </a:p>
        </p:txBody>
      </p:sp>
      <p:sp>
        <p:nvSpPr>
          <p:cNvPr id="15" name="مستطيل 14">
            <a:extLst>
              <a:ext uri="{FF2B5EF4-FFF2-40B4-BE49-F238E27FC236}">
                <a16:creationId xmlns:a16="http://schemas.microsoft.com/office/drawing/2014/main" id="{667DAA99-F049-924B-0F96-6092A44CA5D1}"/>
              </a:ext>
            </a:extLst>
          </p:cNvPr>
          <p:cNvSpPr/>
          <p:nvPr/>
        </p:nvSpPr>
        <p:spPr>
          <a:xfrm>
            <a:off x="7758711" y="1659333"/>
            <a:ext cx="19962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daughters</a:t>
            </a:r>
            <a:endParaRPr lang="en-US" b="1" dirty="0">
              <a:solidFill>
                <a:schemeClr val="accent6">
                  <a:lumMod val="75000"/>
                </a:schemeClr>
              </a:solidFill>
            </a:endParaRPr>
          </a:p>
        </p:txBody>
      </p:sp>
      <p:sp>
        <p:nvSpPr>
          <p:cNvPr id="16" name="مستطيل 15">
            <a:extLst>
              <a:ext uri="{FF2B5EF4-FFF2-40B4-BE49-F238E27FC236}">
                <a16:creationId xmlns:a16="http://schemas.microsoft.com/office/drawing/2014/main" id="{23757160-B6F0-9D89-8324-EE141DC06DAA}"/>
              </a:ext>
            </a:extLst>
          </p:cNvPr>
          <p:cNvSpPr/>
          <p:nvPr/>
        </p:nvSpPr>
        <p:spPr>
          <a:xfrm>
            <a:off x="2609816" y="1967652"/>
            <a:ext cx="1945879"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children</a:t>
            </a:r>
            <a:endParaRPr lang="en-US" sz="2000" b="1" dirty="0">
              <a:solidFill>
                <a:srgbClr val="FF0000"/>
              </a:solidFill>
            </a:endParaRPr>
          </a:p>
        </p:txBody>
      </p:sp>
      <p:sp>
        <p:nvSpPr>
          <p:cNvPr id="18" name="مستطيل 17">
            <a:extLst>
              <a:ext uri="{FF2B5EF4-FFF2-40B4-BE49-F238E27FC236}">
                <a16:creationId xmlns:a16="http://schemas.microsoft.com/office/drawing/2014/main" id="{82674B16-276D-B4A6-A718-9F4C7905D581}"/>
              </a:ext>
            </a:extLst>
          </p:cNvPr>
          <p:cNvSpPr/>
          <p:nvPr/>
        </p:nvSpPr>
        <p:spPr>
          <a:xfrm>
            <a:off x="7375690" y="2002508"/>
            <a:ext cx="1850701"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people</a:t>
            </a:r>
            <a:endParaRPr lang="en-US" sz="2000" b="1" dirty="0">
              <a:solidFill>
                <a:srgbClr val="FF0000"/>
              </a:solidFill>
            </a:endParaRPr>
          </a:p>
        </p:txBody>
      </p:sp>
      <p:sp>
        <p:nvSpPr>
          <p:cNvPr id="19" name="مستطيل 18">
            <a:extLst>
              <a:ext uri="{FF2B5EF4-FFF2-40B4-BE49-F238E27FC236}">
                <a16:creationId xmlns:a16="http://schemas.microsoft.com/office/drawing/2014/main" id="{B49AD07A-4BFE-C859-23BC-CA0AC588989F}"/>
              </a:ext>
            </a:extLst>
          </p:cNvPr>
          <p:cNvSpPr/>
          <p:nvPr/>
        </p:nvSpPr>
        <p:spPr>
          <a:xfrm>
            <a:off x="5814927" y="2407238"/>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brothers</a:t>
            </a:r>
            <a:endParaRPr lang="en-US" b="1" dirty="0">
              <a:solidFill>
                <a:schemeClr val="accent6">
                  <a:lumMod val="75000"/>
                </a:schemeClr>
              </a:solidFill>
            </a:endParaRPr>
          </a:p>
        </p:txBody>
      </p:sp>
      <p:sp>
        <p:nvSpPr>
          <p:cNvPr id="20" name="مستطيل 19">
            <a:extLst>
              <a:ext uri="{FF2B5EF4-FFF2-40B4-BE49-F238E27FC236}">
                <a16:creationId xmlns:a16="http://schemas.microsoft.com/office/drawing/2014/main" id="{9BE9A950-2B41-B2AC-947D-1CE4DD0DE16B}"/>
              </a:ext>
            </a:extLst>
          </p:cNvPr>
          <p:cNvSpPr/>
          <p:nvPr/>
        </p:nvSpPr>
        <p:spPr>
          <a:xfrm>
            <a:off x="9003463" y="2422496"/>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sisters</a:t>
            </a:r>
            <a:endParaRPr lang="en-US" b="1" dirty="0">
              <a:solidFill>
                <a:schemeClr val="accent6">
                  <a:lumMod val="75000"/>
                </a:schemeClr>
              </a:solidFill>
            </a:endParaRPr>
          </a:p>
        </p:txBody>
      </p:sp>
      <p:sp>
        <p:nvSpPr>
          <p:cNvPr id="21" name="مستطيل 20">
            <a:extLst>
              <a:ext uri="{FF2B5EF4-FFF2-40B4-BE49-F238E27FC236}">
                <a16:creationId xmlns:a16="http://schemas.microsoft.com/office/drawing/2014/main" id="{15D7B3A4-662C-D4BE-2A3F-BA6508730A8A}"/>
              </a:ext>
            </a:extLst>
          </p:cNvPr>
          <p:cNvSpPr/>
          <p:nvPr/>
        </p:nvSpPr>
        <p:spPr>
          <a:xfrm>
            <a:off x="1847056" y="2783989"/>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families</a:t>
            </a:r>
            <a:endParaRPr lang="en-US" b="1" dirty="0">
              <a:solidFill>
                <a:schemeClr val="accent6">
                  <a:lumMod val="75000"/>
                </a:schemeClr>
              </a:solidFill>
            </a:endParaRPr>
          </a:p>
        </p:txBody>
      </p:sp>
      <p:sp>
        <p:nvSpPr>
          <p:cNvPr id="22" name="مستطيل 21">
            <a:extLst>
              <a:ext uri="{FF2B5EF4-FFF2-40B4-BE49-F238E27FC236}">
                <a16:creationId xmlns:a16="http://schemas.microsoft.com/office/drawing/2014/main" id="{5B73118F-BC17-1633-7522-15C17FDB2394}"/>
              </a:ext>
            </a:extLst>
          </p:cNvPr>
          <p:cNvSpPr/>
          <p:nvPr/>
        </p:nvSpPr>
        <p:spPr>
          <a:xfrm>
            <a:off x="6010226" y="2793576"/>
            <a:ext cx="1850701"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cities</a:t>
            </a:r>
            <a:endParaRPr lang="en-US" b="1" dirty="0">
              <a:solidFill>
                <a:schemeClr val="accent6">
                  <a:lumMod val="75000"/>
                </a:schemeClr>
              </a:solidFill>
            </a:endParaRPr>
          </a:p>
        </p:txBody>
      </p:sp>
      <p:sp>
        <p:nvSpPr>
          <p:cNvPr id="23" name="مستطيل 22">
            <a:extLst>
              <a:ext uri="{FF2B5EF4-FFF2-40B4-BE49-F238E27FC236}">
                <a16:creationId xmlns:a16="http://schemas.microsoft.com/office/drawing/2014/main" id="{C798A773-13E1-5D16-8DD4-C17274195B45}"/>
              </a:ext>
            </a:extLst>
          </p:cNvPr>
          <p:cNvSpPr/>
          <p:nvPr/>
        </p:nvSpPr>
        <p:spPr>
          <a:xfrm>
            <a:off x="2931577" y="4383060"/>
            <a:ext cx="2740988"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these teeth</a:t>
            </a:r>
            <a:endParaRPr lang="en-US" sz="2000" b="1" dirty="0">
              <a:solidFill>
                <a:srgbClr val="FF0000"/>
              </a:solidFill>
            </a:endParaRPr>
          </a:p>
        </p:txBody>
      </p:sp>
      <p:sp>
        <p:nvSpPr>
          <p:cNvPr id="25" name="مستطيل 24">
            <a:extLst>
              <a:ext uri="{FF2B5EF4-FFF2-40B4-BE49-F238E27FC236}">
                <a16:creationId xmlns:a16="http://schemas.microsoft.com/office/drawing/2014/main" id="{04E76818-7C15-CA7A-7042-A1E13176E983}"/>
              </a:ext>
            </a:extLst>
          </p:cNvPr>
          <p:cNvSpPr/>
          <p:nvPr/>
        </p:nvSpPr>
        <p:spPr>
          <a:xfrm>
            <a:off x="2946708" y="4889108"/>
            <a:ext cx="2601750"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these keys</a:t>
            </a:r>
            <a:endParaRPr lang="en-US" b="1" dirty="0">
              <a:solidFill>
                <a:schemeClr val="accent6">
                  <a:lumMod val="75000"/>
                </a:schemeClr>
              </a:solidFill>
            </a:endParaRPr>
          </a:p>
        </p:txBody>
      </p:sp>
      <p:sp>
        <p:nvSpPr>
          <p:cNvPr id="26" name="مستطيل 25">
            <a:extLst>
              <a:ext uri="{FF2B5EF4-FFF2-40B4-BE49-F238E27FC236}">
                <a16:creationId xmlns:a16="http://schemas.microsoft.com/office/drawing/2014/main" id="{E3C7C403-F8E7-4950-4912-9E5191189EA6}"/>
              </a:ext>
            </a:extLst>
          </p:cNvPr>
          <p:cNvSpPr/>
          <p:nvPr/>
        </p:nvSpPr>
        <p:spPr>
          <a:xfrm>
            <a:off x="2922454" y="5320892"/>
            <a:ext cx="2601750"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those houses</a:t>
            </a:r>
            <a:endParaRPr lang="en-US" b="1" dirty="0">
              <a:solidFill>
                <a:schemeClr val="accent6">
                  <a:lumMod val="75000"/>
                </a:schemeClr>
              </a:solidFill>
            </a:endParaRPr>
          </a:p>
        </p:txBody>
      </p:sp>
      <p:sp>
        <p:nvSpPr>
          <p:cNvPr id="27" name="مستطيل 26">
            <a:extLst>
              <a:ext uri="{FF2B5EF4-FFF2-40B4-BE49-F238E27FC236}">
                <a16:creationId xmlns:a16="http://schemas.microsoft.com/office/drawing/2014/main" id="{19532E1A-E99C-1E63-0D46-48DCC0369EE4}"/>
              </a:ext>
            </a:extLst>
          </p:cNvPr>
          <p:cNvSpPr/>
          <p:nvPr/>
        </p:nvSpPr>
        <p:spPr>
          <a:xfrm>
            <a:off x="2898200" y="5752676"/>
            <a:ext cx="3112026"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solidFill>
                  <a:schemeClr val="accent6">
                    <a:lumMod val="75000"/>
                  </a:schemeClr>
                </a:solidFill>
              </a:rPr>
              <a:t>these watches</a:t>
            </a:r>
            <a:endParaRPr lang="en-US" b="1" dirty="0">
              <a:solidFill>
                <a:schemeClr val="accent6">
                  <a:lumMod val="75000"/>
                </a:schemeClr>
              </a:solidFill>
            </a:endParaRPr>
          </a:p>
        </p:txBody>
      </p:sp>
    </p:spTree>
    <p:extLst>
      <p:ext uri="{BB962C8B-B14F-4D97-AF65-F5344CB8AC3E}">
        <p14:creationId xmlns:p14="http://schemas.microsoft.com/office/powerpoint/2010/main" val="31142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down)">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down)">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down)">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down)">
                                      <p:cBhvr>
                                        <p:cTn id="57" dur="500"/>
                                        <p:tgtEl>
                                          <p:spTgt spid="2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wipe(down)">
                                      <p:cBhvr>
                                        <p:cTn id="62" dur="500"/>
                                        <p:tgtEl>
                                          <p:spTgt spid="2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wipe(down)">
                                      <p:cBhvr>
                                        <p:cTn id="67" dur="500"/>
                                        <p:tgtEl>
                                          <p:spTgt spid="2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wipe(down)">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wipe(down)">
                                      <p:cBhvr>
                                        <p:cTn id="8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1"/>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a:hlinkClick r:id="rId3" action="ppaction://hlinksldjump"/>
            <a:extLst>
              <a:ext uri="{FF2B5EF4-FFF2-40B4-BE49-F238E27FC236}">
                <a16:creationId xmlns:a16="http://schemas.microsoft.com/office/drawing/2014/main" id="{65056D94-17BC-5E67-2107-0B8243C8380E}"/>
              </a:ext>
            </a:extLst>
          </p:cNvPr>
          <p:cNvSpPr txBox="1"/>
          <p:nvPr/>
        </p:nvSpPr>
        <p:spPr>
          <a:xfrm rot="21326640">
            <a:off x="10671650" y="3788997"/>
            <a:ext cx="1275780" cy="369332"/>
          </a:xfrm>
          <a:prstGeom prst="rect">
            <a:avLst/>
          </a:prstGeom>
          <a:noFill/>
        </p:spPr>
        <p:txBody>
          <a:bodyPr wrap="square" rtlCol="1">
            <a:spAutoFit/>
          </a:bodyPr>
          <a:lstStyle/>
          <a:p>
            <a:r>
              <a:rPr lang="en-US" dirty="0"/>
              <a:t>Warm up</a:t>
            </a:r>
            <a:endParaRPr lang="ar-SA" dirty="0"/>
          </a:p>
        </p:txBody>
      </p:sp>
      <p:sp>
        <p:nvSpPr>
          <p:cNvPr id="11" name="عنوان 1">
            <a:extLst>
              <a:ext uri="{FF2B5EF4-FFF2-40B4-BE49-F238E27FC236}">
                <a16:creationId xmlns:a16="http://schemas.microsoft.com/office/drawing/2014/main" id="{B141EDC4-2ECA-7929-D24C-3A421EA51C11}"/>
              </a:ext>
            </a:extLst>
          </p:cNvPr>
          <p:cNvSpPr>
            <a:spLocks noGrp="1"/>
          </p:cNvSpPr>
          <p:nvPr>
            <p:ph type="title"/>
          </p:nvPr>
        </p:nvSpPr>
        <p:spPr>
          <a:xfrm>
            <a:off x="3605955" y="987223"/>
            <a:ext cx="2379788" cy="1371600"/>
          </a:xfrm>
        </p:spPr>
        <p:txBody>
          <a:bodyPr>
            <a:normAutofit fontScale="90000"/>
          </a:bodyPr>
          <a:lstStyle/>
          <a:p>
            <a:r>
              <a:rPr lang="en-US" dirty="0"/>
              <a:t>Lets play</a:t>
            </a:r>
            <a:endParaRPr lang="ar-SA" dirty="0"/>
          </a:p>
        </p:txBody>
      </p:sp>
      <p:pic>
        <p:nvPicPr>
          <p:cNvPr id="13" name="Picture 2" descr="dice">
            <a:extLst>
              <a:ext uri="{FF2B5EF4-FFF2-40B4-BE49-F238E27FC236}">
                <a16:creationId xmlns:a16="http://schemas.microsoft.com/office/drawing/2014/main" id="{C7ED291C-2D33-6C3D-93EF-AA2E0D6FA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76" y="0"/>
            <a:ext cx="2935752" cy="29357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eate Gamified Interactive Reviews with Wordwall | Profweb">
            <a:hlinkClick r:id="rId5"/>
            <a:extLst>
              <a:ext uri="{FF2B5EF4-FFF2-40B4-BE49-F238E27FC236}">
                <a16:creationId xmlns:a16="http://schemas.microsoft.com/office/drawing/2014/main" id="{2ADE3857-E36B-E4E4-5912-5191A8070724}"/>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68318" y="325870"/>
            <a:ext cx="4480865" cy="23560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reate Gamified Interactive Reviews with Wordwall | Profweb">
            <a:hlinkClick r:id="rId7"/>
            <a:extLst>
              <a:ext uri="{FF2B5EF4-FFF2-40B4-BE49-F238E27FC236}">
                <a16:creationId xmlns:a16="http://schemas.microsoft.com/office/drawing/2014/main" id="{A8C64846-F5B0-DFC7-4A32-BB99D4E0843E}"/>
              </a:ext>
            </a:extLst>
          </p:cNvPr>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99420" y="3321144"/>
            <a:ext cx="4480865" cy="235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1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0"/>
            <a:ext cx="2498817" cy="3291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piral Notebook Stock Photos And Images - 123RF">
            <a:extLst>
              <a:ext uri="{FF2B5EF4-FFF2-40B4-BE49-F238E27FC236}">
                <a16:creationId xmlns:a16="http://schemas.microsoft.com/office/drawing/2014/main" id="{6E3031AB-E71C-127C-15CE-9AC5550264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2303" y="-224083"/>
            <a:ext cx="6535613" cy="6535613"/>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F605AA79-523F-1F9B-521F-B33C802BB366}"/>
              </a:ext>
            </a:extLst>
          </p:cNvPr>
          <p:cNvPicPr>
            <a:picLocks noChangeAspect="1"/>
          </p:cNvPicPr>
          <p:nvPr/>
        </p:nvPicPr>
        <p:blipFill>
          <a:blip r:embed="rId4"/>
          <a:stretch>
            <a:fillRect/>
          </a:stretch>
        </p:blipFill>
        <p:spPr>
          <a:xfrm rot="598152">
            <a:off x="5653409" y="1580420"/>
            <a:ext cx="1769950" cy="647375"/>
          </a:xfrm>
          <a:prstGeom prst="rect">
            <a:avLst/>
          </a:prstGeom>
        </p:spPr>
      </p:pic>
      <p:sp>
        <p:nvSpPr>
          <p:cNvPr id="4" name="مستطيل 3">
            <a:extLst>
              <a:ext uri="{FF2B5EF4-FFF2-40B4-BE49-F238E27FC236}">
                <a16:creationId xmlns:a16="http://schemas.microsoft.com/office/drawing/2014/main" id="{D303B224-CBB0-9184-B3E2-B4953AF2BB3F}"/>
              </a:ext>
            </a:extLst>
          </p:cNvPr>
          <p:cNvSpPr/>
          <p:nvPr/>
        </p:nvSpPr>
        <p:spPr>
          <a:xfrm>
            <a:off x="2340799" y="1573662"/>
            <a:ext cx="2344783" cy="2739211"/>
          </a:xfrm>
          <a:prstGeom prst="rect">
            <a:avLst/>
          </a:prstGeom>
          <a:noFill/>
        </p:spPr>
        <p:txBody>
          <a:bodyPr wrap="square" lIns="91440" tIns="45720" rIns="91440" bIns="45720">
            <a:spAutoFit/>
          </a:bodyPr>
          <a:lstStyle/>
          <a:p>
            <a:r>
              <a:rPr lang="en-US" sz="3200" dirty="0"/>
              <a:t>page </a:t>
            </a:r>
            <a:r>
              <a:rPr lang="en-US" sz="4000" b="1" dirty="0">
                <a:solidFill>
                  <a:srgbClr val="C00000"/>
                </a:solidFill>
              </a:rPr>
              <a:t>206</a:t>
            </a:r>
            <a:r>
              <a:rPr lang="en-US" sz="3200" dirty="0"/>
              <a:t> </a:t>
            </a:r>
            <a:r>
              <a:rPr lang="en-US" sz="3200" dirty="0">
                <a:ln w="0"/>
                <a:effectLst>
                  <a:outerShdw blurRad="38100" dist="19050" dir="2700000" algn="tl" rotWithShape="0">
                    <a:schemeClr val="dk1">
                      <a:alpha val="40000"/>
                    </a:schemeClr>
                  </a:outerShdw>
                </a:effectLst>
              </a:rPr>
              <a:t>Ex(</a:t>
            </a:r>
            <a:r>
              <a:rPr lang="en-US" sz="3600" b="1" dirty="0">
                <a:ln w="0"/>
                <a:solidFill>
                  <a:srgbClr val="C00000"/>
                </a:solidFill>
                <a:effectLst>
                  <a:outerShdw blurRad="38100" dist="19050" dir="2700000" algn="tl" rotWithShape="0">
                    <a:schemeClr val="dk1">
                      <a:alpha val="40000"/>
                    </a:schemeClr>
                  </a:outerShdw>
                </a:effectLst>
              </a:rPr>
              <a:t>I - J</a:t>
            </a:r>
            <a:r>
              <a:rPr lang="en-US" sz="3200" dirty="0">
                <a:ln w="0"/>
                <a:solidFill>
                  <a:srgbClr val="C00000"/>
                </a:solidFill>
                <a:effectLst>
                  <a:outerShdw blurRad="38100" dist="19050" dir="2700000" algn="tl" rotWithShape="0">
                    <a:schemeClr val="dk1">
                      <a:alpha val="40000"/>
                    </a:schemeClr>
                  </a:outerShdw>
                </a:effectLst>
              </a:rPr>
              <a:t>)</a:t>
            </a:r>
            <a:endParaRPr lang="en-US" sz="4400" dirty="0">
              <a:ln w="0"/>
              <a:solidFill>
                <a:srgbClr val="C00000"/>
              </a:solidFill>
              <a:effectLst>
                <a:outerShdw blurRad="38100" dist="19050" dir="2700000" algn="tl" rotWithShape="0">
                  <a:schemeClr val="dk1">
                    <a:alpha val="40000"/>
                  </a:schemeClr>
                </a:outerShdw>
              </a:effectLst>
            </a:endParaRPr>
          </a:p>
          <a:p>
            <a:pPr algn="l" rtl="0"/>
            <a:r>
              <a:rPr lang="en-US" sz="3200" dirty="0"/>
              <a:t>for practice writing</a:t>
            </a:r>
          </a:p>
        </p:txBody>
      </p:sp>
      <p:pic>
        <p:nvPicPr>
          <p:cNvPr id="6" name="Picture 6" descr="Effective Note Taking | Stephanie's Portfolio">
            <a:extLst>
              <a:ext uri="{FF2B5EF4-FFF2-40B4-BE49-F238E27FC236}">
                <a16:creationId xmlns:a16="http://schemas.microsoft.com/office/drawing/2014/main" id="{BAC7966F-B074-434F-DED9-BBAB6E5274A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98167" y="4841976"/>
            <a:ext cx="1842632" cy="1774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Homework Cliparts, Download Free Clip Art, Free Clip Art on ...">
            <a:extLst>
              <a:ext uri="{FF2B5EF4-FFF2-40B4-BE49-F238E27FC236}">
                <a16:creationId xmlns:a16="http://schemas.microsoft.com/office/drawing/2014/main" id="{2112E952-6FF0-FE60-FC3D-2D6465F300D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744" y="169715"/>
            <a:ext cx="6163204" cy="1227826"/>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رة 7">
            <a:extLst>
              <a:ext uri="{FF2B5EF4-FFF2-40B4-BE49-F238E27FC236}">
                <a16:creationId xmlns:a16="http://schemas.microsoft.com/office/drawing/2014/main" id="{9BD1973D-7FC3-7901-182A-D35CC8AF7063}"/>
              </a:ext>
            </a:extLst>
          </p:cNvPr>
          <p:cNvPicPr>
            <a:picLocks noChangeAspect="1"/>
          </p:cNvPicPr>
          <p:nvPr/>
        </p:nvPicPr>
        <p:blipFill>
          <a:blip r:embed="rId7"/>
          <a:stretch>
            <a:fillRect/>
          </a:stretch>
        </p:blipFill>
        <p:spPr>
          <a:xfrm>
            <a:off x="7885507" y="638880"/>
            <a:ext cx="3936198" cy="2484974"/>
          </a:xfrm>
          <a:prstGeom prst="rect">
            <a:avLst/>
          </a:prstGeom>
        </p:spPr>
      </p:pic>
      <p:sp>
        <p:nvSpPr>
          <p:cNvPr id="9" name="مربع نص 8">
            <a:hlinkClick r:id="rId8" action="ppaction://hlinksldjump"/>
            <a:extLst>
              <a:ext uri="{FF2B5EF4-FFF2-40B4-BE49-F238E27FC236}">
                <a16:creationId xmlns:a16="http://schemas.microsoft.com/office/drawing/2014/main" id="{4DFF2FC7-0FE9-117C-15B4-4A22CCBB1BCD}"/>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spTree>
    <p:extLst>
      <p:ext uri="{BB962C8B-B14F-4D97-AF65-F5344CB8AC3E}">
        <p14:creationId xmlns:p14="http://schemas.microsoft.com/office/powerpoint/2010/main" val="252740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B97A53F-A5F3-DB11-F79D-7CB214F0B7E2}"/>
              </a:ext>
            </a:extLst>
          </p:cNvPr>
          <p:cNvPicPr>
            <a:picLocks noChangeAspect="1"/>
          </p:cNvPicPr>
          <p:nvPr/>
        </p:nvPicPr>
        <p:blipFill>
          <a:blip r:embed="rId2"/>
          <a:stretch>
            <a:fillRect/>
          </a:stretch>
        </p:blipFill>
        <p:spPr>
          <a:xfrm>
            <a:off x="386931" y="434424"/>
            <a:ext cx="8962115" cy="5989152"/>
          </a:xfrm>
          <a:prstGeom prst="rect">
            <a:avLst/>
          </a:prstGeom>
        </p:spPr>
      </p:pic>
      <p:pic>
        <p:nvPicPr>
          <p:cNvPr id="4" name="Picture 2" descr="مشاهدة صورة المصدر">
            <a:extLst>
              <a:ext uri="{FF2B5EF4-FFF2-40B4-BE49-F238E27FC236}">
                <a16:creationId xmlns:a16="http://schemas.microsoft.com/office/drawing/2014/main" id="{0D59A2E5-7F04-AC44-9E40-7D693F5925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0"/>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a:extLst>
              <a:ext uri="{FF2B5EF4-FFF2-40B4-BE49-F238E27FC236}">
                <a16:creationId xmlns:a16="http://schemas.microsoft.com/office/drawing/2014/main" id="{154DCF61-0B88-0485-B924-4723A523357B}"/>
              </a:ext>
            </a:extLst>
          </p:cNvPr>
          <p:cNvSpPr/>
          <p:nvPr/>
        </p:nvSpPr>
        <p:spPr>
          <a:xfrm>
            <a:off x="9133049" y="116623"/>
            <a:ext cx="2911995" cy="1246764"/>
          </a:xfrm>
          <a:prstGeom prst="rect">
            <a:avLst/>
          </a:prstGeom>
          <a:noFill/>
        </p:spPr>
        <p:txBody>
          <a:bodyPr wrap="square" lIns="91440" tIns="45720" rIns="91440" bIns="45720">
            <a:spAutoFit/>
          </a:bodyPr>
          <a:lstStyle/>
          <a:p>
            <a:pPr algn="l"/>
            <a:r>
              <a:rPr lang="en-US" sz="48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 </a:t>
            </a:r>
            <a:r>
              <a:rPr lang="en-US" sz="7200" b="1" dirty="0">
                <a:ln w="10160">
                  <a:solidFill>
                    <a:schemeClr val="accent5"/>
                  </a:solidFill>
                  <a:prstDash val="solid"/>
                </a:ln>
                <a:effectLst>
                  <a:outerShdw blurRad="38100" dist="22860" dir="5400000" algn="tl" rotWithShape="0">
                    <a:srgbClr val="000000">
                      <a:alpha val="30000"/>
                    </a:srgbClr>
                  </a:outerShdw>
                </a:effectLst>
              </a:rPr>
              <a:t>p.206</a:t>
            </a:r>
            <a:endParaRPr lang="ar-SA" sz="4800" dirty="0">
              <a:ln w="10160">
                <a:solidFill>
                  <a:schemeClr val="accent5"/>
                </a:solidFill>
                <a:prstDash val="solid"/>
              </a:ln>
              <a:effectLst>
                <a:outerShdw blurRad="38100" dist="22860" dir="5400000" algn="tl" rotWithShape="0">
                  <a:srgbClr val="000000">
                    <a:alpha val="30000"/>
                  </a:srgbClr>
                </a:outerShdw>
              </a:effectLst>
            </a:endParaRPr>
          </a:p>
        </p:txBody>
      </p:sp>
      <p:sp>
        <p:nvSpPr>
          <p:cNvPr id="22" name="مربع نص 21">
            <a:hlinkClick r:id="rId4" action="ppaction://hlinksldjump"/>
            <a:extLst>
              <a:ext uri="{FF2B5EF4-FFF2-40B4-BE49-F238E27FC236}">
                <a16:creationId xmlns:a16="http://schemas.microsoft.com/office/drawing/2014/main" id="{3074DD60-DBF8-B5AF-5BBF-320D740982DA}"/>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sp>
        <p:nvSpPr>
          <p:cNvPr id="8" name="مستطيل 7">
            <a:extLst>
              <a:ext uri="{FF2B5EF4-FFF2-40B4-BE49-F238E27FC236}">
                <a16:creationId xmlns:a16="http://schemas.microsoft.com/office/drawing/2014/main" id="{312A6A3C-C537-3491-9118-00799F2998FE}"/>
              </a:ext>
            </a:extLst>
          </p:cNvPr>
          <p:cNvSpPr/>
          <p:nvPr/>
        </p:nvSpPr>
        <p:spPr>
          <a:xfrm>
            <a:off x="3176353" y="778612"/>
            <a:ext cx="2782761"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grandmother</a:t>
            </a:r>
            <a:endParaRPr lang="en-US" sz="2000" b="1" dirty="0">
              <a:solidFill>
                <a:srgbClr val="FF0000"/>
              </a:solidFill>
            </a:endParaRPr>
          </a:p>
        </p:txBody>
      </p:sp>
      <p:sp>
        <p:nvSpPr>
          <p:cNvPr id="6" name="مستطيل 5">
            <a:extLst>
              <a:ext uri="{FF2B5EF4-FFF2-40B4-BE49-F238E27FC236}">
                <a16:creationId xmlns:a16="http://schemas.microsoft.com/office/drawing/2014/main" id="{F0E967E5-87AD-4283-D58B-3E47D9062D0C}"/>
              </a:ext>
            </a:extLst>
          </p:cNvPr>
          <p:cNvSpPr/>
          <p:nvPr/>
        </p:nvSpPr>
        <p:spPr>
          <a:xfrm>
            <a:off x="4133644" y="1303343"/>
            <a:ext cx="1046131"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son</a:t>
            </a:r>
            <a:endParaRPr lang="en-US" sz="2000" b="1" dirty="0">
              <a:solidFill>
                <a:srgbClr val="FF0000"/>
              </a:solidFill>
            </a:endParaRPr>
          </a:p>
        </p:txBody>
      </p:sp>
      <p:sp>
        <p:nvSpPr>
          <p:cNvPr id="7" name="مستطيل 6">
            <a:extLst>
              <a:ext uri="{FF2B5EF4-FFF2-40B4-BE49-F238E27FC236}">
                <a16:creationId xmlns:a16="http://schemas.microsoft.com/office/drawing/2014/main" id="{56B8C77E-FFC1-87E3-2652-D58B337FEF24}"/>
              </a:ext>
            </a:extLst>
          </p:cNvPr>
          <p:cNvSpPr/>
          <p:nvPr/>
        </p:nvSpPr>
        <p:spPr>
          <a:xfrm>
            <a:off x="3026691" y="1806172"/>
            <a:ext cx="1446751"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aunt</a:t>
            </a:r>
            <a:endParaRPr lang="en-US" sz="2000" b="1" dirty="0">
              <a:solidFill>
                <a:srgbClr val="FF0000"/>
              </a:solidFill>
            </a:endParaRPr>
          </a:p>
        </p:txBody>
      </p:sp>
      <p:sp>
        <p:nvSpPr>
          <p:cNvPr id="9" name="مستطيل 8">
            <a:extLst>
              <a:ext uri="{FF2B5EF4-FFF2-40B4-BE49-F238E27FC236}">
                <a16:creationId xmlns:a16="http://schemas.microsoft.com/office/drawing/2014/main" id="{D9F89A84-D6E5-85E1-D74E-A8273280332E}"/>
              </a:ext>
            </a:extLst>
          </p:cNvPr>
          <p:cNvSpPr/>
          <p:nvPr/>
        </p:nvSpPr>
        <p:spPr>
          <a:xfrm>
            <a:off x="7599334" y="680054"/>
            <a:ext cx="2024694"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husband</a:t>
            </a:r>
            <a:endParaRPr lang="en-US" sz="2000" b="1" dirty="0">
              <a:solidFill>
                <a:srgbClr val="FF0000"/>
              </a:solidFill>
            </a:endParaRPr>
          </a:p>
        </p:txBody>
      </p:sp>
      <p:sp>
        <p:nvSpPr>
          <p:cNvPr id="10" name="مستطيل 9">
            <a:extLst>
              <a:ext uri="{FF2B5EF4-FFF2-40B4-BE49-F238E27FC236}">
                <a16:creationId xmlns:a16="http://schemas.microsoft.com/office/drawing/2014/main" id="{7CC02859-16E2-7A89-8844-301331A88A78}"/>
              </a:ext>
            </a:extLst>
          </p:cNvPr>
          <p:cNvSpPr/>
          <p:nvPr/>
        </p:nvSpPr>
        <p:spPr>
          <a:xfrm>
            <a:off x="8144462" y="1303343"/>
            <a:ext cx="2024694"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uncle</a:t>
            </a:r>
            <a:endParaRPr lang="en-US" sz="2000" b="1" dirty="0">
              <a:solidFill>
                <a:srgbClr val="FF0000"/>
              </a:solidFill>
            </a:endParaRPr>
          </a:p>
        </p:txBody>
      </p:sp>
      <p:sp>
        <p:nvSpPr>
          <p:cNvPr id="11" name="مستطيل 10">
            <a:extLst>
              <a:ext uri="{FF2B5EF4-FFF2-40B4-BE49-F238E27FC236}">
                <a16:creationId xmlns:a16="http://schemas.microsoft.com/office/drawing/2014/main" id="{FA68E82B-2A08-7DA7-5D13-40E65890A8EE}"/>
              </a:ext>
            </a:extLst>
          </p:cNvPr>
          <p:cNvSpPr/>
          <p:nvPr/>
        </p:nvSpPr>
        <p:spPr>
          <a:xfrm>
            <a:off x="8336699" y="1763332"/>
            <a:ext cx="2024694"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parents</a:t>
            </a:r>
            <a:endParaRPr lang="en-US" sz="2000" b="1" dirty="0">
              <a:solidFill>
                <a:srgbClr val="FF0000"/>
              </a:solidFill>
            </a:endParaRPr>
          </a:p>
        </p:txBody>
      </p:sp>
      <p:sp>
        <p:nvSpPr>
          <p:cNvPr id="13" name="مستطيل 12">
            <a:extLst>
              <a:ext uri="{FF2B5EF4-FFF2-40B4-BE49-F238E27FC236}">
                <a16:creationId xmlns:a16="http://schemas.microsoft.com/office/drawing/2014/main" id="{A1846399-1ED3-D2C7-8D73-9523B97FAF84}"/>
              </a:ext>
            </a:extLst>
          </p:cNvPr>
          <p:cNvSpPr/>
          <p:nvPr/>
        </p:nvSpPr>
        <p:spPr>
          <a:xfrm>
            <a:off x="2927552" y="5761521"/>
            <a:ext cx="2024694"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200" b="1" dirty="0">
                <a:solidFill>
                  <a:srgbClr val="FF0000"/>
                </a:solidFill>
              </a:rPr>
              <a:t>mother</a:t>
            </a:r>
            <a:endParaRPr lang="en-US" sz="2000" b="1" dirty="0">
              <a:solidFill>
                <a:srgbClr val="FF0000"/>
              </a:solidFill>
            </a:endParaRPr>
          </a:p>
        </p:txBody>
      </p:sp>
    </p:spTree>
    <p:extLst>
      <p:ext uri="{BB962C8B-B14F-4D97-AF65-F5344CB8AC3E}">
        <p14:creationId xmlns:p14="http://schemas.microsoft.com/office/powerpoint/2010/main" val="18120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مشاهدة صورة المصدر">
            <a:extLst>
              <a:ext uri="{FF2B5EF4-FFF2-40B4-BE49-F238E27FC236}">
                <a16:creationId xmlns:a16="http://schemas.microsoft.com/office/drawing/2014/main" id="{0D59A2E5-7F04-AC44-9E40-7D693F59256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0"/>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a:hlinkClick r:id="rId3" action="ppaction://hlinksldjump"/>
            <a:extLst>
              <a:ext uri="{FF2B5EF4-FFF2-40B4-BE49-F238E27FC236}">
                <a16:creationId xmlns:a16="http://schemas.microsoft.com/office/drawing/2014/main" id="{3074DD60-DBF8-B5AF-5BBF-320D740982DA}"/>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sp>
        <p:nvSpPr>
          <p:cNvPr id="5" name="مستطيل 4">
            <a:extLst>
              <a:ext uri="{FF2B5EF4-FFF2-40B4-BE49-F238E27FC236}">
                <a16:creationId xmlns:a16="http://schemas.microsoft.com/office/drawing/2014/main" id="{154DCF61-0B88-0485-B924-4723A523357B}"/>
              </a:ext>
            </a:extLst>
          </p:cNvPr>
          <p:cNvSpPr/>
          <p:nvPr/>
        </p:nvSpPr>
        <p:spPr>
          <a:xfrm>
            <a:off x="9133049" y="116623"/>
            <a:ext cx="2911995" cy="1246764"/>
          </a:xfrm>
          <a:prstGeom prst="rect">
            <a:avLst/>
          </a:prstGeom>
          <a:noFill/>
        </p:spPr>
        <p:txBody>
          <a:bodyPr wrap="square" lIns="91440" tIns="45720" rIns="91440" bIns="45720">
            <a:spAutoFit/>
          </a:bodyPr>
          <a:lstStyle/>
          <a:p>
            <a:pPr algn="l"/>
            <a:r>
              <a:rPr lang="en-US" sz="48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 </a:t>
            </a:r>
            <a:r>
              <a:rPr lang="en-US" sz="7200" b="1" dirty="0">
                <a:ln w="10160">
                  <a:solidFill>
                    <a:schemeClr val="accent5"/>
                  </a:solidFill>
                  <a:prstDash val="solid"/>
                </a:ln>
                <a:effectLst>
                  <a:outerShdw blurRad="38100" dist="22860" dir="5400000" algn="tl" rotWithShape="0">
                    <a:srgbClr val="000000">
                      <a:alpha val="30000"/>
                    </a:srgbClr>
                  </a:outerShdw>
                </a:effectLst>
              </a:rPr>
              <a:t>p.206</a:t>
            </a:r>
            <a:endParaRPr lang="ar-SA" sz="4800" dirty="0">
              <a:ln w="10160">
                <a:solidFill>
                  <a:schemeClr val="accent5"/>
                </a:solidFill>
                <a:prstDash val="solid"/>
              </a:ln>
              <a:effectLst>
                <a:outerShdw blurRad="38100" dist="22860" dir="5400000" algn="tl" rotWithShape="0">
                  <a:srgbClr val="000000">
                    <a:alpha val="30000"/>
                  </a:srgbClr>
                </a:outerShdw>
              </a:effectLst>
            </a:endParaRPr>
          </a:p>
        </p:txBody>
      </p:sp>
      <p:pic>
        <p:nvPicPr>
          <p:cNvPr id="6" name="صورة 5">
            <a:extLst>
              <a:ext uri="{FF2B5EF4-FFF2-40B4-BE49-F238E27FC236}">
                <a16:creationId xmlns:a16="http://schemas.microsoft.com/office/drawing/2014/main" id="{74B7B137-109A-54C6-C534-BD1658EB958D}"/>
              </a:ext>
            </a:extLst>
          </p:cNvPr>
          <p:cNvPicPr>
            <a:picLocks noChangeAspect="1"/>
          </p:cNvPicPr>
          <p:nvPr/>
        </p:nvPicPr>
        <p:blipFill>
          <a:blip r:embed="rId4"/>
          <a:stretch>
            <a:fillRect/>
          </a:stretch>
        </p:blipFill>
        <p:spPr>
          <a:xfrm>
            <a:off x="0" y="1185293"/>
            <a:ext cx="10781159" cy="5427654"/>
          </a:xfrm>
          <a:prstGeom prst="rect">
            <a:avLst/>
          </a:prstGeom>
        </p:spPr>
      </p:pic>
      <p:sp>
        <p:nvSpPr>
          <p:cNvPr id="3" name="مربع نص 2">
            <a:extLst>
              <a:ext uri="{FF2B5EF4-FFF2-40B4-BE49-F238E27FC236}">
                <a16:creationId xmlns:a16="http://schemas.microsoft.com/office/drawing/2014/main" id="{9466E08C-33C3-C926-4786-605A77FEAD8A}"/>
              </a:ext>
            </a:extLst>
          </p:cNvPr>
          <p:cNvSpPr txBox="1"/>
          <p:nvPr/>
        </p:nvSpPr>
        <p:spPr>
          <a:xfrm>
            <a:off x="5273710" y="2630498"/>
            <a:ext cx="5507449" cy="4154984"/>
          </a:xfrm>
          <a:prstGeom prst="rect">
            <a:avLst/>
          </a:prstGeom>
          <a:noFill/>
        </p:spPr>
        <p:txBody>
          <a:bodyPr wrap="square">
            <a:spAutoFit/>
          </a:bodyPr>
          <a:lstStyle/>
          <a:p>
            <a:r>
              <a:rPr lang="en-US" sz="2200" b="1" dirty="0">
                <a:solidFill>
                  <a:srgbClr val="C00000"/>
                </a:solidFill>
              </a:rPr>
              <a:t>My family is big. I have one brother and two sisters. My brother’s name is Faisal. My sisters’ names are </a:t>
            </a:r>
            <a:r>
              <a:rPr lang="en-US" sz="2200" b="1" dirty="0" err="1">
                <a:solidFill>
                  <a:srgbClr val="C00000"/>
                </a:solidFill>
              </a:rPr>
              <a:t>Wa’ad</a:t>
            </a:r>
            <a:r>
              <a:rPr lang="en-US" sz="2200" b="1" dirty="0">
                <a:solidFill>
                  <a:srgbClr val="C00000"/>
                </a:solidFill>
              </a:rPr>
              <a:t> and Maha. Faisal is eight years old. Asma is twelve years old, and Maha is seventeen years old. Faisal is the baby in my family. My grandfathers’ names are Ali and Abdullah. My grandmothers’ names are Aisha and Noura. I have three aunts and four uncles. I have twelve cousins. I have a pet. It’s a cat. My cat’s name is Lulu.</a:t>
            </a:r>
            <a:endParaRPr lang="ar-SA" sz="2200" b="1" dirty="0">
              <a:solidFill>
                <a:srgbClr val="C00000"/>
              </a:solidFill>
            </a:endParaRPr>
          </a:p>
        </p:txBody>
      </p:sp>
    </p:spTree>
    <p:extLst>
      <p:ext uri="{BB962C8B-B14F-4D97-AF65-F5344CB8AC3E}">
        <p14:creationId xmlns:p14="http://schemas.microsoft.com/office/powerpoint/2010/main" val="11558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6" y="3429000"/>
            <a:ext cx="2498817" cy="329138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a:extLst>
              <a:ext uri="{FF2B5EF4-FFF2-40B4-BE49-F238E27FC236}">
                <a16:creationId xmlns:a16="http://schemas.microsoft.com/office/drawing/2014/main" id="{44E56252-7EFF-AB17-9D74-53B37B3A203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971" y="214185"/>
            <a:ext cx="5192218" cy="2414618"/>
          </a:xfrm>
          <a:prstGeom prst="rect">
            <a:avLst/>
          </a:prstGeom>
        </p:spPr>
      </p:pic>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A6FEB7A0-B3C0-BA1F-02D5-ACD499EDAD9E}"/>
                  </a:ext>
                </a:extLst>
              </p:cNvPr>
              <p:cNvGraphicFramePr>
                <a:graphicFrameLocks noChangeAspect="1"/>
              </p:cNvGraphicFramePr>
              <p:nvPr>
                <p:extLst>
                  <p:ext uri="{D42A27DB-BD31-4B8C-83A1-F6EECF244321}">
                    <p14:modId xmlns:p14="http://schemas.microsoft.com/office/powerpoint/2010/main" val="923550093"/>
                  </p:ext>
                </p:extLst>
              </p:nvPr>
            </p:nvGraphicFramePr>
            <p:xfrm>
              <a:off x="8630928" y="564244"/>
              <a:ext cx="3048000" cy="1714500"/>
            </p:xfrm>
            <a:graphic>
              <a:graphicData uri="http://schemas.microsoft.com/office/powerpoint/2016/slidezoom">
                <pslz:sldZm>
                  <pslz:sldZmObj sldId="262" cId="61801707">
                    <pslz:zmPr id="{5E5C0D69-816A-40BE-A450-E3893F38A60B}"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صورة الشريحة 8">
                <a:hlinkClick r:id="rId5" action="ppaction://hlinksldjump"/>
                <a:extLst>
                  <a:ext uri="{FF2B5EF4-FFF2-40B4-BE49-F238E27FC236}">
                    <a16:creationId xmlns:a16="http://schemas.microsoft.com/office/drawing/2014/main" id="{A6FEB7A0-B3C0-BA1F-02D5-ACD499EDAD9E}"/>
                  </a:ext>
                </a:extLst>
              </p:cNvPr>
              <p:cNvPicPr>
                <a:picLocks noGrp="1" noRot="1" noChangeAspect="1" noMove="1" noResize="1" noEditPoints="1" noAdjustHandles="1" noChangeArrowheads="1" noChangeShapeType="1"/>
              </p:cNvPicPr>
              <p:nvPr/>
            </p:nvPicPr>
            <p:blipFill>
              <a:blip r:embed="rId6"/>
              <a:stretch>
                <a:fillRect/>
              </a:stretch>
            </p:blipFill>
            <p:spPr>
              <a:xfrm>
                <a:off x="8630928" y="564244"/>
                <a:ext cx="3048000" cy="1714500"/>
              </a:xfrm>
              <a:prstGeom prst="rect">
                <a:avLst/>
              </a:prstGeom>
              <a:ln w="3175">
                <a:solidFill>
                  <a:prstClr val="ltGray"/>
                </a:solidFill>
              </a:ln>
            </p:spPr>
          </p:pic>
        </mc:Fallback>
      </mc:AlternateContent>
      <p:pic>
        <p:nvPicPr>
          <p:cNvPr id="10" name="Picture 2" descr="The Difference Between Hard Money Loans &amp; Private Money Loans ...">
            <a:extLst>
              <a:ext uri="{FF2B5EF4-FFF2-40B4-BE49-F238E27FC236}">
                <a16:creationId xmlns:a16="http://schemas.microsoft.com/office/drawing/2014/main" id="{2AC1E84E-4BE8-0D3C-B1F3-29A922D27C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05" y="2515208"/>
            <a:ext cx="932234" cy="8521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e Difference Between Hard Money Loans &amp; Private Money Loans ...">
            <a:extLst>
              <a:ext uri="{FF2B5EF4-FFF2-40B4-BE49-F238E27FC236}">
                <a16:creationId xmlns:a16="http://schemas.microsoft.com/office/drawing/2014/main" id="{D4C541E6-E76D-11A1-086F-F1C1457401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262" y="3490600"/>
            <a:ext cx="932234" cy="852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he Difference Between Hard Money Loans &amp; Private Money Loans ...">
            <a:extLst>
              <a:ext uri="{FF2B5EF4-FFF2-40B4-BE49-F238E27FC236}">
                <a16:creationId xmlns:a16="http://schemas.microsoft.com/office/drawing/2014/main" id="{DEE139FA-DE66-9AFF-DC3B-F39DADCA14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849" y="4503729"/>
            <a:ext cx="932234" cy="852193"/>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a:extLst>
              <a:ext uri="{FF2B5EF4-FFF2-40B4-BE49-F238E27FC236}">
                <a16:creationId xmlns:a16="http://schemas.microsoft.com/office/drawing/2014/main" id="{D4184CD6-5EA8-0061-4C92-96456055E525}"/>
              </a:ext>
            </a:extLst>
          </p:cNvPr>
          <p:cNvSpPr/>
          <p:nvPr/>
        </p:nvSpPr>
        <p:spPr>
          <a:xfrm>
            <a:off x="1417274" y="2798047"/>
            <a:ext cx="9314605" cy="707886"/>
          </a:xfrm>
          <a:prstGeom prst="rect">
            <a:avLst/>
          </a:prstGeom>
          <a:solidFill>
            <a:srgbClr val="FFFFFF"/>
          </a:solid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t> </a:t>
            </a:r>
            <a:r>
              <a:rPr lang="en-US" sz="2800" b="1" dirty="0"/>
              <a:t>fill in a chart after reading for specific information</a:t>
            </a:r>
            <a:endParaRPr lang="en-US" sz="8000" b="1" dirty="0"/>
          </a:p>
        </p:txBody>
      </p:sp>
      <p:sp>
        <p:nvSpPr>
          <p:cNvPr id="17" name="مستطيل 16">
            <a:extLst>
              <a:ext uri="{FF2B5EF4-FFF2-40B4-BE49-F238E27FC236}">
                <a16:creationId xmlns:a16="http://schemas.microsoft.com/office/drawing/2014/main" id="{B28327CE-4788-2DB2-3ACB-00B7E505ACE6}"/>
              </a:ext>
            </a:extLst>
          </p:cNvPr>
          <p:cNvSpPr/>
          <p:nvPr/>
        </p:nvSpPr>
        <p:spPr>
          <a:xfrm>
            <a:off x="1417275" y="3733436"/>
            <a:ext cx="8033350" cy="523220"/>
          </a:xfrm>
          <a:prstGeom prst="rect">
            <a:avLst/>
          </a:prstGeom>
          <a:solidFill>
            <a:srgbClr val="FFFFFF"/>
          </a:solid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  </a:t>
            </a:r>
            <a:r>
              <a:rPr lang="en-US" sz="2800" b="1" dirty="0"/>
              <a:t>write a paragraph about your family</a:t>
            </a:r>
            <a:endParaRPr lang="en-US" sz="4400" b="1" dirty="0"/>
          </a:p>
        </p:txBody>
      </p:sp>
      <p:sp>
        <p:nvSpPr>
          <p:cNvPr id="18" name="مربع نص 17">
            <a:hlinkClick r:id="rId8" action="ppaction://hlinksldjump"/>
            <a:extLst>
              <a:ext uri="{FF2B5EF4-FFF2-40B4-BE49-F238E27FC236}">
                <a16:creationId xmlns:a16="http://schemas.microsoft.com/office/drawing/2014/main" id="{4FD966EC-BF71-FFCF-8C6E-1E96E5DBD052}"/>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sp>
        <p:nvSpPr>
          <p:cNvPr id="2" name="مستطيل 1">
            <a:extLst>
              <a:ext uri="{FF2B5EF4-FFF2-40B4-BE49-F238E27FC236}">
                <a16:creationId xmlns:a16="http://schemas.microsoft.com/office/drawing/2014/main" id="{50DB3E58-138A-8880-F3EB-46CACD45B207}"/>
              </a:ext>
            </a:extLst>
          </p:cNvPr>
          <p:cNvSpPr/>
          <p:nvPr/>
        </p:nvSpPr>
        <p:spPr>
          <a:xfrm>
            <a:off x="1436274" y="4682826"/>
            <a:ext cx="8033350" cy="523220"/>
          </a:xfrm>
          <a:prstGeom prst="rect">
            <a:avLst/>
          </a:prstGeom>
          <a:solidFill>
            <a:srgbClr val="FFFFFF"/>
          </a:solid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 </a:t>
            </a:r>
            <a:r>
              <a:rPr lang="en-US" sz="2800" b="1" dirty="0"/>
              <a:t>use regular and irregular plural nouns</a:t>
            </a:r>
            <a:endParaRPr lang="en-US" sz="4400" b="1" dirty="0"/>
          </a:p>
        </p:txBody>
      </p:sp>
    </p:spTree>
    <p:extLst>
      <p:ext uri="{BB962C8B-B14F-4D97-AF65-F5344CB8AC3E}">
        <p14:creationId xmlns:p14="http://schemas.microsoft.com/office/powerpoint/2010/main" val="32924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ar-SA"/>
          </a:p>
        </p:txBody>
      </p:sp>
      <p:sp>
        <p:nvSpPr>
          <p:cNvPr id="12" name="Rectangle 11">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5" name="صورة 4">
            <a:extLst>
              <a:ext uri="{FF2B5EF4-FFF2-40B4-BE49-F238E27FC236}">
                <a16:creationId xmlns:a16="http://schemas.microsoft.com/office/drawing/2014/main" id="{EC7A5393-9F7B-745E-B7B1-DE2947E13C7D}"/>
              </a:ext>
            </a:extLst>
          </p:cNvPr>
          <p:cNvPicPr>
            <a:picLocks noChangeAspect="1"/>
          </p:cNvPicPr>
          <p:nvPr/>
        </p:nvPicPr>
        <p:blipFill rotWithShape="1">
          <a:blip r:embed="rId2"/>
          <a:srcRect r="43818" b="86119"/>
          <a:stretch/>
        </p:blipFill>
        <p:spPr>
          <a:xfrm>
            <a:off x="517593" y="1012849"/>
            <a:ext cx="3914569" cy="909034"/>
          </a:xfrm>
          <a:prstGeom prst="rect">
            <a:avLst/>
          </a:prstGeom>
        </p:spPr>
      </p:pic>
      <p:pic>
        <p:nvPicPr>
          <p:cNvPr id="4" name="صورة 3">
            <a:extLst>
              <a:ext uri="{FF2B5EF4-FFF2-40B4-BE49-F238E27FC236}">
                <a16:creationId xmlns:a16="http://schemas.microsoft.com/office/drawing/2014/main" id="{AE128D85-472E-4FA9-2C77-7798E2B81A6F}"/>
              </a:ext>
            </a:extLst>
          </p:cNvPr>
          <p:cNvPicPr>
            <a:picLocks noChangeAspect="1"/>
          </p:cNvPicPr>
          <p:nvPr/>
        </p:nvPicPr>
        <p:blipFill>
          <a:blip r:embed="rId3"/>
          <a:stretch>
            <a:fillRect/>
          </a:stretch>
        </p:blipFill>
        <p:spPr>
          <a:xfrm>
            <a:off x="4627138" y="480059"/>
            <a:ext cx="6425842" cy="5897881"/>
          </a:xfrm>
          <a:prstGeom prst="rect">
            <a:avLst/>
          </a:prstGeom>
        </p:spPr>
      </p:pic>
    </p:spTree>
    <p:extLst>
      <p:ext uri="{BB962C8B-B14F-4D97-AF65-F5344CB8AC3E}">
        <p14:creationId xmlns:p14="http://schemas.microsoft.com/office/powerpoint/2010/main" val="618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344610D-56E8-40E3-BD92-6037DA8C602A}"/>
              </a:ext>
            </a:extLst>
          </p:cNvPr>
          <p:cNvSpPr/>
          <p:nvPr/>
        </p:nvSpPr>
        <p:spPr>
          <a:xfrm>
            <a:off x="6998325" y="397366"/>
            <a:ext cx="4670854" cy="6127750"/>
          </a:xfrm>
          <a:prstGeom prst="roundRect">
            <a:avLst/>
          </a:prstGeom>
          <a:solidFill>
            <a:srgbClr val="444B8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مربع نص 6">
            <a:extLst>
              <a:ext uri="{FF2B5EF4-FFF2-40B4-BE49-F238E27FC236}">
                <a16:creationId xmlns:a16="http://schemas.microsoft.com/office/drawing/2014/main" id="{8B4F2E3C-2F66-4EDA-82F2-96B46B7A45AB}"/>
              </a:ext>
            </a:extLst>
          </p:cNvPr>
          <p:cNvSpPr txBox="1"/>
          <p:nvPr/>
        </p:nvSpPr>
        <p:spPr>
          <a:xfrm>
            <a:off x="7190014" y="660475"/>
            <a:ext cx="3911951" cy="2246769"/>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8000" dirty="0">
                <a:solidFill>
                  <a:schemeClr val="accent3">
                    <a:lumMod val="20000"/>
                    <a:lumOff val="80000"/>
                  </a:schemeClr>
                </a:solidFill>
                <a:latin typeface="Forte" panose="03060902040502070203" pitchFamily="66" charset="0"/>
              </a:rPr>
              <a:t>Revision</a:t>
            </a:r>
            <a:r>
              <a:rPr lang="en-US" sz="6000" dirty="0">
                <a:solidFill>
                  <a:schemeClr val="accent3">
                    <a:lumMod val="20000"/>
                    <a:lumOff val="80000"/>
                  </a:schemeClr>
                </a:solidFill>
                <a:latin typeface="Forte" panose="03060902040502070203" pitchFamily="66" charset="0"/>
              </a:rPr>
              <a:t>  </a:t>
            </a:r>
            <a:endParaRPr lang="ar-SA" sz="6000" dirty="0">
              <a:solidFill>
                <a:schemeClr val="accent3">
                  <a:lumMod val="20000"/>
                  <a:lumOff val="80000"/>
                </a:schemeClr>
              </a:solidFill>
              <a:latin typeface="Forte" panose="03060902040502070203" pitchFamily="66" charset="0"/>
            </a:endParaRPr>
          </a:p>
        </p:txBody>
      </p:sp>
      <p:sp>
        <p:nvSpPr>
          <p:cNvPr id="11" name="مستطيل: زوايا مستديرة 10">
            <a:extLst>
              <a:ext uri="{FF2B5EF4-FFF2-40B4-BE49-F238E27FC236}">
                <a16:creationId xmlns:a16="http://schemas.microsoft.com/office/drawing/2014/main" id="{95A998CC-A4E1-413F-A131-9021BDB07DBD}"/>
              </a:ext>
            </a:extLst>
          </p:cNvPr>
          <p:cNvSpPr/>
          <p:nvPr/>
        </p:nvSpPr>
        <p:spPr>
          <a:xfrm>
            <a:off x="195943" y="441325"/>
            <a:ext cx="6802383" cy="6127750"/>
          </a:xfrm>
          <a:prstGeom prst="roundRect">
            <a:avLst/>
          </a:prstGeom>
          <a:solidFill>
            <a:srgbClr val="444B8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12" name="مستطيل: زوايا مستديرة 11">
            <a:extLst>
              <a:ext uri="{FF2B5EF4-FFF2-40B4-BE49-F238E27FC236}">
                <a16:creationId xmlns:a16="http://schemas.microsoft.com/office/drawing/2014/main" id="{BC280D02-D5A8-4C5B-937F-77BEB37362E1}"/>
              </a:ext>
            </a:extLst>
          </p:cNvPr>
          <p:cNvSpPr/>
          <p:nvPr/>
        </p:nvSpPr>
        <p:spPr>
          <a:xfrm>
            <a:off x="552859" y="669322"/>
            <a:ext cx="6445467" cy="55838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pic>
        <p:nvPicPr>
          <p:cNvPr id="8" name="Picture 2" descr="مكتئبون شائك شجاع سكرابز سلك دفتر - losososcreek.com">
            <a:extLst>
              <a:ext uri="{FF2B5EF4-FFF2-40B4-BE49-F238E27FC236}">
                <a16:creationId xmlns:a16="http://schemas.microsoft.com/office/drawing/2014/main" id="{06D58729-7588-44B4-8300-3A76DD8AB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563" y="881706"/>
            <a:ext cx="577870" cy="51707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itmoji Image">
            <a:extLst>
              <a:ext uri="{FF2B5EF4-FFF2-40B4-BE49-F238E27FC236}">
                <a16:creationId xmlns:a16="http://schemas.microsoft.com/office/drawing/2014/main" id="{6675725C-BF4B-031D-DBB4-E84F1DBF7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53" y="4791905"/>
            <a:ext cx="1981263" cy="1981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llustration of Kids Raising their Hands Asking Questions ...">
            <a:extLst>
              <a:ext uri="{FF2B5EF4-FFF2-40B4-BE49-F238E27FC236}">
                <a16:creationId xmlns:a16="http://schemas.microsoft.com/office/drawing/2014/main" id="{A5EF302B-CDE4-7F2B-6655-7693809F91C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631"/>
          <a:stretch/>
        </p:blipFill>
        <p:spPr bwMode="auto">
          <a:xfrm>
            <a:off x="7316433" y="2116519"/>
            <a:ext cx="4176150" cy="318738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022FB4F8-911E-B6CA-DCE4-9EB310C65545}"/>
              </a:ext>
            </a:extLst>
          </p:cNvPr>
          <p:cNvSpPr txBox="1"/>
          <p:nvPr/>
        </p:nvSpPr>
        <p:spPr>
          <a:xfrm>
            <a:off x="893306" y="4905225"/>
            <a:ext cx="2407870" cy="578882"/>
          </a:xfrm>
          <a:prstGeom prst="wedgeRoundRectCallout">
            <a:avLst>
              <a:gd name="adj1" fmla="val 73613"/>
              <a:gd name="adj2" fmla="val -5282"/>
              <a:gd name="adj3" fmla="val 16667"/>
            </a:avLst>
          </a:prstGeom>
          <a:solidFill>
            <a:srgbClr val="0070C0"/>
          </a:solidFill>
        </p:spPr>
        <p:txBody>
          <a:bodyPr wrap="square">
            <a:spAutoFit/>
          </a:bodyPr>
          <a:lstStyle/>
          <a:p>
            <a:r>
              <a:rPr lang="en-US" sz="2800" b="1" dirty="0">
                <a:solidFill>
                  <a:schemeClr val="accent4">
                    <a:lumMod val="20000"/>
                    <a:lumOff val="80000"/>
                  </a:schemeClr>
                </a:solidFill>
              </a:rPr>
              <a:t>nephew</a:t>
            </a:r>
            <a:endParaRPr lang="ar-SA" sz="2000" b="1" dirty="0">
              <a:solidFill>
                <a:schemeClr val="accent4">
                  <a:lumMod val="20000"/>
                  <a:lumOff val="80000"/>
                </a:schemeClr>
              </a:solidFill>
            </a:endParaRPr>
          </a:p>
        </p:txBody>
      </p:sp>
      <p:sp>
        <p:nvSpPr>
          <p:cNvPr id="16" name="مربع نص 15">
            <a:extLst>
              <a:ext uri="{FF2B5EF4-FFF2-40B4-BE49-F238E27FC236}">
                <a16:creationId xmlns:a16="http://schemas.microsoft.com/office/drawing/2014/main" id="{01B4238D-85E9-DBAA-793A-6E16CD629A4B}"/>
              </a:ext>
            </a:extLst>
          </p:cNvPr>
          <p:cNvSpPr txBox="1"/>
          <p:nvPr/>
        </p:nvSpPr>
        <p:spPr>
          <a:xfrm>
            <a:off x="4527246" y="4972228"/>
            <a:ext cx="2407870" cy="578882"/>
          </a:xfrm>
          <a:prstGeom prst="wedgeRoundRectCallout">
            <a:avLst>
              <a:gd name="adj1" fmla="val -60598"/>
              <a:gd name="adj2" fmla="val 52604"/>
              <a:gd name="adj3" fmla="val 16667"/>
            </a:avLst>
          </a:prstGeom>
          <a:solidFill>
            <a:srgbClr val="0070C0"/>
          </a:solidFill>
        </p:spPr>
        <p:txBody>
          <a:bodyPr wrap="square">
            <a:spAutoFit/>
          </a:bodyPr>
          <a:lstStyle/>
          <a:p>
            <a:r>
              <a:rPr lang="en-US" sz="2800" b="1" dirty="0">
                <a:solidFill>
                  <a:schemeClr val="accent4">
                    <a:lumMod val="20000"/>
                    <a:lumOff val="80000"/>
                  </a:schemeClr>
                </a:solidFill>
              </a:rPr>
              <a:t> </a:t>
            </a:r>
            <a:endParaRPr lang="ar-SA" sz="2000" b="1" dirty="0">
              <a:solidFill>
                <a:schemeClr val="accent4">
                  <a:lumMod val="20000"/>
                  <a:lumOff val="80000"/>
                </a:schemeClr>
              </a:solidFill>
            </a:endParaRPr>
          </a:p>
        </p:txBody>
      </p:sp>
      <p:sp>
        <p:nvSpPr>
          <p:cNvPr id="19" name="مستطيل 18">
            <a:extLst>
              <a:ext uri="{FF2B5EF4-FFF2-40B4-BE49-F238E27FC236}">
                <a16:creationId xmlns:a16="http://schemas.microsoft.com/office/drawing/2014/main" id="{6A24FAF5-A85C-3154-A0FE-C695934C5A91}"/>
              </a:ext>
            </a:extLst>
          </p:cNvPr>
          <p:cNvSpPr/>
          <p:nvPr/>
        </p:nvSpPr>
        <p:spPr>
          <a:xfrm>
            <a:off x="3619250" y="5014466"/>
            <a:ext cx="735441" cy="5788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b="1" dirty="0">
                <a:solidFill>
                  <a:srgbClr val="FF0000"/>
                </a:solidFill>
                <a:latin typeface="Aharoni" panose="02010803020104030203" pitchFamily="2" charset="-79"/>
                <a:cs typeface="Aharoni" panose="02010803020104030203" pitchFamily="2" charset="-79"/>
              </a:rPr>
              <a:t>#</a:t>
            </a:r>
            <a:endParaRPr lang="ar-SA" sz="6600" b="1" dirty="0">
              <a:solidFill>
                <a:srgbClr val="FF0000"/>
              </a:solidFill>
              <a:latin typeface="Aharoni" panose="02010803020104030203" pitchFamily="2" charset="-79"/>
            </a:endParaRPr>
          </a:p>
        </p:txBody>
      </p:sp>
      <p:pic>
        <p:nvPicPr>
          <p:cNvPr id="20" name="Picture 2" descr="‪Free Man Woman Cliparts, Download Free Man Woman Cliparts ...‬‏">
            <a:extLst>
              <a:ext uri="{FF2B5EF4-FFF2-40B4-BE49-F238E27FC236}">
                <a16:creationId xmlns:a16="http://schemas.microsoft.com/office/drawing/2014/main" id="{8EE2421D-AFC3-FEAF-27E7-43ED28D2B9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612"/>
          <a:stretch/>
        </p:blipFill>
        <p:spPr bwMode="auto">
          <a:xfrm>
            <a:off x="1868592" y="3658430"/>
            <a:ext cx="525416"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Man Woman Cliparts, Download Free Man Woman Cliparts ...‬‏">
            <a:extLst>
              <a:ext uri="{FF2B5EF4-FFF2-40B4-BE49-F238E27FC236}">
                <a16:creationId xmlns:a16="http://schemas.microsoft.com/office/drawing/2014/main" id="{083CF71B-043F-4DD6-D62C-F9A71A2EEE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208"/>
          <a:stretch/>
        </p:blipFill>
        <p:spPr bwMode="auto">
          <a:xfrm>
            <a:off x="5329994" y="3771750"/>
            <a:ext cx="605821" cy="1133475"/>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a:extLst>
              <a:ext uri="{FF2B5EF4-FFF2-40B4-BE49-F238E27FC236}">
                <a16:creationId xmlns:a16="http://schemas.microsoft.com/office/drawing/2014/main" id="{3B9EC988-0AEE-F540-F4EE-FE5C855FBE8D}"/>
              </a:ext>
            </a:extLst>
          </p:cNvPr>
          <p:cNvSpPr txBox="1"/>
          <p:nvPr/>
        </p:nvSpPr>
        <p:spPr>
          <a:xfrm>
            <a:off x="2550479" y="1373893"/>
            <a:ext cx="1362845" cy="639604"/>
          </a:xfrm>
          <a:prstGeom prst="horizontalScroll">
            <a:avLst>
              <a:gd name="adj" fmla="val 9350"/>
            </a:avLst>
          </a:prstGeom>
          <a:solidFill>
            <a:schemeClr val="accent1">
              <a:lumMod val="75000"/>
            </a:schemeClr>
          </a:solidFill>
        </p:spPr>
        <p:txBody>
          <a:bodyPr wrap="square">
            <a:spAutoFit/>
          </a:bodyPr>
          <a:lstStyle/>
          <a:p>
            <a:r>
              <a:rPr lang="en-US" sz="2800" b="1" dirty="0">
                <a:solidFill>
                  <a:schemeClr val="accent4">
                    <a:lumMod val="20000"/>
                    <a:lumOff val="80000"/>
                  </a:schemeClr>
                </a:solidFill>
              </a:rPr>
              <a:t>  </a:t>
            </a:r>
            <a:endParaRPr lang="ar-SA" sz="2000" b="1" dirty="0">
              <a:solidFill>
                <a:schemeClr val="accent4">
                  <a:lumMod val="20000"/>
                  <a:lumOff val="80000"/>
                </a:schemeClr>
              </a:solidFill>
            </a:endParaRPr>
          </a:p>
        </p:txBody>
      </p:sp>
      <p:pic>
        <p:nvPicPr>
          <p:cNvPr id="23" name="صورة 22">
            <a:extLst>
              <a:ext uri="{FF2B5EF4-FFF2-40B4-BE49-F238E27FC236}">
                <a16:creationId xmlns:a16="http://schemas.microsoft.com/office/drawing/2014/main" id="{B56B1974-5E27-C42A-8D00-17258A1B2315}"/>
              </a:ext>
            </a:extLst>
          </p:cNvPr>
          <p:cNvPicPr>
            <a:picLocks noChangeAspect="1"/>
          </p:cNvPicPr>
          <p:nvPr/>
        </p:nvPicPr>
        <p:blipFill rotWithShape="1">
          <a:blip r:embed="rId6"/>
          <a:srcRect l="2272" t="65390" r="67486" b="5995"/>
          <a:stretch/>
        </p:blipFill>
        <p:spPr>
          <a:xfrm>
            <a:off x="1065397" y="1248593"/>
            <a:ext cx="1362845" cy="1112650"/>
          </a:xfrm>
          <a:prstGeom prst="rect">
            <a:avLst/>
          </a:prstGeom>
        </p:spPr>
      </p:pic>
      <p:sp>
        <p:nvSpPr>
          <p:cNvPr id="2" name="مربع نص 1">
            <a:extLst>
              <a:ext uri="{FF2B5EF4-FFF2-40B4-BE49-F238E27FC236}">
                <a16:creationId xmlns:a16="http://schemas.microsoft.com/office/drawing/2014/main" id="{08F8C1E9-B164-174A-944A-BA8FF15380C3}"/>
              </a:ext>
            </a:extLst>
          </p:cNvPr>
          <p:cNvSpPr txBox="1"/>
          <p:nvPr/>
        </p:nvSpPr>
        <p:spPr>
          <a:xfrm>
            <a:off x="4428970" y="5620401"/>
            <a:ext cx="2407870" cy="578882"/>
          </a:xfrm>
          <a:prstGeom prst="wedgeRoundRectCallout">
            <a:avLst>
              <a:gd name="adj1" fmla="val -60598"/>
              <a:gd name="adj2" fmla="val 52604"/>
              <a:gd name="adj3" fmla="val 16667"/>
            </a:avLst>
          </a:prstGeom>
          <a:solidFill>
            <a:srgbClr val="0070C0"/>
          </a:solidFill>
        </p:spPr>
        <p:txBody>
          <a:bodyPr wrap="square">
            <a:spAutoFit/>
          </a:bodyPr>
          <a:lstStyle/>
          <a:p>
            <a:r>
              <a:rPr lang="en-US" sz="2800" b="1" dirty="0">
                <a:solidFill>
                  <a:schemeClr val="accent4">
                    <a:lumMod val="20000"/>
                    <a:lumOff val="80000"/>
                  </a:schemeClr>
                </a:solidFill>
              </a:rPr>
              <a:t>aunt</a:t>
            </a:r>
            <a:endParaRPr lang="ar-SA" sz="2000" b="1" dirty="0">
              <a:solidFill>
                <a:schemeClr val="accent4">
                  <a:lumMod val="20000"/>
                  <a:lumOff val="80000"/>
                </a:schemeClr>
              </a:solidFill>
            </a:endParaRPr>
          </a:p>
        </p:txBody>
      </p:sp>
      <p:sp>
        <p:nvSpPr>
          <p:cNvPr id="4" name="مربع نص 3">
            <a:extLst>
              <a:ext uri="{FF2B5EF4-FFF2-40B4-BE49-F238E27FC236}">
                <a16:creationId xmlns:a16="http://schemas.microsoft.com/office/drawing/2014/main" id="{7786D8C0-8417-B203-B05A-3A11AEF4E7E8}"/>
              </a:ext>
            </a:extLst>
          </p:cNvPr>
          <p:cNvSpPr txBox="1"/>
          <p:nvPr/>
        </p:nvSpPr>
        <p:spPr>
          <a:xfrm>
            <a:off x="1051132" y="5579193"/>
            <a:ext cx="2407870" cy="442674"/>
          </a:xfrm>
          <a:prstGeom prst="wedgeRoundRectCallout">
            <a:avLst>
              <a:gd name="adj1" fmla="val 73613"/>
              <a:gd name="adj2" fmla="val -5282"/>
              <a:gd name="adj3" fmla="val 16667"/>
            </a:avLst>
          </a:prstGeom>
          <a:solidFill>
            <a:srgbClr val="0070C0"/>
          </a:solidFill>
        </p:spPr>
        <p:txBody>
          <a:bodyPr wrap="square">
            <a:spAutoFit/>
          </a:bodyPr>
          <a:lstStyle/>
          <a:p>
            <a:endParaRPr lang="ar-SA" sz="2000" b="1" dirty="0">
              <a:solidFill>
                <a:schemeClr val="accent4">
                  <a:lumMod val="20000"/>
                  <a:lumOff val="80000"/>
                </a:schemeClr>
              </a:solidFill>
            </a:endParaRPr>
          </a:p>
        </p:txBody>
      </p:sp>
      <p:sp>
        <p:nvSpPr>
          <p:cNvPr id="7" name="مستطيل 6">
            <a:extLst>
              <a:ext uri="{FF2B5EF4-FFF2-40B4-BE49-F238E27FC236}">
                <a16:creationId xmlns:a16="http://schemas.microsoft.com/office/drawing/2014/main" id="{7E75ECF7-D6A6-A5AE-A65F-05648D044581}"/>
              </a:ext>
            </a:extLst>
          </p:cNvPr>
          <p:cNvSpPr/>
          <p:nvPr/>
        </p:nvSpPr>
        <p:spPr>
          <a:xfrm>
            <a:off x="3492357" y="5674279"/>
            <a:ext cx="735441" cy="5788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b="1" dirty="0">
                <a:solidFill>
                  <a:srgbClr val="FF0000"/>
                </a:solidFill>
                <a:latin typeface="Aharoni" panose="02010803020104030203" pitchFamily="2" charset="-79"/>
                <a:cs typeface="Aharoni" panose="02010803020104030203" pitchFamily="2" charset="-79"/>
              </a:rPr>
              <a:t>#</a:t>
            </a:r>
            <a:endParaRPr lang="ar-SA" sz="6600" b="1" dirty="0">
              <a:solidFill>
                <a:srgbClr val="FF0000"/>
              </a:solidFill>
              <a:latin typeface="Aharoni" panose="02010803020104030203" pitchFamily="2" charset="-79"/>
            </a:endParaRPr>
          </a:p>
        </p:txBody>
      </p:sp>
      <p:sp>
        <p:nvSpPr>
          <p:cNvPr id="9" name="مربع نص 8">
            <a:extLst>
              <a:ext uri="{FF2B5EF4-FFF2-40B4-BE49-F238E27FC236}">
                <a16:creationId xmlns:a16="http://schemas.microsoft.com/office/drawing/2014/main" id="{1B850B52-F84E-B4A4-39F4-831C1F9E76F1}"/>
              </a:ext>
            </a:extLst>
          </p:cNvPr>
          <p:cNvSpPr txBox="1"/>
          <p:nvPr/>
        </p:nvSpPr>
        <p:spPr>
          <a:xfrm>
            <a:off x="1145132" y="2935099"/>
            <a:ext cx="1657652" cy="578882"/>
          </a:xfrm>
          <a:prstGeom prst="wedgeRoundRectCallout">
            <a:avLst>
              <a:gd name="adj1" fmla="val 68596"/>
              <a:gd name="adj2" fmla="val 8454"/>
              <a:gd name="adj3" fmla="val 16667"/>
            </a:avLst>
          </a:prstGeom>
          <a:solidFill>
            <a:srgbClr val="0070C0"/>
          </a:solidFill>
        </p:spPr>
        <p:txBody>
          <a:bodyPr wrap="square">
            <a:spAutoFit/>
          </a:bodyPr>
          <a:lstStyle/>
          <a:p>
            <a:r>
              <a:rPr lang="en-US" sz="2800" b="1" dirty="0">
                <a:solidFill>
                  <a:schemeClr val="accent4">
                    <a:lumMod val="20000"/>
                    <a:lumOff val="80000"/>
                  </a:schemeClr>
                </a:solidFill>
              </a:rPr>
              <a:t> </a:t>
            </a:r>
            <a:endParaRPr lang="ar-SA" sz="2000" b="1" dirty="0">
              <a:solidFill>
                <a:schemeClr val="accent4">
                  <a:lumMod val="20000"/>
                  <a:lumOff val="80000"/>
                </a:schemeClr>
              </a:solidFill>
            </a:endParaRPr>
          </a:p>
        </p:txBody>
      </p:sp>
      <p:pic>
        <p:nvPicPr>
          <p:cNvPr id="10" name="Picture 2" descr="FREE Wedding Clipart - Image Download in Word, Google Docs, Illustrator,  Photoshop, Apple Pages, EPS, SVG, JPG, PNG | Template.net">
            <a:extLst>
              <a:ext uri="{FF2B5EF4-FFF2-40B4-BE49-F238E27FC236}">
                <a16:creationId xmlns:a16="http://schemas.microsoft.com/office/drawing/2014/main" id="{B55F7042-B489-5E6D-3764-FDFCC57BEC9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543" y="2814497"/>
            <a:ext cx="1381405" cy="1381405"/>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2C9C53EA-D5CB-EE53-D197-E2D9FEB7AA34}"/>
              </a:ext>
            </a:extLst>
          </p:cNvPr>
          <p:cNvSpPr txBox="1"/>
          <p:nvPr/>
        </p:nvSpPr>
        <p:spPr>
          <a:xfrm>
            <a:off x="4710798" y="2066530"/>
            <a:ext cx="1657653" cy="578882"/>
          </a:xfrm>
          <a:prstGeom prst="wedgeRoundRectCallout">
            <a:avLst>
              <a:gd name="adj1" fmla="val 65949"/>
              <a:gd name="adj2" fmla="val -24904"/>
              <a:gd name="adj3" fmla="val 16667"/>
            </a:avLst>
          </a:prstGeom>
          <a:solidFill>
            <a:schemeClr val="accent2">
              <a:lumMod val="50000"/>
            </a:schemeClr>
          </a:solidFill>
        </p:spPr>
        <p:txBody>
          <a:bodyPr wrap="square">
            <a:spAutoFit/>
          </a:bodyPr>
          <a:lstStyle/>
          <a:p>
            <a:r>
              <a:rPr lang="en-US" sz="2800" b="1" dirty="0">
                <a:solidFill>
                  <a:schemeClr val="accent4">
                    <a:lumMod val="20000"/>
                    <a:lumOff val="80000"/>
                  </a:schemeClr>
                </a:solidFill>
              </a:rPr>
              <a:t> </a:t>
            </a:r>
            <a:endParaRPr lang="ar-SA" sz="2000" b="1" dirty="0">
              <a:solidFill>
                <a:schemeClr val="accent4">
                  <a:lumMod val="20000"/>
                  <a:lumOff val="80000"/>
                </a:schemeClr>
              </a:solidFill>
            </a:endParaRPr>
          </a:p>
        </p:txBody>
      </p:sp>
      <p:sp>
        <p:nvSpPr>
          <p:cNvPr id="15" name="مربع نص 14">
            <a:extLst>
              <a:ext uri="{FF2B5EF4-FFF2-40B4-BE49-F238E27FC236}">
                <a16:creationId xmlns:a16="http://schemas.microsoft.com/office/drawing/2014/main" id="{5829FD34-A1FE-9755-A878-36B8EFFC632B}"/>
              </a:ext>
            </a:extLst>
          </p:cNvPr>
          <p:cNvSpPr txBox="1"/>
          <p:nvPr/>
        </p:nvSpPr>
        <p:spPr>
          <a:xfrm>
            <a:off x="3737459" y="2814497"/>
            <a:ext cx="1657653" cy="578882"/>
          </a:xfrm>
          <a:prstGeom prst="wedgeRoundRectCallout">
            <a:avLst>
              <a:gd name="adj1" fmla="val 65949"/>
              <a:gd name="adj2" fmla="val -24904"/>
              <a:gd name="adj3" fmla="val 16667"/>
            </a:avLst>
          </a:prstGeom>
          <a:solidFill>
            <a:schemeClr val="accent2">
              <a:lumMod val="50000"/>
            </a:schemeClr>
          </a:solidFill>
        </p:spPr>
        <p:txBody>
          <a:bodyPr wrap="square">
            <a:spAutoFit/>
          </a:bodyPr>
          <a:lstStyle/>
          <a:p>
            <a:r>
              <a:rPr lang="en-US" sz="2800" b="1" dirty="0">
                <a:solidFill>
                  <a:schemeClr val="accent4">
                    <a:lumMod val="20000"/>
                    <a:lumOff val="80000"/>
                  </a:schemeClr>
                </a:solidFill>
              </a:rPr>
              <a:t> </a:t>
            </a:r>
            <a:endParaRPr lang="ar-SA" sz="2000" b="1" dirty="0">
              <a:solidFill>
                <a:schemeClr val="accent4">
                  <a:lumMod val="20000"/>
                  <a:lumOff val="80000"/>
                </a:schemeClr>
              </a:solidFill>
            </a:endParaRPr>
          </a:p>
        </p:txBody>
      </p:sp>
      <p:sp>
        <p:nvSpPr>
          <p:cNvPr id="17" name="مربع نص 16">
            <a:extLst>
              <a:ext uri="{FF2B5EF4-FFF2-40B4-BE49-F238E27FC236}">
                <a16:creationId xmlns:a16="http://schemas.microsoft.com/office/drawing/2014/main" id="{AF53C85B-970B-E3C2-20E2-684EA4809FC8}"/>
              </a:ext>
            </a:extLst>
          </p:cNvPr>
          <p:cNvSpPr txBox="1"/>
          <p:nvPr/>
        </p:nvSpPr>
        <p:spPr>
          <a:xfrm>
            <a:off x="5453438" y="2929795"/>
            <a:ext cx="1108529" cy="646331"/>
          </a:xfrm>
          <a:prstGeom prst="rect">
            <a:avLst/>
          </a:prstGeom>
          <a:noFill/>
        </p:spPr>
        <p:txBody>
          <a:bodyPr wrap="square">
            <a:spAutoFit/>
          </a:bodyPr>
          <a:lstStyle/>
          <a:p>
            <a:r>
              <a:rPr lang="en-US" dirty="0"/>
              <a:t>People </a:t>
            </a:r>
          </a:p>
          <a:p>
            <a:r>
              <a:rPr lang="en-US" dirty="0"/>
              <a:t> families</a:t>
            </a:r>
            <a:endParaRPr lang="ar-SA" dirty="0"/>
          </a:p>
        </p:txBody>
      </p:sp>
      <p:pic>
        <p:nvPicPr>
          <p:cNvPr id="18" name="صورة 17">
            <a:extLst>
              <a:ext uri="{FF2B5EF4-FFF2-40B4-BE49-F238E27FC236}">
                <a16:creationId xmlns:a16="http://schemas.microsoft.com/office/drawing/2014/main" id="{04BB3B2E-CEBD-4232-2E57-3A90ED7BD6B1}"/>
              </a:ext>
            </a:extLst>
          </p:cNvPr>
          <p:cNvPicPr>
            <a:picLocks noChangeAspect="1"/>
          </p:cNvPicPr>
          <p:nvPr/>
        </p:nvPicPr>
        <p:blipFill rotWithShape="1">
          <a:blip r:embed="rId8"/>
          <a:srcRect t="27101" b="24326"/>
          <a:stretch/>
        </p:blipFill>
        <p:spPr>
          <a:xfrm>
            <a:off x="4780323" y="1419951"/>
            <a:ext cx="1901716" cy="636461"/>
          </a:xfrm>
          <a:prstGeom prst="rect">
            <a:avLst/>
          </a:prstGeom>
        </p:spPr>
      </p:pic>
    </p:spTree>
    <p:extLst>
      <p:ext uri="{BB962C8B-B14F-4D97-AF65-F5344CB8AC3E}">
        <p14:creationId xmlns:p14="http://schemas.microsoft.com/office/powerpoint/2010/main" val="330663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C3678B8-3023-451D-2843-BCDBFDFDDF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9863" y="156707"/>
            <a:ext cx="3382261" cy="1491390"/>
          </a:xfrm>
          <a:prstGeom prst="rect">
            <a:avLst/>
          </a:prstGeom>
        </p:spPr>
      </p:pic>
      <p:pic>
        <p:nvPicPr>
          <p:cNvPr id="3" name="Picture 4" descr="I Did This As My Warm Up Doodle Today Clipart (#2938082) - PinClipart">
            <a:extLst>
              <a:ext uri="{FF2B5EF4-FFF2-40B4-BE49-F238E27FC236}">
                <a16:creationId xmlns:a16="http://schemas.microsoft.com/office/drawing/2014/main" id="{1F4CA6BE-B253-12B9-0A09-227AF2D9C157}"/>
              </a:ext>
            </a:extLst>
          </p:cNvPr>
          <p:cNvPicPr>
            <a:picLocks noChangeAspect="1" noChangeArrowheads="1"/>
          </p:cNvPicPr>
          <p:nvPr/>
        </p:nvPicPr>
        <p:blipFill>
          <a:blip r:embed="rId3" cstate="print">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10458028" y="207604"/>
            <a:ext cx="1580997" cy="17408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ustainability | Free Full-Text | Sustainable Building Standards, Codes and  Certification Systems: The Status Quo and Future Directions in Saudi Arabia">
            <a:extLst>
              <a:ext uri="{FF2B5EF4-FFF2-40B4-BE49-F238E27FC236}">
                <a16:creationId xmlns:a16="http://schemas.microsoft.com/office/drawing/2014/main" id="{04C6E48B-7A9A-CD90-6281-CC3AB25B8A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6290"/>
          <a:stretch/>
        </p:blipFill>
        <p:spPr bwMode="auto">
          <a:xfrm>
            <a:off x="0" y="4398543"/>
            <a:ext cx="12192000" cy="22518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mily Tree Stock Illustrations, Cliparts and Royalty Free ...">
            <a:extLst>
              <a:ext uri="{FF2B5EF4-FFF2-40B4-BE49-F238E27FC236}">
                <a16:creationId xmlns:a16="http://schemas.microsoft.com/office/drawing/2014/main" id="{0DE8E4CF-D09F-3C9E-0EF1-9C5A4036AB7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242" y="1409040"/>
            <a:ext cx="4286250"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CE32438A-715C-24B6-4E1F-3E38FD8CDB2E}"/>
              </a:ext>
            </a:extLst>
          </p:cNvPr>
          <p:cNvSpPr txBox="1"/>
          <p:nvPr/>
        </p:nvSpPr>
        <p:spPr>
          <a:xfrm>
            <a:off x="4077503" y="902402"/>
            <a:ext cx="2569692" cy="578882"/>
          </a:xfrm>
          <a:prstGeom prst="wedgeRoundRectCallout">
            <a:avLst>
              <a:gd name="adj1" fmla="val -42261"/>
              <a:gd name="adj2" fmla="val 85001"/>
              <a:gd name="adj3" fmla="val 16667"/>
            </a:avLst>
          </a:prstGeom>
          <a:solidFill>
            <a:srgbClr val="FF0000"/>
          </a:solidFill>
        </p:spPr>
        <p:txBody>
          <a:bodyPr wrap="square">
            <a:spAutoFit/>
          </a:bodyPr>
          <a:lstStyle/>
          <a:p>
            <a:r>
              <a:rPr lang="en-US" sz="2800" b="1" dirty="0">
                <a:solidFill>
                  <a:schemeClr val="accent4">
                    <a:lumMod val="20000"/>
                    <a:lumOff val="80000"/>
                  </a:schemeClr>
                </a:solidFill>
              </a:rPr>
              <a:t>What is this ?</a:t>
            </a:r>
            <a:endParaRPr lang="ar-SA" sz="2000" b="1" dirty="0">
              <a:solidFill>
                <a:schemeClr val="accent4">
                  <a:lumMod val="20000"/>
                  <a:lumOff val="80000"/>
                </a:schemeClr>
              </a:solidFill>
            </a:endParaRPr>
          </a:p>
        </p:txBody>
      </p:sp>
    </p:spTree>
    <p:extLst>
      <p:ext uri="{BB962C8B-B14F-4D97-AF65-F5344CB8AC3E}">
        <p14:creationId xmlns:p14="http://schemas.microsoft.com/office/powerpoint/2010/main" val="1173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1"/>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hlinkClick r:id="rId3" action="ppaction://hlinksldjump"/>
            <a:extLst>
              <a:ext uri="{FF2B5EF4-FFF2-40B4-BE49-F238E27FC236}">
                <a16:creationId xmlns:a16="http://schemas.microsoft.com/office/drawing/2014/main" id="{9C59CE67-2A57-8409-427E-B968A37BC28D}"/>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pic>
        <p:nvPicPr>
          <p:cNvPr id="4" name="صورة 3">
            <a:extLst>
              <a:ext uri="{FF2B5EF4-FFF2-40B4-BE49-F238E27FC236}">
                <a16:creationId xmlns:a16="http://schemas.microsoft.com/office/drawing/2014/main" id="{12FC01D1-6BB5-4679-CA22-4C960EED7813}"/>
              </a:ext>
            </a:extLst>
          </p:cNvPr>
          <p:cNvPicPr>
            <a:picLocks noChangeAspect="1"/>
          </p:cNvPicPr>
          <p:nvPr/>
        </p:nvPicPr>
        <p:blipFill>
          <a:blip r:embed="rId4"/>
          <a:stretch>
            <a:fillRect/>
          </a:stretch>
        </p:blipFill>
        <p:spPr>
          <a:xfrm>
            <a:off x="0" y="896181"/>
            <a:ext cx="12192000" cy="2612094"/>
          </a:xfrm>
          <a:prstGeom prst="rect">
            <a:avLst/>
          </a:prstGeom>
        </p:spPr>
      </p:pic>
      <p:sp>
        <p:nvSpPr>
          <p:cNvPr id="6" name="مستطيل 5">
            <a:extLst>
              <a:ext uri="{FF2B5EF4-FFF2-40B4-BE49-F238E27FC236}">
                <a16:creationId xmlns:a16="http://schemas.microsoft.com/office/drawing/2014/main" id="{019FBA62-FFDE-5C9C-61DE-B837F8D0C283}"/>
              </a:ext>
            </a:extLst>
          </p:cNvPr>
          <p:cNvSpPr/>
          <p:nvPr/>
        </p:nvSpPr>
        <p:spPr>
          <a:xfrm>
            <a:off x="10440820" y="340513"/>
            <a:ext cx="1737439" cy="461665"/>
          </a:xfrm>
          <a:prstGeom prst="rect">
            <a:avLst/>
          </a:prstGeom>
          <a:solidFill>
            <a:srgbClr val="B09DBA"/>
          </a:solidFill>
        </p:spPr>
        <p:txBody>
          <a:bodyPr wrap="square" lIns="91440" tIns="45720" rIns="91440" bIns="45720">
            <a:spAutoFit/>
          </a:bodyPr>
          <a:lstStyle/>
          <a:p>
            <a:pPr algn="l" rtl="0"/>
            <a:r>
              <a:rPr lang="en-US" sz="2400" b="1" dirty="0"/>
              <a:t>Page 40</a:t>
            </a:r>
          </a:p>
        </p:txBody>
      </p:sp>
      <p:pic>
        <p:nvPicPr>
          <p:cNvPr id="7" name="صورة 6">
            <a:extLst>
              <a:ext uri="{FF2B5EF4-FFF2-40B4-BE49-F238E27FC236}">
                <a16:creationId xmlns:a16="http://schemas.microsoft.com/office/drawing/2014/main" id="{70C42B1D-D665-8756-4EB4-32EB5A26B753}"/>
              </a:ext>
            </a:extLst>
          </p:cNvPr>
          <p:cNvPicPr>
            <a:picLocks noChangeAspect="1"/>
          </p:cNvPicPr>
          <p:nvPr/>
        </p:nvPicPr>
        <p:blipFill>
          <a:blip r:embed="rId5"/>
          <a:stretch>
            <a:fillRect/>
          </a:stretch>
        </p:blipFill>
        <p:spPr>
          <a:xfrm>
            <a:off x="13741" y="7373"/>
            <a:ext cx="3740375" cy="853781"/>
          </a:xfrm>
          <a:prstGeom prst="rect">
            <a:avLst/>
          </a:prstGeom>
        </p:spPr>
      </p:pic>
      <p:sp>
        <p:nvSpPr>
          <p:cNvPr id="8" name="مربع نص 7">
            <a:extLst>
              <a:ext uri="{FF2B5EF4-FFF2-40B4-BE49-F238E27FC236}">
                <a16:creationId xmlns:a16="http://schemas.microsoft.com/office/drawing/2014/main" id="{74FDE66D-D080-28F2-AC9A-2EA38C909396}"/>
              </a:ext>
            </a:extLst>
          </p:cNvPr>
          <p:cNvSpPr txBox="1"/>
          <p:nvPr/>
        </p:nvSpPr>
        <p:spPr>
          <a:xfrm>
            <a:off x="4170660" y="3763032"/>
            <a:ext cx="3599857" cy="510778"/>
          </a:xfrm>
          <a:prstGeom prst="wedgeRoundRectCallout">
            <a:avLst>
              <a:gd name="adj1" fmla="val -75719"/>
              <a:gd name="adj2" fmla="val 56607"/>
              <a:gd name="adj3" fmla="val 16667"/>
            </a:avLst>
          </a:prstGeom>
          <a:solidFill>
            <a:srgbClr val="C00000"/>
          </a:solidFill>
          <a:ln w="57150">
            <a:solidFill>
              <a:srgbClr val="FF0000"/>
            </a:solidFill>
          </a:ln>
        </p:spPr>
        <p:txBody>
          <a:bodyPr wrap="square">
            <a:spAutoFit/>
          </a:bodyPr>
          <a:lstStyle/>
          <a:p>
            <a:r>
              <a:rPr lang="en-US" sz="2400" b="1" dirty="0">
                <a:solidFill>
                  <a:schemeClr val="accent5">
                    <a:lumMod val="20000"/>
                    <a:lumOff val="80000"/>
                  </a:schemeClr>
                </a:solidFill>
              </a:rPr>
              <a:t>Where is Qassim?</a:t>
            </a:r>
            <a:endParaRPr lang="ar-SA" sz="2400" b="1" dirty="0">
              <a:solidFill>
                <a:schemeClr val="accent5">
                  <a:lumMod val="20000"/>
                  <a:lumOff val="80000"/>
                </a:schemeClr>
              </a:solidFill>
            </a:endParaRPr>
          </a:p>
        </p:txBody>
      </p:sp>
      <mc:AlternateContent xmlns:mc="http://schemas.openxmlformats.org/markup-compatibility/2006" xmlns:pslz="http://schemas.microsoft.com/office/powerpoint/2016/slidezoom">
        <mc:Choice Requires="pslz">
          <p:graphicFrame>
            <p:nvGraphicFramePr>
              <p:cNvPr id="12" name="صورة الشريحة 11">
                <a:extLst>
                  <a:ext uri="{FF2B5EF4-FFF2-40B4-BE49-F238E27FC236}">
                    <a16:creationId xmlns:a16="http://schemas.microsoft.com/office/drawing/2014/main" id="{575C53FB-34C7-85BC-E204-12A0DCA0290E}"/>
                  </a:ext>
                </a:extLst>
              </p:cNvPr>
              <p:cNvGraphicFramePr>
                <a:graphicFrameLocks noChangeAspect="1"/>
              </p:cNvGraphicFramePr>
              <p:nvPr>
                <p:extLst>
                  <p:ext uri="{D42A27DB-BD31-4B8C-83A1-F6EECF244321}">
                    <p14:modId xmlns:p14="http://schemas.microsoft.com/office/powerpoint/2010/main" val="2648302185"/>
                  </p:ext>
                </p:extLst>
              </p:nvPr>
            </p:nvGraphicFramePr>
            <p:xfrm>
              <a:off x="1823325" y="4652421"/>
              <a:ext cx="3048000" cy="1714500"/>
            </p:xfrm>
            <a:graphic>
              <a:graphicData uri="http://schemas.microsoft.com/office/powerpoint/2016/slidezoom">
                <pslz:sldZm>
                  <pslz:sldZmObj sldId="259" cId="1581118698">
                    <pslz:zmPr id="{599709CF-8942-4E22-8D5C-2080F4152DB8}"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2" name="صورة الشريحة 11">
                <a:hlinkClick r:id="rId7" action="ppaction://hlinksldjump"/>
                <a:extLst>
                  <a:ext uri="{FF2B5EF4-FFF2-40B4-BE49-F238E27FC236}">
                    <a16:creationId xmlns:a16="http://schemas.microsoft.com/office/drawing/2014/main" id="{575C53FB-34C7-85BC-E204-12A0DCA0290E}"/>
                  </a:ext>
                </a:extLst>
              </p:cNvPr>
              <p:cNvPicPr>
                <a:picLocks noGrp="1" noRot="1" noChangeAspect="1" noMove="1" noResize="1" noEditPoints="1" noAdjustHandles="1" noChangeArrowheads="1" noChangeShapeType="1"/>
              </p:cNvPicPr>
              <p:nvPr/>
            </p:nvPicPr>
            <p:blipFill>
              <a:blip r:embed="rId8"/>
              <a:stretch>
                <a:fillRect/>
              </a:stretch>
            </p:blipFill>
            <p:spPr>
              <a:xfrm>
                <a:off x="1823325" y="4652421"/>
                <a:ext cx="3048000" cy="1714500"/>
              </a:xfrm>
              <a:prstGeom prst="rect">
                <a:avLst/>
              </a:prstGeom>
              <a:ln w="3175">
                <a:solidFill>
                  <a:prstClr val="ltGray"/>
                </a:solidFill>
              </a:ln>
            </p:spPr>
          </p:pic>
        </mc:Fallback>
      </mc:AlternateContent>
      <p:sp>
        <p:nvSpPr>
          <p:cNvPr id="13" name="مربع نص 12">
            <a:extLst>
              <a:ext uri="{FF2B5EF4-FFF2-40B4-BE49-F238E27FC236}">
                <a16:creationId xmlns:a16="http://schemas.microsoft.com/office/drawing/2014/main" id="{1001421F-3329-4217-8B56-64CFC4A4C45E}"/>
              </a:ext>
            </a:extLst>
          </p:cNvPr>
          <p:cNvSpPr txBox="1"/>
          <p:nvPr/>
        </p:nvSpPr>
        <p:spPr>
          <a:xfrm>
            <a:off x="5615266" y="4485593"/>
            <a:ext cx="4196739" cy="510778"/>
          </a:xfrm>
          <a:prstGeom prst="wedgeRoundRectCallout">
            <a:avLst>
              <a:gd name="adj1" fmla="val -66195"/>
              <a:gd name="adj2" fmla="val 58751"/>
              <a:gd name="adj3" fmla="val 16667"/>
            </a:avLst>
          </a:prstGeom>
          <a:solidFill>
            <a:srgbClr val="C00000"/>
          </a:solidFill>
          <a:ln w="57150">
            <a:solidFill>
              <a:srgbClr val="FF0000"/>
            </a:solidFill>
          </a:ln>
        </p:spPr>
        <p:txBody>
          <a:bodyPr wrap="square">
            <a:spAutoFit/>
          </a:bodyPr>
          <a:lstStyle/>
          <a:p>
            <a:r>
              <a:rPr lang="en-US" sz="2400" b="1" dirty="0">
                <a:solidFill>
                  <a:schemeClr val="accent5">
                    <a:lumMod val="20000"/>
                    <a:lumOff val="80000"/>
                  </a:schemeClr>
                </a:solidFill>
              </a:rPr>
              <a:t>Who are Qassim’s parent?</a:t>
            </a:r>
            <a:endParaRPr lang="ar-SA" sz="2400" b="1" dirty="0">
              <a:solidFill>
                <a:schemeClr val="accent5">
                  <a:lumMod val="20000"/>
                  <a:lumOff val="80000"/>
                </a:schemeClr>
              </a:solidFill>
            </a:endParaRPr>
          </a:p>
        </p:txBody>
      </p:sp>
      <p:sp>
        <p:nvSpPr>
          <p:cNvPr id="15" name="مربع نص 14">
            <a:extLst>
              <a:ext uri="{FF2B5EF4-FFF2-40B4-BE49-F238E27FC236}">
                <a16:creationId xmlns:a16="http://schemas.microsoft.com/office/drawing/2014/main" id="{66F0F966-4E6C-6EF0-C4C2-C0DCAA718B80}"/>
              </a:ext>
            </a:extLst>
          </p:cNvPr>
          <p:cNvSpPr txBox="1"/>
          <p:nvPr/>
        </p:nvSpPr>
        <p:spPr>
          <a:xfrm>
            <a:off x="5672147" y="5208154"/>
            <a:ext cx="4495762" cy="510778"/>
          </a:xfrm>
          <a:prstGeom prst="wedgeRoundRectCallout">
            <a:avLst>
              <a:gd name="adj1" fmla="val -67413"/>
              <a:gd name="adj2" fmla="val -25936"/>
              <a:gd name="adj3" fmla="val 16667"/>
            </a:avLst>
          </a:prstGeom>
          <a:solidFill>
            <a:srgbClr val="C00000"/>
          </a:solidFill>
          <a:ln w="57150">
            <a:solidFill>
              <a:srgbClr val="FF0000"/>
            </a:solidFill>
          </a:ln>
        </p:spPr>
        <p:txBody>
          <a:bodyPr wrap="square">
            <a:spAutoFit/>
          </a:bodyPr>
          <a:lstStyle/>
          <a:p>
            <a:r>
              <a:rPr lang="en-US" sz="2400" b="1" dirty="0">
                <a:solidFill>
                  <a:schemeClr val="accent5">
                    <a:lumMod val="20000"/>
                    <a:lumOff val="80000"/>
                  </a:schemeClr>
                </a:solidFill>
              </a:rPr>
              <a:t>Where are they in the tree?</a:t>
            </a:r>
            <a:endParaRPr lang="ar-SA" sz="2400" b="1" dirty="0">
              <a:solidFill>
                <a:schemeClr val="accent5">
                  <a:lumMod val="20000"/>
                  <a:lumOff val="80000"/>
                </a:schemeClr>
              </a:solidFill>
            </a:endParaRPr>
          </a:p>
        </p:txBody>
      </p:sp>
      <p:sp>
        <p:nvSpPr>
          <p:cNvPr id="16" name="مربع نص 15">
            <a:extLst>
              <a:ext uri="{FF2B5EF4-FFF2-40B4-BE49-F238E27FC236}">
                <a16:creationId xmlns:a16="http://schemas.microsoft.com/office/drawing/2014/main" id="{14E382B1-55B2-49F1-69F2-8C33AAF12EE6}"/>
              </a:ext>
            </a:extLst>
          </p:cNvPr>
          <p:cNvSpPr txBox="1"/>
          <p:nvPr/>
        </p:nvSpPr>
        <p:spPr>
          <a:xfrm>
            <a:off x="314618" y="3668348"/>
            <a:ext cx="2850192" cy="919401"/>
          </a:xfrm>
          <a:prstGeom prst="wedgeRoundRectCallout">
            <a:avLst>
              <a:gd name="adj1" fmla="val -1223"/>
              <a:gd name="adj2" fmla="val 80905"/>
              <a:gd name="adj3" fmla="val 16667"/>
            </a:avLst>
          </a:prstGeom>
          <a:solidFill>
            <a:srgbClr val="C00000"/>
          </a:solidFill>
          <a:ln w="57150">
            <a:solidFill>
              <a:srgbClr val="FF0000"/>
            </a:solidFill>
          </a:ln>
        </p:spPr>
        <p:txBody>
          <a:bodyPr wrap="square">
            <a:spAutoFit/>
          </a:bodyPr>
          <a:lstStyle/>
          <a:p>
            <a:r>
              <a:rPr lang="en-US" sz="2400" b="1" dirty="0">
                <a:solidFill>
                  <a:schemeClr val="accent5">
                    <a:lumMod val="20000"/>
                    <a:lumOff val="80000"/>
                  </a:schemeClr>
                </a:solidFill>
              </a:rPr>
              <a:t>Who is Qassim’s sister?</a:t>
            </a:r>
            <a:endParaRPr lang="ar-SA" sz="2400" b="1" dirty="0">
              <a:solidFill>
                <a:schemeClr val="accent5">
                  <a:lumMod val="20000"/>
                  <a:lumOff val="80000"/>
                </a:schemeClr>
              </a:solidFill>
            </a:endParaRPr>
          </a:p>
        </p:txBody>
      </p:sp>
      <p:sp>
        <p:nvSpPr>
          <p:cNvPr id="17" name="مربع نص 16">
            <a:extLst>
              <a:ext uri="{FF2B5EF4-FFF2-40B4-BE49-F238E27FC236}">
                <a16:creationId xmlns:a16="http://schemas.microsoft.com/office/drawing/2014/main" id="{04D91232-9FBA-06B4-8BEE-923952AF9554}"/>
              </a:ext>
            </a:extLst>
          </p:cNvPr>
          <p:cNvSpPr txBox="1"/>
          <p:nvPr/>
        </p:nvSpPr>
        <p:spPr>
          <a:xfrm>
            <a:off x="98364" y="4943667"/>
            <a:ext cx="1549746" cy="1191816"/>
          </a:xfrm>
          <a:prstGeom prst="wedgeRoundRectCallout">
            <a:avLst>
              <a:gd name="adj1" fmla="val 55307"/>
              <a:gd name="adj2" fmla="val 57475"/>
              <a:gd name="adj3" fmla="val 16667"/>
            </a:avLst>
          </a:prstGeom>
          <a:solidFill>
            <a:srgbClr val="C00000"/>
          </a:solidFill>
          <a:ln w="57150">
            <a:solidFill>
              <a:srgbClr val="FF0000"/>
            </a:solidFill>
          </a:ln>
        </p:spPr>
        <p:txBody>
          <a:bodyPr wrap="square">
            <a:spAutoFit/>
          </a:bodyPr>
          <a:lstStyle/>
          <a:p>
            <a:r>
              <a:rPr lang="en-US" sz="2000" b="1" dirty="0">
                <a:solidFill>
                  <a:schemeClr val="accent5">
                    <a:lumMod val="20000"/>
                    <a:lumOff val="80000"/>
                  </a:schemeClr>
                </a:solidFill>
              </a:rPr>
              <a:t>Where’s she in the tree</a:t>
            </a:r>
            <a:r>
              <a:rPr lang="en-US" sz="2400" b="1" dirty="0">
                <a:solidFill>
                  <a:schemeClr val="accent5">
                    <a:lumMod val="20000"/>
                    <a:lumOff val="80000"/>
                  </a:schemeClr>
                </a:solidFill>
              </a:rPr>
              <a:t>?</a:t>
            </a:r>
            <a:endParaRPr lang="ar-SA" sz="2400" b="1" dirty="0">
              <a:solidFill>
                <a:schemeClr val="accent5">
                  <a:lumMod val="20000"/>
                  <a:lumOff val="80000"/>
                </a:schemeClr>
              </a:solidFill>
            </a:endParaRPr>
          </a:p>
        </p:txBody>
      </p:sp>
    </p:spTree>
    <p:extLst>
      <p:ext uri="{BB962C8B-B14F-4D97-AF65-F5344CB8AC3E}">
        <p14:creationId xmlns:p14="http://schemas.microsoft.com/office/powerpoint/2010/main" val="169928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1"/>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hlinkClick r:id="rId3" action="ppaction://hlinksldjump"/>
            <a:extLst>
              <a:ext uri="{FF2B5EF4-FFF2-40B4-BE49-F238E27FC236}">
                <a16:creationId xmlns:a16="http://schemas.microsoft.com/office/drawing/2014/main" id="{33E76243-0050-30AB-D2DB-8BA1E5B18DCD}"/>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grpSp>
        <p:nvGrpSpPr>
          <p:cNvPr id="18" name="مجموعة 17">
            <a:extLst>
              <a:ext uri="{FF2B5EF4-FFF2-40B4-BE49-F238E27FC236}">
                <a16:creationId xmlns:a16="http://schemas.microsoft.com/office/drawing/2014/main" id="{02DD8DBC-ECE1-6C30-3BD0-BF9DC3258EF7}"/>
              </a:ext>
            </a:extLst>
          </p:cNvPr>
          <p:cNvGrpSpPr/>
          <p:nvPr/>
        </p:nvGrpSpPr>
        <p:grpSpPr>
          <a:xfrm>
            <a:off x="9313740" y="2282627"/>
            <a:ext cx="2955108" cy="1197032"/>
            <a:chOff x="6304184" y="5055961"/>
            <a:chExt cx="3669875" cy="1331143"/>
          </a:xfrm>
        </p:grpSpPr>
        <p:sp>
          <p:nvSpPr>
            <p:cNvPr id="19" name="مستطيل 18">
              <a:extLst>
                <a:ext uri="{FF2B5EF4-FFF2-40B4-BE49-F238E27FC236}">
                  <a16:creationId xmlns:a16="http://schemas.microsoft.com/office/drawing/2014/main" id="{71A9E503-241E-D296-D077-E9B1180C2275}"/>
                </a:ext>
              </a:extLst>
            </p:cNvPr>
            <p:cNvSpPr/>
            <p:nvPr/>
          </p:nvSpPr>
          <p:spPr>
            <a:xfrm>
              <a:off x="6304184" y="5362161"/>
              <a:ext cx="2570334" cy="718744"/>
            </a:xfrm>
            <a:prstGeom prst="rect">
              <a:avLst/>
            </a:prstGeom>
            <a:solidFill>
              <a:srgbClr val="FF66CC"/>
            </a:solidFill>
            <a:scene3d>
              <a:camera prst="orthographicFront"/>
              <a:lightRig rig="threePt" dir="t"/>
            </a:scene3d>
            <a:sp3d>
              <a:bevelT w="152400" h="50800" prst="softRound"/>
            </a:sp3d>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600" dirty="0">
                  <a:latin typeface="Papyrus" panose="03070502060502030205" pitchFamily="66" charset="0"/>
                </a:rPr>
                <a:t>scanning</a:t>
              </a:r>
              <a:endParaRPr lang="ar-SA" sz="3600" dirty="0">
                <a:latin typeface="Papyrus" panose="03070502060502030205" pitchFamily="66" charset="0"/>
              </a:endParaRPr>
            </a:p>
          </p:txBody>
        </p:sp>
        <p:pic>
          <p:nvPicPr>
            <p:cNvPr id="20" name="Picture 2" descr="Free See Cliparts, Download Free Clip Art, Free Clip Art on ...">
              <a:extLst>
                <a:ext uri="{FF2B5EF4-FFF2-40B4-BE49-F238E27FC236}">
                  <a16:creationId xmlns:a16="http://schemas.microsoft.com/office/drawing/2014/main" id="{41D01E1F-EDF3-945A-62C1-744F08498C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1760" y="5055961"/>
              <a:ext cx="1482299" cy="1331143"/>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3D10C202-A067-077F-03C6-B96E35D0C2A7}"/>
              </a:ext>
            </a:extLst>
          </p:cNvPr>
          <p:cNvPicPr>
            <a:picLocks noChangeAspect="1"/>
          </p:cNvPicPr>
          <p:nvPr/>
        </p:nvPicPr>
        <p:blipFill>
          <a:blip r:embed="rId5"/>
          <a:stretch>
            <a:fillRect/>
          </a:stretch>
        </p:blipFill>
        <p:spPr>
          <a:xfrm>
            <a:off x="384914" y="235843"/>
            <a:ext cx="8430557" cy="6227290"/>
          </a:xfrm>
          <a:prstGeom prst="rect">
            <a:avLst/>
          </a:prstGeom>
        </p:spPr>
      </p:pic>
      <p:sp>
        <p:nvSpPr>
          <p:cNvPr id="7" name="مستطيل 6">
            <a:extLst>
              <a:ext uri="{FF2B5EF4-FFF2-40B4-BE49-F238E27FC236}">
                <a16:creationId xmlns:a16="http://schemas.microsoft.com/office/drawing/2014/main" id="{26019214-FA8D-AB54-CA2C-1271A5BC9FD4}"/>
              </a:ext>
            </a:extLst>
          </p:cNvPr>
          <p:cNvSpPr/>
          <p:nvPr/>
        </p:nvSpPr>
        <p:spPr>
          <a:xfrm>
            <a:off x="1818118" y="1451576"/>
            <a:ext cx="1703176"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Farah</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9" name="مستطيل 8">
            <a:extLst>
              <a:ext uri="{FF2B5EF4-FFF2-40B4-BE49-F238E27FC236}">
                <a16:creationId xmlns:a16="http://schemas.microsoft.com/office/drawing/2014/main" id="{1572A0BC-7EBA-D6D8-E953-327392957BBB}"/>
              </a:ext>
            </a:extLst>
          </p:cNvPr>
          <p:cNvSpPr/>
          <p:nvPr/>
        </p:nvSpPr>
        <p:spPr>
          <a:xfrm>
            <a:off x="3583961" y="1656037"/>
            <a:ext cx="2032465"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Hameed</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10" name="مستطيل 9">
            <a:extLst>
              <a:ext uri="{FF2B5EF4-FFF2-40B4-BE49-F238E27FC236}">
                <a16:creationId xmlns:a16="http://schemas.microsoft.com/office/drawing/2014/main" id="{016D0737-0BDF-39CA-3D4F-39AA3357F0B0}"/>
              </a:ext>
            </a:extLst>
          </p:cNvPr>
          <p:cNvSpPr/>
          <p:nvPr/>
        </p:nvSpPr>
        <p:spPr>
          <a:xfrm>
            <a:off x="608843" y="3733435"/>
            <a:ext cx="155504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Majida</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12" name="مستطيل 11">
            <a:extLst>
              <a:ext uri="{FF2B5EF4-FFF2-40B4-BE49-F238E27FC236}">
                <a16:creationId xmlns:a16="http://schemas.microsoft.com/office/drawing/2014/main" id="{D7CC5F5E-D1D3-2F31-D64D-F07932AC7890}"/>
              </a:ext>
            </a:extLst>
          </p:cNvPr>
          <p:cNvSpPr/>
          <p:nvPr/>
        </p:nvSpPr>
        <p:spPr>
          <a:xfrm>
            <a:off x="3228067" y="3767197"/>
            <a:ext cx="155504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Sahar</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21" name="مستطيل 20">
            <a:extLst>
              <a:ext uri="{FF2B5EF4-FFF2-40B4-BE49-F238E27FC236}">
                <a16:creationId xmlns:a16="http://schemas.microsoft.com/office/drawing/2014/main" id="{758FA8F7-E5EA-FED4-327E-A282F8A92354}"/>
              </a:ext>
            </a:extLst>
          </p:cNvPr>
          <p:cNvSpPr/>
          <p:nvPr/>
        </p:nvSpPr>
        <p:spPr>
          <a:xfrm>
            <a:off x="4573689" y="3675800"/>
            <a:ext cx="155504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Fahd</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29" name="مستطيل 28">
            <a:extLst>
              <a:ext uri="{FF2B5EF4-FFF2-40B4-BE49-F238E27FC236}">
                <a16:creationId xmlns:a16="http://schemas.microsoft.com/office/drawing/2014/main" id="{C2A9F339-EDA2-6430-C5F5-781EFE0D44DC}"/>
              </a:ext>
            </a:extLst>
          </p:cNvPr>
          <p:cNvSpPr/>
          <p:nvPr/>
        </p:nvSpPr>
        <p:spPr>
          <a:xfrm>
            <a:off x="7416842" y="3675799"/>
            <a:ext cx="155504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Maha</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30" name="مستطيل 29">
            <a:extLst>
              <a:ext uri="{FF2B5EF4-FFF2-40B4-BE49-F238E27FC236}">
                <a16:creationId xmlns:a16="http://schemas.microsoft.com/office/drawing/2014/main" id="{07E37F76-C1D0-98FE-2D2D-D737C970D20F}"/>
              </a:ext>
            </a:extLst>
          </p:cNvPr>
          <p:cNvSpPr/>
          <p:nvPr/>
        </p:nvSpPr>
        <p:spPr>
          <a:xfrm>
            <a:off x="3182913" y="5878358"/>
            <a:ext cx="155504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Amina</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31" name="مستطيل 30">
            <a:extLst>
              <a:ext uri="{FF2B5EF4-FFF2-40B4-BE49-F238E27FC236}">
                <a16:creationId xmlns:a16="http://schemas.microsoft.com/office/drawing/2014/main" id="{66A3E0D3-8C47-8747-476C-9E614EBDA12A}"/>
              </a:ext>
            </a:extLst>
          </p:cNvPr>
          <p:cNvSpPr/>
          <p:nvPr/>
        </p:nvSpPr>
        <p:spPr>
          <a:xfrm>
            <a:off x="6676518" y="5878358"/>
            <a:ext cx="155504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Faisal</a:t>
            </a:r>
            <a:endParaRPr lang="ar-SA" sz="3000" dirty="0">
              <a:ln w="0"/>
              <a:solidFill>
                <a:srgbClr val="C00000"/>
              </a:solidFill>
              <a:effectLst>
                <a:outerShdw blurRad="38100" dist="19050" dir="2700000" algn="tl" rotWithShape="0">
                  <a:schemeClr val="dk1">
                    <a:alpha val="40000"/>
                  </a:schemeClr>
                </a:outerShdw>
              </a:effectLst>
            </a:endParaRPr>
          </a:p>
        </p:txBody>
      </p:sp>
      <mc:AlternateContent xmlns:mc="http://schemas.openxmlformats.org/markup-compatibility/2006" xmlns:pslz="http://schemas.microsoft.com/office/powerpoint/2016/slidezoom">
        <mc:Choice Requires="pslz">
          <p:graphicFrame>
            <p:nvGraphicFramePr>
              <p:cNvPr id="33" name="صورة الشريحة 32">
                <a:extLst>
                  <a:ext uri="{FF2B5EF4-FFF2-40B4-BE49-F238E27FC236}">
                    <a16:creationId xmlns:a16="http://schemas.microsoft.com/office/drawing/2014/main" id="{AC38E4B7-E78E-C34E-7408-54DA9A6BDB3F}"/>
                  </a:ext>
                </a:extLst>
              </p:cNvPr>
              <p:cNvGraphicFramePr>
                <a:graphicFrameLocks noChangeAspect="1"/>
              </p:cNvGraphicFramePr>
              <p:nvPr>
                <p:extLst>
                  <p:ext uri="{D42A27DB-BD31-4B8C-83A1-F6EECF244321}">
                    <p14:modId xmlns:p14="http://schemas.microsoft.com/office/powerpoint/2010/main" val="4241970400"/>
                  </p:ext>
                </p:extLst>
              </p:nvPr>
            </p:nvGraphicFramePr>
            <p:xfrm>
              <a:off x="8849882" y="441239"/>
              <a:ext cx="3048000" cy="1714500"/>
            </p:xfrm>
            <a:graphic>
              <a:graphicData uri="http://schemas.microsoft.com/office/powerpoint/2016/slidezoom">
                <pslz:sldZm>
                  <pslz:sldZmObj sldId="604" cId="1699281192">
                    <pslz:zmPr id="{F3A9F12D-30EA-4CFF-8E30-EC61DA8B5822}"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3" name="صورة الشريحة 32">
                <a:hlinkClick r:id="rId7" action="ppaction://hlinksldjump"/>
                <a:extLst>
                  <a:ext uri="{FF2B5EF4-FFF2-40B4-BE49-F238E27FC236}">
                    <a16:creationId xmlns:a16="http://schemas.microsoft.com/office/drawing/2014/main" id="{AC38E4B7-E78E-C34E-7408-54DA9A6BDB3F}"/>
                  </a:ext>
                </a:extLst>
              </p:cNvPr>
              <p:cNvPicPr>
                <a:picLocks noGrp="1" noRot="1" noChangeAspect="1" noMove="1" noResize="1" noEditPoints="1" noAdjustHandles="1" noChangeArrowheads="1" noChangeShapeType="1"/>
              </p:cNvPicPr>
              <p:nvPr/>
            </p:nvPicPr>
            <p:blipFill>
              <a:blip r:embed="rId8"/>
              <a:stretch>
                <a:fillRect/>
              </a:stretch>
            </p:blipFill>
            <p:spPr>
              <a:xfrm>
                <a:off x="8849882" y="441239"/>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811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21"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4819" y="3429001"/>
            <a:ext cx="2498817" cy="3291388"/>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hlinkClick r:id="rId3" action="ppaction://hlinksldjump"/>
            <a:extLst>
              <a:ext uri="{FF2B5EF4-FFF2-40B4-BE49-F238E27FC236}">
                <a16:creationId xmlns:a16="http://schemas.microsoft.com/office/drawing/2014/main" id="{1A228F7B-6ABA-5822-877D-4059E54ABC99}"/>
              </a:ext>
            </a:extLst>
          </p:cNvPr>
          <p:cNvSpPr txBox="1"/>
          <p:nvPr/>
        </p:nvSpPr>
        <p:spPr>
          <a:xfrm rot="21326640">
            <a:off x="10671650" y="3783522"/>
            <a:ext cx="1275780" cy="369332"/>
          </a:xfrm>
          <a:prstGeom prst="rect">
            <a:avLst/>
          </a:prstGeom>
          <a:noFill/>
        </p:spPr>
        <p:txBody>
          <a:bodyPr wrap="square" rtlCol="1">
            <a:spAutoFit/>
          </a:bodyPr>
          <a:lstStyle/>
          <a:p>
            <a:r>
              <a:rPr lang="en-US" dirty="0"/>
              <a:t>Warm up</a:t>
            </a:r>
            <a:endParaRPr lang="ar-SA" dirty="0"/>
          </a:p>
        </p:txBody>
      </p:sp>
      <p:sp>
        <p:nvSpPr>
          <p:cNvPr id="7" name="مربع نص 6">
            <a:extLst>
              <a:ext uri="{FF2B5EF4-FFF2-40B4-BE49-F238E27FC236}">
                <a16:creationId xmlns:a16="http://schemas.microsoft.com/office/drawing/2014/main" id="{0096CC49-7632-5DF9-8EEC-E72C68199F99}"/>
              </a:ext>
            </a:extLst>
          </p:cNvPr>
          <p:cNvSpPr txBox="1"/>
          <p:nvPr/>
        </p:nvSpPr>
        <p:spPr>
          <a:xfrm>
            <a:off x="646785" y="317188"/>
            <a:ext cx="3911951" cy="1015663"/>
          </a:xfrm>
          <a:prstGeom prst="rect">
            <a:avLst/>
          </a:prstGeom>
          <a:solidFill>
            <a:schemeClr val="accent2"/>
          </a:solid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6000" dirty="0">
                <a:solidFill>
                  <a:schemeClr val="accent3">
                    <a:lumMod val="20000"/>
                    <a:lumOff val="80000"/>
                  </a:schemeClr>
                </a:solidFill>
                <a:latin typeface="Forte" panose="03060902040502070203" pitchFamily="66" charset="0"/>
              </a:rPr>
              <a:t>apostrophe</a:t>
            </a:r>
            <a:endParaRPr lang="ar-SA" sz="6000" dirty="0">
              <a:solidFill>
                <a:schemeClr val="accent3">
                  <a:lumMod val="20000"/>
                  <a:lumOff val="80000"/>
                </a:schemeClr>
              </a:solidFill>
              <a:latin typeface="Forte" panose="03060902040502070203" pitchFamily="66" charset="0"/>
            </a:endParaRPr>
          </a:p>
        </p:txBody>
      </p:sp>
      <p:pic>
        <p:nvPicPr>
          <p:cNvPr id="3" name="صورة 2">
            <a:extLst>
              <a:ext uri="{FF2B5EF4-FFF2-40B4-BE49-F238E27FC236}">
                <a16:creationId xmlns:a16="http://schemas.microsoft.com/office/drawing/2014/main" id="{1484A5E5-6857-2455-5576-B284C022FAEA}"/>
              </a:ext>
            </a:extLst>
          </p:cNvPr>
          <p:cNvPicPr>
            <a:picLocks noChangeAspect="1"/>
          </p:cNvPicPr>
          <p:nvPr/>
        </p:nvPicPr>
        <p:blipFill>
          <a:blip r:embed="rId4"/>
          <a:stretch>
            <a:fillRect/>
          </a:stretch>
        </p:blipFill>
        <p:spPr>
          <a:xfrm>
            <a:off x="0" y="1683395"/>
            <a:ext cx="12192000" cy="3140781"/>
          </a:xfrm>
          <a:prstGeom prst="rect">
            <a:avLst/>
          </a:prstGeom>
        </p:spPr>
      </p:pic>
      <p:sp>
        <p:nvSpPr>
          <p:cNvPr id="19" name="مربع نص 18">
            <a:extLst>
              <a:ext uri="{FF2B5EF4-FFF2-40B4-BE49-F238E27FC236}">
                <a16:creationId xmlns:a16="http://schemas.microsoft.com/office/drawing/2014/main" id="{BA7BA8D4-CC70-4AB1-21A9-AC35426A216B}"/>
              </a:ext>
            </a:extLst>
          </p:cNvPr>
          <p:cNvSpPr txBox="1"/>
          <p:nvPr/>
        </p:nvSpPr>
        <p:spPr>
          <a:xfrm>
            <a:off x="4996428" y="2322462"/>
            <a:ext cx="1437225" cy="510778"/>
          </a:xfrm>
          <a:prstGeom prst="wedgeRoundRectCallout">
            <a:avLst>
              <a:gd name="adj1" fmla="val 112711"/>
              <a:gd name="adj2" fmla="val -71777"/>
              <a:gd name="adj3" fmla="val 16667"/>
            </a:avLst>
          </a:prstGeom>
          <a:noFill/>
          <a:ln w="57150">
            <a:solidFill>
              <a:srgbClr val="FF0000"/>
            </a:solidFill>
          </a:ln>
        </p:spPr>
        <p:txBody>
          <a:bodyPr wrap="square">
            <a:spAutoFit/>
          </a:bodyPr>
          <a:lstStyle/>
          <a:p>
            <a:endParaRPr lang="ar-SA" sz="2400" b="1" dirty="0">
              <a:solidFill>
                <a:srgbClr val="FF0000"/>
              </a:solidFill>
            </a:endParaRPr>
          </a:p>
        </p:txBody>
      </p:sp>
      <p:sp>
        <p:nvSpPr>
          <p:cNvPr id="4" name="مربع نص 3">
            <a:extLst>
              <a:ext uri="{FF2B5EF4-FFF2-40B4-BE49-F238E27FC236}">
                <a16:creationId xmlns:a16="http://schemas.microsoft.com/office/drawing/2014/main" id="{F22C5E44-58F9-0DD9-E28A-8CE87C15B332}"/>
              </a:ext>
            </a:extLst>
          </p:cNvPr>
          <p:cNvSpPr txBox="1"/>
          <p:nvPr/>
        </p:nvSpPr>
        <p:spPr>
          <a:xfrm>
            <a:off x="3840123" y="3525957"/>
            <a:ext cx="1684605" cy="510778"/>
          </a:xfrm>
          <a:prstGeom prst="wedgeRoundRectCallout">
            <a:avLst>
              <a:gd name="adj1" fmla="val 101335"/>
              <a:gd name="adj2" fmla="val 6478"/>
              <a:gd name="adj3" fmla="val 16667"/>
            </a:avLst>
          </a:prstGeom>
          <a:noFill/>
          <a:ln w="57150">
            <a:solidFill>
              <a:srgbClr val="FF0000"/>
            </a:solidFill>
          </a:ln>
        </p:spPr>
        <p:txBody>
          <a:bodyPr wrap="square">
            <a:spAutoFit/>
          </a:bodyPr>
          <a:lstStyle/>
          <a:p>
            <a:endParaRPr lang="ar-SA" sz="2400" b="1" dirty="0">
              <a:solidFill>
                <a:srgbClr val="FF0000"/>
              </a:solidFill>
            </a:endParaRPr>
          </a:p>
        </p:txBody>
      </p:sp>
      <mc:AlternateContent xmlns:mc="http://schemas.openxmlformats.org/markup-compatibility/2006" xmlns:p14="http://schemas.microsoft.com/office/powerpoint/2010/main">
        <mc:Choice Requires="p14">
          <p:contentPart p14:bwMode="auto" r:id="rId5">
            <p14:nvContentPartPr>
              <p14:cNvPr id="8" name="حبر 7">
                <a:extLst>
                  <a:ext uri="{FF2B5EF4-FFF2-40B4-BE49-F238E27FC236}">
                    <a16:creationId xmlns:a16="http://schemas.microsoft.com/office/drawing/2014/main" id="{8F03BF5D-DFE5-A926-47B7-5F83FAC2EAD5}"/>
                  </a:ext>
                </a:extLst>
              </p14:cNvPr>
              <p14:cNvContentPartPr/>
              <p14:nvPr/>
            </p14:nvContentPartPr>
            <p14:xfrm>
              <a:off x="3107660" y="2639335"/>
              <a:ext cx="768960" cy="23400"/>
            </p14:xfrm>
          </p:contentPart>
        </mc:Choice>
        <mc:Fallback xmlns="">
          <p:pic>
            <p:nvPicPr>
              <p:cNvPr id="8" name="حبر 7">
                <a:extLst>
                  <a:ext uri="{FF2B5EF4-FFF2-40B4-BE49-F238E27FC236}">
                    <a16:creationId xmlns:a16="http://schemas.microsoft.com/office/drawing/2014/main" id="{8F03BF5D-DFE5-A926-47B7-5F83FAC2EAD5}"/>
                  </a:ext>
                </a:extLst>
              </p:cNvPr>
              <p:cNvPicPr/>
              <p:nvPr/>
            </p:nvPicPr>
            <p:blipFill>
              <a:blip r:embed="rId6"/>
              <a:stretch>
                <a:fillRect/>
              </a:stretch>
            </p:blipFill>
            <p:spPr>
              <a:xfrm>
                <a:off x="3054020" y="2531335"/>
                <a:ext cx="8766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حبر 9">
                <a:extLst>
                  <a:ext uri="{FF2B5EF4-FFF2-40B4-BE49-F238E27FC236}">
                    <a16:creationId xmlns:a16="http://schemas.microsoft.com/office/drawing/2014/main" id="{D36769D0-C668-93EC-F177-9AC9483C0D93}"/>
                  </a:ext>
                </a:extLst>
              </p14:cNvPr>
              <p14:cNvContentPartPr/>
              <p14:nvPr/>
            </p14:nvContentPartPr>
            <p14:xfrm>
              <a:off x="2209820" y="3031015"/>
              <a:ext cx="228600" cy="30960"/>
            </p14:xfrm>
          </p:contentPart>
        </mc:Choice>
        <mc:Fallback xmlns="">
          <p:pic>
            <p:nvPicPr>
              <p:cNvPr id="10" name="حبر 9">
                <a:extLst>
                  <a:ext uri="{FF2B5EF4-FFF2-40B4-BE49-F238E27FC236}">
                    <a16:creationId xmlns:a16="http://schemas.microsoft.com/office/drawing/2014/main" id="{D36769D0-C668-93EC-F177-9AC9483C0D93}"/>
                  </a:ext>
                </a:extLst>
              </p:cNvPr>
              <p:cNvPicPr/>
              <p:nvPr/>
            </p:nvPicPr>
            <p:blipFill>
              <a:blip r:embed="rId8"/>
              <a:stretch>
                <a:fillRect/>
              </a:stretch>
            </p:blipFill>
            <p:spPr>
              <a:xfrm>
                <a:off x="2155820" y="2923015"/>
                <a:ext cx="336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حبر 10">
                <a:extLst>
                  <a:ext uri="{FF2B5EF4-FFF2-40B4-BE49-F238E27FC236}">
                    <a16:creationId xmlns:a16="http://schemas.microsoft.com/office/drawing/2014/main" id="{F1A8F964-63A1-9681-1248-91A837F0AAEB}"/>
                  </a:ext>
                </a:extLst>
              </p14:cNvPr>
              <p14:cNvContentPartPr/>
              <p14:nvPr/>
            </p14:nvContentPartPr>
            <p14:xfrm>
              <a:off x="3142220" y="3761455"/>
              <a:ext cx="217080" cy="53640"/>
            </p14:xfrm>
          </p:contentPart>
        </mc:Choice>
        <mc:Fallback xmlns="">
          <p:pic>
            <p:nvPicPr>
              <p:cNvPr id="11" name="حبر 10">
                <a:extLst>
                  <a:ext uri="{FF2B5EF4-FFF2-40B4-BE49-F238E27FC236}">
                    <a16:creationId xmlns:a16="http://schemas.microsoft.com/office/drawing/2014/main" id="{F1A8F964-63A1-9681-1248-91A837F0AAEB}"/>
                  </a:ext>
                </a:extLst>
              </p:cNvPr>
              <p:cNvPicPr/>
              <p:nvPr/>
            </p:nvPicPr>
            <p:blipFill>
              <a:blip r:embed="rId10"/>
              <a:stretch>
                <a:fillRect/>
              </a:stretch>
            </p:blipFill>
            <p:spPr>
              <a:xfrm>
                <a:off x="3088220" y="3653455"/>
                <a:ext cx="324720" cy="269280"/>
              </a:xfrm>
              <a:prstGeom prst="rect">
                <a:avLst/>
              </a:prstGeom>
            </p:spPr>
          </p:pic>
        </mc:Fallback>
      </mc:AlternateContent>
      <p:grpSp>
        <p:nvGrpSpPr>
          <p:cNvPr id="14" name="مجموعة 13">
            <a:extLst>
              <a:ext uri="{FF2B5EF4-FFF2-40B4-BE49-F238E27FC236}">
                <a16:creationId xmlns:a16="http://schemas.microsoft.com/office/drawing/2014/main" id="{801A02A5-B00E-1026-CD7A-AF3BE259AF16}"/>
              </a:ext>
            </a:extLst>
          </p:cNvPr>
          <p:cNvGrpSpPr/>
          <p:nvPr/>
        </p:nvGrpSpPr>
        <p:grpSpPr>
          <a:xfrm>
            <a:off x="6675620" y="2819407"/>
            <a:ext cx="3552480" cy="65880"/>
            <a:chOff x="6675620" y="2823295"/>
            <a:chExt cx="3552480" cy="65880"/>
          </a:xfrm>
        </p:grpSpPr>
        <mc:AlternateContent xmlns:mc="http://schemas.openxmlformats.org/markup-compatibility/2006" xmlns:p14="http://schemas.microsoft.com/office/powerpoint/2010/main">
          <mc:Choice Requires="p14">
            <p:contentPart p14:bwMode="auto" r:id="rId11">
              <p14:nvContentPartPr>
                <p14:cNvPr id="12" name="حبر 11">
                  <a:extLst>
                    <a:ext uri="{FF2B5EF4-FFF2-40B4-BE49-F238E27FC236}">
                      <a16:creationId xmlns:a16="http://schemas.microsoft.com/office/drawing/2014/main" id="{1A5539B3-0720-A2E5-3DC5-220285E450DE}"/>
                    </a:ext>
                  </a:extLst>
                </p14:cNvPr>
                <p14:cNvContentPartPr/>
                <p14:nvPr/>
              </p14:nvContentPartPr>
              <p14:xfrm>
                <a:off x="6675620" y="2837335"/>
                <a:ext cx="1265760" cy="51840"/>
              </p14:xfrm>
            </p:contentPart>
          </mc:Choice>
          <mc:Fallback xmlns="">
            <p:pic>
              <p:nvPicPr>
                <p:cNvPr id="12" name="حبر 11">
                  <a:extLst>
                    <a:ext uri="{FF2B5EF4-FFF2-40B4-BE49-F238E27FC236}">
                      <a16:creationId xmlns:a16="http://schemas.microsoft.com/office/drawing/2014/main" id="{1A5539B3-0720-A2E5-3DC5-220285E450DE}"/>
                    </a:ext>
                  </a:extLst>
                </p:cNvPr>
                <p:cNvPicPr/>
                <p:nvPr/>
              </p:nvPicPr>
              <p:blipFill>
                <a:blip r:embed="rId12"/>
                <a:stretch>
                  <a:fillRect/>
                </a:stretch>
              </p:blipFill>
              <p:spPr>
                <a:xfrm>
                  <a:off x="6639620" y="2801695"/>
                  <a:ext cx="1337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حبر 12">
                  <a:extLst>
                    <a:ext uri="{FF2B5EF4-FFF2-40B4-BE49-F238E27FC236}">
                      <a16:creationId xmlns:a16="http://schemas.microsoft.com/office/drawing/2014/main" id="{1D33E955-90B4-88ED-F411-598A94515540}"/>
                    </a:ext>
                  </a:extLst>
                </p14:cNvPr>
                <p14:cNvContentPartPr/>
                <p14:nvPr/>
              </p14:nvContentPartPr>
              <p14:xfrm>
                <a:off x="8637980" y="2823295"/>
                <a:ext cx="1590120" cy="39960"/>
              </p14:xfrm>
            </p:contentPart>
          </mc:Choice>
          <mc:Fallback xmlns="">
            <p:pic>
              <p:nvPicPr>
                <p:cNvPr id="13" name="حبر 12">
                  <a:extLst>
                    <a:ext uri="{FF2B5EF4-FFF2-40B4-BE49-F238E27FC236}">
                      <a16:creationId xmlns:a16="http://schemas.microsoft.com/office/drawing/2014/main" id="{1D33E955-90B4-88ED-F411-598A94515540}"/>
                    </a:ext>
                  </a:extLst>
                </p:cNvPr>
                <p:cNvPicPr/>
                <p:nvPr/>
              </p:nvPicPr>
              <p:blipFill>
                <a:blip r:embed="rId14"/>
                <a:stretch>
                  <a:fillRect/>
                </a:stretch>
              </p:blipFill>
              <p:spPr>
                <a:xfrm>
                  <a:off x="8601980" y="2787655"/>
                  <a:ext cx="166176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6" name="حبر 15">
                <a:extLst>
                  <a:ext uri="{FF2B5EF4-FFF2-40B4-BE49-F238E27FC236}">
                    <a16:creationId xmlns:a16="http://schemas.microsoft.com/office/drawing/2014/main" id="{C47174D1-AAA3-08CE-87A2-D9AB561172EE}"/>
                  </a:ext>
                </a:extLst>
              </p14:cNvPr>
              <p14:cNvContentPartPr/>
              <p14:nvPr/>
            </p14:nvContentPartPr>
            <p14:xfrm>
              <a:off x="2972300" y="3245647"/>
              <a:ext cx="2189880" cy="35280"/>
            </p14:xfrm>
          </p:contentPart>
        </mc:Choice>
        <mc:Fallback xmlns="">
          <p:pic>
            <p:nvPicPr>
              <p:cNvPr id="16" name="حبر 15">
                <a:extLst>
                  <a:ext uri="{FF2B5EF4-FFF2-40B4-BE49-F238E27FC236}">
                    <a16:creationId xmlns:a16="http://schemas.microsoft.com/office/drawing/2014/main" id="{C47174D1-AAA3-08CE-87A2-D9AB561172EE}"/>
                  </a:ext>
                </a:extLst>
              </p:cNvPr>
              <p:cNvPicPr/>
              <p:nvPr/>
            </p:nvPicPr>
            <p:blipFill>
              <a:blip r:embed="rId16"/>
              <a:stretch>
                <a:fillRect/>
              </a:stretch>
            </p:blipFill>
            <p:spPr>
              <a:xfrm>
                <a:off x="2936300" y="3210007"/>
                <a:ext cx="2261520" cy="106920"/>
              </a:xfrm>
              <a:prstGeom prst="rect">
                <a:avLst/>
              </a:prstGeom>
            </p:spPr>
          </p:pic>
        </mc:Fallback>
      </mc:AlternateContent>
      <p:pic>
        <p:nvPicPr>
          <p:cNvPr id="17" name="Picture 2" descr="Share Ideas Stock Illustrations – 3,536 Share Ideas Stock ...">
            <a:extLst>
              <a:ext uri="{FF2B5EF4-FFF2-40B4-BE49-F238E27FC236}">
                <a16:creationId xmlns:a16="http://schemas.microsoft.com/office/drawing/2014/main" id="{B434A263-ECF2-43B1-0926-B0ACB1AD6FE1}"/>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932" y="4909912"/>
            <a:ext cx="2612747" cy="1525191"/>
          </a:xfrm>
          <a:prstGeom prst="rect">
            <a:avLst/>
          </a:prstGeom>
          <a:noFill/>
          <a:extLst>
            <a:ext uri="{909E8E84-426E-40DD-AFC4-6F175D3DCCD1}">
              <a14:hiddenFill xmlns:a14="http://schemas.microsoft.com/office/drawing/2010/main">
                <a:solidFill>
                  <a:srgbClr val="FFFFFF"/>
                </a:solidFill>
              </a14:hiddenFill>
            </a:ext>
          </a:extLst>
        </p:spPr>
      </p:pic>
      <p:sp>
        <p:nvSpPr>
          <p:cNvPr id="18" name="مستطيل 17">
            <a:extLst>
              <a:ext uri="{FF2B5EF4-FFF2-40B4-BE49-F238E27FC236}">
                <a16:creationId xmlns:a16="http://schemas.microsoft.com/office/drawing/2014/main" id="{6F949F3C-0C51-AAC0-ECF4-FF2AA264E657}"/>
              </a:ext>
            </a:extLst>
          </p:cNvPr>
          <p:cNvSpPr/>
          <p:nvPr/>
        </p:nvSpPr>
        <p:spPr>
          <a:xfrm>
            <a:off x="7182514" y="40249"/>
            <a:ext cx="3240048"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Maha’s book</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20" name="سهم: لليمين 19">
            <a:extLst>
              <a:ext uri="{FF2B5EF4-FFF2-40B4-BE49-F238E27FC236}">
                <a16:creationId xmlns:a16="http://schemas.microsoft.com/office/drawing/2014/main" id="{82EAF246-30FA-BA74-12E8-0FEAD945CB33}"/>
              </a:ext>
            </a:extLst>
          </p:cNvPr>
          <p:cNvSpPr/>
          <p:nvPr/>
        </p:nvSpPr>
        <p:spPr>
          <a:xfrm>
            <a:off x="4725405" y="683967"/>
            <a:ext cx="2858092" cy="733663"/>
          </a:xfrm>
          <a:prstGeom prst="rightArrow">
            <a:avLst/>
          </a:prstGeom>
          <a:noFill/>
          <a:ln>
            <a:solidFill>
              <a:srgbClr val="C00000"/>
            </a:solidFill>
          </a:ln>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dirty="0">
                <a:ln w="0"/>
                <a:solidFill>
                  <a:srgbClr val="0070C0"/>
                </a:solidFill>
                <a:effectLst>
                  <a:outerShdw blurRad="38100" dist="19050" dir="2700000" algn="tl" rotWithShape="0">
                    <a:schemeClr val="dk1">
                      <a:alpha val="40000"/>
                    </a:schemeClr>
                  </a:outerShdw>
                </a:effectLst>
              </a:rPr>
              <a:t>The book for the girl</a:t>
            </a:r>
            <a:endParaRPr lang="ar-SA" dirty="0">
              <a:ln w="0"/>
              <a:solidFill>
                <a:srgbClr val="0070C0"/>
              </a:solidFill>
              <a:effectLst>
                <a:outerShdw blurRad="38100" dist="19050" dir="2700000" algn="tl" rotWithShape="0">
                  <a:schemeClr val="dk1">
                    <a:alpha val="40000"/>
                  </a:schemeClr>
                </a:outerShdw>
              </a:effectLst>
            </a:endParaRPr>
          </a:p>
        </p:txBody>
      </p:sp>
      <p:sp>
        <p:nvSpPr>
          <p:cNvPr id="21" name="مستطيل 20">
            <a:extLst>
              <a:ext uri="{FF2B5EF4-FFF2-40B4-BE49-F238E27FC236}">
                <a16:creationId xmlns:a16="http://schemas.microsoft.com/office/drawing/2014/main" id="{255EB7F3-23AC-8F34-3C62-6834108CD5D4}"/>
              </a:ext>
            </a:extLst>
          </p:cNvPr>
          <p:cNvSpPr/>
          <p:nvPr/>
        </p:nvSpPr>
        <p:spPr>
          <a:xfrm>
            <a:off x="7418948" y="763365"/>
            <a:ext cx="3240048"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The girl’s book</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22" name="مستطيل 21">
            <a:extLst>
              <a:ext uri="{FF2B5EF4-FFF2-40B4-BE49-F238E27FC236}">
                <a16:creationId xmlns:a16="http://schemas.microsoft.com/office/drawing/2014/main" id="{41AF1135-9C0A-71F0-C4CE-C1C2F2A49F01}"/>
              </a:ext>
            </a:extLst>
          </p:cNvPr>
          <p:cNvSpPr/>
          <p:nvPr/>
        </p:nvSpPr>
        <p:spPr>
          <a:xfrm>
            <a:off x="7513446" y="1489385"/>
            <a:ext cx="3240048"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The girls’ book</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23" name="سهم: لليمين 22">
            <a:extLst>
              <a:ext uri="{FF2B5EF4-FFF2-40B4-BE49-F238E27FC236}">
                <a16:creationId xmlns:a16="http://schemas.microsoft.com/office/drawing/2014/main" id="{B99683B8-07B8-4DDD-DC5F-77658E3A9602}"/>
              </a:ext>
            </a:extLst>
          </p:cNvPr>
          <p:cNvSpPr/>
          <p:nvPr/>
        </p:nvSpPr>
        <p:spPr>
          <a:xfrm>
            <a:off x="4683697" y="1436251"/>
            <a:ext cx="2992883" cy="733663"/>
          </a:xfrm>
          <a:prstGeom prst="rightArrow">
            <a:avLst/>
          </a:prstGeom>
          <a:noFill/>
          <a:ln>
            <a:solidFill>
              <a:srgbClr val="C00000"/>
            </a:solidFill>
          </a:ln>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dirty="0">
                <a:ln w="0"/>
                <a:solidFill>
                  <a:srgbClr val="0070C0"/>
                </a:solidFill>
                <a:effectLst>
                  <a:outerShdw blurRad="38100" dist="19050" dir="2700000" algn="tl" rotWithShape="0">
                    <a:schemeClr val="dk1">
                      <a:alpha val="40000"/>
                    </a:schemeClr>
                  </a:outerShdw>
                </a:effectLst>
              </a:rPr>
              <a:t>The book for the girls</a:t>
            </a:r>
            <a:endParaRPr lang="ar-SA" dirty="0">
              <a:ln w="0"/>
              <a:solidFill>
                <a:srgbClr val="0070C0"/>
              </a:solidFill>
              <a:effectLst>
                <a:outerShdw blurRad="38100" dist="19050" dir="2700000" algn="tl" rotWithShape="0">
                  <a:schemeClr val="dk1">
                    <a:alpha val="40000"/>
                  </a:schemeClr>
                </a:outerShdw>
              </a:effectLst>
            </a:endParaRPr>
          </a:p>
        </p:txBody>
      </p:sp>
      <p:sp>
        <p:nvSpPr>
          <p:cNvPr id="24" name="سهم: لليمين 23">
            <a:extLst>
              <a:ext uri="{FF2B5EF4-FFF2-40B4-BE49-F238E27FC236}">
                <a16:creationId xmlns:a16="http://schemas.microsoft.com/office/drawing/2014/main" id="{D184C1E1-829A-CFE7-D058-6A1638706349}"/>
              </a:ext>
            </a:extLst>
          </p:cNvPr>
          <p:cNvSpPr/>
          <p:nvPr/>
        </p:nvSpPr>
        <p:spPr>
          <a:xfrm>
            <a:off x="4905042" y="-16575"/>
            <a:ext cx="2498817" cy="733663"/>
          </a:xfrm>
          <a:prstGeom prst="rightArrow">
            <a:avLst/>
          </a:prstGeom>
          <a:noFill/>
          <a:ln>
            <a:solidFill>
              <a:srgbClr val="C00000"/>
            </a:solidFill>
          </a:ln>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dirty="0">
                <a:ln w="0"/>
                <a:solidFill>
                  <a:srgbClr val="0070C0"/>
                </a:solidFill>
                <a:effectLst>
                  <a:outerShdw blurRad="38100" dist="19050" dir="2700000" algn="tl" rotWithShape="0">
                    <a:schemeClr val="dk1">
                      <a:alpha val="40000"/>
                    </a:schemeClr>
                  </a:outerShdw>
                </a:effectLst>
              </a:rPr>
              <a:t>The book for Maha</a:t>
            </a:r>
            <a:endParaRPr lang="ar-SA" dirty="0">
              <a:ln w="0"/>
              <a:solidFill>
                <a:srgbClr val="0070C0"/>
              </a:solidFill>
              <a:effectLst>
                <a:outerShdw blurRad="38100" dist="19050" dir="2700000" algn="tl" rotWithShape="0">
                  <a:schemeClr val="dk1">
                    <a:alpha val="40000"/>
                  </a:schemeClr>
                </a:outerShdw>
              </a:effectLst>
            </a:endParaRPr>
          </a:p>
        </p:txBody>
      </p:sp>
      <p:sp>
        <p:nvSpPr>
          <p:cNvPr id="25" name="سهم: لليمين 24">
            <a:extLst>
              <a:ext uri="{FF2B5EF4-FFF2-40B4-BE49-F238E27FC236}">
                <a16:creationId xmlns:a16="http://schemas.microsoft.com/office/drawing/2014/main" id="{28493F64-0790-D6F3-1123-EC85DF1AE493}"/>
              </a:ext>
            </a:extLst>
          </p:cNvPr>
          <p:cNvSpPr/>
          <p:nvPr/>
        </p:nvSpPr>
        <p:spPr>
          <a:xfrm>
            <a:off x="907067" y="5001244"/>
            <a:ext cx="2498817" cy="733663"/>
          </a:xfrm>
          <a:prstGeom prst="rightArrow">
            <a:avLst/>
          </a:prstGeom>
          <a:noFill/>
          <a:ln>
            <a:solidFill>
              <a:schemeClr val="tx1">
                <a:lumMod val="95000"/>
                <a:lumOff val="5000"/>
              </a:schemeClr>
            </a:solidFill>
          </a:ln>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dirty="0">
                <a:ln w="0"/>
                <a:solidFill>
                  <a:srgbClr val="0070C0"/>
                </a:solidFill>
                <a:effectLst>
                  <a:outerShdw blurRad="38100" dist="19050" dir="2700000" algn="tl" rotWithShape="0">
                    <a:schemeClr val="dk1">
                      <a:alpha val="40000"/>
                    </a:schemeClr>
                  </a:outerShdw>
                </a:effectLst>
              </a:rPr>
              <a:t>He is</a:t>
            </a:r>
            <a:endParaRPr lang="ar-SA" dirty="0">
              <a:ln w="0"/>
              <a:solidFill>
                <a:srgbClr val="0070C0"/>
              </a:solidFill>
              <a:effectLst>
                <a:outerShdw blurRad="38100" dist="19050" dir="2700000" algn="tl" rotWithShape="0">
                  <a:schemeClr val="dk1">
                    <a:alpha val="40000"/>
                  </a:schemeClr>
                </a:outerShdw>
              </a:effectLst>
            </a:endParaRPr>
          </a:p>
        </p:txBody>
      </p:sp>
      <p:sp>
        <p:nvSpPr>
          <p:cNvPr id="26" name="سهم: لليمين 25">
            <a:extLst>
              <a:ext uri="{FF2B5EF4-FFF2-40B4-BE49-F238E27FC236}">
                <a16:creationId xmlns:a16="http://schemas.microsoft.com/office/drawing/2014/main" id="{BF8A7C16-B619-387B-DD85-96D8CF8367A6}"/>
              </a:ext>
            </a:extLst>
          </p:cNvPr>
          <p:cNvSpPr/>
          <p:nvPr/>
        </p:nvSpPr>
        <p:spPr>
          <a:xfrm>
            <a:off x="860483" y="5773930"/>
            <a:ext cx="2498817" cy="733663"/>
          </a:xfrm>
          <a:prstGeom prst="rightArrow">
            <a:avLst/>
          </a:prstGeom>
          <a:noFill/>
          <a:ln>
            <a:solidFill>
              <a:schemeClr val="tx1">
                <a:lumMod val="95000"/>
                <a:lumOff val="5000"/>
              </a:schemeClr>
            </a:solidFill>
          </a:ln>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dirty="0">
                <a:ln w="0"/>
                <a:solidFill>
                  <a:srgbClr val="0070C0"/>
                </a:solidFill>
                <a:effectLst>
                  <a:outerShdw blurRad="38100" dist="19050" dir="2700000" algn="tl" rotWithShape="0">
                    <a:schemeClr val="dk1">
                      <a:alpha val="40000"/>
                    </a:schemeClr>
                  </a:outerShdw>
                </a:effectLst>
              </a:rPr>
              <a:t>I do not</a:t>
            </a:r>
            <a:endParaRPr lang="ar-SA" dirty="0">
              <a:ln w="0"/>
              <a:solidFill>
                <a:srgbClr val="0070C0"/>
              </a:solidFill>
              <a:effectLst>
                <a:outerShdw blurRad="38100" dist="19050" dir="2700000" algn="tl" rotWithShape="0">
                  <a:schemeClr val="dk1">
                    <a:alpha val="40000"/>
                  </a:schemeClr>
                </a:outerShdw>
              </a:effectLst>
            </a:endParaRPr>
          </a:p>
        </p:txBody>
      </p:sp>
      <p:sp>
        <p:nvSpPr>
          <p:cNvPr id="27" name="مستطيل 26">
            <a:extLst>
              <a:ext uri="{FF2B5EF4-FFF2-40B4-BE49-F238E27FC236}">
                <a16:creationId xmlns:a16="http://schemas.microsoft.com/office/drawing/2014/main" id="{0E7E4DEB-D8F3-676B-EC9F-EA3913E3E3E0}"/>
              </a:ext>
            </a:extLst>
          </p:cNvPr>
          <p:cNvSpPr/>
          <p:nvPr/>
        </p:nvSpPr>
        <p:spPr>
          <a:xfrm>
            <a:off x="3045162" y="5009347"/>
            <a:ext cx="168451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He’s</a:t>
            </a:r>
            <a:endParaRPr lang="ar-SA" sz="3000" dirty="0">
              <a:ln w="0"/>
              <a:solidFill>
                <a:srgbClr val="C00000"/>
              </a:solidFill>
              <a:effectLst>
                <a:outerShdw blurRad="38100" dist="19050" dir="2700000" algn="tl" rotWithShape="0">
                  <a:schemeClr val="dk1">
                    <a:alpha val="40000"/>
                  </a:schemeClr>
                </a:outerShdw>
              </a:effectLst>
            </a:endParaRPr>
          </a:p>
        </p:txBody>
      </p:sp>
      <p:sp>
        <p:nvSpPr>
          <p:cNvPr id="28" name="مستطيل 27">
            <a:extLst>
              <a:ext uri="{FF2B5EF4-FFF2-40B4-BE49-F238E27FC236}">
                <a16:creationId xmlns:a16="http://schemas.microsoft.com/office/drawing/2014/main" id="{B02555A6-DF2F-F85D-47C9-5B33D5757BC8}"/>
              </a:ext>
            </a:extLst>
          </p:cNvPr>
          <p:cNvSpPr/>
          <p:nvPr/>
        </p:nvSpPr>
        <p:spPr>
          <a:xfrm>
            <a:off x="3220525" y="5850328"/>
            <a:ext cx="1684517" cy="584775"/>
          </a:xfrm>
          <a:prstGeom prst="rect">
            <a:avLst/>
          </a:prstGeom>
          <a:no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3200" dirty="0">
                <a:ln w="0"/>
                <a:solidFill>
                  <a:srgbClr val="C00000"/>
                </a:solidFill>
                <a:effectLst>
                  <a:outerShdw blurRad="38100" dist="19050" dir="2700000" algn="tl" rotWithShape="0">
                    <a:schemeClr val="dk1">
                      <a:alpha val="40000"/>
                    </a:schemeClr>
                  </a:outerShdw>
                </a:effectLst>
              </a:rPr>
              <a:t>I don’t</a:t>
            </a:r>
            <a:endParaRPr lang="ar-SA" sz="3000"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39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drawProgress</p:attrName>
                                        </p:attrNameLst>
                                      </p:cBhvr>
                                      <p:tavLst>
                                        <p:tav tm="0">
                                          <p:val>
                                            <p:fltVal val="0"/>
                                          </p:val>
                                        </p:tav>
                                        <p:tav tm="100000">
                                          <p:val>
                                            <p:fltVal val="1"/>
                                          </p:val>
                                        </p:tav>
                                      </p:tavLst>
                                    </p:anim>
                                  </p:childTnLst>
                                </p:cTn>
                              </p:par>
                              <p:par>
                                <p:cTn id="13" presetID="63"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drawProgress</p:attrName>
                                        </p:attrNameLst>
                                      </p:cBhvr>
                                      <p:tavLst>
                                        <p:tav tm="0">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down)">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wipe(down)">
                                      <p:cBhvr>
                                        <p:cTn id="45" dur="500"/>
                                        <p:tgtEl>
                                          <p:spTgt spid="2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wipe(down)">
                                      <p:cBhvr>
                                        <p:cTn id="55" dur="500"/>
                                        <p:tgtEl>
                                          <p:spTgt spid="2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wipe(down)">
                                      <p:cBhvr>
                                        <p:cTn id="65" dur="500"/>
                                        <p:tgtEl>
                                          <p:spTgt spid="2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18" grpId="0"/>
      <p:bldP spid="21" grpId="0"/>
      <p:bldP spid="22"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مشاهدة صورة المصدر">
            <a:extLst>
              <a:ext uri="{FF2B5EF4-FFF2-40B4-BE49-F238E27FC236}">
                <a16:creationId xmlns:a16="http://schemas.microsoft.com/office/drawing/2014/main" id="{CBD6C0D7-C24B-0764-A2A3-5B8AE18853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96939" y="4430011"/>
            <a:ext cx="1796697" cy="229037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مجموعة 5">
            <a:extLst>
              <a:ext uri="{FF2B5EF4-FFF2-40B4-BE49-F238E27FC236}">
                <a16:creationId xmlns:a16="http://schemas.microsoft.com/office/drawing/2014/main" id="{0DE94DA2-21A3-673C-12E1-40ECD229F939}"/>
              </a:ext>
            </a:extLst>
          </p:cNvPr>
          <p:cNvGrpSpPr/>
          <p:nvPr/>
        </p:nvGrpSpPr>
        <p:grpSpPr>
          <a:xfrm>
            <a:off x="8695070" y="216732"/>
            <a:ext cx="3336194" cy="1425427"/>
            <a:chOff x="8020382" y="1272326"/>
            <a:chExt cx="3826108" cy="1656828"/>
          </a:xfrm>
        </p:grpSpPr>
        <p:sp>
          <p:nvSpPr>
            <p:cNvPr id="7" name="مستطيل 6">
              <a:extLst>
                <a:ext uri="{FF2B5EF4-FFF2-40B4-BE49-F238E27FC236}">
                  <a16:creationId xmlns:a16="http://schemas.microsoft.com/office/drawing/2014/main" id="{7F6A4A72-68EC-B6BB-BDD6-0E66B3BE2B88}"/>
                </a:ext>
              </a:extLst>
            </p:cNvPr>
            <p:cNvSpPr/>
            <p:nvPr/>
          </p:nvSpPr>
          <p:spPr>
            <a:xfrm>
              <a:off x="8020382" y="2177899"/>
              <a:ext cx="3631373" cy="751255"/>
            </a:xfrm>
            <a:prstGeom prst="rect">
              <a:avLst/>
            </a:prstGeom>
            <a:solidFill>
              <a:srgbClr val="FF66CC"/>
            </a:solidFill>
            <a:scene3d>
              <a:camera prst="orthographicFront"/>
              <a:lightRig rig="threePt" dir="t"/>
            </a:scene3d>
            <a:sp3d>
              <a:bevelT w="152400" h="50800" prst="softRound"/>
            </a:sp3d>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3600" dirty="0">
                  <a:latin typeface="Papyrus" panose="03070502060502030205" pitchFamily="66" charset="0"/>
                </a:rPr>
                <a:t> </a:t>
              </a:r>
              <a:r>
                <a:rPr lang="en-US" sz="3200" dirty="0">
                  <a:latin typeface="Papyrus" panose="03070502060502030205" pitchFamily="66" charset="0"/>
                </a:rPr>
                <a:t>Think pair share</a:t>
              </a:r>
              <a:endParaRPr lang="ar-SA" sz="3600" dirty="0">
                <a:latin typeface="Papyrus" panose="03070502060502030205" pitchFamily="66" charset="0"/>
              </a:endParaRPr>
            </a:p>
          </p:txBody>
        </p:sp>
        <p:sp>
          <p:nvSpPr>
            <p:cNvPr id="8" name="سهم: لليمين 7">
              <a:extLst>
                <a:ext uri="{FF2B5EF4-FFF2-40B4-BE49-F238E27FC236}">
                  <a16:creationId xmlns:a16="http://schemas.microsoft.com/office/drawing/2014/main" id="{5EEB8050-4094-0AF6-9D0A-45BE3657E552}"/>
                </a:ext>
              </a:extLst>
            </p:cNvPr>
            <p:cNvSpPr/>
            <p:nvPr/>
          </p:nvSpPr>
          <p:spPr>
            <a:xfrm>
              <a:off x="9032233" y="1691914"/>
              <a:ext cx="256425" cy="208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لليمين 9">
              <a:extLst>
                <a:ext uri="{FF2B5EF4-FFF2-40B4-BE49-F238E27FC236}">
                  <a16:creationId xmlns:a16="http://schemas.microsoft.com/office/drawing/2014/main" id="{687F5781-998F-9737-AF6F-E0CB09393408}"/>
                </a:ext>
              </a:extLst>
            </p:cNvPr>
            <p:cNvSpPr/>
            <p:nvPr/>
          </p:nvSpPr>
          <p:spPr>
            <a:xfrm>
              <a:off x="10268683" y="1658672"/>
              <a:ext cx="256425" cy="208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 name="صورة 10">
              <a:extLst>
                <a:ext uri="{FF2B5EF4-FFF2-40B4-BE49-F238E27FC236}">
                  <a16:creationId xmlns:a16="http://schemas.microsoft.com/office/drawing/2014/main" id="{84F77572-0A3F-C14B-70A6-2AA674652EFF}"/>
                </a:ext>
              </a:extLst>
            </p:cNvPr>
            <p:cNvPicPr>
              <a:picLocks noChangeAspect="1"/>
            </p:cNvPicPr>
            <p:nvPr/>
          </p:nvPicPr>
          <p:blipFill>
            <a:blip r:embed="rId3"/>
            <a:stretch>
              <a:fillRect/>
            </a:stretch>
          </p:blipFill>
          <p:spPr>
            <a:xfrm>
              <a:off x="8288195" y="1413577"/>
              <a:ext cx="744039" cy="693108"/>
            </a:xfrm>
            <a:prstGeom prst="rect">
              <a:avLst/>
            </a:prstGeom>
          </p:spPr>
        </p:pic>
        <p:pic>
          <p:nvPicPr>
            <p:cNvPr id="12" name="صورة 11">
              <a:extLst>
                <a:ext uri="{FF2B5EF4-FFF2-40B4-BE49-F238E27FC236}">
                  <a16:creationId xmlns:a16="http://schemas.microsoft.com/office/drawing/2014/main" id="{33C877D5-1DB2-DC15-1777-1E274203C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659" y="1272326"/>
              <a:ext cx="1015127" cy="919856"/>
            </a:xfrm>
            <a:prstGeom prst="rect">
              <a:avLst/>
            </a:prstGeom>
          </p:spPr>
        </p:pic>
        <p:pic>
          <p:nvPicPr>
            <p:cNvPr id="13" name="صورة 12">
              <a:extLst>
                <a:ext uri="{FF2B5EF4-FFF2-40B4-BE49-F238E27FC236}">
                  <a16:creationId xmlns:a16="http://schemas.microsoft.com/office/drawing/2014/main" id="{5D640B89-DF5A-6033-8D75-F898861006DD}"/>
                </a:ext>
              </a:extLst>
            </p:cNvPr>
            <p:cNvPicPr>
              <a:picLocks noChangeAspect="1"/>
            </p:cNvPicPr>
            <p:nvPr/>
          </p:nvPicPr>
          <p:blipFill>
            <a:blip r:embed="rId5"/>
            <a:stretch>
              <a:fillRect/>
            </a:stretch>
          </p:blipFill>
          <p:spPr>
            <a:xfrm>
              <a:off x="10473616" y="1503996"/>
              <a:ext cx="1372874" cy="461665"/>
            </a:xfrm>
            <a:prstGeom prst="rect">
              <a:avLst/>
            </a:prstGeom>
          </p:spPr>
        </p:pic>
      </p:grpSp>
      <p:pic>
        <p:nvPicPr>
          <p:cNvPr id="3" name="صورة 2">
            <a:extLst>
              <a:ext uri="{FF2B5EF4-FFF2-40B4-BE49-F238E27FC236}">
                <a16:creationId xmlns:a16="http://schemas.microsoft.com/office/drawing/2014/main" id="{DCC171B4-B78F-06C7-2C57-61F6C2115F0F}"/>
              </a:ext>
            </a:extLst>
          </p:cNvPr>
          <p:cNvPicPr>
            <a:picLocks noChangeAspect="1"/>
          </p:cNvPicPr>
          <p:nvPr/>
        </p:nvPicPr>
        <p:blipFill>
          <a:blip r:embed="rId6"/>
          <a:stretch>
            <a:fillRect/>
          </a:stretch>
        </p:blipFill>
        <p:spPr>
          <a:xfrm>
            <a:off x="0" y="1968943"/>
            <a:ext cx="12192000" cy="918092"/>
          </a:xfrm>
          <a:prstGeom prst="rect">
            <a:avLst/>
          </a:prstGeom>
        </p:spPr>
      </p:pic>
      <p:pic>
        <p:nvPicPr>
          <p:cNvPr id="2050" name="Picture 2" descr="What is the Big Write? | Teaching Wiki - Twinkl">
            <a:extLst>
              <a:ext uri="{FF2B5EF4-FFF2-40B4-BE49-F238E27FC236}">
                <a16:creationId xmlns:a16="http://schemas.microsoft.com/office/drawing/2014/main" id="{C37EEE37-0A4D-F43C-AD2A-CB1E652E170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8672" y="3509449"/>
            <a:ext cx="5541666" cy="27708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amily Tree Stock Illustrations, Cliparts and Royalty Free ...">
            <a:extLst>
              <a:ext uri="{FF2B5EF4-FFF2-40B4-BE49-F238E27FC236}">
                <a16:creationId xmlns:a16="http://schemas.microsoft.com/office/drawing/2014/main" id="{8C31427B-566A-02FE-6055-8CDE9A8056F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3539" y="3144373"/>
            <a:ext cx="3230655" cy="321629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16" name="حبر 15">
                <a:extLst>
                  <a:ext uri="{FF2B5EF4-FFF2-40B4-BE49-F238E27FC236}">
                    <a16:creationId xmlns:a16="http://schemas.microsoft.com/office/drawing/2014/main" id="{DD451D89-9B3D-A501-C85B-32852FD40718}"/>
                  </a:ext>
                </a:extLst>
              </p14:cNvPr>
              <p14:cNvContentPartPr/>
              <p14:nvPr/>
            </p14:nvContentPartPr>
            <p14:xfrm>
              <a:off x="3135020" y="2235775"/>
              <a:ext cx="1310760" cy="70560"/>
            </p14:xfrm>
          </p:contentPart>
        </mc:Choice>
        <mc:Fallback xmlns="">
          <p:pic>
            <p:nvPicPr>
              <p:cNvPr id="16" name="حبر 15">
                <a:extLst>
                  <a:ext uri="{FF2B5EF4-FFF2-40B4-BE49-F238E27FC236}">
                    <a16:creationId xmlns:a16="http://schemas.microsoft.com/office/drawing/2014/main" id="{DD451D89-9B3D-A501-C85B-32852FD40718}"/>
                  </a:ext>
                </a:extLst>
              </p:cNvPr>
              <p:cNvPicPr/>
              <p:nvPr/>
            </p:nvPicPr>
            <p:blipFill>
              <a:blip r:embed="rId10"/>
              <a:stretch>
                <a:fillRect/>
              </a:stretch>
            </p:blipFill>
            <p:spPr>
              <a:xfrm>
                <a:off x="3081020" y="2128135"/>
                <a:ext cx="14184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حبر 18">
                <a:extLst>
                  <a:ext uri="{FF2B5EF4-FFF2-40B4-BE49-F238E27FC236}">
                    <a16:creationId xmlns:a16="http://schemas.microsoft.com/office/drawing/2014/main" id="{9DC0133F-7424-0008-4573-4BDC87999129}"/>
                  </a:ext>
                </a:extLst>
              </p14:cNvPr>
              <p14:cNvContentPartPr/>
              <p14:nvPr/>
            </p14:nvContentPartPr>
            <p14:xfrm>
              <a:off x="9054860" y="2165575"/>
              <a:ext cx="2043720" cy="142560"/>
            </p14:xfrm>
          </p:contentPart>
        </mc:Choice>
        <mc:Fallback xmlns="">
          <p:pic>
            <p:nvPicPr>
              <p:cNvPr id="19" name="حبر 18">
                <a:extLst>
                  <a:ext uri="{FF2B5EF4-FFF2-40B4-BE49-F238E27FC236}">
                    <a16:creationId xmlns:a16="http://schemas.microsoft.com/office/drawing/2014/main" id="{9DC0133F-7424-0008-4573-4BDC87999129}"/>
                  </a:ext>
                </a:extLst>
              </p:cNvPr>
              <p:cNvPicPr/>
              <p:nvPr/>
            </p:nvPicPr>
            <p:blipFill>
              <a:blip r:embed="rId12"/>
              <a:stretch>
                <a:fillRect/>
              </a:stretch>
            </p:blipFill>
            <p:spPr>
              <a:xfrm>
                <a:off x="9001220" y="2057935"/>
                <a:ext cx="2151360" cy="358200"/>
              </a:xfrm>
              <a:prstGeom prst="rect">
                <a:avLst/>
              </a:prstGeom>
            </p:spPr>
          </p:pic>
        </mc:Fallback>
      </mc:AlternateContent>
    </p:spTree>
    <p:extLst>
      <p:ext uri="{BB962C8B-B14F-4D97-AF65-F5344CB8AC3E}">
        <p14:creationId xmlns:p14="http://schemas.microsoft.com/office/powerpoint/2010/main" val="36627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750" fill="hold"/>
                                        <p:tgtEl>
                                          <p:spTgt spid="1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قاعات">
  <a:themeElements>
    <a:clrScheme name="أصفر برتقالي">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فقاعات">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فقاعات">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فقاعات</Template>
  <TotalTime>0</TotalTime>
  <Words>310</Words>
  <Application>Microsoft Office PowerPoint</Application>
  <PresentationFormat>شاشة عريضة</PresentationFormat>
  <Paragraphs>88</Paragraphs>
  <Slides>15</Slides>
  <Notes>0</Notes>
  <HiddenSlides>1</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15</vt:i4>
      </vt:variant>
    </vt:vector>
  </HeadingPairs>
  <TitlesOfParts>
    <vt:vector size="22" baseType="lpstr">
      <vt:lpstr>Aharoni</vt:lpstr>
      <vt:lpstr>Century Gothic</vt:lpstr>
      <vt:lpstr>Forte</vt:lpstr>
      <vt:lpstr>Garamond</vt:lpstr>
      <vt:lpstr>Goudy Old Style</vt:lpstr>
      <vt:lpstr>Papyrus</vt:lpstr>
      <vt:lpstr>فقاعات</vt:lpstr>
      <vt:lpstr>9 project 10 writing 11 form, meaning &amp; function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Lets play</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Listen &amp; discuss 2 pair work</dc:title>
  <dc:creator>Dalal Otaibi</dc:creator>
  <cp:lastModifiedBy>Dalal Otaibi</cp:lastModifiedBy>
  <cp:revision>54</cp:revision>
  <dcterms:created xsi:type="dcterms:W3CDTF">2022-08-28T18:22:39Z</dcterms:created>
  <dcterms:modified xsi:type="dcterms:W3CDTF">2023-10-21T08:36:33Z</dcterms:modified>
</cp:coreProperties>
</file>