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notesMasterIdLst>
    <p:notesMasterId r:id="rId44"/>
  </p:notesMasterIdLst>
  <p:sldIdLst>
    <p:sldId id="344" r:id="rId2"/>
    <p:sldId id="341" r:id="rId3"/>
    <p:sldId id="342" r:id="rId4"/>
    <p:sldId id="256" r:id="rId5"/>
    <p:sldId id="257" r:id="rId6"/>
    <p:sldId id="271" r:id="rId7"/>
    <p:sldId id="261" r:id="rId8"/>
    <p:sldId id="258" r:id="rId9"/>
    <p:sldId id="259" r:id="rId10"/>
    <p:sldId id="319" r:id="rId11"/>
    <p:sldId id="320" r:id="rId12"/>
    <p:sldId id="345" r:id="rId13"/>
    <p:sldId id="346" r:id="rId14"/>
    <p:sldId id="347" r:id="rId15"/>
    <p:sldId id="263" r:id="rId16"/>
    <p:sldId id="264" r:id="rId17"/>
    <p:sldId id="349" r:id="rId18"/>
    <p:sldId id="348" r:id="rId19"/>
    <p:sldId id="322" r:id="rId20"/>
    <p:sldId id="329" r:id="rId21"/>
    <p:sldId id="328" r:id="rId22"/>
    <p:sldId id="323" r:id="rId23"/>
    <p:sldId id="324" r:id="rId24"/>
    <p:sldId id="326" r:id="rId25"/>
    <p:sldId id="325" r:id="rId26"/>
    <p:sldId id="327" r:id="rId27"/>
    <p:sldId id="333" r:id="rId28"/>
    <p:sldId id="330" r:id="rId29"/>
    <p:sldId id="331" r:id="rId30"/>
    <p:sldId id="332" r:id="rId31"/>
    <p:sldId id="270" r:id="rId32"/>
    <p:sldId id="334" r:id="rId33"/>
    <p:sldId id="335" r:id="rId34"/>
    <p:sldId id="276" r:id="rId35"/>
    <p:sldId id="277" r:id="rId36"/>
    <p:sldId id="336" r:id="rId37"/>
    <p:sldId id="340" r:id="rId38"/>
    <p:sldId id="275" r:id="rId39"/>
    <p:sldId id="337" r:id="rId40"/>
    <p:sldId id="338" r:id="rId41"/>
    <p:sldId id="339" r:id="rId42"/>
    <p:sldId id="282" r:id="rId43"/>
  </p:sldIdLst>
  <p:sldSz cx="12192000" cy="6858000"/>
  <p:notesSz cx="6858000" cy="9144000"/>
  <p:embeddedFontLst>
    <p:embeddedFont>
      <p:font typeface="Berlin Sans FB" panose="020E0602020502020306" pitchFamily="3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volini" panose="03000502040302020204" pitchFamily="66" charset="0"/>
      <p:regular r:id="rId53"/>
      <p:bold r:id="rId54"/>
      <p:italic r:id="rId55"/>
      <p:boldItalic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Jokerman" pitchFamily="82" charset="0"/>
      <p:regular r:id="rId61"/>
    </p:embeddedFont>
  </p:embeddedFontLst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ser" initials="Y" lastIdx="1" clrIdx="0">
    <p:extLst>
      <p:ext uri="{19B8F6BF-5375-455C-9EA6-DF929625EA0E}">
        <p15:presenceInfo xmlns:p15="http://schemas.microsoft.com/office/powerpoint/2012/main" userId="Ya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A8"/>
    <a:srgbClr val="FF7995"/>
    <a:srgbClr val="00B9BC"/>
    <a:srgbClr val="B0E1F1"/>
    <a:srgbClr val="F6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88304" autoAdjust="0"/>
  </p:normalViewPr>
  <p:slideViewPr>
    <p:cSldViewPr snapToGrid="0">
      <p:cViewPr varScale="1">
        <p:scale>
          <a:sx n="76" d="100"/>
          <a:sy n="76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7T19:40:21.626" idx="1">
    <p:pos x="164" y="-476"/>
    <p:text>هذا القالب مصمم ومقدم حصريًا من قبل "بوربوينت بالعربي Arabppt.com". لمزيد من القوالب العربية الاحترافية، يمكنكم تصفح موقعنا وتنزيل القوالب العربية الاحترافية مجانًا.</p:text>
    <p:extLst>
      <p:ext uri="{C676402C-5697-4E1C-873F-D02D1690AC5C}">
        <p15:threadingInfo xmlns:p15="http://schemas.microsoft.com/office/powerpoint/2012/main" timeZoneBias="-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1T21:38:33.284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4226.00098"/>
      <inkml:brushProperty name="anchorY" value="-6934.96631"/>
      <inkml:brushProperty name="scaleFactor" value="0.5"/>
    </inkml:brush>
  </inkml:definitions>
  <inkml:trace contextRef="#ctx0" brushRef="#br0">0 1 24575,'0'0'0,"70"57"0,42 38 0,4 7 0,4 4 0,-4 0 0,-7-5 0,-8-4 0,-7-7 0,-7-4 0,-3-3 0,-5-5 0,-8-5 0,-7-7 0,-10-5 0,-7-7 0,-8-5 0,-7-7 0,-1-4 0,-6-3 0,-3-6 0,-3-2 0,-2-1 0,-1-5 0,1 2 0,-2-3 0,-3 1 0,1-4 0,-4 2 0,-2-3 0,-2 0 0,-3 0 0,0-3 0,-2 0 0,-2 0 0,2-3 0,-1-3 0,1-1 0,0 0 0,-3 1 0,-4 3 0,-4 2 0,-1-1 0,-7 1 0,-6-3 0,-9-2 0,-6-3 0,-7-1 0,-4-2 0,-3-1 0,2 0 0,2 0 0,5-1 0,5 1 0,5-1 0,7 1 0,5 0 0,4 0 0,2 0 0,4 0 0,4 0 0,4 0 0,3 0 0,1 0 0,1 0 0,4 0 0,7 0 0,6 3 0,10 4 0,10 4 0,14 4 0,8 3 0,5 4 0,4 4 0,1 2 0,-4 0 0,-4-4 0,-6-1 0,-8-3 0,-6-2 0,-6-4 0,-9-3 0,-7-5 0,-6-4 0,-8-1 0,-1-1 0,-4 0 0,2-5 0,1-5 0,-1-10 0,3-12 0,3-11 0,2-13 0,4-13 0,0-10 0,6-9 0,-1-5 0,6-5 0,0 7 0,4 5 0,3 7 0,-1 9 0,-2 11 0,-2 11 0,-3 6 0,-4 8 0,-2 9 0,-4 6 0,-5 9 0,-3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1T21:39:02.052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1892 1 24575,'0'0'0,"-63"52"0,-45 42 0,-13 13 0,-9 15 0,-3 7 0,3 0 0,1 0 0,2 2 0,6-1 0,6-4 0,6-7 0,10-10 0,10-11 0,9-13 0,13-14 0,9-14 0,11-15 0,7-11 0,9-9 0,7-9 0,8-5 0,6-5 0,2-6 0,4-6 0,1-10 0,2-10 0,3-12 0,4-14 0,3-10 0,5-9 0,2-6 0,1-1 0,3 2 0,0 4 0,-2 7 0,0 3 0,-2 8 0,0 8 0,-2 8 0,1 8 0,-4 8 0,-3 8 0,-3 6 0,-2 6 0,-1 3 0,-2 5 0,-1 4 0,-2 8 0,-3 11 0,-4 13 0,-4 14 0,-4 11 0,-5 10 0,1 5 0,-3 4 0,2-3 0,2-6 0,3-8 0,1-8 0,1-10 0,2-7 0,3-10 0,3-6 0,3-6 0,2-4 0,2-4 0,1-4 0,1-3 0,-1-3 0,1 0 0,-1-2 0,1 0 0,-1 1 0,3-1 0,5 3 0,9 3 0,11 1 0,18 2 0,20-1 0,20 1 0,20-1 0,15-1 0,8-2 0,2-2 0,-3-1 0,-5-3 0,-11-4 0,-8-3 0,-14-2 0,-11-2 0,-13-1 0,-13 2 0,-15 3 0,-14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1T21:39:44.019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6905.5293"/>
      <inkml:brushProperty name="anchorY" value="-8580.68164"/>
      <inkml:brushProperty name="scaleFactor" value="0.5"/>
    </inkml:brush>
  </inkml:definitions>
  <inkml:trace contextRef="#ctx0" brushRef="#br0">539 1 24575,'0'0'0,"-22"77"0,-11 44 0,4 3 0,2 4 0,4-4 0,2-10 0,7-12 0,4-11 0,4-10 0,1-9 0,-2-7 0,2-6 0,1-2 0,-3-3 0,2 0 0,-1-3 0,0-3 0,2-5 0,0-5 0,-1-4 0,-1-3 0,0-5 0,-3-2 0,0-2 0,-3-3 0,0-3 0,-1-1 0,-1 0 0,2-5 0,1-2 0,-1-3 0,0-5 0,0-5 0,-4-6 0,-4-5 0,1-8 0,-1-7 0,2-4 0,1-5 0,1-1 0,4 1 0,3 3 0,4 5 0,2 6 0,2 5 0,1 4 0,1 4 0,-1 5 0,1 3 0,-1 3 0,1 2 0,-1 0 0,3 4 0,3 5 0,2 12 0,5 9 0,6 14 0,3 9 0,1 5 0,1 6 0,-1 0 0,1-4 0,-3-4 0,-1-8 0,-2-7 0,-2-8 0,3-7 0,1-8 0,2-7 0,3-8 0,4-10 0,7-10 0,7-9 0,5-7 0,4-5 0,4-4 0,-3 0 0,-1-2 0,-3 1 0,-10 8 0,-12 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31T21:39:44.020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8026.23828"/>
      <inkml:brushProperty name="anchorY" value="-11041.57813"/>
      <inkml:brushProperty name="scaleFactor" value="0.5"/>
    </inkml:brush>
  </inkml:definitions>
  <inkml:trace contextRef="#ctx0" brushRef="#br0">342 0 24575,'0'0'0,"-5"80"0,-2 50 0,2 9 0,0 2 0,2-3 0,0-9 0,-1-9 0,-2-10 0,-3-3 0,-1-5 0,0-5 0,0-8 0,-2-9 0,0-11 0,2-10 0,2-11 0,3-11 0,2-9 0,1-10 0,2-8 0,0-5 0,1-4 0,-1-1 0,1-2 0,-1-2 0,-3-6 0,-2-5 0,-4-8 0,-2-6 0,-2-6 0,-1-3 0,0-3 0,-1-1 0,1-1 0,-1 0 0,0 3 0,1 4 0,0 5 0,0 5 0,0 6 0,2 5 0,4 6 0,2 4 0,3 3 0,2 1 0,1 2 0,0 0 0,0 0 0,1 0 0,-1 0 0,1-1 0,-1 3 0,3 5 0,3 6 0,3 8 0,1 7 0,3 8 0,1 7 0,0 3 0,1 0 0,-3 0 0,-3-4 0,-3-2 0,-3-3 0,-1-4 0,1-2 0,-1-5 0,1-4 0,1-2 0,3 1 0,2-1 0,3-2 0,0-2 0,2-2 0,-2-3 0,-1-3 0,1-4 0,0-3 0,4-3 0,3-8 0,3-8 0,6-11 0,7-12 0,7-17 0,7-11 0,0-9 0,-7 11 0,-11 14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DC4B7-68CA-49CE-B6C9-2C99395A2EE3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9B28E-1A09-4473-8201-5534A6991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0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73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4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46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7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72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14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3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4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r>
              <a:rPr lang="ar-SA" noProof="0" dirty="0"/>
              <a:t>ملاحظة: لتغيير الصور على هذه الشريحة، حدد صورة واحذفها. ثم انقر فوق الأيقونة "إدراج صورة" في العنصر النائب لإدراج الصورة الخاصة بك.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rtl="1"/>
            <a:fld id="{5534C2EF-8A97-4DAF-B099-E567883644D6}" type="slidenum">
              <a:rPr lang="ar-SA" smtClean="0"/>
              <a:t>6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76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46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75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3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4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هذا القالب مصمم ومقدم حصريًا من قبل "بوربوينت بالعربي </a:t>
            </a:r>
            <a:r>
              <a:rPr lang="en-US" dirty="0"/>
              <a:t>Arabppt.com</a:t>
            </a:r>
            <a:r>
              <a:rPr lang="ar-AE" dirty="0"/>
              <a:t>. لمزيد من القوالب العربية الاحترافية، يمكنكم تصفح موقعنا وتنزيل القوالب العربية الاحترافية مجانًا.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9B28E-1A09-4473-8201-5534A69912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2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00A8601-3BB2-48C2-9B31-E3301A9F5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7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20D64C-AEF1-4F6C-8D7B-9BA4BEA4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978E6C0-E4E2-40C3-BAFA-C1776E21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0D4A14-D7B0-4BEB-AA7D-70ADF6BE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1‏/4‏/1445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4B63C9-16EB-4377-AF70-095A6A71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67A1F4-6865-4B89-9C1C-66ECAB0B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37591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9974068-B91A-40CA-A747-4A505D3212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8B8ADD-8208-43CB-A772-D15B85F75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C9DF4A-8BB1-4D20-8473-DA60539E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1‏/4‏/1445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8E7723-821A-4183-82CD-DF16421A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A6CDFFD-8210-4780-BAA0-95A0EE15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73546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524000" y="365126"/>
            <a:ext cx="9829800" cy="1082674"/>
          </a:xfrm>
        </p:spPr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1"/>
          <a:lstStyle/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1"/>
          <a:lstStyle/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r>
              <a:rPr lang="ar-SA" noProof="0" dirty="0"/>
              <a:t>إضافة تذييل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fld id="{157BF209-EF6E-4C55-B3A7-4268DF6A72BE}" type="datetime1">
              <a:rPr lang="ar-SA" noProof="0" smtClean="0"/>
              <a:t>1 ربيع الثاني، 1445</a:t>
            </a:fld>
            <a:endParaRPr lang="ar-SA" noProof="0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289D71E3-7D81-4C24-B9D8-6B108755C64C}" type="slidenum">
              <a:rPr lang="ar-SA" noProof="0" smtClean="0"/>
              <a:t>‹#›</a:t>
            </a:fld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5304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صورتان مع تسميات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3009781" y="5791200"/>
            <a:ext cx="8115419" cy="701674"/>
          </a:xfrm>
        </p:spPr>
        <p:txBody>
          <a:bodyPr vert="horz" lIns="91440" tIns="45720" rIns="91440" bIns="45720" rtlCol="1" anchor="b">
            <a:normAutofit/>
          </a:bodyPr>
          <a:lstStyle>
            <a:lvl1pPr algn="r" rtl="1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7" name="شكل حر 5"/>
          <p:cNvSpPr>
            <a:spLocks/>
          </p:cNvSpPr>
          <p:nvPr/>
        </p:nvSpPr>
        <p:spPr bwMode="gray">
          <a:xfrm>
            <a:off x="27432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noProof="0" dirty="0"/>
          </a:p>
        </p:txBody>
      </p:sp>
      <p:sp>
        <p:nvSpPr>
          <p:cNvPr id="15" name="عنصر نائب للصورة 14" descr="عنصر نائب فارغ لإضافة صورة. انقر فوق العنصر النائب ثم حدد الصورة التي ترغب بإضافتها."/>
          <p:cNvSpPr>
            <a:spLocks noGrp="1"/>
          </p:cNvSpPr>
          <p:nvPr>
            <p:ph type="pic" sz="quarter" idx="13"/>
          </p:nvPr>
        </p:nvSpPr>
        <p:spPr>
          <a:xfrm>
            <a:off x="29736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1">
            <a:noAutofit/>
          </a:bodyPr>
          <a:lstStyle>
            <a:lvl1pPr marL="0" indent="0" algn="ctr" rtl="1">
              <a:buNone/>
              <a:defRPr/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17" name="عنصر نائب للنص 16"/>
          <p:cNvSpPr>
            <a:spLocks noGrp="1"/>
          </p:cNvSpPr>
          <p:nvPr>
            <p:ph type="body" sz="quarter" idx="14"/>
          </p:nvPr>
        </p:nvSpPr>
        <p:spPr>
          <a:xfrm>
            <a:off x="3009782" y="5181600"/>
            <a:ext cx="3566160" cy="493776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/>
            </a:lvl1pPr>
            <a:lvl2pPr marL="0" indent="0" algn="r" rtl="1">
              <a:spcBef>
                <a:spcPts val="1200"/>
              </a:spcBef>
              <a:buNone/>
              <a:defRPr sz="1800"/>
            </a:lvl2pPr>
            <a:lvl3pPr marL="0" indent="0" algn="r" rtl="1">
              <a:spcBef>
                <a:spcPts val="1200"/>
              </a:spcBef>
              <a:buNone/>
              <a:defRPr sz="1800"/>
            </a:lvl3pPr>
            <a:lvl4pPr marL="0" indent="0" algn="r" rtl="1">
              <a:spcBef>
                <a:spcPts val="1200"/>
              </a:spcBef>
              <a:buNone/>
              <a:defRPr sz="1800"/>
            </a:lvl4pPr>
            <a:lvl5pPr marL="0" indent="0" algn="r" rtl="1">
              <a:spcBef>
                <a:spcPts val="1200"/>
              </a:spcBef>
              <a:buNone/>
              <a:defRPr sz="1800"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  <p:sp>
        <p:nvSpPr>
          <p:cNvPr id="18" name="شكل حر 5"/>
          <p:cNvSpPr>
            <a:spLocks/>
          </p:cNvSpPr>
          <p:nvPr/>
        </p:nvSpPr>
        <p:spPr bwMode="gray">
          <a:xfrm>
            <a:off x="72813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ar-SA" noProof="0" dirty="0"/>
          </a:p>
        </p:txBody>
      </p:sp>
      <p:sp>
        <p:nvSpPr>
          <p:cNvPr id="19" name="عنصر نائب للصورة 18" descr="عنصر نائب فارغ لإضافة صورة. انقر فوق العنصر النائب ثم حدد الصورة التي ترغب بإضافتها."/>
          <p:cNvSpPr>
            <a:spLocks noGrp="1"/>
          </p:cNvSpPr>
          <p:nvPr>
            <p:ph type="pic" sz="quarter" idx="15"/>
          </p:nvPr>
        </p:nvSpPr>
        <p:spPr>
          <a:xfrm>
            <a:off x="75117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1">
            <a:noAutofit/>
          </a:bodyPr>
          <a:lstStyle>
            <a:lvl1pPr marL="0" indent="0" algn="ctr" rtl="1">
              <a:buNone/>
              <a:defRPr/>
            </a:lvl1pPr>
          </a:lstStyle>
          <a:p>
            <a:pPr rtl="1"/>
            <a:r>
              <a:rPr lang="ar-SA" noProof="0"/>
              <a:t>انقر فوق الأيقونة لإضافة صورة</a:t>
            </a:r>
            <a:endParaRPr lang="ar-SA" noProof="0" dirty="0"/>
          </a:p>
        </p:txBody>
      </p:sp>
      <p:sp>
        <p:nvSpPr>
          <p:cNvPr id="20" name="عنصر نائب للنص 16"/>
          <p:cNvSpPr>
            <a:spLocks noGrp="1"/>
          </p:cNvSpPr>
          <p:nvPr>
            <p:ph type="body" sz="quarter" idx="16"/>
          </p:nvPr>
        </p:nvSpPr>
        <p:spPr>
          <a:xfrm>
            <a:off x="7547915" y="5181600"/>
            <a:ext cx="3566160" cy="493776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/>
            </a:lvl1pPr>
            <a:lvl2pPr marL="0" indent="0" algn="r" rtl="1">
              <a:spcBef>
                <a:spcPts val="1200"/>
              </a:spcBef>
              <a:buNone/>
              <a:defRPr sz="1800"/>
            </a:lvl2pPr>
            <a:lvl3pPr marL="0" indent="0" algn="r" rtl="1">
              <a:spcBef>
                <a:spcPts val="1200"/>
              </a:spcBef>
              <a:buNone/>
              <a:defRPr sz="1800"/>
            </a:lvl3pPr>
            <a:lvl4pPr marL="0" indent="0" algn="r" rtl="1">
              <a:spcBef>
                <a:spcPts val="1200"/>
              </a:spcBef>
              <a:buNone/>
              <a:defRPr sz="1800"/>
            </a:lvl4pPr>
            <a:lvl5pPr marL="0" indent="0" algn="r" rtl="1">
              <a:spcBef>
                <a:spcPts val="1200"/>
              </a:spcBef>
              <a:buNone/>
              <a:defRPr sz="1800"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8954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01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53B6CE-C828-4113-B96D-18A03B1F4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854C15-F01C-4CBD-A04F-8E7615E1F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4D6850-C32B-4E66-BA9B-EDD0BA08F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97CF-C43E-4004-ACE9-C51FA1856276}" type="datetimeFigureOut">
              <a:rPr lang="ar-SA" smtClean="0"/>
              <a:t>1 ربيع الثاني،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015085-E6DE-4E45-9321-46627FE6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2E7898-7600-41B2-BBF4-C971548AF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F916-FC98-43B0-A0F5-7D571D4A41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8891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128919-DA39-49FB-BEE4-41C3929A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31E214-EA3B-4B30-9710-1D0FE1EF9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DCF1AB-39FF-4549-ADA2-C95F3637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F437-B75E-4662-B93C-357FA5D428E4}" type="datetimeFigureOut">
              <a:rPr lang="ar-SA" smtClean="0"/>
              <a:t>1 ربيع الثاني،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3D2C3C-477F-40D6-8206-66B0E74A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2F2610-B8A9-4141-8E07-BDF4147E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24E-2027-4D04-871B-F03184F3AE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317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F8A0A3-355B-45B1-84BF-88F9C04F8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7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B93CCB-B3E4-4AFA-BF67-E3E64EA31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8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A7BAD63-6149-4A5E-B083-C812B41CE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5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73ECD13-AFAB-479B-874C-4216DE5C0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7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B42447F-3A14-4D54-A52A-7F8A004170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7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79282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15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67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FCFDD-40D0-417D-AE0B-F818A333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38FEA4E-CED3-4B71-82B2-3E4487D7A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D3590A8-3F22-461D-AECA-DFFC042E6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4D5D918-EADF-4830-9B57-4EAD592D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4657-F5C7-47E3-8042-CF107B732FEF}" type="datetimeFigureOut">
              <a:rPr lang="ar-SY" smtClean="0"/>
              <a:t>1‏/4‏/1445</a:t>
            </a:fld>
            <a:endParaRPr lang="ar-SY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A05D66F-B403-4EB1-BBE2-8D73DF2D4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78D160F-31E0-43AA-A316-2CD61E3A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96313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7A3DE75-C216-4F25-8BB1-58D1E26B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SY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2C54F9E-17DE-454F-A9FA-5BC300A4E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E647C6-1C7B-4CC7-950F-3CF9DB46B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4657-F5C7-47E3-8042-CF107B732FEF}" type="datetimeFigureOut">
              <a:rPr lang="ar-SY" smtClean="0"/>
              <a:t>1‏/4‏/1445</a:t>
            </a:fld>
            <a:endParaRPr lang="ar-SY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C8A20A-9C1C-4049-A814-DEC3C7ED2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A8CD21B-90BE-4AB0-9C82-A4437443D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38250-1A0D-4B72-8816-3279AAC40D3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8798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ip2save.com/2018/06/19/ihop-ihob-save-money-deals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Italian_dishes_on_a_table,_served_at_a_restaurant_in_Dhaka,_Bangladesh._2.JPG" TargetMode="Externa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601230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0.png"/><Relationship Id="rId5" Type="http://schemas.openxmlformats.org/officeDocument/2006/relationships/customXml" Target="../ink/ink2.xml"/><Relationship Id="rId10" Type="http://schemas.openxmlformats.org/officeDocument/2006/relationships/image" Target="../media/image380.png"/><Relationship Id="rId4" Type="http://schemas.openxmlformats.org/officeDocument/2006/relationships/image" Target="../media/image350.png"/><Relationship Id="rId9" Type="http://schemas.openxmlformats.org/officeDocument/2006/relationships/customXml" Target="../ink/ink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5877807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D51D3C5-182B-D0C6-F680-5E0E6809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99" y="597899"/>
            <a:ext cx="7537054" cy="5662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521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earing, sitting, snow&#10;&#10;Description automatically generated">
            <a:extLst>
              <a:ext uri="{FF2B5EF4-FFF2-40B4-BE49-F238E27FC236}">
                <a16:creationId xmlns:a16="http://schemas.microsoft.com/office/drawing/2014/main" id="{99FF68EE-59B4-4CD3-B44F-1FCFF1CFD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28355"/>
            <a:ext cx="5989675" cy="4492256"/>
          </a:xfrm>
          <a:prstGeom prst="rect">
            <a:avLst/>
          </a:prstGeom>
        </p:spPr>
      </p:pic>
      <p:pic>
        <p:nvPicPr>
          <p:cNvPr id="6" name="Picture 5" descr="A sink a mirror and a dining table&#10;&#10;Description automatically generated">
            <a:extLst>
              <a:ext uri="{FF2B5EF4-FFF2-40B4-BE49-F238E27FC236}">
                <a16:creationId xmlns:a16="http://schemas.microsoft.com/office/drawing/2014/main" id="{6820FE88-5A0B-4727-A92F-B2465F3A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02325" y="2365744"/>
            <a:ext cx="5989675" cy="4492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7512E-F448-453B-8CEC-78A301D1FE04}"/>
              </a:ext>
            </a:extLst>
          </p:cNvPr>
          <p:cNvSpPr txBox="1"/>
          <p:nvPr/>
        </p:nvSpPr>
        <p:spPr>
          <a:xfrm>
            <a:off x="507208" y="4296743"/>
            <a:ext cx="3289005" cy="9130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333" b="1" dirty="0"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00B9BC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To go </a:t>
            </a:r>
            <a:endParaRPr lang="ar-SA" sz="5333" b="1" dirty="0">
              <a:solidFill>
                <a:schemeClr val="accent2">
                  <a:lumMod val="40000"/>
                  <a:lumOff val="60000"/>
                </a:schemeClr>
              </a:solidFill>
              <a:highlight>
                <a:srgbClr val="00B9BC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3C6E7-CB6B-4F0E-9AAB-C9A599A296A2}"/>
              </a:ext>
            </a:extLst>
          </p:cNvPr>
          <p:cNvSpPr txBox="1"/>
          <p:nvPr/>
        </p:nvSpPr>
        <p:spPr>
          <a:xfrm>
            <a:off x="7733454" y="1761269"/>
            <a:ext cx="3289005" cy="9130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333" b="1" dirty="0"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00B9BC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For here</a:t>
            </a:r>
            <a:endParaRPr lang="ar-SA" sz="5333" b="1" dirty="0">
              <a:solidFill>
                <a:schemeClr val="accent2">
                  <a:lumMod val="40000"/>
                  <a:lumOff val="60000"/>
                </a:schemeClr>
              </a:solidFill>
              <a:highlight>
                <a:srgbClr val="00B9BC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2E05C7A-8FEB-4BB2-B543-0262E35C1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95" y="1566478"/>
            <a:ext cx="5558411" cy="3008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2678243-808D-46FB-861F-2C6A4F973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76" y="3500822"/>
            <a:ext cx="5365093" cy="31705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C0028C0-3A10-44DC-B319-6068621852A8}"/>
              </a:ext>
            </a:extLst>
          </p:cNvPr>
          <p:cNvSpPr txBox="1"/>
          <p:nvPr/>
        </p:nvSpPr>
        <p:spPr>
          <a:xfrm>
            <a:off x="-963976" y="673107"/>
            <a:ext cx="411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Role Play</a:t>
            </a:r>
          </a:p>
        </p:txBody>
      </p:sp>
      <p:pic>
        <p:nvPicPr>
          <p:cNvPr id="6" name="Picture 2" descr="Customer service, food order, hospitality, hotel waiter, order ...">
            <a:extLst>
              <a:ext uri="{FF2B5EF4-FFF2-40B4-BE49-F238E27FC236}">
                <a16:creationId xmlns:a16="http://schemas.microsoft.com/office/drawing/2014/main" id="{D5431433-436F-4390-9E93-E876AB9B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79" y="416193"/>
            <a:ext cx="3969260" cy="27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98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DA54A75-0945-1798-0B35-4ADC3AA5D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842">
            <a:off x="6612806" y="452818"/>
            <a:ext cx="5465951" cy="5284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7D42A5A-DCC3-E6FD-A937-69BB5D78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98" y="804083"/>
            <a:ext cx="5274871" cy="4848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807900F-1240-757A-7337-2F9603D3A3E2}"/>
              </a:ext>
            </a:extLst>
          </p:cNvPr>
          <p:cNvSpPr txBox="1"/>
          <p:nvPr/>
        </p:nvSpPr>
        <p:spPr>
          <a:xfrm>
            <a:off x="764729" y="5912769"/>
            <a:ext cx="9128433" cy="8156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700" b="1" dirty="0">
                <a:solidFill>
                  <a:schemeClr val="accent1">
                    <a:lumMod val="50000"/>
                  </a:schemeClr>
                </a:solidFill>
              </a:rPr>
              <a:t>قال تعالى ( وكلوا واشربوا ولاتسرفوا )  </a:t>
            </a:r>
          </a:p>
        </p:txBody>
      </p:sp>
    </p:spTree>
    <p:extLst>
      <p:ext uri="{BB962C8B-B14F-4D97-AF65-F5344CB8AC3E}">
        <p14:creationId xmlns:p14="http://schemas.microsoft.com/office/powerpoint/2010/main" val="334761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BD1C489-F16F-60B1-F5EA-E4351B8C7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10" y="1679948"/>
            <a:ext cx="4665952" cy="461542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B9872B1-B8AB-6953-F65F-49BD8C49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980107"/>
            <a:ext cx="5598925" cy="431526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9295A46-9C0C-BDC1-1F2A-A0C23C36A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62" y="108976"/>
            <a:ext cx="2526344" cy="16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40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A67948E-CB5D-D941-EC26-352A434FB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43" y="629945"/>
            <a:ext cx="3068211" cy="2239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7C7A881-C883-DE2A-6110-88056BE74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53" y="1326124"/>
            <a:ext cx="3590189" cy="2843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FD8EEDB-8FAD-6C49-CC7B-EADE9FC16327}"/>
              </a:ext>
            </a:extLst>
          </p:cNvPr>
          <p:cNvSpPr txBox="1"/>
          <p:nvPr/>
        </p:nvSpPr>
        <p:spPr>
          <a:xfrm>
            <a:off x="1070897" y="6012638"/>
            <a:ext cx="1005020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i="0" u="none" strike="noStrike" dirty="0">
                <a:effectLst/>
                <a:latin typeface="Readex Pro"/>
              </a:rPr>
              <a:t>تحقيق الأمن الغذائي والتنمية المستدامة والتغلب على ندرة المياه</a:t>
            </a:r>
            <a:endParaRPr lang="ar-SA" sz="28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CD5DFD-E9D0-BBAB-79BF-F08940FAA753}"/>
              </a:ext>
            </a:extLst>
          </p:cNvPr>
          <p:cNvSpPr txBox="1"/>
          <p:nvPr/>
        </p:nvSpPr>
        <p:spPr>
          <a:xfrm>
            <a:off x="233693" y="4500697"/>
            <a:ext cx="1080654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Achieving sustainable development in food </a:t>
            </a:r>
            <a:endParaRPr lang="ar-SA" sz="34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EDEE8F7-5424-84EB-D243-024051FDE7BF}"/>
              </a:ext>
            </a:extLst>
          </p:cNvPr>
          <p:cNvSpPr txBox="1"/>
          <p:nvPr/>
        </p:nvSpPr>
        <p:spPr>
          <a:xfrm>
            <a:off x="1243573" y="5202793"/>
            <a:ext cx="7862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5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/>
              </a:rPr>
              <a:t>Overcoming water scarcity</a:t>
            </a:r>
            <a:endParaRPr lang="ar-SA" sz="3500" b="1" dirty="0"/>
          </a:p>
        </p:txBody>
      </p:sp>
    </p:spTree>
    <p:extLst>
      <p:ext uri="{BB962C8B-B14F-4D97-AF65-F5344CB8AC3E}">
        <p14:creationId xmlns:p14="http://schemas.microsoft.com/office/powerpoint/2010/main" val="3455420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7;p37">
            <a:extLst>
              <a:ext uri="{FF2B5EF4-FFF2-40B4-BE49-F238E27FC236}">
                <a16:creationId xmlns:a16="http://schemas.microsoft.com/office/drawing/2014/main" id="{98C7C0FF-7989-41AA-8206-2FC5DF13231E}"/>
              </a:ext>
            </a:extLst>
          </p:cNvPr>
          <p:cNvSpPr/>
          <p:nvPr/>
        </p:nvSpPr>
        <p:spPr>
          <a:xfrm>
            <a:off x="1749216" y="3727569"/>
            <a:ext cx="8949992" cy="981958"/>
          </a:xfrm>
          <a:custGeom>
            <a:avLst/>
            <a:gdLst/>
            <a:ahLst/>
            <a:cxnLst/>
            <a:rect l="l" t="t" r="r" b="b"/>
            <a:pathLst>
              <a:path w="285373" h="31310" fill="none" extrusionOk="0">
                <a:moveTo>
                  <a:pt x="285373" y="3317"/>
                </a:moveTo>
                <a:lnTo>
                  <a:pt x="269256" y="31309"/>
                </a:lnTo>
                <a:lnTo>
                  <a:pt x="233095" y="31309"/>
                </a:lnTo>
                <a:lnTo>
                  <a:pt x="215067" y="352"/>
                </a:lnTo>
                <a:lnTo>
                  <a:pt x="179426" y="352"/>
                </a:lnTo>
                <a:lnTo>
                  <a:pt x="161606" y="31218"/>
                </a:lnTo>
                <a:lnTo>
                  <a:pt x="125718" y="31309"/>
                </a:lnTo>
                <a:lnTo>
                  <a:pt x="107651" y="0"/>
                </a:lnTo>
                <a:lnTo>
                  <a:pt x="71490" y="0"/>
                </a:lnTo>
                <a:lnTo>
                  <a:pt x="53669" y="31075"/>
                </a:lnTo>
                <a:lnTo>
                  <a:pt x="18042" y="31075"/>
                </a:lnTo>
                <a:lnTo>
                  <a:pt x="0" y="118"/>
                </a:lnTo>
              </a:path>
            </a:pathLst>
          </a:custGeom>
          <a:solidFill>
            <a:schemeClr val="dk1"/>
          </a:solidFill>
          <a:ln w="19050" cap="flat" cmpd="sng">
            <a:solidFill>
              <a:srgbClr val="FF7995"/>
            </a:solidFill>
            <a:prstDash val="solid"/>
            <a:miter lim="1300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" name="Google Shape;418;p37">
            <a:extLst>
              <a:ext uri="{FF2B5EF4-FFF2-40B4-BE49-F238E27FC236}">
                <a16:creationId xmlns:a16="http://schemas.microsoft.com/office/drawing/2014/main" id="{E9F3DE1C-9D2E-447B-BA36-6D89463174C7}"/>
              </a:ext>
            </a:extLst>
          </p:cNvPr>
          <p:cNvCxnSpPr/>
          <p:nvPr/>
        </p:nvCxnSpPr>
        <p:spPr>
          <a:xfrm rot="10800000" flipH="1">
            <a:off x="10203411" y="3501601"/>
            <a:ext cx="684528" cy="1195804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426;p37">
            <a:extLst>
              <a:ext uri="{FF2B5EF4-FFF2-40B4-BE49-F238E27FC236}">
                <a16:creationId xmlns:a16="http://schemas.microsoft.com/office/drawing/2014/main" id="{C499B6AC-EE24-4648-871F-1BB56CC8C7B3}"/>
              </a:ext>
            </a:extLst>
          </p:cNvPr>
          <p:cNvCxnSpPr/>
          <p:nvPr/>
        </p:nvCxnSpPr>
        <p:spPr>
          <a:xfrm rot="10800000">
            <a:off x="0" y="756892"/>
            <a:ext cx="1787851" cy="3041810"/>
          </a:xfrm>
          <a:prstGeom prst="straightConnector1">
            <a:avLst/>
          </a:prstGeom>
          <a:noFill/>
          <a:ln w="19050" cap="flat" cmpd="sng">
            <a:solidFill>
              <a:srgbClr val="FF79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427;p37">
            <a:extLst>
              <a:ext uri="{FF2B5EF4-FFF2-40B4-BE49-F238E27FC236}">
                <a16:creationId xmlns:a16="http://schemas.microsoft.com/office/drawing/2014/main" id="{0AF94F0E-BDA1-4525-8891-643DDF4F2C46}"/>
              </a:ext>
            </a:extLst>
          </p:cNvPr>
          <p:cNvCxnSpPr>
            <a:cxnSpLocks/>
          </p:cNvCxnSpPr>
          <p:nvPr/>
        </p:nvCxnSpPr>
        <p:spPr>
          <a:xfrm flipH="1" flipV="1">
            <a:off x="10200786" y="4711978"/>
            <a:ext cx="1257303" cy="2146022"/>
          </a:xfrm>
          <a:prstGeom prst="straightConnector1">
            <a:avLst/>
          </a:prstGeom>
          <a:noFill/>
          <a:ln w="19050" cap="flat" cmpd="sng">
            <a:solidFill>
              <a:srgbClr val="FF799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صورة 26">
            <a:extLst>
              <a:ext uri="{FF2B5EF4-FFF2-40B4-BE49-F238E27FC236}">
                <a16:creationId xmlns:a16="http://schemas.microsoft.com/office/drawing/2014/main" id="{4B39BE3D-52E3-47D0-9C71-C8B065CA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654" y="493206"/>
            <a:ext cx="2827958" cy="516276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F4D39B48-F4E7-466F-8012-9D11394B4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19" y="1268604"/>
            <a:ext cx="9138723" cy="1420101"/>
          </a:xfrm>
          <a:prstGeom prst="rect">
            <a:avLst/>
          </a:prstGeom>
        </p:spPr>
      </p:pic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36D10597-1ECC-4705-ADEF-ACA76713C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754028"/>
              </p:ext>
            </p:extLst>
          </p:nvPr>
        </p:nvGraphicFramePr>
        <p:xfrm>
          <a:off x="1378019" y="3090379"/>
          <a:ext cx="9692386" cy="372757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42690">
                  <a:extLst>
                    <a:ext uri="{9D8B030D-6E8A-4147-A177-3AD203B41FA5}">
                      <a16:colId xmlns:a16="http://schemas.microsoft.com/office/drawing/2014/main" val="3221123040"/>
                    </a:ext>
                  </a:extLst>
                </a:gridCol>
                <a:gridCol w="1962424">
                  <a:extLst>
                    <a:ext uri="{9D8B030D-6E8A-4147-A177-3AD203B41FA5}">
                      <a16:colId xmlns:a16="http://schemas.microsoft.com/office/drawing/2014/main" val="687283783"/>
                    </a:ext>
                  </a:extLst>
                </a:gridCol>
                <a:gridCol w="1962424">
                  <a:extLst>
                    <a:ext uri="{9D8B030D-6E8A-4147-A177-3AD203B41FA5}">
                      <a16:colId xmlns:a16="http://schemas.microsoft.com/office/drawing/2014/main" val="3108943937"/>
                    </a:ext>
                  </a:extLst>
                </a:gridCol>
                <a:gridCol w="1962424">
                  <a:extLst>
                    <a:ext uri="{9D8B030D-6E8A-4147-A177-3AD203B41FA5}">
                      <a16:colId xmlns:a16="http://schemas.microsoft.com/office/drawing/2014/main" val="4266038878"/>
                    </a:ext>
                  </a:extLst>
                </a:gridCol>
                <a:gridCol w="1962424">
                  <a:extLst>
                    <a:ext uri="{9D8B030D-6E8A-4147-A177-3AD203B41FA5}">
                      <a16:colId xmlns:a16="http://schemas.microsoft.com/office/drawing/2014/main" val="3738488008"/>
                    </a:ext>
                  </a:extLst>
                </a:gridCol>
              </a:tblGrid>
              <a:tr h="621262"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dessert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fruits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vegetables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seafood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meat</a:t>
                      </a:r>
                      <a:endParaRPr lang="ar-SA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223420"/>
                  </a:ext>
                </a:extLst>
              </a:tr>
              <a:tr h="621262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solidFill>
                            <a:schemeClr val="tx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Apple pie</a:t>
                      </a:r>
                      <a:endParaRPr lang="ar-SA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apple</a:t>
                      </a:r>
                      <a:endParaRPr lang="ar-SA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lettuce</a:t>
                      </a:r>
                      <a:endParaRPr lang="ar-SA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shrimp</a:t>
                      </a:r>
                      <a:endParaRPr lang="ar-SA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steak</a:t>
                      </a:r>
                      <a:endParaRPr lang="ar-SA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337789"/>
                  </a:ext>
                </a:extLst>
              </a:tr>
              <a:tr h="621262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cheesecake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tomatoes</a:t>
                      </a:r>
                      <a:endParaRPr lang="ar-SA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fish</a:t>
                      </a:r>
                      <a:endParaRPr lang="ar-SA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Chicken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36831"/>
                  </a:ext>
                </a:extLst>
              </a:tr>
              <a:tr h="621262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Ice cream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carrots</a:t>
                      </a:r>
                      <a:endParaRPr lang="ar-SA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157845"/>
                  </a:ext>
                </a:extLst>
              </a:tr>
              <a:tr h="621262">
                <a:tc>
                  <a:txBody>
                    <a:bodyPr/>
                    <a:lstStyle/>
                    <a:p>
                      <a:pPr algn="ctr" rtl="1"/>
                      <a:endParaRPr lang="en-US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cucumber</a:t>
                      </a:r>
                      <a:endParaRPr lang="ar-SA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709625"/>
                  </a:ext>
                </a:extLst>
              </a:tr>
              <a:tr h="621262">
                <a:tc>
                  <a:txBody>
                    <a:bodyPr/>
                    <a:lstStyle/>
                    <a:p>
                      <a:pPr algn="ctr" rtl="1"/>
                      <a:endParaRPr lang="en-US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onions</a:t>
                      </a:r>
                      <a:endParaRPr lang="ar-SA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015809"/>
                  </a:ext>
                </a:extLst>
              </a:tr>
            </a:tbl>
          </a:graphicData>
        </a:graphic>
      </p:graphicFrame>
      <p:sp>
        <p:nvSpPr>
          <p:cNvPr id="3" name="مستطيل 2">
            <a:extLst>
              <a:ext uri="{FF2B5EF4-FFF2-40B4-BE49-F238E27FC236}">
                <a16:creationId xmlns:a16="http://schemas.microsoft.com/office/drawing/2014/main" id="{35820062-E926-802A-B7A2-F587FFA2B6EC}"/>
              </a:ext>
            </a:extLst>
          </p:cNvPr>
          <p:cNvSpPr/>
          <p:nvPr/>
        </p:nvSpPr>
        <p:spPr>
          <a:xfrm flipH="1">
            <a:off x="1560484" y="3764671"/>
            <a:ext cx="1713974" cy="11708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8DEB35F-9842-6E97-77C8-CFFFE6658640}"/>
              </a:ext>
            </a:extLst>
          </p:cNvPr>
          <p:cNvSpPr/>
          <p:nvPr/>
        </p:nvSpPr>
        <p:spPr>
          <a:xfrm flipH="1">
            <a:off x="3537042" y="3727569"/>
            <a:ext cx="1713974" cy="11708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Y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932A957-F0AB-5FAC-8D57-64BB0AAD1658}"/>
              </a:ext>
            </a:extLst>
          </p:cNvPr>
          <p:cNvSpPr/>
          <p:nvPr/>
        </p:nvSpPr>
        <p:spPr>
          <a:xfrm flipH="1">
            <a:off x="5402282" y="3769394"/>
            <a:ext cx="1713974" cy="29223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Y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76388D6-C456-38FF-97A6-D70F7A80D74D}"/>
              </a:ext>
            </a:extLst>
          </p:cNvPr>
          <p:cNvSpPr/>
          <p:nvPr/>
        </p:nvSpPr>
        <p:spPr>
          <a:xfrm flipH="1">
            <a:off x="7304841" y="3772070"/>
            <a:ext cx="1713974" cy="11708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Y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3977BEA-F25E-DA74-C99C-5647F1E304F6}"/>
              </a:ext>
            </a:extLst>
          </p:cNvPr>
          <p:cNvSpPr/>
          <p:nvPr/>
        </p:nvSpPr>
        <p:spPr>
          <a:xfrm flipH="1">
            <a:off x="9275279" y="3742805"/>
            <a:ext cx="1713974" cy="16039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SY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4904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3" grpId="0" animBg="1"/>
      <p:bldP spid="16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>
            <a:extLst>
              <a:ext uri="{FF2B5EF4-FFF2-40B4-BE49-F238E27FC236}">
                <a16:creationId xmlns:a16="http://schemas.microsoft.com/office/drawing/2014/main" id="{3E033890-F0D4-4FB0-A5F6-0024915CA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7" t="25291" r="44035" b="42795"/>
          <a:stretch/>
        </p:blipFill>
        <p:spPr bwMode="auto">
          <a:xfrm>
            <a:off x="2093119" y="430887"/>
            <a:ext cx="8005762" cy="226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مستطيل 78">
            <a:extLst>
              <a:ext uri="{FF2B5EF4-FFF2-40B4-BE49-F238E27FC236}">
                <a16:creationId xmlns:a16="http://schemas.microsoft.com/office/drawing/2014/main" id="{3FEFB0BE-D45A-483B-B236-425C2EE3EFD8}"/>
              </a:ext>
            </a:extLst>
          </p:cNvPr>
          <p:cNvSpPr/>
          <p:nvPr/>
        </p:nvSpPr>
        <p:spPr>
          <a:xfrm>
            <a:off x="2093119" y="2695168"/>
            <a:ext cx="1065725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800" b="1" dirty="0">
                <a:ea typeface="ADLaM Display" panose="02010000000000000000" pitchFamily="2" charset="0"/>
                <a:cs typeface="ADLaM Display" panose="02010000000000000000" pitchFamily="2" charset="0"/>
              </a:rPr>
              <a:t>B:</a:t>
            </a:r>
          </a:p>
          <a:p>
            <a:pPr algn="l" rtl="0"/>
            <a:r>
              <a:rPr lang="en-US" sz="3800" b="1" dirty="0">
                <a:ea typeface="ADLaM Display" panose="02010000000000000000" pitchFamily="2" charset="0"/>
                <a:cs typeface="ADLaM Display" panose="02010000000000000000" pitchFamily="2" charset="0"/>
              </a:rPr>
              <a:t>1. Sarah’s Kitchen</a:t>
            </a:r>
          </a:p>
          <a:p>
            <a:pPr algn="l" rtl="0"/>
            <a:r>
              <a:rPr lang="en-US" sz="3800" b="1" dirty="0">
                <a:ea typeface="ADLaM Display" panose="02010000000000000000" pitchFamily="2" charset="0"/>
                <a:cs typeface="ADLaM Display" panose="02010000000000000000" pitchFamily="2" charset="0"/>
              </a:rPr>
              <a:t>2. Yes, there is steak Argentine style and fish steamed Japanese style.</a:t>
            </a:r>
          </a:p>
          <a:p>
            <a:pPr algn="l" rtl="0"/>
            <a:r>
              <a:rPr lang="en-US" sz="3800" b="1" dirty="0">
                <a:ea typeface="ADLaM Display" panose="02010000000000000000" pitchFamily="2" charset="0"/>
                <a:cs typeface="ADLaM Display" panose="02010000000000000000" pitchFamily="2" charset="0"/>
              </a:rPr>
              <a:t>3. no</a:t>
            </a:r>
          </a:p>
          <a:p>
            <a:pPr algn="l" rtl="0"/>
            <a:r>
              <a:rPr lang="en-US" sz="3800" b="1" dirty="0">
                <a:ea typeface="ADLaM Display" panose="02010000000000000000" pitchFamily="2" charset="0"/>
                <a:cs typeface="ADLaM Display" panose="02010000000000000000" pitchFamily="2" charset="0"/>
              </a:rPr>
              <a:t>4. a chicken sandwich</a:t>
            </a:r>
          </a:p>
          <a:p>
            <a:pPr algn="l" rtl="0"/>
            <a:r>
              <a:rPr lang="en-US" sz="3800" b="1" dirty="0">
                <a:ea typeface="ADLaM Display" panose="02010000000000000000" pitchFamily="2" charset="0"/>
                <a:cs typeface="ADLaM Display" panose="02010000000000000000" pitchFamily="2" charset="0"/>
              </a:rPr>
              <a:t>5. no</a:t>
            </a:r>
            <a:endParaRPr lang="ar-SA" sz="3800" b="1" dirty="0"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072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build="allAtOnce"/>
      <p:bldP spid="79" grpId="1" build="allAtOnce"/>
      <p:bldP spid="79" grpId="2" build="allAtOnce"/>
      <p:bldP spid="79" grpId="3" build="allAtOnce"/>
      <p:bldP spid="79" grpId="4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2BE8217-2752-5584-C008-C0E911C40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31" y="872169"/>
            <a:ext cx="6120482" cy="49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B1AAC8A-B5F4-60F5-19A7-A26C01D23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21" y="76505"/>
            <a:ext cx="9609157" cy="670498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FB2183D-0197-4D7B-8918-828CC56DFA1F}"/>
              </a:ext>
            </a:extLst>
          </p:cNvPr>
          <p:cNvSpPr txBox="1"/>
          <p:nvPr/>
        </p:nvSpPr>
        <p:spPr>
          <a:xfrm>
            <a:off x="3729518" y="2283554"/>
            <a:ext cx="37527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3200" b="1" dirty="0">
                <a:solidFill>
                  <a:srgbClr val="C00000"/>
                </a:solidFill>
              </a:rPr>
              <a:t>New words : 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23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B5F0608-B588-4D07-A84D-B320967BD7E1}"/>
              </a:ext>
            </a:extLst>
          </p:cNvPr>
          <p:cNvSpPr/>
          <p:nvPr/>
        </p:nvSpPr>
        <p:spPr>
          <a:xfrm>
            <a:off x="6485061" y="1852438"/>
            <a:ext cx="4077078" cy="27238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7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  <a:effectLst/>
              </a:rPr>
              <a:t>Home work :</a:t>
            </a:r>
          </a:p>
          <a:p>
            <a:pPr algn="ctr"/>
            <a:r>
              <a:rPr lang="en-US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</a:rPr>
              <a:t>P.</a:t>
            </a:r>
            <a:r>
              <a:rPr lang="en-GB" sz="5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</a:rPr>
              <a:t>201</a:t>
            </a:r>
            <a:endParaRPr lang="ar-SA" sz="5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9BC"/>
              </a:solidFill>
            </a:endParaRPr>
          </a:p>
          <a:p>
            <a:pPr algn="ctr"/>
            <a:r>
              <a:rPr lang="en-US" sz="57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  <a:effectLst/>
              </a:rPr>
              <a:t>A &amp; B</a:t>
            </a:r>
            <a:endParaRPr lang="ar-SA" sz="5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9BC"/>
              </a:solidFill>
              <a:effectLst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D53812-520E-4654-BEB6-3D80E7AF9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3" t="16703" r="29945" b="4615"/>
          <a:stretch/>
        </p:blipFill>
        <p:spPr>
          <a:xfrm>
            <a:off x="894304" y="180870"/>
            <a:ext cx="4953837" cy="6340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86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FA030F2-205E-CE04-55F2-DDEB1AC5F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29" y="617149"/>
            <a:ext cx="9808072" cy="5416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5246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العنوان 1">
            <a:extLst>
              <a:ext uri="{FF2B5EF4-FFF2-40B4-BE49-F238E27FC236}">
                <a16:creationId xmlns:a16="http://schemas.microsoft.com/office/drawing/2014/main" id="{47533D70-84DD-434F-B57C-4EC5F386AEE7}"/>
              </a:ext>
            </a:extLst>
          </p:cNvPr>
          <p:cNvSpPr txBox="1">
            <a:spLocks/>
          </p:cNvSpPr>
          <p:nvPr/>
        </p:nvSpPr>
        <p:spPr>
          <a:xfrm>
            <a:off x="2628703" y="1112353"/>
            <a:ext cx="3734014" cy="2788920"/>
          </a:xfrm>
          <a:prstGeom prst="rect">
            <a:avLst/>
          </a:prstGeom>
          <a:solidFill>
            <a:srgbClr val="00B9BC"/>
          </a:solidFill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spcAft>
                <a:spcPts val="600"/>
              </a:spcAft>
            </a:pPr>
            <a:r>
              <a:rPr lang="en-US" sz="5400" dirty="0"/>
              <a:t>U5 </a:t>
            </a:r>
            <a:br>
              <a:rPr lang="en-US" sz="5400" dirty="0"/>
            </a:br>
            <a:r>
              <a:rPr lang="en-US" sz="5400" dirty="0"/>
              <a:t>Is there any ice cream?</a:t>
            </a:r>
          </a:p>
        </p:txBody>
      </p:sp>
      <p:pic>
        <p:nvPicPr>
          <p:cNvPr id="6" name="عنصر نائب للصورة 5" descr="فتاة تمسك بمخروط مثلجات">
            <a:extLst>
              <a:ext uri="{FF2B5EF4-FFF2-40B4-BE49-F238E27FC236}">
                <a16:creationId xmlns:a16="http://schemas.microsoft.com/office/drawing/2014/main" id="{52C33F95-0FBB-4E99-B5A1-EE067B277C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r="-1" b="2562"/>
          <a:stretch/>
        </p:blipFill>
        <p:spPr>
          <a:xfrm flipH="1">
            <a:off x="7444892" y="1225909"/>
            <a:ext cx="4747108" cy="473276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5" name="العنوان الفرعي 2">
            <a:extLst>
              <a:ext uri="{FF2B5EF4-FFF2-40B4-BE49-F238E27FC236}">
                <a16:creationId xmlns:a16="http://schemas.microsoft.com/office/drawing/2014/main" id="{F892B991-DC9E-42E3-AB80-2919AF2D8E30}"/>
              </a:ext>
            </a:extLst>
          </p:cNvPr>
          <p:cNvSpPr txBox="1">
            <a:spLocks/>
          </p:cNvSpPr>
          <p:nvPr/>
        </p:nvSpPr>
        <p:spPr>
          <a:xfrm>
            <a:off x="2520281" y="3901273"/>
            <a:ext cx="3663528" cy="914400"/>
          </a:xfrm>
          <a:prstGeom prst="rect">
            <a:avLst/>
          </a:prstGeom>
        </p:spPr>
        <p:txBody>
          <a:bodyPr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9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Grammar</a:t>
            </a:r>
            <a:endParaRPr lang="ar-SA" dirty="0">
              <a:solidFill>
                <a:srgbClr val="00B9BC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B5F0608-B588-4D07-A84D-B320967BD7E1}"/>
              </a:ext>
            </a:extLst>
          </p:cNvPr>
          <p:cNvSpPr/>
          <p:nvPr/>
        </p:nvSpPr>
        <p:spPr>
          <a:xfrm>
            <a:off x="6190463" y="1148583"/>
            <a:ext cx="387061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  <a:effectLst/>
              </a:rPr>
              <a:t>Home work :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</a:rPr>
              <a:t>P.107</a:t>
            </a:r>
            <a:endParaRPr lang="ar-S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9BC"/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9BC"/>
                </a:solidFill>
                <a:effectLst/>
              </a:rPr>
              <a:t>A &amp; B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9BC"/>
              </a:solidFill>
              <a:effectLst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D53812-520E-4654-BEB6-3D80E7AF9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3" t="16703" r="29945" b="4615"/>
          <a:stretch/>
        </p:blipFill>
        <p:spPr>
          <a:xfrm>
            <a:off x="894304" y="80387"/>
            <a:ext cx="5201696" cy="664195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A1F9291-7C77-4587-927A-3A68097A0C14}"/>
              </a:ext>
            </a:extLst>
          </p:cNvPr>
          <p:cNvSpPr txBox="1"/>
          <p:nvPr/>
        </p:nvSpPr>
        <p:spPr>
          <a:xfrm>
            <a:off x="1708220" y="3512843"/>
            <a:ext cx="143691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Coffee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Rice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Potato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Juice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Sandwich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Milk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Carrot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pasta</a:t>
            </a:r>
            <a:endParaRPr lang="ar-SA" dirty="0">
              <a:solidFill>
                <a:schemeClr val="accent2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E5E38E7-F58A-4600-9672-6345A0166384}"/>
              </a:ext>
            </a:extLst>
          </p:cNvPr>
          <p:cNvSpPr txBox="1"/>
          <p:nvPr/>
        </p:nvSpPr>
        <p:spPr>
          <a:xfrm>
            <a:off x="3584734" y="4326759"/>
            <a:ext cx="1705665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 rice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potato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 juice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sandwich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 milk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carrot</a:t>
            </a:r>
          </a:p>
          <a:p>
            <a:pPr algn="l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 pasta</a:t>
            </a:r>
            <a:endParaRPr lang="ar-SA" dirty="0">
              <a:solidFill>
                <a:schemeClr val="accent2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7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hlinkClick r:id="rId3"/>
            <a:extLst>
              <a:ext uri="{FF2B5EF4-FFF2-40B4-BE49-F238E27FC236}">
                <a16:creationId xmlns:a16="http://schemas.microsoft.com/office/drawing/2014/main" id="{D1880843-EE6E-4BF5-9F16-B24B3FD20468}"/>
              </a:ext>
            </a:extLst>
          </p:cNvPr>
          <p:cNvSpPr txBox="1"/>
          <p:nvPr/>
        </p:nvSpPr>
        <p:spPr>
          <a:xfrm>
            <a:off x="3737986" y="4119824"/>
            <a:ext cx="4471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https://wordwall.net/ar/resource/6012307</a:t>
            </a: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184E241-FB33-49D1-B8B3-DEA702862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1" y="1100365"/>
            <a:ext cx="5366238" cy="30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2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5846365F-B0DE-4D40-95F3-5F025D0FAC18}"/>
              </a:ext>
            </a:extLst>
          </p:cNvPr>
          <p:cNvSpPr txBox="1"/>
          <p:nvPr/>
        </p:nvSpPr>
        <p:spPr>
          <a:xfrm>
            <a:off x="2966733" y="1483755"/>
            <a:ext cx="643508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Berlin Sans FB" panose="020E0602020502020306" pitchFamily="34" charset="0"/>
              </a:rPr>
              <a:t>Is there </a:t>
            </a:r>
          </a:p>
          <a:p>
            <a:pPr algn="ctr"/>
            <a:r>
              <a:rPr lang="en-US" sz="5400" dirty="0">
                <a:latin typeface="Berlin Sans FB" panose="020E0602020502020306" pitchFamily="34" charset="0"/>
              </a:rPr>
              <a:t>any</a:t>
            </a:r>
            <a:endParaRPr lang="ar-SA" sz="7200" dirty="0">
              <a:latin typeface="Berlin Sans FB" panose="020E0602020502020306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9FEBF48-0175-4028-96DA-614C2B4A8BE5}"/>
              </a:ext>
            </a:extLst>
          </p:cNvPr>
          <p:cNvSpPr txBox="1"/>
          <p:nvPr/>
        </p:nvSpPr>
        <p:spPr>
          <a:xfrm>
            <a:off x="3010040" y="3095592"/>
            <a:ext cx="509728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>
                <a:solidFill>
                  <a:srgbClr val="EE569E"/>
                </a:solidFill>
                <a:latin typeface="Jokerman" panose="04090605060D06020702" pitchFamily="82" charset="0"/>
              </a:rPr>
              <a:t>I</a:t>
            </a:r>
            <a:r>
              <a:rPr lang="en-US" sz="6600" dirty="0">
                <a:solidFill>
                  <a:srgbClr val="6FA641"/>
                </a:solidFill>
                <a:latin typeface="Jokerman" panose="04090605060D06020702" pitchFamily="82" charset="0"/>
              </a:rPr>
              <a:t>c</a:t>
            </a:r>
            <a:r>
              <a:rPr lang="en-US" sz="6600" dirty="0">
                <a:solidFill>
                  <a:schemeClr val="accent1"/>
                </a:solidFill>
                <a:latin typeface="Jokerman" panose="04090605060D06020702" pitchFamily="82" charset="0"/>
              </a:rPr>
              <a:t>e</a:t>
            </a:r>
            <a:r>
              <a:rPr lang="en-US" sz="6600" dirty="0">
                <a:latin typeface="Jokerman" panose="04090605060D06020702" pitchFamily="82" charset="0"/>
              </a:rPr>
              <a:t> 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c</a:t>
            </a:r>
            <a:r>
              <a:rPr lang="en-US" sz="6600" dirty="0">
                <a:solidFill>
                  <a:srgbClr val="FF0000"/>
                </a:solidFill>
                <a:latin typeface="Jokerman" panose="04090605060D06020702" pitchFamily="82" charset="0"/>
              </a:rPr>
              <a:t>r</a:t>
            </a:r>
            <a:r>
              <a:rPr lang="en-US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e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Jokerman" panose="04090605060D06020702" pitchFamily="82" charset="0"/>
              </a:rPr>
              <a:t>a</a:t>
            </a:r>
            <a:r>
              <a:rPr lang="en-US" sz="6600" dirty="0">
                <a:solidFill>
                  <a:srgbClr val="FEC400"/>
                </a:solidFill>
                <a:latin typeface="Jokerman" panose="04090605060D06020702" pitchFamily="82" charset="0"/>
              </a:rPr>
              <a:t>m</a:t>
            </a:r>
            <a:endParaRPr lang="ar-SA" sz="6600" dirty="0">
              <a:latin typeface="Jokerman" panose="04090605060D06020702" pitchFamily="8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D457F56-30E9-4644-A304-067F2FD35A0F}"/>
              </a:ext>
            </a:extLst>
          </p:cNvPr>
          <p:cNvSpPr txBox="1"/>
          <p:nvPr/>
        </p:nvSpPr>
        <p:spPr>
          <a:xfrm>
            <a:off x="7977091" y="3120670"/>
            <a:ext cx="4857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latin typeface="Berlin Sans FB" panose="020E0602020502020306" pitchFamily="34" charset="0"/>
              </a:rPr>
              <a:t>?</a:t>
            </a:r>
            <a:endParaRPr lang="ar-SA" sz="72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86BE82E-ABD0-4C61-A88B-5E385784E3F1}"/>
              </a:ext>
            </a:extLst>
          </p:cNvPr>
          <p:cNvSpPr txBox="1"/>
          <p:nvPr/>
        </p:nvSpPr>
        <p:spPr>
          <a:xfrm>
            <a:off x="4610099" y="4703564"/>
            <a:ext cx="2971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Grammar</a:t>
            </a:r>
            <a:endParaRPr lang="ar-SA" sz="28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B0E3C6B-40DB-4024-B2C7-B4BE3523EC6C}"/>
              </a:ext>
            </a:extLst>
          </p:cNvPr>
          <p:cNvSpPr/>
          <p:nvPr/>
        </p:nvSpPr>
        <p:spPr>
          <a:xfrm>
            <a:off x="2990850" y="2609850"/>
            <a:ext cx="7667625" cy="81915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B0E1F1"/>
                </a:solidFill>
                <a:latin typeface="Comic Sans MS" panose="030F0702030302020204" pitchFamily="66" charset="0"/>
              </a:rPr>
              <a:t>Distinguish the count from the non-count nouns</a:t>
            </a:r>
            <a:endParaRPr lang="ar-SA" sz="2000" dirty="0">
              <a:solidFill>
                <a:srgbClr val="B0E1F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73CAA34-2DC1-4A76-A4F6-23D43A8F8094}"/>
              </a:ext>
            </a:extLst>
          </p:cNvPr>
          <p:cNvSpPr/>
          <p:nvPr/>
        </p:nvSpPr>
        <p:spPr>
          <a:xfrm>
            <a:off x="2152650" y="3624262"/>
            <a:ext cx="7667625" cy="819150"/>
          </a:xfrm>
          <a:prstGeom prst="roundRect">
            <a:avLst/>
          </a:prstGeom>
          <a:solidFill>
            <a:srgbClr val="00A4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Use expressions of quantity</a:t>
            </a:r>
            <a:endParaRPr lang="ar-SA" sz="20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F25BED7-FAA0-416C-8D63-974EE1A8CF27}"/>
              </a:ext>
            </a:extLst>
          </p:cNvPr>
          <p:cNvSpPr/>
          <p:nvPr/>
        </p:nvSpPr>
        <p:spPr>
          <a:xfrm>
            <a:off x="2990850" y="4600575"/>
            <a:ext cx="7667625" cy="819150"/>
          </a:xfrm>
          <a:prstGeom prst="roundRect">
            <a:avLst/>
          </a:prstGeom>
          <a:solidFill>
            <a:srgbClr val="B0E1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7995"/>
                </a:solidFill>
                <a:latin typeface="Comic Sans MS" panose="030F0702030302020204" pitchFamily="66" charset="0"/>
              </a:rPr>
              <a:t>Ask using would like</a:t>
            </a:r>
            <a:endParaRPr lang="ar-SA" sz="2000" dirty="0">
              <a:solidFill>
                <a:srgbClr val="FF7995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7F3E4FE2-D9EA-4EFB-B814-8997A14C0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209674"/>
            <a:ext cx="3609975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3B696D3-D67D-4877-9058-5380C1CD23C6}"/>
              </a:ext>
            </a:extLst>
          </p:cNvPr>
          <p:cNvSpPr txBox="1"/>
          <p:nvPr/>
        </p:nvSpPr>
        <p:spPr>
          <a:xfrm>
            <a:off x="2152650" y="1438275"/>
            <a:ext cx="2971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objectives</a:t>
            </a:r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3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thingness — «{ وإن تعدوا نعمة اللّه لا تحصوها إن اللّه لغفور...">
            <a:extLst>
              <a:ext uri="{FF2B5EF4-FFF2-40B4-BE49-F238E27FC236}">
                <a16:creationId xmlns:a16="http://schemas.microsoft.com/office/drawing/2014/main" id="{18420E8A-50DA-4668-AFB8-AB598F2E4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0" b="14723"/>
          <a:stretch/>
        </p:blipFill>
        <p:spPr bwMode="auto">
          <a:xfrm>
            <a:off x="2285999" y="1470531"/>
            <a:ext cx="8162925" cy="391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89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1653875-5F0E-4604-ACBD-7CC990CC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1" t="27917" r="36329" b="5324"/>
          <a:stretch/>
        </p:blipFill>
        <p:spPr>
          <a:xfrm>
            <a:off x="3905250" y="1139822"/>
            <a:ext cx="3552827" cy="457835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4B65E19-6A7E-4F15-AB63-5C15BB4D0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1" t="27917" r="36329" b="5324"/>
          <a:stretch/>
        </p:blipFill>
        <p:spPr>
          <a:xfrm>
            <a:off x="7458077" y="1139821"/>
            <a:ext cx="3552827" cy="4578351"/>
          </a:xfrm>
          <a:prstGeom prst="rect">
            <a:avLst/>
          </a:prstGeom>
        </p:spPr>
      </p:pic>
      <p:pic>
        <p:nvPicPr>
          <p:cNvPr id="4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2F344702-7B95-4A4C-83E5-F010F75B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905964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C565F4F-37DC-434A-85E9-7A075786CE08}"/>
              </a:ext>
            </a:extLst>
          </p:cNvPr>
          <p:cNvSpPr txBox="1"/>
          <p:nvPr/>
        </p:nvSpPr>
        <p:spPr>
          <a:xfrm>
            <a:off x="742949" y="3198166"/>
            <a:ext cx="24003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@ page 42+43</a:t>
            </a:r>
            <a:endParaRPr lang="ar-SA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1-11-01_00-56-04">
            <a:hlinkClick r:id="" action="ppaction://media"/>
            <a:extLst>
              <a:ext uri="{FF2B5EF4-FFF2-40B4-BE49-F238E27FC236}">
                <a16:creationId xmlns:a16="http://schemas.microsoft.com/office/drawing/2014/main" id="{45BB8157-C095-44BB-89D0-ABC7E49199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7679" y="261257"/>
            <a:ext cx="9524153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5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07F9E13A-ECD0-4AC4-80DC-D019EF61BC98}"/>
              </a:ext>
            </a:extLst>
          </p:cNvPr>
          <p:cNvSpPr/>
          <p:nvPr/>
        </p:nvSpPr>
        <p:spPr>
          <a:xfrm>
            <a:off x="4925016" y="566075"/>
            <a:ext cx="2341967" cy="870839"/>
          </a:xfrm>
          <a:prstGeom prst="ellipse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Nouns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D49F2F9D-B845-4077-B7E1-5FE819EA4408}"/>
              </a:ext>
            </a:extLst>
          </p:cNvPr>
          <p:cNvSpPr/>
          <p:nvPr/>
        </p:nvSpPr>
        <p:spPr>
          <a:xfrm>
            <a:off x="2416999" y="2393259"/>
            <a:ext cx="2343392" cy="769680"/>
          </a:xfrm>
          <a:prstGeom prst="ellipse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count Nouns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C89349D7-27F5-4C7D-A707-385BE115E64C}"/>
              </a:ext>
            </a:extLst>
          </p:cNvPr>
          <p:cNvSpPr/>
          <p:nvPr/>
        </p:nvSpPr>
        <p:spPr>
          <a:xfrm>
            <a:off x="7746210" y="2212880"/>
            <a:ext cx="2639173" cy="950059"/>
          </a:xfrm>
          <a:prstGeom prst="ellipse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noncount Nouns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7C3A545E-97E7-4B8A-BD49-775E684B809A}"/>
                  </a:ext>
                </a:extLst>
              </p14:cNvPr>
              <p14:cNvContentPartPr/>
              <p14:nvPr/>
            </p14:nvContentPartPr>
            <p14:xfrm rot="20538475">
              <a:off x="7363278" y="1451580"/>
              <a:ext cx="765865" cy="752920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7C3A545E-97E7-4B8A-BD49-775E684B80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0538475">
                <a:off x="7345275" y="1433568"/>
                <a:ext cx="801512" cy="788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79EEEA40-3EBC-4714-9601-57806D9787EC}"/>
                  </a:ext>
                </a:extLst>
              </p14:cNvPr>
              <p14:cNvContentPartPr/>
              <p14:nvPr/>
            </p14:nvContentPartPr>
            <p14:xfrm rot="664584">
              <a:off x="4022735" y="1502600"/>
              <a:ext cx="681480" cy="65088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79EEEA40-3EBC-4714-9601-57806D9787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664584">
                <a:off x="4004735" y="1484600"/>
                <a:ext cx="71712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C9C05EE8-4080-42C7-B7F2-9F4ED10FC529}"/>
                  </a:ext>
                </a:extLst>
              </p14:cNvPr>
              <p14:cNvContentPartPr/>
              <p14:nvPr/>
            </p14:nvContentPartPr>
            <p14:xfrm>
              <a:off x="9151734" y="3340822"/>
              <a:ext cx="293040" cy="70848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C9C05EE8-4080-42C7-B7F2-9F4ED10FC5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33734" y="3322822"/>
                <a:ext cx="328680" cy="74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496C65CA-8303-40F3-950A-C3F603D1AD8B}"/>
                  </a:ext>
                </a:extLst>
              </p14:cNvPr>
              <p14:cNvContentPartPr/>
              <p14:nvPr/>
            </p14:nvContentPartPr>
            <p14:xfrm>
              <a:off x="3283275" y="3350902"/>
              <a:ext cx="203760" cy="68832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496C65CA-8303-40F3-950A-C3F603D1AD8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65243" y="3332902"/>
                <a:ext cx="239463" cy="7239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مستطيل 9">
            <a:extLst>
              <a:ext uri="{FF2B5EF4-FFF2-40B4-BE49-F238E27FC236}">
                <a16:creationId xmlns:a16="http://schemas.microsoft.com/office/drawing/2014/main" id="{E9DDA7D4-58DC-4DAE-96C1-F40D4296D0B0}"/>
              </a:ext>
            </a:extLst>
          </p:cNvPr>
          <p:cNvSpPr/>
          <p:nvPr/>
        </p:nvSpPr>
        <p:spPr>
          <a:xfrm>
            <a:off x="8483866" y="4435988"/>
            <a:ext cx="1628775" cy="1741025"/>
          </a:xfrm>
          <a:prstGeom prst="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Water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Juice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Rice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Cake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2FDAD8E-C0B0-4F1B-962C-A2A7F2D1C657}"/>
              </a:ext>
            </a:extLst>
          </p:cNvPr>
          <p:cNvSpPr/>
          <p:nvPr/>
        </p:nvSpPr>
        <p:spPr>
          <a:xfrm>
            <a:off x="2570767" y="4227185"/>
            <a:ext cx="1628775" cy="1677525"/>
          </a:xfrm>
          <a:prstGeom prst="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Oranges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Chairs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Rooms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Burgers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4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osed book clip art free clipart images - Cliparting.com">
            <a:extLst>
              <a:ext uri="{FF2B5EF4-FFF2-40B4-BE49-F238E27FC236}">
                <a16:creationId xmlns:a16="http://schemas.microsoft.com/office/drawing/2014/main" id="{A3B8D2F6-E92B-4F27-A644-6EE9BA4F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73" y="1718179"/>
            <a:ext cx="1471613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عنصر نائب للمحتوى 7">
            <a:extLst>
              <a:ext uri="{FF2B5EF4-FFF2-40B4-BE49-F238E27FC236}">
                <a16:creationId xmlns:a16="http://schemas.microsoft.com/office/drawing/2014/main" id="{A23E8AF5-728D-419E-8859-C229FD73B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4813"/>
            <a:ext cx="1883250" cy="1978204"/>
          </a:xfrm>
          <a:prstGeom prst="rect">
            <a:avLst/>
          </a:prstGeom>
        </p:spPr>
      </p:pic>
      <p:pic>
        <p:nvPicPr>
          <p:cNvPr id="4" name="Picture 4" descr="كتاب الكريسماس مجانا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4973AA82-F7C6-476A-99EF-15293DF2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996" y="1530996"/>
            <a:ext cx="1484795" cy="104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ree Clipart: Pen | biswajyotim">
            <a:extLst>
              <a:ext uri="{FF2B5EF4-FFF2-40B4-BE49-F238E27FC236}">
                <a16:creationId xmlns:a16="http://schemas.microsoft.com/office/drawing/2014/main" id="{3F9EA044-F8F4-46D4-A18B-A4ECD7DA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83" y="4142044"/>
            <a:ext cx="1092200" cy="120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etal Cup with Pens PNG Clip Art - Best WEB Clipart">
            <a:extLst>
              <a:ext uri="{FF2B5EF4-FFF2-40B4-BE49-F238E27FC236}">
                <a16:creationId xmlns:a16="http://schemas.microsoft.com/office/drawing/2014/main" id="{D3BCC442-F2EE-45D1-B125-FAED5876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9" y="4001294"/>
            <a:ext cx="1092200" cy="141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Egg Clipart | i2Clipart - Royalty Free Public Domain Clipart">
            <a:extLst>
              <a:ext uri="{FF2B5EF4-FFF2-40B4-BE49-F238E27FC236}">
                <a16:creationId xmlns:a16="http://schemas.microsoft.com/office/drawing/2014/main" id="{F14B49C1-14F1-4499-A56A-1B1DD80F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4" y="2965619"/>
            <a:ext cx="647700" cy="9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racked Egg Clipart Images, Stock Photos &amp;amp; Vectors | Shutterstock">
            <a:extLst>
              <a:ext uri="{FF2B5EF4-FFF2-40B4-BE49-F238E27FC236}">
                <a16:creationId xmlns:a16="http://schemas.microsoft.com/office/drawing/2014/main" id="{51ED2BE0-D6C1-47F7-84B7-96D4BA5EE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5"/>
          <a:stretch/>
        </p:blipFill>
        <p:spPr bwMode="auto">
          <a:xfrm>
            <a:off x="8415339" y="2887484"/>
            <a:ext cx="935038" cy="10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05A5019-BB1D-4F42-B210-D588C75FB454}"/>
              </a:ext>
            </a:extLst>
          </p:cNvPr>
          <p:cNvSpPr/>
          <p:nvPr/>
        </p:nvSpPr>
        <p:spPr>
          <a:xfrm>
            <a:off x="590550" y="365125"/>
            <a:ext cx="5305425" cy="954882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Give me the plural 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CE37484-09E5-405C-B745-3D592373DB99}"/>
              </a:ext>
            </a:extLst>
          </p:cNvPr>
          <p:cNvSpPr/>
          <p:nvPr/>
        </p:nvSpPr>
        <p:spPr>
          <a:xfrm>
            <a:off x="5098863" y="1683758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 book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57E1C56-7526-4B21-88C1-2C3B19015FDC}"/>
              </a:ext>
            </a:extLst>
          </p:cNvPr>
          <p:cNvSpPr/>
          <p:nvPr/>
        </p:nvSpPr>
        <p:spPr>
          <a:xfrm>
            <a:off x="9528655" y="1608352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book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5062CF0-0A36-43E5-801B-C05E31FD4F27}"/>
              </a:ext>
            </a:extLst>
          </p:cNvPr>
          <p:cNvSpPr/>
          <p:nvPr/>
        </p:nvSpPr>
        <p:spPr>
          <a:xfrm>
            <a:off x="5145883" y="3051497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an egg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05817AD-4ABE-44B2-BE7F-683D55A0CD37}"/>
              </a:ext>
            </a:extLst>
          </p:cNvPr>
          <p:cNvSpPr/>
          <p:nvPr/>
        </p:nvSpPr>
        <p:spPr>
          <a:xfrm>
            <a:off x="5145883" y="4410398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 pen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931823E9-7209-4840-AB3F-540A906FF1BE}"/>
              </a:ext>
            </a:extLst>
          </p:cNvPr>
          <p:cNvSpPr/>
          <p:nvPr/>
        </p:nvSpPr>
        <p:spPr>
          <a:xfrm>
            <a:off x="5145883" y="5671666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an apple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410866AB-F3BB-4E1D-8EAE-C8FF8719056A}"/>
              </a:ext>
            </a:extLst>
          </p:cNvPr>
          <p:cNvSpPr/>
          <p:nvPr/>
        </p:nvSpPr>
        <p:spPr>
          <a:xfrm>
            <a:off x="9453171" y="5689430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apple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B4A969C-7582-49D4-A8F8-3ECB0E6B1F43}"/>
              </a:ext>
            </a:extLst>
          </p:cNvPr>
          <p:cNvSpPr/>
          <p:nvPr/>
        </p:nvSpPr>
        <p:spPr>
          <a:xfrm>
            <a:off x="9386888" y="4426637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pen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86EE0DBA-0CD0-4A41-AA46-7D586F34B323}"/>
              </a:ext>
            </a:extLst>
          </p:cNvPr>
          <p:cNvSpPr/>
          <p:nvPr/>
        </p:nvSpPr>
        <p:spPr>
          <a:xfrm>
            <a:off x="9515475" y="2933915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egg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020F32D-167E-DC52-DB2F-87F680820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55" y="432748"/>
            <a:ext cx="6993325" cy="6425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BA9B48C-5936-84A1-7541-690CFA62FF11}"/>
              </a:ext>
            </a:extLst>
          </p:cNvPr>
          <p:cNvSpPr txBox="1"/>
          <p:nvPr/>
        </p:nvSpPr>
        <p:spPr>
          <a:xfrm>
            <a:off x="-1886027" y="5948900"/>
            <a:ext cx="742506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Do you like ice cream?</a:t>
            </a:r>
            <a:endParaRPr lang="ar-S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65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losed book clip art free clipart images - Cliparting.com">
            <a:extLst>
              <a:ext uri="{FF2B5EF4-FFF2-40B4-BE49-F238E27FC236}">
                <a16:creationId xmlns:a16="http://schemas.microsoft.com/office/drawing/2014/main" id="{F6E4F7BA-7AB8-4805-B61D-3D4DBDCF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7" y="438334"/>
            <a:ext cx="1471613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D35895D-5CA9-4537-A681-4BF262B01D95}"/>
              </a:ext>
            </a:extLst>
          </p:cNvPr>
          <p:cNvSpPr/>
          <p:nvPr/>
        </p:nvSpPr>
        <p:spPr>
          <a:xfrm>
            <a:off x="1909232" y="459617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book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10" descr="Egg Clipart | i2Clipart - Royalty Free Public Domain Clipart">
            <a:extLst>
              <a:ext uri="{FF2B5EF4-FFF2-40B4-BE49-F238E27FC236}">
                <a16:creationId xmlns:a16="http://schemas.microsoft.com/office/drawing/2014/main" id="{3EF12A74-893E-40CC-A89F-135F10BC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72" y="1880858"/>
            <a:ext cx="647700" cy="9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92F8BC91-6E64-40D1-B3D5-D0108631383F}"/>
              </a:ext>
            </a:extLst>
          </p:cNvPr>
          <p:cNvSpPr/>
          <p:nvPr/>
        </p:nvSpPr>
        <p:spPr>
          <a:xfrm>
            <a:off x="1890712" y="1966736"/>
            <a:ext cx="2095500" cy="75500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egg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84D1D00-2C62-4ADD-AD50-0A180A21DEAF}"/>
              </a:ext>
            </a:extLst>
          </p:cNvPr>
          <p:cNvSpPr/>
          <p:nvPr/>
        </p:nvSpPr>
        <p:spPr>
          <a:xfrm>
            <a:off x="5116315" y="994823"/>
            <a:ext cx="1453093" cy="1325563"/>
          </a:xfrm>
          <a:prstGeom prst="ellipse">
            <a:avLst/>
          </a:prstGeom>
          <a:solidFill>
            <a:srgbClr val="FE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71048F7-DDB7-4AEB-A3EC-F8F500BA86AD}"/>
              </a:ext>
            </a:extLst>
          </p:cNvPr>
          <p:cNvSpPr/>
          <p:nvPr/>
        </p:nvSpPr>
        <p:spPr>
          <a:xfrm>
            <a:off x="7943124" y="934588"/>
            <a:ext cx="1453093" cy="1325563"/>
          </a:xfrm>
          <a:prstGeom prst="ellipse">
            <a:avLst/>
          </a:prstGeom>
          <a:solidFill>
            <a:srgbClr val="FE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F700410-4B5E-47F6-BCB1-5C9998FEE16E}"/>
              </a:ext>
            </a:extLst>
          </p:cNvPr>
          <p:cNvSpPr/>
          <p:nvPr/>
        </p:nvSpPr>
        <p:spPr>
          <a:xfrm>
            <a:off x="4155963" y="4001294"/>
            <a:ext cx="2194040" cy="866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Consonants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( B. C , D , F ..)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BB2EEB3-228E-4B94-A813-37B983D65B2A}"/>
              </a:ext>
            </a:extLst>
          </p:cNvPr>
          <p:cNvSpPr/>
          <p:nvPr/>
        </p:nvSpPr>
        <p:spPr>
          <a:xfrm>
            <a:off x="8205791" y="3814762"/>
            <a:ext cx="2233610" cy="866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Vowels</a:t>
            </a:r>
          </a:p>
          <a:p>
            <a:pPr algn="ctr"/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( A . E , O . U ,I )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48852CA-D5F2-4158-BA1F-52004F81FA78}"/>
              </a:ext>
            </a:extLst>
          </p:cNvPr>
          <p:cNvSpPr/>
          <p:nvPr/>
        </p:nvSpPr>
        <p:spPr>
          <a:xfrm>
            <a:off x="6479934" y="2465734"/>
            <a:ext cx="4049827" cy="415255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BA2B4C65-6946-451B-89CA-969F0041520E}"/>
              </a:ext>
            </a:extLst>
          </p:cNvPr>
          <p:cNvSpPr/>
          <p:nvPr/>
        </p:nvSpPr>
        <p:spPr>
          <a:xfrm>
            <a:off x="4132794" y="2455323"/>
            <a:ext cx="4072996" cy="415255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582C39D-C3F0-47DF-8034-5DFB62EA00D0}"/>
              </a:ext>
            </a:extLst>
          </p:cNvPr>
          <p:cNvSpPr txBox="1"/>
          <p:nvPr/>
        </p:nvSpPr>
        <p:spPr>
          <a:xfrm>
            <a:off x="6635483" y="4248150"/>
            <a:ext cx="11369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Singular nouns 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3314" name="Picture 2" descr="talk-to-me.co.il Vowels &amp;amp; Consonants talk-to-me">
            <a:extLst>
              <a:ext uri="{FF2B5EF4-FFF2-40B4-BE49-F238E27FC236}">
                <a16:creationId xmlns:a16="http://schemas.microsoft.com/office/drawing/2014/main" id="{196BFD3C-F075-4504-83C7-92AF081D5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856" y="5124603"/>
            <a:ext cx="1022106" cy="102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6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5" grpId="0"/>
      <p:bldP spid="16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كتاب الكريسماس مجانا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91C8620B-E434-4CE4-9586-B98B0DEC2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87" y="3264591"/>
            <a:ext cx="1052079" cy="74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5D5B64A-08FE-4FDF-BD19-18F329665509}"/>
              </a:ext>
            </a:extLst>
          </p:cNvPr>
          <p:cNvSpPr/>
          <p:nvPr/>
        </p:nvSpPr>
        <p:spPr>
          <a:xfrm>
            <a:off x="7584110" y="4513241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a Books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11" name="Picture 12" descr="Cracked Egg Clipart Images, Stock Photos &amp;amp; Vectors | Shutterstock">
            <a:extLst>
              <a:ext uri="{FF2B5EF4-FFF2-40B4-BE49-F238E27FC236}">
                <a16:creationId xmlns:a16="http://schemas.microsoft.com/office/drawing/2014/main" id="{B98B575F-4A1C-4482-9486-198B5D889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5"/>
          <a:stretch/>
        </p:blipFill>
        <p:spPr bwMode="auto">
          <a:xfrm>
            <a:off x="4620321" y="3240088"/>
            <a:ext cx="935038" cy="10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0FFE10CC-04AA-49E1-B194-F2AF9041E6E8}"/>
              </a:ext>
            </a:extLst>
          </p:cNvPr>
          <p:cNvSpPr/>
          <p:nvPr/>
        </p:nvSpPr>
        <p:spPr>
          <a:xfrm>
            <a:off x="4211155" y="4580045"/>
            <a:ext cx="2095500" cy="755005"/>
          </a:xfrm>
          <a:prstGeom prst="round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an eggs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D87E4103-F829-4647-AFAA-227BC71C9D4A}"/>
              </a:ext>
            </a:extLst>
          </p:cNvPr>
          <p:cNvSpPr/>
          <p:nvPr/>
        </p:nvSpPr>
        <p:spPr>
          <a:xfrm>
            <a:off x="3739376" y="225782"/>
            <a:ext cx="1453093" cy="1325563"/>
          </a:xfrm>
          <a:prstGeom prst="ellipse">
            <a:avLst/>
          </a:prstGeom>
          <a:solidFill>
            <a:srgbClr val="FE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969643DF-E2FE-44BD-B3B0-809E86F08E24}"/>
              </a:ext>
            </a:extLst>
          </p:cNvPr>
          <p:cNvSpPr/>
          <p:nvPr/>
        </p:nvSpPr>
        <p:spPr>
          <a:xfrm>
            <a:off x="7239141" y="403378"/>
            <a:ext cx="1453093" cy="1325563"/>
          </a:xfrm>
          <a:prstGeom prst="ellipse">
            <a:avLst/>
          </a:prstGeom>
          <a:solidFill>
            <a:srgbClr val="FE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83D5D396-8529-4966-ABD6-073B3CD863B7}"/>
              </a:ext>
            </a:extLst>
          </p:cNvPr>
          <p:cNvSpPr/>
          <p:nvPr/>
        </p:nvSpPr>
        <p:spPr>
          <a:xfrm>
            <a:off x="2246312" y="2055813"/>
            <a:ext cx="7699374" cy="10361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400" dirty="0"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NEVER</a:t>
            </a:r>
            <a:r>
              <a:rPr lang="en-US" sz="2400" dirty="0">
                <a:latin typeface="Comic Sans MS" panose="030F0702030302020204" pitchFamily="66" charset="0"/>
              </a:rPr>
              <a:t>  goes with plural nouns </a:t>
            </a:r>
          </a:p>
          <a:p>
            <a:pPr algn="ctr"/>
            <a:endParaRPr lang="en-US" sz="2400" dirty="0">
              <a:latin typeface="Comic Sans MS" panose="030F0702030302020204" pitchFamily="66" charset="0"/>
            </a:endParaRPr>
          </a:p>
          <a:p>
            <a:pPr algn="ctr"/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8" name="AutoShape 2" descr="Free Wrong Cliparts, Download Free Wrong Cliparts png images, Free ClipArts  on Clipart Library">
            <a:extLst>
              <a:ext uri="{FF2B5EF4-FFF2-40B4-BE49-F238E27FC236}">
                <a16:creationId xmlns:a16="http://schemas.microsoft.com/office/drawing/2014/main" id="{FD4DA041-9B6F-46BF-B65D-FFCA31538C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AutoShape 4" descr="Free Wrong Cliparts, Download Free Wrong Cliparts png images, Free ClipArts  on Clipart Library">
            <a:extLst>
              <a:ext uri="{FF2B5EF4-FFF2-40B4-BE49-F238E27FC236}">
                <a16:creationId xmlns:a16="http://schemas.microsoft.com/office/drawing/2014/main" id="{CCFACA76-E1E7-49FC-8A2E-278723972A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" name="AutoShape 6" descr="Free Wrong Cliparts, Download Free Wrong Cliparts png images, Free ClipArts  on Clipart Library">
            <a:extLst>
              <a:ext uri="{FF2B5EF4-FFF2-40B4-BE49-F238E27FC236}">
                <a16:creationId xmlns:a16="http://schemas.microsoft.com/office/drawing/2014/main" id="{CCF154DC-A1EB-4DA3-87FB-E57FBFBCBC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6" name="Picture 8" descr="Free Wrong Cliparts, Download Free Wrong Cliparts png images, Free ClipArts  on Clipart Library">
            <a:extLst>
              <a:ext uri="{FF2B5EF4-FFF2-40B4-BE49-F238E27FC236}">
                <a16:creationId xmlns:a16="http://schemas.microsoft.com/office/drawing/2014/main" id="{2A5CF4D0-9D57-45E6-9ADD-52304B86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16" y="4721587"/>
            <a:ext cx="495678" cy="61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Free Wrong Cliparts, Download Free Wrong Cliparts png images, Free ClipArts  on Clipart Library">
            <a:extLst>
              <a:ext uri="{FF2B5EF4-FFF2-40B4-BE49-F238E27FC236}">
                <a16:creationId xmlns:a16="http://schemas.microsoft.com/office/drawing/2014/main" id="{454E55F3-4BB2-4560-9065-979E557E7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71" y="4672951"/>
            <a:ext cx="495678" cy="61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C496901-8145-4DAE-AA67-9B0ADFE8D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66389" r="20313" b="7963"/>
          <a:stretch/>
        </p:blipFill>
        <p:spPr>
          <a:xfrm>
            <a:off x="1647371" y="1609115"/>
            <a:ext cx="9339383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6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3863FC1B-9797-416E-93AE-CEAA0B00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21553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FB7CF5E-2283-41C0-BCFA-EA044478B8A5}"/>
              </a:ext>
            </a:extLst>
          </p:cNvPr>
          <p:cNvSpPr txBox="1"/>
          <p:nvPr/>
        </p:nvSpPr>
        <p:spPr>
          <a:xfrm>
            <a:off x="2038348" y="748407"/>
            <a:ext cx="240030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Some          </a:t>
            </a:r>
            <a:endParaRPr lang="ar-SA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2106FF2-C41B-4DC5-A0DF-F7BE7FC39C54}"/>
              </a:ext>
            </a:extLst>
          </p:cNvPr>
          <p:cNvSpPr/>
          <p:nvPr/>
        </p:nvSpPr>
        <p:spPr>
          <a:xfrm>
            <a:off x="1257299" y="1893842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Omar has some cookies 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44C68FD-0BCB-4663-BDF7-88403C485401}"/>
              </a:ext>
            </a:extLst>
          </p:cNvPr>
          <p:cNvSpPr/>
          <p:nvPr/>
        </p:nvSpPr>
        <p:spPr>
          <a:xfrm>
            <a:off x="5876923" y="4459242"/>
            <a:ext cx="3905251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Do you want some pizza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FFBA8F4-990C-413D-B076-64C7BAF1184D}"/>
              </a:ext>
            </a:extLst>
          </p:cNvPr>
          <p:cNvSpPr/>
          <p:nvPr/>
        </p:nvSpPr>
        <p:spPr>
          <a:xfrm>
            <a:off x="1366837" y="2973297"/>
            <a:ext cx="4386264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some  juice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EF2E37C-5380-4BF4-9808-A4095EAEFFF5}"/>
              </a:ext>
            </a:extLst>
          </p:cNvPr>
          <p:cNvSpPr/>
          <p:nvPr/>
        </p:nvSpPr>
        <p:spPr>
          <a:xfrm>
            <a:off x="5876923" y="5497060"/>
            <a:ext cx="37719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How about some tea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8C0975E-9384-4AF3-A46B-7DF72EDA0F8A}"/>
              </a:ext>
            </a:extLst>
          </p:cNvPr>
          <p:cNvSpPr/>
          <p:nvPr/>
        </p:nvSpPr>
        <p:spPr>
          <a:xfrm>
            <a:off x="8496301" y="1815894"/>
            <a:ext cx="2857499" cy="974932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Affirmative sentences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( +)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ADF2214-52E0-4986-A646-8B8ACB9F68A4}"/>
              </a:ext>
            </a:extLst>
          </p:cNvPr>
          <p:cNvSpPr/>
          <p:nvPr/>
        </p:nvSpPr>
        <p:spPr>
          <a:xfrm>
            <a:off x="3419475" y="5099005"/>
            <a:ext cx="2076448" cy="877933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Offers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Cookies Sticker by Randy Curth on Dribbble">
            <a:extLst>
              <a:ext uri="{FF2B5EF4-FFF2-40B4-BE49-F238E27FC236}">
                <a16:creationId xmlns:a16="http://schemas.microsoft.com/office/drawing/2014/main" id="{A169761A-E7CA-4964-8641-1724D8639E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49" y="1465252"/>
            <a:ext cx="18034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rangejuice GIF | Gfycat">
            <a:extLst>
              <a:ext uri="{FF2B5EF4-FFF2-40B4-BE49-F238E27FC236}">
                <a16:creationId xmlns:a16="http://schemas.microsoft.com/office/drawing/2014/main" id="{68EEA414-CB1D-469E-BA3E-B2DDDEE795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73" y="2703467"/>
            <a:ext cx="1114128" cy="87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nimated Pizza posted by Samantha Anderson">
            <a:extLst>
              <a:ext uri="{FF2B5EF4-FFF2-40B4-BE49-F238E27FC236}">
                <a16:creationId xmlns:a16="http://schemas.microsoft.com/office/drawing/2014/main" id="{1232F1CD-2725-4BE0-9BE4-0632282FDC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3" y="4406854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ea For Two | Animated clipart, Cute gif, Illustrations and posters">
            <a:extLst>
              <a:ext uri="{FF2B5EF4-FFF2-40B4-BE49-F238E27FC236}">
                <a16:creationId xmlns:a16="http://schemas.microsoft.com/office/drawing/2014/main" id="{F4CAC0A3-3AF3-448F-904A-6F15436C6D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50" y="5417884"/>
            <a:ext cx="1252534" cy="9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9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94D26985-EE41-44A2-BF86-B0840A614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79555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15D7CC4-9A45-4505-852B-966D196A15F1}"/>
              </a:ext>
            </a:extLst>
          </p:cNvPr>
          <p:cNvSpPr txBox="1"/>
          <p:nvPr/>
        </p:nvSpPr>
        <p:spPr>
          <a:xfrm>
            <a:off x="933449" y="1071757"/>
            <a:ext cx="24003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Any       </a:t>
            </a:r>
            <a:endParaRPr lang="ar-SA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9E00426-3F0E-488E-8664-59F979BBA48C}"/>
              </a:ext>
            </a:extLst>
          </p:cNvPr>
          <p:cNvSpPr/>
          <p:nvPr/>
        </p:nvSpPr>
        <p:spPr>
          <a:xfrm>
            <a:off x="1752598" y="1951831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are n’t any oranges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294A68-7279-471F-A662-59D6339F635A}"/>
              </a:ext>
            </a:extLst>
          </p:cNvPr>
          <p:cNvSpPr/>
          <p:nvPr/>
        </p:nvSpPr>
        <p:spPr>
          <a:xfrm>
            <a:off x="8324852" y="2445498"/>
            <a:ext cx="2857499" cy="877933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Negative sentences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( - )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59503A5-6944-48D2-BEA4-12EFC7DEDA1A}"/>
              </a:ext>
            </a:extLst>
          </p:cNvPr>
          <p:cNvSpPr/>
          <p:nvPr/>
        </p:nvSpPr>
        <p:spPr>
          <a:xfrm>
            <a:off x="1800222" y="3034007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There is n’t any ice cream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1CCB1AD-FACE-4080-87E2-8A673E76399F}"/>
              </a:ext>
            </a:extLst>
          </p:cNvPr>
          <p:cNvSpPr/>
          <p:nvPr/>
        </p:nvSpPr>
        <p:spPr>
          <a:xfrm>
            <a:off x="5962650" y="5712671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Do you have any potatoes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25CC8D4-EE7D-4078-BCB9-7C5C9014E25D}"/>
              </a:ext>
            </a:extLst>
          </p:cNvPr>
          <p:cNvSpPr/>
          <p:nvPr/>
        </p:nvSpPr>
        <p:spPr>
          <a:xfrm>
            <a:off x="5962650" y="4762398"/>
            <a:ext cx="4495802" cy="781050"/>
          </a:xfrm>
          <a:prstGeom prst="roundRect">
            <a:avLst/>
          </a:prstGeom>
          <a:solidFill>
            <a:srgbClr val="EE57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Is there any coffee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EECB029-BBC9-44E5-B246-C1366F2A23D5}"/>
              </a:ext>
            </a:extLst>
          </p:cNvPr>
          <p:cNvSpPr/>
          <p:nvPr/>
        </p:nvSpPr>
        <p:spPr>
          <a:xfrm>
            <a:off x="3143249" y="5311344"/>
            <a:ext cx="2295525" cy="877933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Questions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Oranges Caracara Sticker for iOS &amp;amp; Android | GIPHY">
            <a:extLst>
              <a:ext uri="{FF2B5EF4-FFF2-40B4-BE49-F238E27FC236}">
                <a16:creationId xmlns:a16="http://schemas.microsoft.com/office/drawing/2014/main" id="{5E8B01F0-DE5C-4320-AE07-18862A50D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7" y="1327841"/>
            <a:ext cx="1123950" cy="13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ce Cream Gif - IceGif">
            <a:extLst>
              <a:ext uri="{FF2B5EF4-FFF2-40B4-BE49-F238E27FC236}">
                <a16:creationId xmlns:a16="http://schemas.microsoft.com/office/drawing/2014/main" id="{8909339B-3D33-4093-9571-F30F050E3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47" y="2622017"/>
            <a:ext cx="1546656" cy="15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ffee cup animated gif - Clip Art Library">
            <a:extLst>
              <a:ext uri="{FF2B5EF4-FFF2-40B4-BE49-F238E27FC236}">
                <a16:creationId xmlns:a16="http://schemas.microsoft.com/office/drawing/2014/main" id="{39F9184C-6EB2-423B-A518-7DF46A3055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23" y="4505325"/>
            <a:ext cx="1074521" cy="106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 searched Potato Gif.... have some Potato Gif. - Album on Imgur |  Potatoes, Gif, Branding design">
            <a:extLst>
              <a:ext uri="{FF2B5EF4-FFF2-40B4-BE49-F238E27FC236}">
                <a16:creationId xmlns:a16="http://schemas.microsoft.com/office/drawing/2014/main" id="{450D5A24-1648-4D3B-B630-2EA50169A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950" y="5700400"/>
            <a:ext cx="881065" cy="9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2262198-3BA5-46EE-8131-FF56F8AAAF13}"/>
              </a:ext>
            </a:extLst>
          </p:cNvPr>
          <p:cNvSpPr/>
          <p:nvPr/>
        </p:nvSpPr>
        <p:spPr>
          <a:xfrm>
            <a:off x="6248400" y="1142206"/>
            <a:ext cx="5092941" cy="52181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99347F6-F117-482A-AEB6-58306037243B}"/>
              </a:ext>
            </a:extLst>
          </p:cNvPr>
          <p:cNvSpPr/>
          <p:nvPr/>
        </p:nvSpPr>
        <p:spPr>
          <a:xfrm>
            <a:off x="3012834" y="1142206"/>
            <a:ext cx="5092941" cy="52181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9393136-71FA-43A4-9662-A71274556618}"/>
              </a:ext>
            </a:extLst>
          </p:cNvPr>
          <p:cNvSpPr txBox="1"/>
          <p:nvPr/>
        </p:nvSpPr>
        <p:spPr>
          <a:xfrm>
            <a:off x="4346334" y="1732647"/>
            <a:ext cx="14954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A672FFE-3720-4089-B9DD-0BB5C05EC108}"/>
              </a:ext>
            </a:extLst>
          </p:cNvPr>
          <p:cNvSpPr txBox="1"/>
          <p:nvPr/>
        </p:nvSpPr>
        <p:spPr>
          <a:xfrm>
            <a:off x="8234362" y="1732647"/>
            <a:ext cx="14954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4082FA-1C20-41B3-928A-BEEE5E04BAA7}"/>
              </a:ext>
            </a:extLst>
          </p:cNvPr>
          <p:cNvSpPr/>
          <p:nvPr/>
        </p:nvSpPr>
        <p:spPr>
          <a:xfrm>
            <a:off x="3676650" y="2981325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Affirmative sentences ( + )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9AB559C-85BF-46FB-974B-6AA57EC1E7B6}"/>
              </a:ext>
            </a:extLst>
          </p:cNvPr>
          <p:cNvSpPr/>
          <p:nvPr/>
        </p:nvSpPr>
        <p:spPr>
          <a:xfrm>
            <a:off x="8407641" y="2981325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Negative sentences ( - )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37A7A0-5209-4C2E-9588-6A041AA2F438}"/>
              </a:ext>
            </a:extLst>
          </p:cNvPr>
          <p:cNvSpPr/>
          <p:nvPr/>
        </p:nvSpPr>
        <p:spPr>
          <a:xfrm>
            <a:off x="3664191" y="4217194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offers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68786B6-1306-42EA-951C-036BC678D70E}"/>
              </a:ext>
            </a:extLst>
          </p:cNvPr>
          <p:cNvSpPr/>
          <p:nvPr/>
        </p:nvSpPr>
        <p:spPr>
          <a:xfrm>
            <a:off x="8382000" y="4217194"/>
            <a:ext cx="217756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702030302020204" pitchFamily="66" charset="0"/>
              </a:rPr>
              <a:t>Questions </a:t>
            </a:r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1B839BA-E73D-4FFB-B8CC-520160068AD1}"/>
              </a:ext>
            </a:extLst>
          </p:cNvPr>
          <p:cNvSpPr/>
          <p:nvPr/>
        </p:nvSpPr>
        <p:spPr>
          <a:xfrm>
            <a:off x="6550266" y="2981325"/>
            <a:ext cx="1279284" cy="169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EE579E"/>
                </a:solidFill>
                <a:latin typeface="Comic Sans MS" panose="030F0702030302020204" pitchFamily="66" charset="0"/>
              </a:rPr>
              <a:t>Noncount nouns </a:t>
            </a:r>
          </a:p>
          <a:p>
            <a:pPr algn="ctr"/>
            <a:endParaRPr lang="en-US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solidFill>
                  <a:srgbClr val="EE579E"/>
                </a:solidFill>
                <a:latin typeface="Comic Sans MS" panose="030F0702030302020204" pitchFamily="66" charset="0"/>
              </a:rPr>
              <a:t>Plural</a:t>
            </a:r>
            <a:endParaRPr lang="ar-SA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solidFill>
                  <a:srgbClr val="EE579E"/>
                </a:solidFill>
                <a:latin typeface="Comic Sans MS" panose="030F0702030302020204" pitchFamily="66" charset="0"/>
              </a:rPr>
              <a:t>Nouns </a:t>
            </a:r>
          </a:p>
        </p:txBody>
      </p:sp>
    </p:spTree>
    <p:extLst>
      <p:ext uri="{BB962C8B-B14F-4D97-AF65-F5344CB8AC3E}">
        <p14:creationId xmlns:p14="http://schemas.microsoft.com/office/powerpoint/2010/main" val="278797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4DDAB5-3C5A-4A05-86B9-ABF1371D2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46668" r="27422" b="9930"/>
          <a:stretch/>
        </p:blipFill>
        <p:spPr>
          <a:xfrm>
            <a:off x="2178922" y="909864"/>
            <a:ext cx="8155410" cy="3384550"/>
          </a:xfrm>
          <a:prstGeom prst="rect">
            <a:avLst/>
          </a:prstGeom>
        </p:spPr>
      </p:pic>
      <p:pic>
        <p:nvPicPr>
          <p:cNvPr id="3" name="عنصر نائب للمحتوى 6">
            <a:hlinkClick r:id="rId3"/>
            <a:extLst>
              <a:ext uri="{FF2B5EF4-FFF2-40B4-BE49-F238E27FC236}">
                <a16:creationId xmlns:a16="http://schemas.microsoft.com/office/drawing/2014/main" id="{36B0C883-7526-4CA4-84DC-41E593389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561" y="5065713"/>
            <a:ext cx="1427162" cy="14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53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685D7CB-9B66-4E3D-A6F3-0FF5F1122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53" t="44120" r="12735" b="18662"/>
          <a:stretch/>
        </p:blipFill>
        <p:spPr>
          <a:xfrm>
            <a:off x="2228850" y="671513"/>
            <a:ext cx="9124950" cy="4824810"/>
          </a:xfrm>
          <a:custGeom>
            <a:avLst/>
            <a:gdLst>
              <a:gd name="connsiteX0" fmla="*/ 0 w 9124950"/>
              <a:gd name="connsiteY0" fmla="*/ 0 h 4980782"/>
              <a:gd name="connsiteX1" fmla="*/ 6015033 w 9124950"/>
              <a:gd name="connsiteY1" fmla="*/ 0 h 4980782"/>
              <a:gd name="connsiteX2" fmla="*/ 6015033 w 9124950"/>
              <a:gd name="connsiteY2" fmla="*/ 788592 h 4980782"/>
              <a:gd name="connsiteX3" fmla="*/ 9124950 w 9124950"/>
              <a:gd name="connsiteY3" fmla="*/ 788592 h 4980782"/>
              <a:gd name="connsiteX4" fmla="*/ 9124950 w 9124950"/>
              <a:gd name="connsiteY4" fmla="*/ 4980782 h 4980782"/>
              <a:gd name="connsiteX5" fmla="*/ 0 w 9124950"/>
              <a:gd name="connsiteY5" fmla="*/ 4980782 h 4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24950" h="4980782">
                <a:moveTo>
                  <a:pt x="0" y="0"/>
                </a:moveTo>
                <a:lnTo>
                  <a:pt x="6015033" y="0"/>
                </a:lnTo>
                <a:lnTo>
                  <a:pt x="6015033" y="788592"/>
                </a:lnTo>
                <a:lnTo>
                  <a:pt x="9124950" y="788592"/>
                </a:lnTo>
                <a:lnTo>
                  <a:pt x="9124950" y="4980782"/>
                </a:lnTo>
                <a:lnTo>
                  <a:pt x="0" y="4980782"/>
                </a:lnTo>
                <a:close/>
              </a:path>
            </a:pathLst>
          </a:cu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8011A29-B286-46D9-8CF8-7F0D0AF3CE91}"/>
              </a:ext>
            </a:extLst>
          </p:cNvPr>
          <p:cNvSpPr/>
          <p:nvPr/>
        </p:nvSpPr>
        <p:spPr>
          <a:xfrm>
            <a:off x="4203696" y="1361677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5F73FED-B516-4823-9A12-4FF63338BAE8}"/>
              </a:ext>
            </a:extLst>
          </p:cNvPr>
          <p:cNvSpPr/>
          <p:nvPr/>
        </p:nvSpPr>
        <p:spPr>
          <a:xfrm>
            <a:off x="4694231" y="3015456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some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E3AEF03-A585-47BA-B1E0-CBB1A349C636}"/>
              </a:ext>
            </a:extLst>
          </p:cNvPr>
          <p:cNvSpPr/>
          <p:nvPr/>
        </p:nvSpPr>
        <p:spPr>
          <a:xfrm>
            <a:off x="4203697" y="3517106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7A9E301-01BC-4FDD-9E36-1D17D04C854B}"/>
              </a:ext>
            </a:extLst>
          </p:cNvPr>
          <p:cNvSpPr/>
          <p:nvPr/>
        </p:nvSpPr>
        <p:spPr>
          <a:xfrm>
            <a:off x="7680323" y="3015456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ECE2A33-9FD7-4A06-B184-357C5AFE5368}"/>
              </a:ext>
            </a:extLst>
          </p:cNvPr>
          <p:cNvSpPr/>
          <p:nvPr/>
        </p:nvSpPr>
        <p:spPr>
          <a:xfrm>
            <a:off x="4108443" y="4048918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some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ACDDE92-788F-466E-B2AC-271B42A00F73}"/>
              </a:ext>
            </a:extLst>
          </p:cNvPr>
          <p:cNvSpPr/>
          <p:nvPr/>
        </p:nvSpPr>
        <p:spPr>
          <a:xfrm>
            <a:off x="6699247" y="4048918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06D5969-41A7-43B7-9AA8-2EFE61F085F5}"/>
              </a:ext>
            </a:extLst>
          </p:cNvPr>
          <p:cNvSpPr/>
          <p:nvPr/>
        </p:nvSpPr>
        <p:spPr>
          <a:xfrm>
            <a:off x="4756146" y="4540250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some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23863AC-AFA5-469D-AB1C-65439DFC6A7F}"/>
              </a:ext>
            </a:extLst>
          </p:cNvPr>
          <p:cNvSpPr/>
          <p:nvPr/>
        </p:nvSpPr>
        <p:spPr>
          <a:xfrm>
            <a:off x="6113459" y="5181599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7A1042-CAB7-4276-89BF-777ADA429A9F}"/>
              </a:ext>
            </a:extLst>
          </p:cNvPr>
          <p:cNvSpPr/>
          <p:nvPr/>
        </p:nvSpPr>
        <p:spPr>
          <a:xfrm>
            <a:off x="5303829" y="1958578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some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9C042E5-2D07-4FCA-BA81-19F01BDDA9BF}"/>
              </a:ext>
            </a:extLst>
          </p:cNvPr>
          <p:cNvSpPr/>
          <p:nvPr/>
        </p:nvSpPr>
        <p:spPr>
          <a:xfrm>
            <a:off x="4079861" y="2451298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2617CE2-3912-4FA5-8788-243857A9B5C6}"/>
              </a:ext>
            </a:extLst>
          </p:cNvPr>
          <p:cNvSpPr/>
          <p:nvPr/>
        </p:nvSpPr>
        <p:spPr>
          <a:xfrm>
            <a:off x="6989756" y="2396331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some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8BE0D56-A52B-4B7E-88CE-DA1B3A1CEC1B}"/>
              </a:ext>
            </a:extLst>
          </p:cNvPr>
          <p:cNvSpPr/>
          <p:nvPr/>
        </p:nvSpPr>
        <p:spPr>
          <a:xfrm>
            <a:off x="8266111" y="1448594"/>
            <a:ext cx="1171577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EE579E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8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7 Non-count nouns ideas | nouns, pbl projects, learn english">
            <a:extLst>
              <a:ext uri="{FF2B5EF4-FFF2-40B4-BE49-F238E27FC236}">
                <a16:creationId xmlns:a16="http://schemas.microsoft.com/office/drawing/2014/main" id="{50D834EE-C43E-435E-8324-CAC774E78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18 Green Paint Brush Stroke (PNG Transparent) | OnlyGFX.com">
            <a:extLst>
              <a:ext uri="{FF2B5EF4-FFF2-40B4-BE49-F238E27FC236}">
                <a16:creationId xmlns:a16="http://schemas.microsoft.com/office/drawing/2014/main" id="{48EC3B8D-B649-42FA-8AB9-FC5A6D75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79555"/>
            <a:ext cx="3467099" cy="10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663A427-BD1D-460F-A7BB-8FE3892030C0}"/>
              </a:ext>
            </a:extLst>
          </p:cNvPr>
          <p:cNvSpPr txBox="1"/>
          <p:nvPr/>
        </p:nvSpPr>
        <p:spPr>
          <a:xfrm>
            <a:off x="933449" y="1071757"/>
            <a:ext cx="24003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Would like </a:t>
            </a:r>
            <a:endParaRPr lang="ar-SA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8A0234B-CCB4-4329-B4E2-A8283A6539EC}"/>
              </a:ext>
            </a:extLst>
          </p:cNvPr>
          <p:cNvSpPr/>
          <p:nvPr/>
        </p:nvSpPr>
        <p:spPr>
          <a:xfrm>
            <a:off x="933449" y="2056607"/>
            <a:ext cx="4343401" cy="781050"/>
          </a:xfrm>
          <a:prstGeom prst="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would you like 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140532A-B597-45DD-A3F3-D93C799A2110}"/>
              </a:ext>
            </a:extLst>
          </p:cNvPr>
          <p:cNvSpPr/>
          <p:nvPr/>
        </p:nvSpPr>
        <p:spPr>
          <a:xfrm>
            <a:off x="3224212" y="3038475"/>
            <a:ext cx="5224463" cy="781050"/>
          </a:xfrm>
          <a:prstGeom prst="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dirty="0">
                <a:latin typeface="Comic Sans MS" panose="030F0702030302020204" pitchFamily="66" charset="0"/>
              </a:rPr>
              <a:t>I would like ( ‘d like ) a chicken sandwich 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4DA14A1-1E69-432C-AFB0-F7C4FD03C33D}"/>
              </a:ext>
            </a:extLst>
          </p:cNvPr>
          <p:cNvSpPr/>
          <p:nvPr/>
        </p:nvSpPr>
        <p:spPr>
          <a:xfrm>
            <a:off x="4838699" y="4641850"/>
            <a:ext cx="4343401" cy="781050"/>
          </a:xfrm>
          <a:prstGeom prst="rect">
            <a:avLst/>
          </a:prstGeom>
          <a:solidFill>
            <a:srgbClr val="D05E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Would you like some daunts  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18 Banh Mi Illustrations &amp;amp; Clip Art - iStock">
            <a:extLst>
              <a:ext uri="{FF2B5EF4-FFF2-40B4-BE49-F238E27FC236}">
                <a16:creationId xmlns:a16="http://schemas.microsoft.com/office/drawing/2014/main" id="{DFCDE7E8-114B-40BD-864A-F781390A5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3" r="20395" b="34164"/>
          <a:stretch/>
        </p:blipFill>
        <p:spPr bwMode="auto">
          <a:xfrm rot="819658">
            <a:off x="7649840" y="1536401"/>
            <a:ext cx="3126271" cy="11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Top 6 People 1 Donut Stickers for Android &amp;amp; iOS | Gfycat">
            <a:extLst>
              <a:ext uri="{FF2B5EF4-FFF2-40B4-BE49-F238E27FC236}">
                <a16:creationId xmlns:a16="http://schemas.microsoft.com/office/drawing/2014/main" id="{C9DF1927-CB4F-4092-B833-456AA4EC0F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222" name="Picture 6" descr="Top 6 People 1 Donut Stickers for Android &amp;amp; iOS | Gfycat">
            <a:extLst>
              <a:ext uri="{FF2B5EF4-FFF2-40B4-BE49-F238E27FC236}">
                <a16:creationId xmlns:a16="http://schemas.microsoft.com/office/drawing/2014/main" id="{D7E8C93F-38E8-4671-92B3-1E827DD50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4279900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7E25D9E-4A8C-4C8F-8F75-9319C6B96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6" t="41944" r="8828" b="19305"/>
          <a:stretch/>
        </p:blipFill>
        <p:spPr>
          <a:xfrm>
            <a:off x="1571730" y="1624658"/>
            <a:ext cx="8810626" cy="23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1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العنوان 1">
            <a:extLst>
              <a:ext uri="{FF2B5EF4-FFF2-40B4-BE49-F238E27FC236}">
                <a16:creationId xmlns:a16="http://schemas.microsoft.com/office/drawing/2014/main" id="{47533D70-84DD-434F-B57C-4EC5F386AEE7}"/>
              </a:ext>
            </a:extLst>
          </p:cNvPr>
          <p:cNvSpPr txBox="1">
            <a:spLocks/>
          </p:cNvSpPr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Aft>
                <a:spcPts val="600"/>
              </a:spcAft>
            </a:pPr>
            <a:endParaRPr lang="ar-SA" sz="5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rtl="0">
              <a:spcAft>
                <a:spcPts val="600"/>
              </a:spcAft>
            </a:pPr>
            <a:r>
              <a:rPr lang="en-US" sz="5400" b="1" dirty="0">
                <a:solidFill>
                  <a:srgbClr val="00A4A8"/>
                </a:solidFill>
              </a:rPr>
              <a:t>U5 </a:t>
            </a:r>
            <a:endParaRPr lang="ar-SA" sz="5400" b="1" dirty="0">
              <a:solidFill>
                <a:srgbClr val="00A4A8"/>
              </a:solidFill>
            </a:endParaRPr>
          </a:p>
          <a:p>
            <a:pPr algn="ctr" rtl="0">
              <a:spcAft>
                <a:spcPts val="600"/>
              </a:spcAft>
            </a:pPr>
            <a:b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Is there any ice cream?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العنوان الفرعي 2">
            <a:extLst>
              <a:ext uri="{FF2B5EF4-FFF2-40B4-BE49-F238E27FC236}">
                <a16:creationId xmlns:a16="http://schemas.microsoft.com/office/drawing/2014/main" id="{F892B991-DC9E-42E3-AB80-2919AF2D8E30}"/>
              </a:ext>
            </a:extLst>
          </p:cNvPr>
          <p:cNvSpPr txBox="1">
            <a:spLocks/>
          </p:cNvSpPr>
          <p:nvPr/>
        </p:nvSpPr>
        <p:spPr>
          <a:xfrm>
            <a:off x="165988" y="5321808"/>
            <a:ext cx="4481682" cy="737469"/>
          </a:xfrm>
          <a:prstGeom prst="rect">
            <a:avLst/>
          </a:prstGeom>
        </p:spPr>
        <p:txBody>
          <a:bodyPr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00B9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Listen and discuss</a:t>
            </a:r>
            <a:endParaRPr lang="ar-SA" sz="3200" b="1" dirty="0">
              <a:solidFill>
                <a:srgbClr val="00B9BC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2D8FE81-A251-29F2-85BC-8F0B4CC40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52" y="2872096"/>
            <a:ext cx="3474720" cy="3783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3CF94AE-289B-27D3-7F25-AA428CB10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29" y="795469"/>
            <a:ext cx="2420028" cy="1874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CAC9074-6802-C906-1851-2FBBF79D2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25" y="918072"/>
            <a:ext cx="4042859" cy="5401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53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untable &amp;amp; uncountable nouns | Palavras em inglês, Dicas de ingles, Aulas  de inglês">
            <a:extLst>
              <a:ext uri="{FF2B5EF4-FFF2-40B4-BE49-F238E27FC236}">
                <a16:creationId xmlns:a16="http://schemas.microsoft.com/office/drawing/2014/main" id="{5E6DB474-6264-4DE3-BC1F-0C1ECE076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8" b="2083"/>
          <a:stretch/>
        </p:blipFill>
        <p:spPr bwMode="auto">
          <a:xfrm>
            <a:off x="2172267" y="0"/>
            <a:ext cx="6988174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3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B63825D-45E8-420E-8A05-89489AEC1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0" t="42917" r="61484" b="6667"/>
          <a:stretch/>
        </p:blipFill>
        <p:spPr>
          <a:xfrm>
            <a:off x="4619624" y="128587"/>
            <a:ext cx="5424489" cy="660082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2787E92-B700-471A-9F9F-16E79CBA7E0B}"/>
              </a:ext>
            </a:extLst>
          </p:cNvPr>
          <p:cNvSpPr/>
          <p:nvPr/>
        </p:nvSpPr>
        <p:spPr>
          <a:xfrm>
            <a:off x="5743575" y="1423988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N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CF6AA2A-1FFC-4AED-8F4F-0A88033369E6}"/>
              </a:ext>
            </a:extLst>
          </p:cNvPr>
          <p:cNvSpPr/>
          <p:nvPr/>
        </p:nvSpPr>
        <p:spPr>
          <a:xfrm>
            <a:off x="5743573" y="4129091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534D62D-0250-4781-B53D-F1B7C359D526}"/>
              </a:ext>
            </a:extLst>
          </p:cNvPr>
          <p:cNvSpPr/>
          <p:nvPr/>
        </p:nvSpPr>
        <p:spPr>
          <a:xfrm>
            <a:off x="5767386" y="4643439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A703758-64B6-4C61-B9E8-97A318EB53B3}"/>
              </a:ext>
            </a:extLst>
          </p:cNvPr>
          <p:cNvSpPr/>
          <p:nvPr/>
        </p:nvSpPr>
        <p:spPr>
          <a:xfrm>
            <a:off x="5743574" y="5184776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N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928EDC5-D1E5-4FBC-9FB0-B1EBD2D53077}"/>
              </a:ext>
            </a:extLst>
          </p:cNvPr>
          <p:cNvSpPr/>
          <p:nvPr/>
        </p:nvSpPr>
        <p:spPr>
          <a:xfrm>
            <a:off x="5710237" y="5691188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183D699-79A5-4969-99AD-921D7F7A58E4}"/>
              </a:ext>
            </a:extLst>
          </p:cNvPr>
          <p:cNvSpPr/>
          <p:nvPr/>
        </p:nvSpPr>
        <p:spPr>
          <a:xfrm>
            <a:off x="5710237" y="3073400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N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4537FEA-EAF1-4EB5-AD7D-B6F574C35584}"/>
              </a:ext>
            </a:extLst>
          </p:cNvPr>
          <p:cNvSpPr/>
          <p:nvPr/>
        </p:nvSpPr>
        <p:spPr>
          <a:xfrm>
            <a:off x="5767386" y="2474588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752D89E-BA59-4CDA-B8FA-91DBF8EE847F}"/>
              </a:ext>
            </a:extLst>
          </p:cNvPr>
          <p:cNvSpPr/>
          <p:nvPr/>
        </p:nvSpPr>
        <p:spPr>
          <a:xfrm>
            <a:off x="5743573" y="1962942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C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7014A4-E35F-4A7D-8A78-5BADD0FA6269}"/>
              </a:ext>
            </a:extLst>
          </p:cNvPr>
          <p:cNvSpPr/>
          <p:nvPr/>
        </p:nvSpPr>
        <p:spPr>
          <a:xfrm>
            <a:off x="5743573" y="3587754"/>
            <a:ext cx="771525" cy="484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EE579E"/>
                </a:solidFill>
                <a:latin typeface="Comic Sans MS" panose="030F0702030302020204" pitchFamily="66" charset="0"/>
              </a:rPr>
              <a:t>N</a:t>
            </a:r>
            <a:endParaRPr lang="ar-SA" sz="2400" b="1" dirty="0">
              <a:solidFill>
                <a:srgbClr val="EE579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G Bk 3 F-SA_2020_2-05">
            <a:hlinkClick r:id="" action="ppaction://media"/>
            <a:extLst>
              <a:ext uri="{FF2B5EF4-FFF2-40B4-BE49-F238E27FC236}">
                <a16:creationId xmlns:a16="http://schemas.microsoft.com/office/drawing/2014/main" id="{9BB375C2-B857-4731-A94D-58A5E9ADF2F5}"/>
              </a:ext>
            </a:extLst>
          </p:cNvPr>
          <p:cNvPicPr>
            <a:picLocks noGrp="1" noChangeAspect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207" y="3255962"/>
            <a:ext cx="406400" cy="406400"/>
          </a:xfrm>
        </p:spPr>
      </p:pic>
      <p:pic>
        <p:nvPicPr>
          <p:cNvPr id="7" name="عنصر نائب للمحتوى 11">
            <a:extLst>
              <a:ext uri="{FF2B5EF4-FFF2-40B4-BE49-F238E27FC236}">
                <a16:creationId xmlns:a16="http://schemas.microsoft.com/office/drawing/2014/main" id="{F8F415B2-0A25-483E-91AC-A2172A528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07" y="1825625"/>
            <a:ext cx="1090612" cy="109061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EC1DD2F-5166-4F44-A4EA-927062864D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828" t="50000" r="51406" b="13889"/>
          <a:stretch/>
        </p:blipFill>
        <p:spPr>
          <a:xfrm>
            <a:off x="3488103" y="1528663"/>
            <a:ext cx="5657850" cy="38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ثلث متساوي الساقين 1">
            <a:extLst>
              <a:ext uri="{FF2B5EF4-FFF2-40B4-BE49-F238E27FC236}">
                <a16:creationId xmlns:a16="http://schemas.microsoft.com/office/drawing/2014/main" id="{1118EB5F-2C6C-433D-9874-BD23814E80FE}"/>
              </a:ext>
            </a:extLst>
          </p:cNvPr>
          <p:cNvSpPr/>
          <p:nvPr/>
        </p:nvSpPr>
        <p:spPr>
          <a:xfrm rot="10800000">
            <a:off x="8865515" y="1773194"/>
            <a:ext cx="1060705" cy="914400"/>
          </a:xfrm>
          <a:prstGeom prst="triangle">
            <a:avLst/>
          </a:prstGeom>
          <a:solidFill>
            <a:srgbClr val="00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F202D7E-E13D-4787-AB47-D0D01930ACBA}"/>
              </a:ext>
            </a:extLst>
          </p:cNvPr>
          <p:cNvSpPr txBox="1"/>
          <p:nvPr/>
        </p:nvSpPr>
        <p:spPr>
          <a:xfrm>
            <a:off x="9103158" y="1765951"/>
            <a:ext cx="58541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03</a:t>
            </a:r>
            <a:endParaRPr lang="ar-SY" sz="2800" dirty="0">
              <a:solidFill>
                <a:schemeClr val="bg1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4" name="مثلث متساوي الساقين 3">
            <a:extLst>
              <a:ext uri="{FF2B5EF4-FFF2-40B4-BE49-F238E27FC236}">
                <a16:creationId xmlns:a16="http://schemas.microsoft.com/office/drawing/2014/main" id="{9A5DBE11-BC0B-4C60-8367-AA0CE647B361}"/>
              </a:ext>
            </a:extLst>
          </p:cNvPr>
          <p:cNvSpPr/>
          <p:nvPr/>
        </p:nvSpPr>
        <p:spPr>
          <a:xfrm rot="10800000">
            <a:off x="5871181" y="1773194"/>
            <a:ext cx="1060705" cy="914400"/>
          </a:xfrm>
          <a:prstGeom prst="triangle">
            <a:avLst/>
          </a:prstGeom>
          <a:solidFill>
            <a:srgbClr val="00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180E7F4-10BB-460A-90B9-CA3E2770C7F7}"/>
              </a:ext>
            </a:extLst>
          </p:cNvPr>
          <p:cNvSpPr txBox="1"/>
          <p:nvPr/>
        </p:nvSpPr>
        <p:spPr>
          <a:xfrm>
            <a:off x="6096000" y="1773194"/>
            <a:ext cx="61106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02</a:t>
            </a:r>
            <a:endParaRPr lang="ar-SY" sz="2800" dirty="0">
              <a:solidFill>
                <a:schemeClr val="bg1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6" name="مثلث متساوي الساقين 5">
            <a:extLst>
              <a:ext uri="{FF2B5EF4-FFF2-40B4-BE49-F238E27FC236}">
                <a16:creationId xmlns:a16="http://schemas.microsoft.com/office/drawing/2014/main" id="{2A3C71C7-9C33-4893-A4C3-DE21D0F2A79B}"/>
              </a:ext>
            </a:extLst>
          </p:cNvPr>
          <p:cNvSpPr/>
          <p:nvPr/>
        </p:nvSpPr>
        <p:spPr>
          <a:xfrm rot="10800000">
            <a:off x="2644919" y="1800921"/>
            <a:ext cx="1060705" cy="914400"/>
          </a:xfrm>
          <a:prstGeom prst="triangle">
            <a:avLst/>
          </a:prstGeom>
          <a:solidFill>
            <a:srgbClr val="00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48D9E6C-6647-471C-B0AB-9F6A3162C6AC}"/>
              </a:ext>
            </a:extLst>
          </p:cNvPr>
          <p:cNvSpPr txBox="1"/>
          <p:nvPr/>
        </p:nvSpPr>
        <p:spPr>
          <a:xfrm>
            <a:off x="2882562" y="1800921"/>
            <a:ext cx="58541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01</a:t>
            </a:r>
            <a:endParaRPr lang="ar-SY" sz="2800" dirty="0">
              <a:solidFill>
                <a:schemeClr val="bg1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BED0195-7A80-4BA1-BD93-21E029196788}"/>
              </a:ext>
            </a:extLst>
          </p:cNvPr>
          <p:cNvSpPr txBox="1"/>
          <p:nvPr/>
        </p:nvSpPr>
        <p:spPr>
          <a:xfrm>
            <a:off x="8666148" y="2924880"/>
            <a:ext cx="145943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b="1" dirty="0">
                <a:solidFill>
                  <a:srgbClr val="FF7995"/>
                </a:solidFill>
              </a:rPr>
              <a:t>Classify</a:t>
            </a:r>
            <a:endParaRPr lang="ar-SY" sz="3200" b="1" dirty="0">
              <a:solidFill>
                <a:srgbClr val="00B9BC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5A757AF-23B5-4F3C-BFAE-0B9037D1FB9B}"/>
              </a:ext>
            </a:extLst>
          </p:cNvPr>
          <p:cNvSpPr txBox="1"/>
          <p:nvPr/>
        </p:nvSpPr>
        <p:spPr>
          <a:xfrm>
            <a:off x="8130161" y="3520832"/>
            <a:ext cx="25314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food types</a:t>
            </a:r>
            <a:endParaRPr lang="ar-SY" sz="32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BD7C151-4F3E-47F2-A9E2-CA6B22192F4B}"/>
              </a:ext>
            </a:extLst>
          </p:cNvPr>
          <p:cNvSpPr txBox="1"/>
          <p:nvPr/>
        </p:nvSpPr>
        <p:spPr>
          <a:xfrm>
            <a:off x="5880684" y="2822606"/>
            <a:ext cx="1096390" cy="60016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300" b="1" dirty="0">
                <a:solidFill>
                  <a:srgbClr val="FF7995"/>
                </a:solidFill>
              </a:rPr>
              <a:t>Form</a:t>
            </a:r>
            <a:endParaRPr lang="ar-SY" sz="3300" b="1" dirty="0">
              <a:solidFill>
                <a:srgbClr val="00B9BC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3BA719E-9836-4BA2-BD0B-7B32CEBE199E}"/>
              </a:ext>
            </a:extLst>
          </p:cNvPr>
          <p:cNvSpPr txBox="1"/>
          <p:nvPr/>
        </p:nvSpPr>
        <p:spPr>
          <a:xfrm>
            <a:off x="5166646" y="3435231"/>
            <a:ext cx="2531412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 correct questions about a menu</a:t>
            </a:r>
            <a:r>
              <a:rPr lang="ar-SY" sz="3200" b="1" dirty="0"/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CAC72B8-83B2-48A9-B0F8-0B5E9F518C4E}"/>
              </a:ext>
            </a:extLst>
          </p:cNvPr>
          <p:cNvSpPr txBox="1"/>
          <p:nvPr/>
        </p:nvSpPr>
        <p:spPr>
          <a:xfrm>
            <a:off x="2486590" y="2896063"/>
            <a:ext cx="153497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b="1" dirty="0">
                <a:solidFill>
                  <a:srgbClr val="FF7995"/>
                </a:solidFill>
              </a:rPr>
              <a:t>Practice</a:t>
            </a:r>
            <a:endParaRPr lang="ar-SY" sz="2000" b="1" dirty="0">
              <a:solidFill>
                <a:srgbClr val="00B9BC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C23724A-70A5-4FE0-88A1-6739CD8B66A4}"/>
              </a:ext>
            </a:extLst>
          </p:cNvPr>
          <p:cNvSpPr txBox="1"/>
          <p:nvPr/>
        </p:nvSpPr>
        <p:spPr>
          <a:xfrm>
            <a:off x="2066317" y="3480838"/>
            <a:ext cx="237551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 ordering from a menu.</a:t>
            </a:r>
          </a:p>
        </p:txBody>
      </p:sp>
      <p:sp>
        <p:nvSpPr>
          <p:cNvPr id="25" name="عنوان 1">
            <a:extLst>
              <a:ext uri="{FF2B5EF4-FFF2-40B4-BE49-F238E27FC236}">
                <a16:creationId xmlns:a16="http://schemas.microsoft.com/office/drawing/2014/main" id="{709AB260-D54A-47CB-8514-297801405638}"/>
              </a:ext>
            </a:extLst>
          </p:cNvPr>
          <p:cNvSpPr txBox="1">
            <a:spLocks/>
          </p:cNvSpPr>
          <p:nvPr/>
        </p:nvSpPr>
        <p:spPr>
          <a:xfrm>
            <a:off x="3753683" y="445257"/>
            <a:ext cx="8458200" cy="733400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u="sng" dirty="0">
                <a:solidFill>
                  <a:srgbClr val="FF799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Objectives:</a:t>
            </a:r>
            <a:endParaRPr lang="ar-SA" b="1" u="sng" dirty="0">
              <a:solidFill>
                <a:srgbClr val="FF799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24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Document 2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884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العنوان 1"/>
          <p:cNvSpPr>
            <a:spLocks noGrp="1"/>
          </p:cNvSpPr>
          <p:nvPr>
            <p:ph type="title" idx="4294967295"/>
          </p:nvPr>
        </p:nvSpPr>
        <p:spPr>
          <a:xfrm>
            <a:off x="502701" y="376928"/>
            <a:ext cx="3518971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0"/>
            <a:r>
              <a:rPr lang="en-US" sz="2400" b="1" kern="1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is this ?</a:t>
            </a:r>
            <a:br>
              <a:rPr lang="en-US" sz="2400" b="1" kern="1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400" b="1" kern="1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&amp;</a:t>
            </a:r>
            <a:br>
              <a:rPr lang="en-US" sz="2400" b="1" kern="1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400" b="1" kern="1200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Where can you see this form?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C71D7BF-D5BF-F794-073E-42D6DF168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13" y="-275422"/>
            <a:ext cx="5391176" cy="6813019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BEBD756-89E3-0ADF-5517-A3072FEA5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1" y="2601599"/>
            <a:ext cx="5391176" cy="3935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سهم: لليمين 4">
            <a:extLst>
              <a:ext uri="{FF2B5EF4-FFF2-40B4-BE49-F238E27FC236}">
                <a16:creationId xmlns:a16="http://schemas.microsoft.com/office/drawing/2014/main" id="{4876684B-8F89-281A-0620-F40FD748E16B}"/>
              </a:ext>
            </a:extLst>
          </p:cNvPr>
          <p:cNvSpPr/>
          <p:nvPr/>
        </p:nvSpPr>
        <p:spPr>
          <a:xfrm>
            <a:off x="4513994" y="320403"/>
            <a:ext cx="2890716" cy="1209059"/>
          </a:xfrm>
          <a:prstGeom prst="rightArrow">
            <a:avLst>
              <a:gd name="adj1" fmla="val 59728"/>
              <a:gd name="adj2" fmla="val 3924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379D000-9C46-E633-E061-D948E62F815E}"/>
              </a:ext>
            </a:extLst>
          </p:cNvPr>
          <p:cNvSpPr txBox="1"/>
          <p:nvPr/>
        </p:nvSpPr>
        <p:spPr>
          <a:xfrm>
            <a:off x="2707856" y="417100"/>
            <a:ext cx="440214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5800" b="1" dirty="0">
                <a:solidFill>
                  <a:srgbClr val="FFFF00"/>
                </a:solidFill>
              </a:rPr>
              <a:t>Menu </a:t>
            </a:r>
            <a:endParaRPr lang="ar-SA" sz="5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744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8593E2A-39DC-4A3C-8314-E680C05C845E}"/>
              </a:ext>
            </a:extLst>
          </p:cNvPr>
          <p:cNvSpPr txBox="1"/>
          <p:nvPr/>
        </p:nvSpPr>
        <p:spPr>
          <a:xfrm>
            <a:off x="1222724" y="145701"/>
            <a:ext cx="3695564" cy="247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Listen</a:t>
            </a:r>
          </a:p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</a:t>
            </a:r>
          </a:p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Discuss</a:t>
            </a:r>
          </a:p>
        </p:txBody>
      </p:sp>
      <p:pic>
        <p:nvPicPr>
          <p:cNvPr id="8" name="2-1.mp3">
            <a:hlinkClick r:id="" action="ppaction://media"/>
            <a:extLst>
              <a:ext uri="{FF2B5EF4-FFF2-40B4-BE49-F238E27FC236}">
                <a16:creationId xmlns:a16="http://schemas.microsoft.com/office/drawing/2014/main" id="{4DBE9754-8910-40A6-A037-F9EFCCB6F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606" y="5231368"/>
            <a:ext cx="675730" cy="675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F967140-23E1-ACAB-46AF-88D26BF61C8A}"/>
              </a:ext>
            </a:extLst>
          </p:cNvPr>
          <p:cNvSpPr txBox="1"/>
          <p:nvPr/>
        </p:nvSpPr>
        <p:spPr>
          <a:xfrm>
            <a:off x="1241706" y="5907097"/>
            <a:ext cx="1828800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GB" sz="3800" b="1" dirty="0">
                <a:solidFill>
                  <a:schemeClr val="bg1"/>
                </a:solidFill>
              </a:rPr>
              <a:t>P. 34</a:t>
            </a:r>
            <a:endParaRPr lang="ar-SA" sz="3800" b="1" dirty="0">
              <a:solidFill>
                <a:schemeClr val="bg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A91E2E0-7AC9-1E8D-FAE6-6F5CBC37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49" y="0"/>
            <a:ext cx="7083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701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EBF762C0-5747-48AC-B324-968EA9DCB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29890" r="4515" b="51502"/>
          <a:stretch/>
        </p:blipFill>
        <p:spPr>
          <a:xfrm>
            <a:off x="2540001" y="1611399"/>
            <a:ext cx="8021980" cy="4627148"/>
          </a:xfrm>
          <a:prstGeom prst="rect">
            <a:avLst/>
          </a:prstGeom>
        </p:spPr>
      </p:pic>
      <p:sp>
        <p:nvSpPr>
          <p:cNvPr id="18" name="Google Shape;192;p26">
            <a:extLst>
              <a:ext uri="{FF2B5EF4-FFF2-40B4-BE49-F238E27FC236}">
                <a16:creationId xmlns:a16="http://schemas.microsoft.com/office/drawing/2014/main" id="{4542C020-DF97-4886-862D-DB97F52DA4AE}"/>
              </a:ext>
            </a:extLst>
          </p:cNvPr>
          <p:cNvSpPr txBox="1">
            <a:spLocks/>
          </p:cNvSpPr>
          <p:nvPr/>
        </p:nvSpPr>
        <p:spPr>
          <a:xfrm>
            <a:off x="500036" y="5385754"/>
            <a:ext cx="3094077" cy="9779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Fast food </a:t>
            </a:r>
          </a:p>
        </p:txBody>
      </p:sp>
      <p:sp>
        <p:nvSpPr>
          <p:cNvPr id="19" name="Google Shape;192;p26">
            <a:extLst>
              <a:ext uri="{FF2B5EF4-FFF2-40B4-BE49-F238E27FC236}">
                <a16:creationId xmlns:a16="http://schemas.microsoft.com/office/drawing/2014/main" id="{48C4FF05-3D5E-4FEB-BCA1-E5CC35FD65FD}"/>
              </a:ext>
            </a:extLst>
          </p:cNvPr>
          <p:cNvSpPr txBox="1">
            <a:spLocks/>
          </p:cNvSpPr>
          <p:nvPr/>
        </p:nvSpPr>
        <p:spPr>
          <a:xfrm>
            <a:off x="6205744" y="1735190"/>
            <a:ext cx="4797074" cy="4757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>
                <a:solidFill>
                  <a:schemeClr val="tx1"/>
                </a:solidFill>
                <a:highlight>
                  <a:srgbClr val="FFFF00"/>
                </a:highlight>
              </a:rPr>
              <a:t>Table servers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5CF6233-74A4-CAAC-756C-C02D6CB07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91" y="2098175"/>
            <a:ext cx="4451827" cy="414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9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33;p28">
            <a:extLst>
              <a:ext uri="{FF2B5EF4-FFF2-40B4-BE49-F238E27FC236}">
                <a16:creationId xmlns:a16="http://schemas.microsoft.com/office/drawing/2014/main" id="{6000BEBE-A9B8-4FEF-9E2D-44C3EE87467B}"/>
              </a:ext>
            </a:extLst>
          </p:cNvPr>
          <p:cNvGrpSpPr/>
          <p:nvPr/>
        </p:nvGrpSpPr>
        <p:grpSpPr>
          <a:xfrm>
            <a:off x="2730860" y="2686145"/>
            <a:ext cx="700622" cy="700622"/>
            <a:chOff x="1190625" y="238125"/>
            <a:chExt cx="5219200" cy="5219200"/>
          </a:xfrm>
          <a:solidFill>
            <a:srgbClr val="FF7995"/>
          </a:solidFill>
        </p:grpSpPr>
        <p:sp>
          <p:nvSpPr>
            <p:cNvPr id="6" name="Google Shape;234;p28">
              <a:extLst>
                <a:ext uri="{FF2B5EF4-FFF2-40B4-BE49-F238E27FC236}">
                  <a16:creationId xmlns:a16="http://schemas.microsoft.com/office/drawing/2014/main" id="{1678C435-4660-415F-B6C1-9A3E9777B2B6}"/>
                </a:ext>
              </a:extLst>
            </p:cNvPr>
            <p:cNvSpPr/>
            <p:nvPr/>
          </p:nvSpPr>
          <p:spPr>
            <a:xfrm>
              <a:off x="1190625" y="2400000"/>
              <a:ext cx="2126000" cy="3057325"/>
            </a:xfrm>
            <a:custGeom>
              <a:avLst/>
              <a:gdLst/>
              <a:ahLst/>
              <a:cxnLst/>
              <a:rect l="l" t="t" r="r" b="b"/>
              <a:pathLst>
                <a:path w="85040" h="122293" extrusionOk="0">
                  <a:moveTo>
                    <a:pt x="42536" y="6035"/>
                  </a:moveTo>
                  <a:cubicBezTo>
                    <a:pt x="54410" y="6035"/>
                    <a:pt x="64098" y="15495"/>
                    <a:pt x="64522" y="27238"/>
                  </a:cubicBezTo>
                  <a:cubicBezTo>
                    <a:pt x="51213" y="26716"/>
                    <a:pt x="42895" y="22541"/>
                    <a:pt x="39046" y="20029"/>
                  </a:cubicBezTo>
                  <a:cubicBezTo>
                    <a:pt x="40351" y="18333"/>
                    <a:pt x="40938" y="17158"/>
                    <a:pt x="41036" y="16995"/>
                  </a:cubicBezTo>
                  <a:lnTo>
                    <a:pt x="35621" y="14353"/>
                  </a:lnTo>
                  <a:cubicBezTo>
                    <a:pt x="35458" y="14679"/>
                    <a:pt x="31804" y="21692"/>
                    <a:pt x="20616" y="26096"/>
                  </a:cubicBezTo>
                  <a:cubicBezTo>
                    <a:pt x="21594" y="14875"/>
                    <a:pt x="31054" y="6035"/>
                    <a:pt x="42536" y="6035"/>
                  </a:cubicBezTo>
                  <a:close/>
                  <a:moveTo>
                    <a:pt x="34838" y="24465"/>
                  </a:moveTo>
                  <a:cubicBezTo>
                    <a:pt x="39013" y="27401"/>
                    <a:pt x="48441" y="32555"/>
                    <a:pt x="63902" y="33240"/>
                  </a:cubicBezTo>
                  <a:cubicBezTo>
                    <a:pt x="61554" y="42863"/>
                    <a:pt x="52877" y="50039"/>
                    <a:pt x="42536" y="50039"/>
                  </a:cubicBezTo>
                  <a:cubicBezTo>
                    <a:pt x="31870" y="50039"/>
                    <a:pt x="22964" y="42439"/>
                    <a:pt x="20942" y="32392"/>
                  </a:cubicBezTo>
                  <a:cubicBezTo>
                    <a:pt x="27238" y="30206"/>
                    <a:pt x="31739" y="27238"/>
                    <a:pt x="34838" y="24465"/>
                  </a:cubicBezTo>
                  <a:close/>
                  <a:moveTo>
                    <a:pt x="42536" y="56074"/>
                  </a:moveTo>
                  <a:cubicBezTo>
                    <a:pt x="45733" y="56074"/>
                    <a:pt x="48832" y="56465"/>
                    <a:pt x="51768" y="57248"/>
                  </a:cubicBezTo>
                  <a:lnTo>
                    <a:pt x="42536" y="67882"/>
                  </a:lnTo>
                  <a:lnTo>
                    <a:pt x="33272" y="57248"/>
                  </a:lnTo>
                  <a:cubicBezTo>
                    <a:pt x="36241" y="56465"/>
                    <a:pt x="39340" y="56074"/>
                    <a:pt x="42536" y="56074"/>
                  </a:cubicBezTo>
                  <a:close/>
                  <a:moveTo>
                    <a:pt x="57868" y="59434"/>
                  </a:moveTo>
                  <a:cubicBezTo>
                    <a:pt x="70361" y="65240"/>
                    <a:pt x="79038" y="77929"/>
                    <a:pt x="79038" y="92575"/>
                  </a:cubicBezTo>
                  <a:lnTo>
                    <a:pt x="79038" y="116257"/>
                  </a:lnTo>
                  <a:lnTo>
                    <a:pt x="67523" y="116257"/>
                  </a:lnTo>
                  <a:lnTo>
                    <a:pt x="67523" y="93815"/>
                  </a:lnTo>
                  <a:lnTo>
                    <a:pt x="61521" y="93815"/>
                  </a:lnTo>
                  <a:lnTo>
                    <a:pt x="61521" y="116257"/>
                  </a:lnTo>
                  <a:lnTo>
                    <a:pt x="23552" y="116257"/>
                  </a:lnTo>
                  <a:lnTo>
                    <a:pt x="23552" y="93815"/>
                  </a:lnTo>
                  <a:lnTo>
                    <a:pt x="17517" y="93815"/>
                  </a:lnTo>
                  <a:lnTo>
                    <a:pt x="17517" y="116257"/>
                  </a:lnTo>
                  <a:lnTo>
                    <a:pt x="6035" y="116257"/>
                  </a:lnTo>
                  <a:lnTo>
                    <a:pt x="6035" y="92575"/>
                  </a:lnTo>
                  <a:cubicBezTo>
                    <a:pt x="6035" y="77929"/>
                    <a:pt x="14712" y="65240"/>
                    <a:pt x="27205" y="59434"/>
                  </a:cubicBezTo>
                  <a:lnTo>
                    <a:pt x="39503" y="73558"/>
                  </a:lnTo>
                  <a:lnTo>
                    <a:pt x="39503" y="91042"/>
                  </a:lnTo>
                  <a:lnTo>
                    <a:pt x="45537" y="91042"/>
                  </a:lnTo>
                  <a:lnTo>
                    <a:pt x="45537" y="73558"/>
                  </a:lnTo>
                  <a:lnTo>
                    <a:pt x="57868" y="59434"/>
                  </a:lnTo>
                  <a:close/>
                  <a:moveTo>
                    <a:pt x="42536" y="0"/>
                  </a:moveTo>
                  <a:cubicBezTo>
                    <a:pt x="27074" y="0"/>
                    <a:pt x="14516" y="12592"/>
                    <a:pt x="14516" y="28053"/>
                  </a:cubicBezTo>
                  <a:cubicBezTo>
                    <a:pt x="14516" y="38459"/>
                    <a:pt x="20192" y="47527"/>
                    <a:pt x="28640" y="52355"/>
                  </a:cubicBezTo>
                  <a:cubicBezTo>
                    <a:pt x="12004" y="58129"/>
                    <a:pt x="0" y="73982"/>
                    <a:pt x="0" y="92575"/>
                  </a:cubicBezTo>
                  <a:lnTo>
                    <a:pt x="0" y="122292"/>
                  </a:lnTo>
                  <a:lnTo>
                    <a:pt x="85040" y="122292"/>
                  </a:lnTo>
                  <a:lnTo>
                    <a:pt x="85040" y="92575"/>
                  </a:lnTo>
                  <a:cubicBezTo>
                    <a:pt x="85040" y="73982"/>
                    <a:pt x="73068" y="58129"/>
                    <a:pt x="56400" y="52355"/>
                  </a:cubicBezTo>
                  <a:cubicBezTo>
                    <a:pt x="64848" y="47527"/>
                    <a:pt x="70557" y="38459"/>
                    <a:pt x="70557" y="28053"/>
                  </a:cubicBezTo>
                  <a:cubicBezTo>
                    <a:pt x="70557" y="12592"/>
                    <a:pt x="57966" y="0"/>
                    <a:pt x="42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;p28">
              <a:extLst>
                <a:ext uri="{FF2B5EF4-FFF2-40B4-BE49-F238E27FC236}">
                  <a16:creationId xmlns:a16="http://schemas.microsoft.com/office/drawing/2014/main" id="{14D1D45C-5869-4CE2-826F-C7F5311ECBDA}"/>
                </a:ext>
              </a:extLst>
            </p:cNvPr>
            <p:cNvSpPr/>
            <p:nvPr/>
          </p:nvSpPr>
          <p:spPr>
            <a:xfrm>
              <a:off x="2178175" y="4808975"/>
              <a:ext cx="150900" cy="156600"/>
            </a:xfrm>
            <a:custGeom>
              <a:avLst/>
              <a:gdLst/>
              <a:ahLst/>
              <a:cxnLst/>
              <a:rect l="l" t="t" r="r" b="b"/>
              <a:pathLst>
                <a:path w="6036" h="6264" extrusionOk="0">
                  <a:moveTo>
                    <a:pt x="1" y="0"/>
                  </a:moveTo>
                  <a:lnTo>
                    <a:pt x="1" y="6263"/>
                  </a:lnTo>
                  <a:lnTo>
                    <a:pt x="6035" y="6263"/>
                  </a:lnTo>
                  <a:lnTo>
                    <a:pt x="60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6;p28">
              <a:extLst>
                <a:ext uri="{FF2B5EF4-FFF2-40B4-BE49-F238E27FC236}">
                  <a16:creationId xmlns:a16="http://schemas.microsoft.com/office/drawing/2014/main" id="{0A6BFC2E-3C2F-4064-8764-600A1231B72E}"/>
                </a:ext>
              </a:extLst>
            </p:cNvPr>
            <p:cNvSpPr/>
            <p:nvPr/>
          </p:nvSpPr>
          <p:spPr>
            <a:xfrm>
              <a:off x="4283800" y="2400000"/>
              <a:ext cx="2126025" cy="3057325"/>
            </a:xfrm>
            <a:custGeom>
              <a:avLst/>
              <a:gdLst/>
              <a:ahLst/>
              <a:cxnLst/>
              <a:rect l="l" t="t" r="r" b="b"/>
              <a:pathLst>
                <a:path w="85041" h="122293" extrusionOk="0">
                  <a:moveTo>
                    <a:pt x="42504" y="6035"/>
                  </a:moveTo>
                  <a:cubicBezTo>
                    <a:pt x="53627" y="6035"/>
                    <a:pt x="62826" y="14320"/>
                    <a:pt x="64294" y="25020"/>
                  </a:cubicBezTo>
                  <a:lnTo>
                    <a:pt x="53692" y="25020"/>
                  </a:lnTo>
                  <a:lnTo>
                    <a:pt x="53692" y="17354"/>
                  </a:lnTo>
                  <a:lnTo>
                    <a:pt x="47690" y="17354"/>
                  </a:lnTo>
                  <a:lnTo>
                    <a:pt x="47690" y="25020"/>
                  </a:lnTo>
                  <a:lnTo>
                    <a:pt x="20714" y="25020"/>
                  </a:lnTo>
                  <a:cubicBezTo>
                    <a:pt x="22182" y="14320"/>
                    <a:pt x="31413" y="6035"/>
                    <a:pt x="42504" y="6035"/>
                  </a:cubicBezTo>
                  <a:close/>
                  <a:moveTo>
                    <a:pt x="16604" y="38720"/>
                  </a:moveTo>
                  <a:cubicBezTo>
                    <a:pt x="18463" y="43189"/>
                    <a:pt x="21431" y="47071"/>
                    <a:pt x="25183" y="50039"/>
                  </a:cubicBezTo>
                  <a:lnTo>
                    <a:pt x="12233" y="50039"/>
                  </a:lnTo>
                  <a:lnTo>
                    <a:pt x="16604" y="38720"/>
                  </a:lnTo>
                  <a:close/>
                  <a:moveTo>
                    <a:pt x="64294" y="31054"/>
                  </a:moveTo>
                  <a:cubicBezTo>
                    <a:pt x="62826" y="41754"/>
                    <a:pt x="53627" y="50039"/>
                    <a:pt x="42504" y="50039"/>
                  </a:cubicBezTo>
                  <a:cubicBezTo>
                    <a:pt x="31413" y="50039"/>
                    <a:pt x="22182" y="41754"/>
                    <a:pt x="20714" y="31054"/>
                  </a:cubicBezTo>
                  <a:close/>
                  <a:moveTo>
                    <a:pt x="68665" y="38100"/>
                  </a:moveTo>
                  <a:lnTo>
                    <a:pt x="73917" y="50039"/>
                  </a:lnTo>
                  <a:lnTo>
                    <a:pt x="59825" y="50039"/>
                  </a:lnTo>
                  <a:cubicBezTo>
                    <a:pt x="63772" y="46940"/>
                    <a:pt x="66838" y="42830"/>
                    <a:pt x="68665" y="38100"/>
                  </a:cubicBezTo>
                  <a:close/>
                  <a:moveTo>
                    <a:pt x="42504" y="56074"/>
                  </a:moveTo>
                  <a:cubicBezTo>
                    <a:pt x="45701" y="56074"/>
                    <a:pt x="48799" y="56465"/>
                    <a:pt x="51768" y="57248"/>
                  </a:cubicBezTo>
                  <a:lnTo>
                    <a:pt x="42504" y="67882"/>
                  </a:lnTo>
                  <a:lnTo>
                    <a:pt x="33272" y="57248"/>
                  </a:lnTo>
                  <a:cubicBezTo>
                    <a:pt x="36208" y="56465"/>
                    <a:pt x="39307" y="56074"/>
                    <a:pt x="42504" y="56074"/>
                  </a:cubicBezTo>
                  <a:close/>
                  <a:moveTo>
                    <a:pt x="57835" y="59434"/>
                  </a:moveTo>
                  <a:cubicBezTo>
                    <a:pt x="70329" y="65240"/>
                    <a:pt x="79005" y="77929"/>
                    <a:pt x="79005" y="92575"/>
                  </a:cubicBezTo>
                  <a:lnTo>
                    <a:pt x="79005" y="116257"/>
                  </a:lnTo>
                  <a:lnTo>
                    <a:pt x="67523" y="116257"/>
                  </a:lnTo>
                  <a:lnTo>
                    <a:pt x="67523" y="93815"/>
                  </a:lnTo>
                  <a:lnTo>
                    <a:pt x="61489" y="93815"/>
                  </a:lnTo>
                  <a:lnTo>
                    <a:pt x="61489" y="116257"/>
                  </a:lnTo>
                  <a:lnTo>
                    <a:pt x="23519" y="116257"/>
                  </a:lnTo>
                  <a:lnTo>
                    <a:pt x="23519" y="93815"/>
                  </a:lnTo>
                  <a:lnTo>
                    <a:pt x="17517" y="93815"/>
                  </a:lnTo>
                  <a:lnTo>
                    <a:pt x="17517" y="116257"/>
                  </a:lnTo>
                  <a:lnTo>
                    <a:pt x="6002" y="116257"/>
                  </a:lnTo>
                  <a:lnTo>
                    <a:pt x="6002" y="92575"/>
                  </a:lnTo>
                  <a:cubicBezTo>
                    <a:pt x="6002" y="77929"/>
                    <a:pt x="14679" y="65240"/>
                    <a:pt x="27172" y="59434"/>
                  </a:cubicBezTo>
                  <a:lnTo>
                    <a:pt x="39503" y="73558"/>
                  </a:lnTo>
                  <a:lnTo>
                    <a:pt x="39503" y="91042"/>
                  </a:lnTo>
                  <a:lnTo>
                    <a:pt x="45537" y="91042"/>
                  </a:lnTo>
                  <a:lnTo>
                    <a:pt x="45537" y="73558"/>
                  </a:lnTo>
                  <a:lnTo>
                    <a:pt x="57835" y="59434"/>
                  </a:lnTo>
                  <a:close/>
                  <a:moveTo>
                    <a:pt x="42504" y="0"/>
                  </a:moveTo>
                  <a:cubicBezTo>
                    <a:pt x="27270" y="0"/>
                    <a:pt x="14842" y="12265"/>
                    <a:pt x="14516" y="27434"/>
                  </a:cubicBezTo>
                  <a:lnTo>
                    <a:pt x="3458" y="56074"/>
                  </a:lnTo>
                  <a:lnTo>
                    <a:pt x="20714" y="56074"/>
                  </a:lnTo>
                  <a:cubicBezTo>
                    <a:pt x="8318" y="63511"/>
                    <a:pt x="0" y="77081"/>
                    <a:pt x="0" y="92575"/>
                  </a:cubicBezTo>
                  <a:lnTo>
                    <a:pt x="0" y="122292"/>
                  </a:lnTo>
                  <a:lnTo>
                    <a:pt x="85040" y="122292"/>
                  </a:lnTo>
                  <a:lnTo>
                    <a:pt x="85040" y="92575"/>
                  </a:lnTo>
                  <a:cubicBezTo>
                    <a:pt x="85040" y="77081"/>
                    <a:pt x="76722" y="63511"/>
                    <a:pt x="64294" y="56074"/>
                  </a:cubicBezTo>
                  <a:lnTo>
                    <a:pt x="83116" y="56074"/>
                  </a:lnTo>
                  <a:lnTo>
                    <a:pt x="70524" y="27368"/>
                  </a:lnTo>
                  <a:cubicBezTo>
                    <a:pt x="70165" y="12233"/>
                    <a:pt x="57737" y="0"/>
                    <a:pt x="42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7;p28">
              <a:extLst>
                <a:ext uri="{FF2B5EF4-FFF2-40B4-BE49-F238E27FC236}">
                  <a16:creationId xmlns:a16="http://schemas.microsoft.com/office/drawing/2014/main" id="{90FC2281-7B18-436D-8996-EE28A826ACBD}"/>
                </a:ext>
              </a:extLst>
            </p:cNvPr>
            <p:cNvSpPr/>
            <p:nvPr/>
          </p:nvSpPr>
          <p:spPr>
            <a:xfrm>
              <a:off x="5271350" y="4808975"/>
              <a:ext cx="150900" cy="156600"/>
            </a:xfrm>
            <a:custGeom>
              <a:avLst/>
              <a:gdLst/>
              <a:ahLst/>
              <a:cxnLst/>
              <a:rect l="l" t="t" r="r" b="b"/>
              <a:pathLst>
                <a:path w="6036" h="6264" extrusionOk="0">
                  <a:moveTo>
                    <a:pt x="1" y="0"/>
                  </a:moveTo>
                  <a:lnTo>
                    <a:pt x="1" y="6263"/>
                  </a:lnTo>
                  <a:lnTo>
                    <a:pt x="6035" y="6263"/>
                  </a:lnTo>
                  <a:lnTo>
                    <a:pt x="60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8;p28">
              <a:extLst>
                <a:ext uri="{FF2B5EF4-FFF2-40B4-BE49-F238E27FC236}">
                  <a16:creationId xmlns:a16="http://schemas.microsoft.com/office/drawing/2014/main" id="{7A570185-5BFF-4D7C-A3B7-A08B0E8AAAE2}"/>
                </a:ext>
              </a:extLst>
            </p:cNvPr>
            <p:cNvSpPr/>
            <p:nvPr/>
          </p:nvSpPr>
          <p:spPr>
            <a:xfrm>
              <a:off x="2052600" y="238125"/>
              <a:ext cx="3637125" cy="2137425"/>
            </a:xfrm>
            <a:custGeom>
              <a:avLst/>
              <a:gdLst/>
              <a:ahLst/>
              <a:cxnLst/>
              <a:rect l="l" t="t" r="r" b="b"/>
              <a:pathLst>
                <a:path w="145485" h="85497" extrusionOk="0">
                  <a:moveTo>
                    <a:pt x="80604" y="6035"/>
                  </a:moveTo>
                  <a:lnTo>
                    <a:pt x="80604" y="17680"/>
                  </a:lnTo>
                  <a:cubicBezTo>
                    <a:pt x="77766" y="22703"/>
                    <a:pt x="76135" y="28510"/>
                    <a:pt x="76135" y="34675"/>
                  </a:cubicBezTo>
                  <a:cubicBezTo>
                    <a:pt x="76135" y="40840"/>
                    <a:pt x="77766" y="46646"/>
                    <a:pt x="80604" y="51670"/>
                  </a:cubicBezTo>
                  <a:lnTo>
                    <a:pt x="80604" y="63315"/>
                  </a:lnTo>
                  <a:lnTo>
                    <a:pt x="30728" y="63315"/>
                  </a:lnTo>
                  <a:lnTo>
                    <a:pt x="19572" y="69709"/>
                  </a:lnTo>
                  <a:lnTo>
                    <a:pt x="23030" y="63315"/>
                  </a:lnTo>
                  <a:lnTo>
                    <a:pt x="6035" y="63315"/>
                  </a:lnTo>
                  <a:lnTo>
                    <a:pt x="6035" y="6035"/>
                  </a:lnTo>
                  <a:close/>
                  <a:moveTo>
                    <a:pt x="110810" y="6035"/>
                  </a:moveTo>
                  <a:cubicBezTo>
                    <a:pt x="126598" y="6035"/>
                    <a:pt x="139450" y="18887"/>
                    <a:pt x="139450" y="34675"/>
                  </a:cubicBezTo>
                  <a:cubicBezTo>
                    <a:pt x="139450" y="45081"/>
                    <a:pt x="133807" y="54671"/>
                    <a:pt x="124706" y="59727"/>
                  </a:cubicBezTo>
                  <a:lnTo>
                    <a:pt x="122096" y="61195"/>
                  </a:lnTo>
                  <a:lnTo>
                    <a:pt x="126728" y="69709"/>
                  </a:lnTo>
                  <a:lnTo>
                    <a:pt x="115050" y="63022"/>
                  </a:lnTo>
                  <a:lnTo>
                    <a:pt x="114072" y="63119"/>
                  </a:lnTo>
                  <a:cubicBezTo>
                    <a:pt x="112963" y="63250"/>
                    <a:pt x="111854" y="63315"/>
                    <a:pt x="110810" y="63315"/>
                  </a:cubicBezTo>
                  <a:cubicBezTo>
                    <a:pt x="95022" y="63315"/>
                    <a:pt x="82170" y="50463"/>
                    <a:pt x="82170" y="34675"/>
                  </a:cubicBezTo>
                  <a:cubicBezTo>
                    <a:pt x="82170" y="18887"/>
                    <a:pt x="95022" y="6035"/>
                    <a:pt x="110810" y="6035"/>
                  </a:cubicBezTo>
                  <a:close/>
                  <a:moveTo>
                    <a:pt x="0" y="0"/>
                  </a:moveTo>
                  <a:lnTo>
                    <a:pt x="0" y="69350"/>
                  </a:lnTo>
                  <a:lnTo>
                    <a:pt x="12918" y="69350"/>
                  </a:lnTo>
                  <a:lnTo>
                    <a:pt x="4078" y="85497"/>
                  </a:lnTo>
                  <a:lnTo>
                    <a:pt x="4078" y="85497"/>
                  </a:lnTo>
                  <a:lnTo>
                    <a:pt x="32326" y="69350"/>
                  </a:lnTo>
                  <a:lnTo>
                    <a:pt x="86639" y="69350"/>
                  </a:lnTo>
                  <a:lnTo>
                    <a:pt x="86639" y="59499"/>
                  </a:lnTo>
                  <a:cubicBezTo>
                    <a:pt x="92902" y="65566"/>
                    <a:pt x="101415" y="69350"/>
                    <a:pt x="110810" y="69350"/>
                  </a:cubicBezTo>
                  <a:cubicBezTo>
                    <a:pt x="111756" y="69350"/>
                    <a:pt x="112767" y="69285"/>
                    <a:pt x="113746" y="69219"/>
                  </a:cubicBezTo>
                  <a:lnTo>
                    <a:pt x="142190" y="85497"/>
                  </a:lnTo>
                  <a:lnTo>
                    <a:pt x="130153" y="63446"/>
                  </a:lnTo>
                  <a:cubicBezTo>
                    <a:pt x="139678" y="57020"/>
                    <a:pt x="145485" y="46255"/>
                    <a:pt x="145485" y="34675"/>
                  </a:cubicBezTo>
                  <a:cubicBezTo>
                    <a:pt x="145485" y="15560"/>
                    <a:pt x="129925" y="0"/>
                    <a:pt x="110810" y="0"/>
                  </a:cubicBezTo>
                  <a:cubicBezTo>
                    <a:pt x="101415" y="0"/>
                    <a:pt x="92902" y="3784"/>
                    <a:pt x="86639" y="9851"/>
                  </a:cubicBezTo>
                  <a:lnTo>
                    <a:pt x="86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;p28">
              <a:extLst>
                <a:ext uri="{FF2B5EF4-FFF2-40B4-BE49-F238E27FC236}">
                  <a16:creationId xmlns:a16="http://schemas.microsoft.com/office/drawing/2014/main" id="{0E3009D0-AB5B-47BE-81AB-8E9A9D09EFE2}"/>
                </a:ext>
              </a:extLst>
            </p:cNvPr>
            <p:cNvSpPr/>
            <p:nvPr/>
          </p:nvSpPr>
          <p:spPr>
            <a:xfrm>
              <a:off x="4353100" y="1032400"/>
              <a:ext cx="150075" cy="165575"/>
            </a:xfrm>
            <a:custGeom>
              <a:avLst/>
              <a:gdLst/>
              <a:ahLst/>
              <a:cxnLst/>
              <a:rect l="l" t="t" r="r" b="b"/>
              <a:pathLst>
                <a:path w="6003" h="6623" extrusionOk="0">
                  <a:moveTo>
                    <a:pt x="1" y="1"/>
                  </a:moveTo>
                  <a:lnTo>
                    <a:pt x="1" y="6623"/>
                  </a:lnTo>
                  <a:lnTo>
                    <a:pt x="6003" y="6623"/>
                  </a:lnTo>
                  <a:lnTo>
                    <a:pt x="6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0;p28">
              <a:extLst>
                <a:ext uri="{FF2B5EF4-FFF2-40B4-BE49-F238E27FC236}">
                  <a16:creationId xmlns:a16="http://schemas.microsoft.com/office/drawing/2014/main" id="{093427A4-3351-4739-B5C5-7D5B4281C4CC}"/>
                </a:ext>
              </a:extLst>
            </p:cNvPr>
            <p:cNvSpPr/>
            <p:nvPr/>
          </p:nvSpPr>
          <p:spPr>
            <a:xfrm>
              <a:off x="4764925" y="1032400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3"/>
                  </a:lnTo>
                  <a:lnTo>
                    <a:pt x="6036" y="6623"/>
                  </a:lnTo>
                  <a:lnTo>
                    <a:pt x="6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1;p28">
              <a:extLst>
                <a:ext uri="{FF2B5EF4-FFF2-40B4-BE49-F238E27FC236}">
                  <a16:creationId xmlns:a16="http://schemas.microsoft.com/office/drawing/2014/main" id="{272A3239-A4E3-4437-A792-695C47CA4D91}"/>
                </a:ext>
              </a:extLst>
            </p:cNvPr>
            <p:cNvSpPr/>
            <p:nvPr/>
          </p:nvSpPr>
          <p:spPr>
            <a:xfrm>
              <a:off x="5176750" y="1032400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3"/>
                  </a:lnTo>
                  <a:lnTo>
                    <a:pt x="6036" y="6623"/>
                  </a:lnTo>
                  <a:lnTo>
                    <a:pt x="6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2;p28">
              <a:extLst>
                <a:ext uri="{FF2B5EF4-FFF2-40B4-BE49-F238E27FC236}">
                  <a16:creationId xmlns:a16="http://schemas.microsoft.com/office/drawing/2014/main" id="{0C4B3AB9-D679-4DD8-9A94-52969C28C8EE}"/>
                </a:ext>
              </a:extLst>
            </p:cNvPr>
            <p:cNvSpPr/>
            <p:nvPr/>
          </p:nvSpPr>
          <p:spPr>
            <a:xfrm>
              <a:off x="2680525" y="702125"/>
              <a:ext cx="150075" cy="165575"/>
            </a:xfrm>
            <a:custGeom>
              <a:avLst/>
              <a:gdLst/>
              <a:ahLst/>
              <a:cxnLst/>
              <a:rect l="l" t="t" r="r" b="b"/>
              <a:pathLst>
                <a:path w="6003" h="6623" extrusionOk="0">
                  <a:moveTo>
                    <a:pt x="0" y="1"/>
                  </a:moveTo>
                  <a:lnTo>
                    <a:pt x="0" y="6623"/>
                  </a:lnTo>
                  <a:lnTo>
                    <a:pt x="6003" y="6623"/>
                  </a:lnTo>
                  <a:lnTo>
                    <a:pt x="6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3;p28">
              <a:extLst>
                <a:ext uri="{FF2B5EF4-FFF2-40B4-BE49-F238E27FC236}">
                  <a16:creationId xmlns:a16="http://schemas.microsoft.com/office/drawing/2014/main" id="{060FC172-2375-45F4-990D-B5A6C90EB376}"/>
                </a:ext>
              </a:extLst>
            </p:cNvPr>
            <p:cNvSpPr/>
            <p:nvPr/>
          </p:nvSpPr>
          <p:spPr>
            <a:xfrm>
              <a:off x="3092350" y="702125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3"/>
                  </a:lnTo>
                  <a:lnTo>
                    <a:pt x="6035" y="6623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4;p28">
              <a:extLst>
                <a:ext uri="{FF2B5EF4-FFF2-40B4-BE49-F238E27FC236}">
                  <a16:creationId xmlns:a16="http://schemas.microsoft.com/office/drawing/2014/main" id="{2F2E8ED2-6848-4936-8C64-B33C07C67E90}"/>
                </a:ext>
              </a:extLst>
            </p:cNvPr>
            <p:cNvSpPr/>
            <p:nvPr/>
          </p:nvSpPr>
          <p:spPr>
            <a:xfrm>
              <a:off x="3504175" y="702125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3"/>
                  </a:lnTo>
                  <a:lnTo>
                    <a:pt x="6035" y="6623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5;p28">
              <a:extLst>
                <a:ext uri="{FF2B5EF4-FFF2-40B4-BE49-F238E27FC236}">
                  <a16:creationId xmlns:a16="http://schemas.microsoft.com/office/drawing/2014/main" id="{4A0196FF-94F9-43B3-BBDF-8B834B317BB0}"/>
                </a:ext>
              </a:extLst>
            </p:cNvPr>
            <p:cNvSpPr/>
            <p:nvPr/>
          </p:nvSpPr>
          <p:spPr>
            <a:xfrm>
              <a:off x="2680525" y="1266450"/>
              <a:ext cx="150075" cy="165575"/>
            </a:xfrm>
            <a:custGeom>
              <a:avLst/>
              <a:gdLst/>
              <a:ahLst/>
              <a:cxnLst/>
              <a:rect l="l" t="t" r="r" b="b"/>
              <a:pathLst>
                <a:path w="6003" h="6623" extrusionOk="0">
                  <a:moveTo>
                    <a:pt x="0" y="1"/>
                  </a:moveTo>
                  <a:lnTo>
                    <a:pt x="0" y="6622"/>
                  </a:lnTo>
                  <a:lnTo>
                    <a:pt x="6003" y="6622"/>
                  </a:lnTo>
                  <a:lnTo>
                    <a:pt x="6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6;p28">
              <a:extLst>
                <a:ext uri="{FF2B5EF4-FFF2-40B4-BE49-F238E27FC236}">
                  <a16:creationId xmlns:a16="http://schemas.microsoft.com/office/drawing/2014/main" id="{774116F3-799A-452E-972B-CBE5D9B03328}"/>
                </a:ext>
              </a:extLst>
            </p:cNvPr>
            <p:cNvSpPr/>
            <p:nvPr/>
          </p:nvSpPr>
          <p:spPr>
            <a:xfrm>
              <a:off x="3092350" y="1266450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2"/>
                  </a:lnTo>
                  <a:lnTo>
                    <a:pt x="6035" y="6622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7;p28">
              <a:extLst>
                <a:ext uri="{FF2B5EF4-FFF2-40B4-BE49-F238E27FC236}">
                  <a16:creationId xmlns:a16="http://schemas.microsoft.com/office/drawing/2014/main" id="{CAAEC126-1B4E-4726-8349-C2D4FFB55F1D}"/>
                </a:ext>
              </a:extLst>
            </p:cNvPr>
            <p:cNvSpPr/>
            <p:nvPr/>
          </p:nvSpPr>
          <p:spPr>
            <a:xfrm>
              <a:off x="3504175" y="1266450"/>
              <a:ext cx="150900" cy="165575"/>
            </a:xfrm>
            <a:custGeom>
              <a:avLst/>
              <a:gdLst/>
              <a:ahLst/>
              <a:cxnLst/>
              <a:rect l="l" t="t" r="r" b="b"/>
              <a:pathLst>
                <a:path w="6036" h="6623" extrusionOk="0">
                  <a:moveTo>
                    <a:pt x="1" y="1"/>
                  </a:moveTo>
                  <a:lnTo>
                    <a:pt x="1" y="6622"/>
                  </a:lnTo>
                  <a:lnTo>
                    <a:pt x="6035" y="6622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48;p28">
            <a:extLst>
              <a:ext uri="{FF2B5EF4-FFF2-40B4-BE49-F238E27FC236}">
                <a16:creationId xmlns:a16="http://schemas.microsoft.com/office/drawing/2014/main" id="{20CF940A-4888-415A-A248-7B8F8F67B2E8}"/>
              </a:ext>
            </a:extLst>
          </p:cNvPr>
          <p:cNvGrpSpPr/>
          <p:nvPr/>
        </p:nvGrpSpPr>
        <p:grpSpPr>
          <a:xfrm>
            <a:off x="8791182" y="2615037"/>
            <a:ext cx="768814" cy="767363"/>
            <a:chOff x="1190625" y="243075"/>
            <a:chExt cx="5219200" cy="5209350"/>
          </a:xfrm>
          <a:solidFill>
            <a:srgbClr val="FF7995"/>
          </a:solidFill>
        </p:grpSpPr>
        <p:sp>
          <p:nvSpPr>
            <p:cNvPr id="21" name="Google Shape;249;p28">
              <a:extLst>
                <a:ext uri="{FF2B5EF4-FFF2-40B4-BE49-F238E27FC236}">
                  <a16:creationId xmlns:a16="http://schemas.microsoft.com/office/drawing/2014/main" id="{968E7D16-0863-42B2-9B61-3A599CC39104}"/>
                </a:ext>
              </a:extLst>
            </p:cNvPr>
            <p:cNvSpPr/>
            <p:nvPr/>
          </p:nvSpPr>
          <p:spPr>
            <a:xfrm>
              <a:off x="1190625" y="243075"/>
              <a:ext cx="5219200" cy="5209350"/>
            </a:xfrm>
            <a:custGeom>
              <a:avLst/>
              <a:gdLst/>
              <a:ahLst/>
              <a:cxnLst/>
              <a:rect l="l" t="t" r="r" b="b"/>
              <a:pathLst>
                <a:path w="208768" h="208374" extrusionOk="0">
                  <a:moveTo>
                    <a:pt x="107343" y="6040"/>
                  </a:moveTo>
                  <a:cubicBezTo>
                    <a:pt x="109879" y="6040"/>
                    <a:pt x="112476" y="6549"/>
                    <a:pt x="115018" y="7598"/>
                  </a:cubicBezTo>
                  <a:cubicBezTo>
                    <a:pt x="118312" y="8968"/>
                    <a:pt x="120922" y="11186"/>
                    <a:pt x="123695" y="15035"/>
                  </a:cubicBezTo>
                  <a:lnTo>
                    <a:pt x="124380" y="15981"/>
                  </a:lnTo>
                  <a:lnTo>
                    <a:pt x="125456" y="16210"/>
                  </a:lnTo>
                  <a:cubicBezTo>
                    <a:pt x="125652" y="16275"/>
                    <a:pt x="126728" y="16666"/>
                    <a:pt x="127446" y="18134"/>
                  </a:cubicBezTo>
                  <a:cubicBezTo>
                    <a:pt x="127935" y="19178"/>
                    <a:pt x="128424" y="21070"/>
                    <a:pt x="127935" y="24332"/>
                  </a:cubicBezTo>
                  <a:cubicBezTo>
                    <a:pt x="127022" y="21984"/>
                    <a:pt x="125880" y="19765"/>
                    <a:pt x="124575" y="18395"/>
                  </a:cubicBezTo>
                  <a:lnTo>
                    <a:pt x="122846" y="16569"/>
                  </a:lnTo>
                  <a:lnTo>
                    <a:pt x="120726" y="17939"/>
                  </a:lnTo>
                  <a:cubicBezTo>
                    <a:pt x="120694" y="17971"/>
                    <a:pt x="116322" y="20809"/>
                    <a:pt x="108950" y="22277"/>
                  </a:cubicBezTo>
                  <a:cubicBezTo>
                    <a:pt x="105891" y="22889"/>
                    <a:pt x="102798" y="23195"/>
                    <a:pt x="99677" y="23195"/>
                  </a:cubicBezTo>
                  <a:cubicBezTo>
                    <a:pt x="94646" y="23195"/>
                    <a:pt x="89542" y="22400"/>
                    <a:pt x="84388" y="20809"/>
                  </a:cubicBezTo>
                  <a:cubicBezTo>
                    <a:pt x="87030" y="19015"/>
                    <a:pt x="90096" y="16536"/>
                    <a:pt x="92575" y="13339"/>
                  </a:cubicBezTo>
                  <a:cubicBezTo>
                    <a:pt x="96316" y="8584"/>
                    <a:pt x="101676" y="6040"/>
                    <a:pt x="107343" y="6040"/>
                  </a:cubicBezTo>
                  <a:close/>
                  <a:moveTo>
                    <a:pt x="121411" y="24430"/>
                  </a:moveTo>
                  <a:cubicBezTo>
                    <a:pt x="122683" y="27040"/>
                    <a:pt x="123923" y="31248"/>
                    <a:pt x="124641" y="34477"/>
                  </a:cubicBezTo>
                  <a:cubicBezTo>
                    <a:pt x="121281" y="40773"/>
                    <a:pt x="114691" y="44752"/>
                    <a:pt x="107515" y="44752"/>
                  </a:cubicBezTo>
                  <a:cubicBezTo>
                    <a:pt x="97762" y="44752"/>
                    <a:pt x="89639" y="37478"/>
                    <a:pt x="88335" y="28051"/>
                  </a:cubicBezTo>
                  <a:lnTo>
                    <a:pt x="88335" y="28051"/>
                  </a:lnTo>
                  <a:cubicBezTo>
                    <a:pt x="92440" y="28899"/>
                    <a:pt x="96275" y="29242"/>
                    <a:pt x="99793" y="29242"/>
                  </a:cubicBezTo>
                  <a:cubicBezTo>
                    <a:pt x="110084" y="29242"/>
                    <a:pt x="117668" y="26302"/>
                    <a:pt x="121411" y="24430"/>
                  </a:cubicBezTo>
                  <a:close/>
                  <a:moveTo>
                    <a:pt x="103340" y="50428"/>
                  </a:moveTo>
                  <a:lnTo>
                    <a:pt x="103340" y="50428"/>
                  </a:lnTo>
                  <a:cubicBezTo>
                    <a:pt x="104710" y="50656"/>
                    <a:pt x="106112" y="50787"/>
                    <a:pt x="107515" y="50787"/>
                  </a:cubicBezTo>
                  <a:cubicBezTo>
                    <a:pt x="108950" y="50787"/>
                    <a:pt x="110320" y="50656"/>
                    <a:pt x="111690" y="50428"/>
                  </a:cubicBezTo>
                  <a:lnTo>
                    <a:pt x="111690" y="50428"/>
                  </a:lnTo>
                  <a:lnTo>
                    <a:pt x="107515" y="55223"/>
                  </a:lnTo>
                  <a:lnTo>
                    <a:pt x="103340" y="50428"/>
                  </a:lnTo>
                  <a:close/>
                  <a:moveTo>
                    <a:pt x="94728" y="49710"/>
                  </a:moveTo>
                  <a:lnTo>
                    <a:pt x="103862" y="60149"/>
                  </a:lnTo>
                  <a:lnTo>
                    <a:pt x="101480" y="64324"/>
                  </a:lnTo>
                  <a:lnTo>
                    <a:pt x="92086" y="53723"/>
                  </a:lnTo>
                  <a:lnTo>
                    <a:pt x="94728" y="49710"/>
                  </a:lnTo>
                  <a:close/>
                  <a:moveTo>
                    <a:pt x="120335" y="49710"/>
                  </a:moveTo>
                  <a:lnTo>
                    <a:pt x="122977" y="53723"/>
                  </a:lnTo>
                  <a:lnTo>
                    <a:pt x="113582" y="64324"/>
                  </a:lnTo>
                  <a:lnTo>
                    <a:pt x="111201" y="60149"/>
                  </a:lnTo>
                  <a:lnTo>
                    <a:pt x="120335" y="49710"/>
                  </a:lnTo>
                  <a:close/>
                  <a:moveTo>
                    <a:pt x="110027" y="72479"/>
                  </a:moveTo>
                  <a:lnTo>
                    <a:pt x="110027" y="91170"/>
                  </a:lnTo>
                  <a:lnTo>
                    <a:pt x="107515" y="93584"/>
                  </a:lnTo>
                  <a:lnTo>
                    <a:pt x="105003" y="91170"/>
                  </a:lnTo>
                  <a:lnTo>
                    <a:pt x="105003" y="72512"/>
                  </a:lnTo>
                  <a:lnTo>
                    <a:pt x="105395" y="72512"/>
                  </a:lnTo>
                  <a:cubicBezTo>
                    <a:pt x="106569" y="72512"/>
                    <a:pt x="108070" y="72512"/>
                    <a:pt x="110027" y="72479"/>
                  </a:cubicBezTo>
                  <a:close/>
                  <a:moveTo>
                    <a:pt x="87552" y="57702"/>
                  </a:moveTo>
                  <a:lnTo>
                    <a:pt x="99001" y="70620"/>
                  </a:lnTo>
                  <a:lnTo>
                    <a:pt x="99001" y="93715"/>
                  </a:lnTo>
                  <a:lnTo>
                    <a:pt x="101774" y="96422"/>
                  </a:lnTo>
                  <a:cubicBezTo>
                    <a:pt x="98153" y="96455"/>
                    <a:pt x="94500" y="96520"/>
                    <a:pt x="90846" y="96650"/>
                  </a:cubicBezTo>
                  <a:lnTo>
                    <a:pt x="90846" y="84255"/>
                  </a:lnTo>
                  <a:lnTo>
                    <a:pt x="84844" y="84255"/>
                  </a:lnTo>
                  <a:lnTo>
                    <a:pt x="84844" y="96944"/>
                  </a:lnTo>
                  <a:cubicBezTo>
                    <a:pt x="81582" y="97107"/>
                    <a:pt x="78386" y="97335"/>
                    <a:pt x="75189" y="97596"/>
                  </a:cubicBezTo>
                  <a:lnTo>
                    <a:pt x="75189" y="83113"/>
                  </a:lnTo>
                  <a:cubicBezTo>
                    <a:pt x="75189" y="73001"/>
                    <a:pt x="79951" y="63704"/>
                    <a:pt x="87552" y="57702"/>
                  </a:cubicBezTo>
                  <a:close/>
                  <a:moveTo>
                    <a:pt x="127478" y="57702"/>
                  </a:moveTo>
                  <a:cubicBezTo>
                    <a:pt x="135111" y="63704"/>
                    <a:pt x="139874" y="73034"/>
                    <a:pt x="139874" y="83113"/>
                  </a:cubicBezTo>
                  <a:lnTo>
                    <a:pt x="139874" y="96422"/>
                  </a:lnTo>
                  <a:cubicBezTo>
                    <a:pt x="139287" y="96944"/>
                    <a:pt x="138732" y="97466"/>
                    <a:pt x="138210" y="98020"/>
                  </a:cubicBezTo>
                  <a:cubicBezTo>
                    <a:pt x="135568" y="97759"/>
                    <a:pt x="132893" y="97531"/>
                    <a:pt x="130219" y="97335"/>
                  </a:cubicBezTo>
                  <a:lnTo>
                    <a:pt x="130219" y="84255"/>
                  </a:lnTo>
                  <a:lnTo>
                    <a:pt x="124184" y="84255"/>
                  </a:lnTo>
                  <a:lnTo>
                    <a:pt x="124184" y="96944"/>
                  </a:lnTo>
                  <a:cubicBezTo>
                    <a:pt x="120530" y="96748"/>
                    <a:pt x="116844" y="96618"/>
                    <a:pt x="113158" y="96520"/>
                  </a:cubicBezTo>
                  <a:lnTo>
                    <a:pt x="116061" y="93715"/>
                  </a:lnTo>
                  <a:lnTo>
                    <a:pt x="116061" y="70620"/>
                  </a:lnTo>
                  <a:lnTo>
                    <a:pt x="127478" y="57702"/>
                  </a:lnTo>
                  <a:close/>
                  <a:moveTo>
                    <a:pt x="50985" y="95672"/>
                  </a:moveTo>
                  <a:cubicBezTo>
                    <a:pt x="62630" y="95672"/>
                    <a:pt x="72123" y="105164"/>
                    <a:pt x="72123" y="116842"/>
                  </a:cubicBezTo>
                  <a:cubicBezTo>
                    <a:pt x="72123" y="128487"/>
                    <a:pt x="62663" y="137980"/>
                    <a:pt x="50985" y="137980"/>
                  </a:cubicBezTo>
                  <a:cubicBezTo>
                    <a:pt x="39340" y="137980"/>
                    <a:pt x="29847" y="128487"/>
                    <a:pt x="29847" y="116842"/>
                  </a:cubicBezTo>
                  <a:cubicBezTo>
                    <a:pt x="29847" y="105164"/>
                    <a:pt x="39340" y="95672"/>
                    <a:pt x="50985" y="95672"/>
                  </a:cubicBezTo>
                  <a:close/>
                  <a:moveTo>
                    <a:pt x="157782" y="95672"/>
                  </a:moveTo>
                  <a:cubicBezTo>
                    <a:pt x="169428" y="95672"/>
                    <a:pt x="178920" y="105164"/>
                    <a:pt x="178920" y="116842"/>
                  </a:cubicBezTo>
                  <a:cubicBezTo>
                    <a:pt x="178920" y="128487"/>
                    <a:pt x="169460" y="137980"/>
                    <a:pt x="157782" y="137980"/>
                  </a:cubicBezTo>
                  <a:cubicBezTo>
                    <a:pt x="146104" y="137980"/>
                    <a:pt x="136645" y="128487"/>
                    <a:pt x="136645" y="116842"/>
                  </a:cubicBezTo>
                  <a:cubicBezTo>
                    <a:pt x="136645" y="105164"/>
                    <a:pt x="146104" y="95672"/>
                    <a:pt x="157782" y="95672"/>
                  </a:cubicBezTo>
                  <a:close/>
                  <a:moveTo>
                    <a:pt x="24008" y="113515"/>
                  </a:moveTo>
                  <a:lnTo>
                    <a:pt x="24008" y="113515"/>
                  </a:lnTo>
                  <a:cubicBezTo>
                    <a:pt x="23878" y="114591"/>
                    <a:pt x="23813" y="115700"/>
                    <a:pt x="23813" y="116842"/>
                  </a:cubicBezTo>
                  <a:cubicBezTo>
                    <a:pt x="23813" y="126824"/>
                    <a:pt x="29260" y="135598"/>
                    <a:pt x="37350" y="140296"/>
                  </a:cubicBezTo>
                  <a:cubicBezTo>
                    <a:pt x="35034" y="141111"/>
                    <a:pt x="32816" y="142155"/>
                    <a:pt x="30695" y="143329"/>
                  </a:cubicBezTo>
                  <a:cubicBezTo>
                    <a:pt x="12591" y="137915"/>
                    <a:pt x="6035" y="131586"/>
                    <a:pt x="6035" y="127313"/>
                  </a:cubicBezTo>
                  <a:cubicBezTo>
                    <a:pt x="6035" y="123627"/>
                    <a:pt x="10928" y="118375"/>
                    <a:pt x="24008" y="113515"/>
                  </a:cubicBezTo>
                  <a:close/>
                  <a:moveTo>
                    <a:pt x="184759" y="113515"/>
                  </a:moveTo>
                  <a:lnTo>
                    <a:pt x="184759" y="113515"/>
                  </a:lnTo>
                  <a:cubicBezTo>
                    <a:pt x="197839" y="118375"/>
                    <a:pt x="202732" y="123627"/>
                    <a:pt x="202732" y="127313"/>
                  </a:cubicBezTo>
                  <a:cubicBezTo>
                    <a:pt x="202732" y="131586"/>
                    <a:pt x="196176" y="137915"/>
                    <a:pt x="178072" y="143329"/>
                  </a:cubicBezTo>
                  <a:cubicBezTo>
                    <a:pt x="175984" y="142155"/>
                    <a:pt x="173733" y="141111"/>
                    <a:pt x="171417" y="140296"/>
                  </a:cubicBezTo>
                  <a:cubicBezTo>
                    <a:pt x="179507" y="135598"/>
                    <a:pt x="184955" y="126824"/>
                    <a:pt x="184955" y="116842"/>
                  </a:cubicBezTo>
                  <a:cubicBezTo>
                    <a:pt x="184955" y="115700"/>
                    <a:pt x="184889" y="114591"/>
                    <a:pt x="184759" y="113515"/>
                  </a:cubicBezTo>
                  <a:close/>
                  <a:moveTo>
                    <a:pt x="104384" y="102424"/>
                  </a:moveTo>
                  <a:cubicBezTo>
                    <a:pt x="114594" y="102424"/>
                    <a:pt x="124575" y="102848"/>
                    <a:pt x="134035" y="103664"/>
                  </a:cubicBezTo>
                  <a:cubicBezTo>
                    <a:pt x="131849" y="107545"/>
                    <a:pt x="130610" y="112047"/>
                    <a:pt x="130610" y="116842"/>
                  </a:cubicBezTo>
                  <a:cubicBezTo>
                    <a:pt x="130610" y="126824"/>
                    <a:pt x="136057" y="135598"/>
                    <a:pt x="144115" y="140296"/>
                  </a:cubicBezTo>
                  <a:cubicBezTo>
                    <a:pt x="137623" y="142612"/>
                    <a:pt x="131849" y="146494"/>
                    <a:pt x="127315" y="151484"/>
                  </a:cubicBezTo>
                  <a:cubicBezTo>
                    <a:pt x="119878" y="151974"/>
                    <a:pt x="112212" y="152202"/>
                    <a:pt x="104384" y="152202"/>
                  </a:cubicBezTo>
                  <a:cubicBezTo>
                    <a:pt x="96555" y="152202"/>
                    <a:pt x="88889" y="151974"/>
                    <a:pt x="81452" y="151484"/>
                  </a:cubicBezTo>
                  <a:cubicBezTo>
                    <a:pt x="76918" y="146494"/>
                    <a:pt x="71144" y="142612"/>
                    <a:pt x="64653" y="140296"/>
                  </a:cubicBezTo>
                  <a:cubicBezTo>
                    <a:pt x="72710" y="135598"/>
                    <a:pt x="78157" y="126824"/>
                    <a:pt x="78157" y="116842"/>
                  </a:cubicBezTo>
                  <a:cubicBezTo>
                    <a:pt x="78157" y="112047"/>
                    <a:pt x="76918" y="107545"/>
                    <a:pt x="74732" y="103664"/>
                  </a:cubicBezTo>
                  <a:cubicBezTo>
                    <a:pt x="84224" y="102848"/>
                    <a:pt x="94174" y="102424"/>
                    <a:pt x="104384" y="102424"/>
                  </a:cubicBezTo>
                  <a:close/>
                  <a:moveTo>
                    <a:pt x="6035" y="138273"/>
                  </a:moveTo>
                  <a:cubicBezTo>
                    <a:pt x="10308" y="141862"/>
                    <a:pt x="16636" y="145026"/>
                    <a:pt x="24465" y="147700"/>
                  </a:cubicBezTo>
                  <a:cubicBezTo>
                    <a:pt x="22214" y="149592"/>
                    <a:pt x="20159" y="151745"/>
                    <a:pt x="18332" y="154094"/>
                  </a:cubicBezTo>
                  <a:cubicBezTo>
                    <a:pt x="9492" y="149951"/>
                    <a:pt x="6035" y="145776"/>
                    <a:pt x="6035" y="142677"/>
                  </a:cubicBezTo>
                  <a:lnTo>
                    <a:pt x="6035" y="138273"/>
                  </a:lnTo>
                  <a:close/>
                  <a:moveTo>
                    <a:pt x="202732" y="138273"/>
                  </a:moveTo>
                  <a:lnTo>
                    <a:pt x="202732" y="142677"/>
                  </a:lnTo>
                  <a:cubicBezTo>
                    <a:pt x="202732" y="145776"/>
                    <a:pt x="199275" y="149951"/>
                    <a:pt x="190435" y="154094"/>
                  </a:cubicBezTo>
                  <a:cubicBezTo>
                    <a:pt x="188608" y="151745"/>
                    <a:pt x="186553" y="149592"/>
                    <a:pt x="184302" y="147700"/>
                  </a:cubicBezTo>
                  <a:cubicBezTo>
                    <a:pt x="192131" y="145026"/>
                    <a:pt x="198459" y="141862"/>
                    <a:pt x="202732" y="138273"/>
                  </a:cubicBezTo>
                  <a:close/>
                  <a:moveTo>
                    <a:pt x="86149" y="157780"/>
                  </a:moveTo>
                  <a:lnTo>
                    <a:pt x="86149" y="157780"/>
                  </a:lnTo>
                  <a:cubicBezTo>
                    <a:pt x="92216" y="158074"/>
                    <a:pt x="98316" y="158237"/>
                    <a:pt x="104384" y="158237"/>
                  </a:cubicBezTo>
                  <a:cubicBezTo>
                    <a:pt x="110451" y="158237"/>
                    <a:pt x="116551" y="158074"/>
                    <a:pt x="122618" y="157780"/>
                  </a:cubicBezTo>
                  <a:lnTo>
                    <a:pt x="122618" y="157780"/>
                  </a:lnTo>
                  <a:cubicBezTo>
                    <a:pt x="120791" y="160716"/>
                    <a:pt x="119356" y="163913"/>
                    <a:pt x="118345" y="167305"/>
                  </a:cubicBezTo>
                  <a:cubicBezTo>
                    <a:pt x="113745" y="167468"/>
                    <a:pt x="109081" y="167566"/>
                    <a:pt x="104384" y="167566"/>
                  </a:cubicBezTo>
                  <a:cubicBezTo>
                    <a:pt x="99686" y="167566"/>
                    <a:pt x="95022" y="167468"/>
                    <a:pt x="90422" y="167305"/>
                  </a:cubicBezTo>
                  <a:cubicBezTo>
                    <a:pt x="89411" y="163913"/>
                    <a:pt x="87976" y="160716"/>
                    <a:pt x="86149" y="157780"/>
                  </a:cubicBezTo>
                  <a:close/>
                  <a:moveTo>
                    <a:pt x="50985" y="144014"/>
                  </a:moveTo>
                  <a:cubicBezTo>
                    <a:pt x="70361" y="144014"/>
                    <a:pt x="86149" y="159770"/>
                    <a:pt x="86149" y="179146"/>
                  </a:cubicBezTo>
                  <a:lnTo>
                    <a:pt x="86149" y="202339"/>
                  </a:lnTo>
                  <a:lnTo>
                    <a:pt x="75254" y="202339"/>
                  </a:lnTo>
                  <a:lnTo>
                    <a:pt x="75254" y="180386"/>
                  </a:lnTo>
                  <a:lnTo>
                    <a:pt x="69219" y="180386"/>
                  </a:lnTo>
                  <a:lnTo>
                    <a:pt x="69219" y="202339"/>
                  </a:lnTo>
                  <a:lnTo>
                    <a:pt x="32750" y="202339"/>
                  </a:lnTo>
                  <a:lnTo>
                    <a:pt x="32750" y="180386"/>
                  </a:lnTo>
                  <a:lnTo>
                    <a:pt x="26716" y="180386"/>
                  </a:lnTo>
                  <a:lnTo>
                    <a:pt x="26716" y="202339"/>
                  </a:lnTo>
                  <a:lnTo>
                    <a:pt x="15821" y="202339"/>
                  </a:lnTo>
                  <a:lnTo>
                    <a:pt x="15821" y="179146"/>
                  </a:lnTo>
                  <a:cubicBezTo>
                    <a:pt x="15821" y="159770"/>
                    <a:pt x="31609" y="144014"/>
                    <a:pt x="50985" y="144014"/>
                  </a:cubicBezTo>
                  <a:close/>
                  <a:moveTo>
                    <a:pt x="91760" y="173372"/>
                  </a:moveTo>
                  <a:lnTo>
                    <a:pt x="91760" y="173372"/>
                  </a:lnTo>
                  <a:cubicBezTo>
                    <a:pt x="95902" y="173503"/>
                    <a:pt x="100143" y="173601"/>
                    <a:pt x="104384" y="173601"/>
                  </a:cubicBezTo>
                  <a:cubicBezTo>
                    <a:pt x="108624" y="173601"/>
                    <a:pt x="112865" y="173503"/>
                    <a:pt x="117007" y="173372"/>
                  </a:cubicBezTo>
                  <a:lnTo>
                    <a:pt x="117007" y="173372"/>
                  </a:lnTo>
                  <a:cubicBezTo>
                    <a:pt x="116746" y="175264"/>
                    <a:pt x="116616" y="177189"/>
                    <a:pt x="116616" y="179146"/>
                  </a:cubicBezTo>
                  <a:lnTo>
                    <a:pt x="116616" y="202339"/>
                  </a:lnTo>
                  <a:lnTo>
                    <a:pt x="92151" y="202339"/>
                  </a:lnTo>
                  <a:lnTo>
                    <a:pt x="92151" y="179146"/>
                  </a:lnTo>
                  <a:cubicBezTo>
                    <a:pt x="92151" y="177189"/>
                    <a:pt x="92021" y="175264"/>
                    <a:pt x="91760" y="173372"/>
                  </a:cubicBezTo>
                  <a:close/>
                  <a:moveTo>
                    <a:pt x="157782" y="144014"/>
                  </a:moveTo>
                  <a:cubicBezTo>
                    <a:pt x="177158" y="144014"/>
                    <a:pt x="192946" y="159770"/>
                    <a:pt x="192946" y="179146"/>
                  </a:cubicBezTo>
                  <a:lnTo>
                    <a:pt x="192946" y="202339"/>
                  </a:lnTo>
                  <a:lnTo>
                    <a:pt x="182051" y="202339"/>
                  </a:lnTo>
                  <a:lnTo>
                    <a:pt x="182051" y="180386"/>
                  </a:lnTo>
                  <a:lnTo>
                    <a:pt x="176017" y="180386"/>
                  </a:lnTo>
                  <a:lnTo>
                    <a:pt x="176017" y="202339"/>
                  </a:lnTo>
                  <a:lnTo>
                    <a:pt x="139548" y="202339"/>
                  </a:lnTo>
                  <a:lnTo>
                    <a:pt x="139548" y="180386"/>
                  </a:lnTo>
                  <a:lnTo>
                    <a:pt x="133513" y="180386"/>
                  </a:lnTo>
                  <a:lnTo>
                    <a:pt x="133513" y="202339"/>
                  </a:lnTo>
                  <a:lnTo>
                    <a:pt x="122618" y="202339"/>
                  </a:lnTo>
                  <a:lnTo>
                    <a:pt x="122618" y="179146"/>
                  </a:lnTo>
                  <a:cubicBezTo>
                    <a:pt x="122618" y="159770"/>
                    <a:pt x="138406" y="144014"/>
                    <a:pt x="157782" y="144014"/>
                  </a:cubicBezTo>
                  <a:close/>
                  <a:moveTo>
                    <a:pt x="107255" y="1"/>
                  </a:moveTo>
                  <a:cubicBezTo>
                    <a:pt x="99806" y="1"/>
                    <a:pt x="92759" y="3355"/>
                    <a:pt x="87845" y="9621"/>
                  </a:cubicBezTo>
                  <a:cubicBezTo>
                    <a:pt x="83311" y="15394"/>
                    <a:pt x="76135" y="18656"/>
                    <a:pt x="76070" y="18689"/>
                  </a:cubicBezTo>
                  <a:lnTo>
                    <a:pt x="69741" y="21494"/>
                  </a:lnTo>
                  <a:lnTo>
                    <a:pt x="76135" y="24202"/>
                  </a:lnTo>
                  <a:cubicBezTo>
                    <a:pt x="78190" y="25082"/>
                    <a:pt x="80212" y="25800"/>
                    <a:pt x="82169" y="26420"/>
                  </a:cubicBezTo>
                  <a:cubicBezTo>
                    <a:pt x="82463" y="33661"/>
                    <a:pt x="85790" y="40120"/>
                    <a:pt x="90912" y="44556"/>
                  </a:cubicBezTo>
                  <a:lnTo>
                    <a:pt x="86736" y="50885"/>
                  </a:lnTo>
                  <a:cubicBezTo>
                    <a:pt x="76037" y="57833"/>
                    <a:pt x="69154" y="69869"/>
                    <a:pt x="69154" y="83113"/>
                  </a:cubicBezTo>
                  <a:lnTo>
                    <a:pt x="69154" y="96650"/>
                  </a:lnTo>
                  <a:cubicBezTo>
                    <a:pt x="64359" y="92312"/>
                    <a:pt x="57966" y="89670"/>
                    <a:pt x="50985" y="89670"/>
                  </a:cubicBezTo>
                  <a:cubicBezTo>
                    <a:pt x="39666" y="89670"/>
                    <a:pt x="29945" y="96618"/>
                    <a:pt x="25868" y="106502"/>
                  </a:cubicBezTo>
                  <a:cubicBezTo>
                    <a:pt x="10177" y="111590"/>
                    <a:pt x="0" y="118571"/>
                    <a:pt x="0" y="127313"/>
                  </a:cubicBezTo>
                  <a:lnTo>
                    <a:pt x="0" y="142677"/>
                  </a:lnTo>
                  <a:cubicBezTo>
                    <a:pt x="0" y="148842"/>
                    <a:pt x="5121" y="154420"/>
                    <a:pt x="15005" y="159183"/>
                  </a:cubicBezTo>
                  <a:cubicBezTo>
                    <a:pt x="11678" y="165087"/>
                    <a:pt x="9819" y="171904"/>
                    <a:pt x="9819" y="179146"/>
                  </a:cubicBezTo>
                  <a:lnTo>
                    <a:pt x="9819" y="208373"/>
                  </a:lnTo>
                  <a:lnTo>
                    <a:pt x="198949" y="208373"/>
                  </a:lnTo>
                  <a:lnTo>
                    <a:pt x="198949" y="179146"/>
                  </a:lnTo>
                  <a:cubicBezTo>
                    <a:pt x="198949" y="171904"/>
                    <a:pt x="197089" y="165087"/>
                    <a:pt x="193762" y="159183"/>
                  </a:cubicBezTo>
                  <a:cubicBezTo>
                    <a:pt x="203646" y="154420"/>
                    <a:pt x="208767" y="148842"/>
                    <a:pt x="208767" y="142677"/>
                  </a:cubicBezTo>
                  <a:lnTo>
                    <a:pt x="208767" y="127313"/>
                  </a:lnTo>
                  <a:cubicBezTo>
                    <a:pt x="208767" y="118571"/>
                    <a:pt x="198590" y="111590"/>
                    <a:pt x="182900" y="106502"/>
                  </a:cubicBezTo>
                  <a:cubicBezTo>
                    <a:pt x="178822" y="96618"/>
                    <a:pt x="169101" y="89670"/>
                    <a:pt x="157782" y="89670"/>
                  </a:cubicBezTo>
                  <a:cubicBezTo>
                    <a:pt x="153509" y="89670"/>
                    <a:pt x="149464" y="90648"/>
                    <a:pt x="145876" y="92410"/>
                  </a:cubicBezTo>
                  <a:lnTo>
                    <a:pt x="145876" y="83113"/>
                  </a:lnTo>
                  <a:cubicBezTo>
                    <a:pt x="145876" y="69935"/>
                    <a:pt x="139026" y="57833"/>
                    <a:pt x="128327" y="50885"/>
                  </a:cubicBezTo>
                  <a:cubicBezTo>
                    <a:pt x="128327" y="50885"/>
                    <a:pt x="124282" y="44752"/>
                    <a:pt x="124151" y="44589"/>
                  </a:cubicBezTo>
                  <a:cubicBezTo>
                    <a:pt x="124151" y="44589"/>
                    <a:pt x="125423" y="43382"/>
                    <a:pt x="125619" y="43154"/>
                  </a:cubicBezTo>
                  <a:cubicBezTo>
                    <a:pt x="130382" y="38261"/>
                    <a:pt x="133122" y="31248"/>
                    <a:pt x="134002" y="24528"/>
                  </a:cubicBezTo>
                  <a:cubicBezTo>
                    <a:pt x="134231" y="22505"/>
                    <a:pt x="134263" y="20385"/>
                    <a:pt x="133839" y="18363"/>
                  </a:cubicBezTo>
                  <a:cubicBezTo>
                    <a:pt x="133611" y="17286"/>
                    <a:pt x="133252" y="16210"/>
                    <a:pt x="132730" y="15231"/>
                  </a:cubicBezTo>
                  <a:cubicBezTo>
                    <a:pt x="131360" y="12589"/>
                    <a:pt x="129338" y="11317"/>
                    <a:pt x="128000" y="10762"/>
                  </a:cubicBezTo>
                  <a:cubicBezTo>
                    <a:pt x="124738" y="6424"/>
                    <a:pt x="121411" y="3716"/>
                    <a:pt x="117334" y="2053"/>
                  </a:cubicBezTo>
                  <a:cubicBezTo>
                    <a:pt x="113997" y="672"/>
                    <a:pt x="110586" y="1"/>
                    <a:pt x="107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0;p28">
              <a:extLst>
                <a:ext uri="{FF2B5EF4-FFF2-40B4-BE49-F238E27FC236}">
                  <a16:creationId xmlns:a16="http://schemas.microsoft.com/office/drawing/2014/main" id="{4C0D27A5-123C-44DB-B986-649B71838652}"/>
                </a:ext>
              </a:extLst>
            </p:cNvPr>
            <p:cNvSpPr/>
            <p:nvPr/>
          </p:nvSpPr>
          <p:spPr>
            <a:xfrm>
              <a:off x="5670950" y="1909875"/>
              <a:ext cx="150900" cy="166400"/>
            </a:xfrm>
            <a:custGeom>
              <a:avLst/>
              <a:gdLst/>
              <a:ahLst/>
              <a:cxnLst/>
              <a:rect l="l" t="t" r="r" b="b"/>
              <a:pathLst>
                <a:path w="6036" h="6656" extrusionOk="0">
                  <a:moveTo>
                    <a:pt x="1" y="1"/>
                  </a:moveTo>
                  <a:lnTo>
                    <a:pt x="1" y="6655"/>
                  </a:lnTo>
                  <a:lnTo>
                    <a:pt x="6035" y="6655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1;p28">
              <a:extLst>
                <a:ext uri="{FF2B5EF4-FFF2-40B4-BE49-F238E27FC236}">
                  <a16:creationId xmlns:a16="http://schemas.microsoft.com/office/drawing/2014/main" id="{7D7685C3-D5A9-47F5-B857-D8C54C739114}"/>
                </a:ext>
              </a:extLst>
            </p:cNvPr>
            <p:cNvSpPr/>
            <p:nvPr/>
          </p:nvSpPr>
          <p:spPr>
            <a:xfrm>
              <a:off x="5451575" y="1077250"/>
              <a:ext cx="150075" cy="166400"/>
            </a:xfrm>
            <a:custGeom>
              <a:avLst/>
              <a:gdLst/>
              <a:ahLst/>
              <a:cxnLst/>
              <a:rect l="l" t="t" r="r" b="b"/>
              <a:pathLst>
                <a:path w="6003" h="6656" extrusionOk="0">
                  <a:moveTo>
                    <a:pt x="1" y="1"/>
                  </a:moveTo>
                  <a:lnTo>
                    <a:pt x="1" y="6655"/>
                  </a:lnTo>
                  <a:lnTo>
                    <a:pt x="6003" y="6655"/>
                  </a:lnTo>
                  <a:lnTo>
                    <a:pt x="6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;p28">
              <a:extLst>
                <a:ext uri="{FF2B5EF4-FFF2-40B4-BE49-F238E27FC236}">
                  <a16:creationId xmlns:a16="http://schemas.microsoft.com/office/drawing/2014/main" id="{7E4D7EAE-30F8-409E-A9D8-F65A0832E514}"/>
                </a:ext>
              </a:extLst>
            </p:cNvPr>
            <p:cNvSpPr/>
            <p:nvPr/>
          </p:nvSpPr>
          <p:spPr>
            <a:xfrm>
              <a:off x="5949025" y="559425"/>
              <a:ext cx="150900" cy="166375"/>
            </a:xfrm>
            <a:custGeom>
              <a:avLst/>
              <a:gdLst/>
              <a:ahLst/>
              <a:cxnLst/>
              <a:rect l="l" t="t" r="r" b="b"/>
              <a:pathLst>
                <a:path w="6036" h="6655" extrusionOk="0">
                  <a:moveTo>
                    <a:pt x="1" y="0"/>
                  </a:moveTo>
                  <a:lnTo>
                    <a:pt x="1" y="6655"/>
                  </a:lnTo>
                  <a:lnTo>
                    <a:pt x="6036" y="6655"/>
                  </a:lnTo>
                  <a:lnTo>
                    <a:pt x="60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3;p28">
              <a:extLst>
                <a:ext uri="{FF2B5EF4-FFF2-40B4-BE49-F238E27FC236}">
                  <a16:creationId xmlns:a16="http://schemas.microsoft.com/office/drawing/2014/main" id="{5BA4F798-F312-4BFD-B6BD-96C624590508}"/>
                </a:ext>
              </a:extLst>
            </p:cNvPr>
            <p:cNvSpPr/>
            <p:nvPr/>
          </p:nvSpPr>
          <p:spPr>
            <a:xfrm>
              <a:off x="4805700" y="1388775"/>
              <a:ext cx="150900" cy="167200"/>
            </a:xfrm>
            <a:custGeom>
              <a:avLst/>
              <a:gdLst/>
              <a:ahLst/>
              <a:cxnLst/>
              <a:rect l="l" t="t" r="r" b="b"/>
              <a:pathLst>
                <a:path w="6036" h="6688" extrusionOk="0">
                  <a:moveTo>
                    <a:pt x="1" y="1"/>
                  </a:moveTo>
                  <a:lnTo>
                    <a:pt x="1" y="6688"/>
                  </a:lnTo>
                  <a:lnTo>
                    <a:pt x="6036" y="6688"/>
                  </a:lnTo>
                  <a:lnTo>
                    <a:pt x="6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4;p28">
              <a:extLst>
                <a:ext uri="{FF2B5EF4-FFF2-40B4-BE49-F238E27FC236}">
                  <a16:creationId xmlns:a16="http://schemas.microsoft.com/office/drawing/2014/main" id="{1B8528CA-FF84-4B0D-82C1-523862D1C9F7}"/>
                </a:ext>
              </a:extLst>
            </p:cNvPr>
            <p:cNvSpPr/>
            <p:nvPr/>
          </p:nvSpPr>
          <p:spPr>
            <a:xfrm>
              <a:off x="4913350" y="322100"/>
              <a:ext cx="150900" cy="166400"/>
            </a:xfrm>
            <a:custGeom>
              <a:avLst/>
              <a:gdLst/>
              <a:ahLst/>
              <a:cxnLst/>
              <a:rect l="l" t="t" r="r" b="b"/>
              <a:pathLst>
                <a:path w="6036" h="6656" extrusionOk="0">
                  <a:moveTo>
                    <a:pt x="1" y="1"/>
                  </a:moveTo>
                  <a:lnTo>
                    <a:pt x="1" y="6655"/>
                  </a:lnTo>
                  <a:lnTo>
                    <a:pt x="6035" y="6655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5;p28">
              <a:extLst>
                <a:ext uri="{FF2B5EF4-FFF2-40B4-BE49-F238E27FC236}">
                  <a16:creationId xmlns:a16="http://schemas.microsoft.com/office/drawing/2014/main" id="{138074BD-3A8F-427B-8BFF-A5C2D0C961B0}"/>
                </a:ext>
              </a:extLst>
            </p:cNvPr>
            <p:cNvSpPr/>
            <p:nvPr/>
          </p:nvSpPr>
          <p:spPr>
            <a:xfrm>
              <a:off x="1776150" y="1909875"/>
              <a:ext cx="150875" cy="166400"/>
            </a:xfrm>
            <a:custGeom>
              <a:avLst/>
              <a:gdLst/>
              <a:ahLst/>
              <a:cxnLst/>
              <a:rect l="l" t="t" r="r" b="b"/>
              <a:pathLst>
                <a:path w="6035" h="6656" extrusionOk="0">
                  <a:moveTo>
                    <a:pt x="0" y="1"/>
                  </a:moveTo>
                  <a:lnTo>
                    <a:pt x="0" y="6655"/>
                  </a:lnTo>
                  <a:lnTo>
                    <a:pt x="6035" y="6655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6;p28">
              <a:extLst>
                <a:ext uri="{FF2B5EF4-FFF2-40B4-BE49-F238E27FC236}">
                  <a16:creationId xmlns:a16="http://schemas.microsoft.com/office/drawing/2014/main" id="{F3E65664-C422-4309-A41E-0A99253D07A8}"/>
                </a:ext>
              </a:extLst>
            </p:cNvPr>
            <p:cNvSpPr/>
            <p:nvPr/>
          </p:nvSpPr>
          <p:spPr>
            <a:xfrm>
              <a:off x="1996325" y="1077250"/>
              <a:ext cx="150075" cy="166400"/>
            </a:xfrm>
            <a:custGeom>
              <a:avLst/>
              <a:gdLst/>
              <a:ahLst/>
              <a:cxnLst/>
              <a:rect l="l" t="t" r="r" b="b"/>
              <a:pathLst>
                <a:path w="6003" h="6656" extrusionOk="0">
                  <a:moveTo>
                    <a:pt x="0" y="1"/>
                  </a:moveTo>
                  <a:lnTo>
                    <a:pt x="0" y="6655"/>
                  </a:lnTo>
                  <a:lnTo>
                    <a:pt x="6002" y="6655"/>
                  </a:lnTo>
                  <a:lnTo>
                    <a:pt x="600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7;p28">
              <a:extLst>
                <a:ext uri="{FF2B5EF4-FFF2-40B4-BE49-F238E27FC236}">
                  <a16:creationId xmlns:a16="http://schemas.microsoft.com/office/drawing/2014/main" id="{71AB972A-0D26-43F7-9E3C-17C22AAC26DD}"/>
                </a:ext>
              </a:extLst>
            </p:cNvPr>
            <p:cNvSpPr/>
            <p:nvPr/>
          </p:nvSpPr>
          <p:spPr>
            <a:xfrm>
              <a:off x="1498050" y="559425"/>
              <a:ext cx="150900" cy="166375"/>
            </a:xfrm>
            <a:custGeom>
              <a:avLst/>
              <a:gdLst/>
              <a:ahLst/>
              <a:cxnLst/>
              <a:rect l="l" t="t" r="r" b="b"/>
              <a:pathLst>
                <a:path w="6036" h="6655" extrusionOk="0">
                  <a:moveTo>
                    <a:pt x="1" y="0"/>
                  </a:moveTo>
                  <a:lnTo>
                    <a:pt x="1" y="6655"/>
                  </a:lnTo>
                  <a:lnTo>
                    <a:pt x="6035" y="6655"/>
                  </a:lnTo>
                  <a:lnTo>
                    <a:pt x="60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8;p28">
              <a:extLst>
                <a:ext uri="{FF2B5EF4-FFF2-40B4-BE49-F238E27FC236}">
                  <a16:creationId xmlns:a16="http://schemas.microsoft.com/office/drawing/2014/main" id="{663F17E6-FBB2-4583-86C1-A4AE9931173B}"/>
                </a:ext>
              </a:extLst>
            </p:cNvPr>
            <p:cNvSpPr/>
            <p:nvPr/>
          </p:nvSpPr>
          <p:spPr>
            <a:xfrm>
              <a:off x="2641375" y="1388775"/>
              <a:ext cx="150900" cy="167200"/>
            </a:xfrm>
            <a:custGeom>
              <a:avLst/>
              <a:gdLst/>
              <a:ahLst/>
              <a:cxnLst/>
              <a:rect l="l" t="t" r="r" b="b"/>
              <a:pathLst>
                <a:path w="6036" h="6688" extrusionOk="0">
                  <a:moveTo>
                    <a:pt x="1" y="1"/>
                  </a:moveTo>
                  <a:lnTo>
                    <a:pt x="1" y="6688"/>
                  </a:lnTo>
                  <a:lnTo>
                    <a:pt x="6035" y="6688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;p28">
              <a:extLst>
                <a:ext uri="{FF2B5EF4-FFF2-40B4-BE49-F238E27FC236}">
                  <a16:creationId xmlns:a16="http://schemas.microsoft.com/office/drawing/2014/main" id="{D860B9D4-9141-46D2-B372-4127F9440BF4}"/>
                </a:ext>
              </a:extLst>
            </p:cNvPr>
            <p:cNvSpPr/>
            <p:nvPr/>
          </p:nvSpPr>
          <p:spPr>
            <a:xfrm>
              <a:off x="2533725" y="322100"/>
              <a:ext cx="150900" cy="166400"/>
            </a:xfrm>
            <a:custGeom>
              <a:avLst/>
              <a:gdLst/>
              <a:ahLst/>
              <a:cxnLst/>
              <a:rect l="l" t="t" r="r" b="b"/>
              <a:pathLst>
                <a:path w="6036" h="6656" extrusionOk="0">
                  <a:moveTo>
                    <a:pt x="1" y="1"/>
                  </a:moveTo>
                  <a:lnTo>
                    <a:pt x="1" y="6655"/>
                  </a:lnTo>
                  <a:lnTo>
                    <a:pt x="6036" y="6655"/>
                  </a:lnTo>
                  <a:lnTo>
                    <a:pt x="60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66;p28">
            <a:extLst>
              <a:ext uri="{FF2B5EF4-FFF2-40B4-BE49-F238E27FC236}">
                <a16:creationId xmlns:a16="http://schemas.microsoft.com/office/drawing/2014/main" id="{BFE068C6-E44A-4412-B1D3-7A98589EE898}"/>
              </a:ext>
            </a:extLst>
          </p:cNvPr>
          <p:cNvGrpSpPr/>
          <p:nvPr/>
        </p:nvGrpSpPr>
        <p:grpSpPr>
          <a:xfrm>
            <a:off x="5798892" y="2688464"/>
            <a:ext cx="693071" cy="693936"/>
            <a:chOff x="1193875" y="238125"/>
            <a:chExt cx="5212675" cy="5219200"/>
          </a:xfrm>
          <a:solidFill>
            <a:srgbClr val="FF7995"/>
          </a:solidFill>
        </p:grpSpPr>
        <p:sp>
          <p:nvSpPr>
            <p:cNvPr id="33" name="Google Shape;267;p28">
              <a:extLst>
                <a:ext uri="{FF2B5EF4-FFF2-40B4-BE49-F238E27FC236}">
                  <a16:creationId xmlns:a16="http://schemas.microsoft.com/office/drawing/2014/main" id="{D41026F4-05A8-4C33-9102-959A790994DE}"/>
                </a:ext>
              </a:extLst>
            </p:cNvPr>
            <p:cNvSpPr/>
            <p:nvPr/>
          </p:nvSpPr>
          <p:spPr>
            <a:xfrm>
              <a:off x="4900300" y="521100"/>
              <a:ext cx="576575" cy="430600"/>
            </a:xfrm>
            <a:custGeom>
              <a:avLst/>
              <a:gdLst/>
              <a:ahLst/>
              <a:cxnLst/>
              <a:rect l="l" t="t" r="r" b="b"/>
              <a:pathLst>
                <a:path w="23063" h="17224" extrusionOk="0">
                  <a:moveTo>
                    <a:pt x="1" y="0"/>
                  </a:moveTo>
                  <a:lnTo>
                    <a:pt x="1" y="6035"/>
                  </a:lnTo>
                  <a:lnTo>
                    <a:pt x="17028" y="6035"/>
                  </a:lnTo>
                  <a:lnTo>
                    <a:pt x="17028" y="17223"/>
                  </a:lnTo>
                  <a:lnTo>
                    <a:pt x="23063" y="17223"/>
                  </a:lnTo>
                  <a:lnTo>
                    <a:pt x="230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8;p28">
              <a:extLst>
                <a:ext uri="{FF2B5EF4-FFF2-40B4-BE49-F238E27FC236}">
                  <a16:creationId xmlns:a16="http://schemas.microsoft.com/office/drawing/2014/main" id="{A9E1A212-BB7D-4701-A89C-7228CF034918}"/>
                </a:ext>
              </a:extLst>
            </p:cNvPr>
            <p:cNvSpPr/>
            <p:nvPr/>
          </p:nvSpPr>
          <p:spPr>
            <a:xfrm>
              <a:off x="5326000" y="1152275"/>
              <a:ext cx="150875" cy="150075"/>
            </a:xfrm>
            <a:custGeom>
              <a:avLst/>
              <a:gdLst/>
              <a:ahLst/>
              <a:cxnLst/>
              <a:rect l="l" t="t" r="r" b="b"/>
              <a:pathLst>
                <a:path w="6035" h="6003" extrusionOk="0">
                  <a:moveTo>
                    <a:pt x="0" y="1"/>
                  </a:moveTo>
                  <a:lnTo>
                    <a:pt x="0" y="6003"/>
                  </a:lnTo>
                  <a:lnTo>
                    <a:pt x="6035" y="6003"/>
                  </a:lnTo>
                  <a:lnTo>
                    <a:pt x="60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9;p28">
              <a:extLst>
                <a:ext uri="{FF2B5EF4-FFF2-40B4-BE49-F238E27FC236}">
                  <a16:creationId xmlns:a16="http://schemas.microsoft.com/office/drawing/2014/main" id="{D6B307B4-6A9D-40A1-82EF-7157C703F8AC}"/>
                </a:ext>
              </a:extLst>
            </p:cNvPr>
            <p:cNvSpPr/>
            <p:nvPr/>
          </p:nvSpPr>
          <p:spPr>
            <a:xfrm>
              <a:off x="3565350" y="5048725"/>
              <a:ext cx="1194725" cy="150900"/>
            </a:xfrm>
            <a:custGeom>
              <a:avLst/>
              <a:gdLst/>
              <a:ahLst/>
              <a:cxnLst/>
              <a:rect l="l" t="t" r="r" b="b"/>
              <a:pathLst>
                <a:path w="47789" h="6036" extrusionOk="0">
                  <a:moveTo>
                    <a:pt x="0" y="1"/>
                  </a:moveTo>
                  <a:lnTo>
                    <a:pt x="0" y="6035"/>
                  </a:lnTo>
                  <a:lnTo>
                    <a:pt x="47788" y="6035"/>
                  </a:lnTo>
                  <a:lnTo>
                    <a:pt x="477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0;p28">
              <a:extLst>
                <a:ext uri="{FF2B5EF4-FFF2-40B4-BE49-F238E27FC236}">
                  <a16:creationId xmlns:a16="http://schemas.microsoft.com/office/drawing/2014/main" id="{BA82481C-76FE-4E75-96C9-C5FE927BE120}"/>
                </a:ext>
              </a:extLst>
            </p:cNvPr>
            <p:cNvSpPr/>
            <p:nvPr/>
          </p:nvSpPr>
          <p:spPr>
            <a:xfrm>
              <a:off x="5019375" y="5048725"/>
              <a:ext cx="173725" cy="150900"/>
            </a:xfrm>
            <a:custGeom>
              <a:avLst/>
              <a:gdLst/>
              <a:ahLst/>
              <a:cxnLst/>
              <a:rect l="l" t="t" r="r" b="b"/>
              <a:pathLst>
                <a:path w="6949" h="6036" extrusionOk="0">
                  <a:moveTo>
                    <a:pt x="0" y="1"/>
                  </a:moveTo>
                  <a:lnTo>
                    <a:pt x="0" y="6035"/>
                  </a:lnTo>
                  <a:lnTo>
                    <a:pt x="6948" y="6035"/>
                  </a:lnTo>
                  <a:lnTo>
                    <a:pt x="69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1;p28">
              <a:extLst>
                <a:ext uri="{FF2B5EF4-FFF2-40B4-BE49-F238E27FC236}">
                  <a16:creationId xmlns:a16="http://schemas.microsoft.com/office/drawing/2014/main" id="{A6A39DA0-7C9A-429C-8104-F3345FD81807}"/>
                </a:ext>
              </a:extLst>
            </p:cNvPr>
            <p:cNvSpPr/>
            <p:nvPr/>
          </p:nvSpPr>
          <p:spPr>
            <a:xfrm>
              <a:off x="1193875" y="238125"/>
              <a:ext cx="5212675" cy="5219200"/>
            </a:xfrm>
            <a:custGeom>
              <a:avLst/>
              <a:gdLst/>
              <a:ahLst/>
              <a:cxnLst/>
              <a:rect l="l" t="t" r="r" b="b"/>
              <a:pathLst>
                <a:path w="208507" h="208768" extrusionOk="0">
                  <a:moveTo>
                    <a:pt x="67132" y="10275"/>
                  </a:moveTo>
                  <a:lnTo>
                    <a:pt x="67132" y="41558"/>
                  </a:lnTo>
                  <a:lnTo>
                    <a:pt x="35882" y="41558"/>
                  </a:lnTo>
                  <a:lnTo>
                    <a:pt x="67132" y="10275"/>
                  </a:lnTo>
                  <a:close/>
                  <a:moveTo>
                    <a:pt x="25607" y="85758"/>
                  </a:moveTo>
                  <a:lnTo>
                    <a:pt x="25607" y="106961"/>
                  </a:lnTo>
                  <a:lnTo>
                    <a:pt x="9330" y="96359"/>
                  </a:lnTo>
                  <a:lnTo>
                    <a:pt x="25607" y="85758"/>
                  </a:lnTo>
                  <a:close/>
                  <a:moveTo>
                    <a:pt x="182639" y="85758"/>
                  </a:moveTo>
                  <a:cubicBezTo>
                    <a:pt x="189489" y="90194"/>
                    <a:pt x="195328" y="93945"/>
                    <a:pt x="199112" y="96392"/>
                  </a:cubicBezTo>
                  <a:cubicBezTo>
                    <a:pt x="195361" y="98838"/>
                    <a:pt x="189555" y="102589"/>
                    <a:pt x="182639" y="107058"/>
                  </a:cubicBezTo>
                  <a:lnTo>
                    <a:pt x="182639" y="85758"/>
                  </a:lnTo>
                  <a:close/>
                  <a:moveTo>
                    <a:pt x="176604" y="6035"/>
                  </a:moveTo>
                  <a:lnTo>
                    <a:pt x="176604" y="110973"/>
                  </a:lnTo>
                  <a:cubicBezTo>
                    <a:pt x="158924" y="122455"/>
                    <a:pt x="136352" y="137101"/>
                    <a:pt x="120857" y="147181"/>
                  </a:cubicBezTo>
                  <a:lnTo>
                    <a:pt x="104123" y="136286"/>
                  </a:lnTo>
                  <a:lnTo>
                    <a:pt x="87356" y="147213"/>
                  </a:lnTo>
                  <a:lnTo>
                    <a:pt x="31609" y="110875"/>
                  </a:lnTo>
                  <a:lnTo>
                    <a:pt x="31609" y="47560"/>
                  </a:lnTo>
                  <a:lnTo>
                    <a:pt x="73167" y="47560"/>
                  </a:lnTo>
                  <a:lnTo>
                    <a:pt x="73167" y="6035"/>
                  </a:lnTo>
                  <a:close/>
                  <a:moveTo>
                    <a:pt x="6035" y="101383"/>
                  </a:moveTo>
                  <a:lnTo>
                    <a:pt x="81844" y="150802"/>
                  </a:lnTo>
                  <a:lnTo>
                    <a:pt x="6035" y="200188"/>
                  </a:lnTo>
                  <a:lnTo>
                    <a:pt x="6035" y="101383"/>
                  </a:lnTo>
                  <a:close/>
                  <a:moveTo>
                    <a:pt x="202472" y="101383"/>
                  </a:moveTo>
                  <a:lnTo>
                    <a:pt x="202472" y="200221"/>
                  </a:lnTo>
                  <a:lnTo>
                    <a:pt x="126402" y="150769"/>
                  </a:lnTo>
                  <a:cubicBezTo>
                    <a:pt x="150476" y="135111"/>
                    <a:pt x="189196" y="109994"/>
                    <a:pt x="202472" y="101383"/>
                  </a:cubicBezTo>
                  <a:close/>
                  <a:moveTo>
                    <a:pt x="104123" y="143495"/>
                  </a:moveTo>
                  <a:lnTo>
                    <a:pt x="195328" y="202732"/>
                  </a:lnTo>
                  <a:lnTo>
                    <a:pt x="13146" y="202732"/>
                  </a:lnTo>
                  <a:lnTo>
                    <a:pt x="104123" y="143495"/>
                  </a:lnTo>
                  <a:close/>
                  <a:moveTo>
                    <a:pt x="68894" y="0"/>
                  </a:moveTo>
                  <a:lnTo>
                    <a:pt x="25607" y="43319"/>
                  </a:lnTo>
                  <a:lnTo>
                    <a:pt x="25607" y="78581"/>
                  </a:lnTo>
                  <a:lnTo>
                    <a:pt x="0" y="95250"/>
                  </a:lnTo>
                  <a:lnTo>
                    <a:pt x="0" y="208767"/>
                  </a:lnTo>
                  <a:lnTo>
                    <a:pt x="208507" y="208767"/>
                  </a:lnTo>
                  <a:lnTo>
                    <a:pt x="208507" y="95217"/>
                  </a:lnTo>
                  <a:lnTo>
                    <a:pt x="207104" y="94337"/>
                  </a:lnTo>
                  <a:cubicBezTo>
                    <a:pt x="206974" y="94239"/>
                    <a:pt x="196437" y="87552"/>
                    <a:pt x="182639" y="78581"/>
                  </a:cubicBezTo>
                  <a:lnTo>
                    <a:pt x="182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3E3BD27-F595-4037-B86A-7E683BE02BF0}"/>
              </a:ext>
            </a:extLst>
          </p:cNvPr>
          <p:cNvSpPr txBox="1"/>
          <p:nvPr/>
        </p:nvSpPr>
        <p:spPr>
          <a:xfrm>
            <a:off x="8445459" y="3429000"/>
            <a:ext cx="14189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000" dirty="0">
                <a:solidFill>
                  <a:srgbClr val="00B9BC"/>
                </a:solidFill>
              </a:rPr>
              <a:t>عنوان صغير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82D7D65-A68B-4D23-92BE-74011D05A817}"/>
              </a:ext>
            </a:extLst>
          </p:cNvPr>
          <p:cNvSpPr txBox="1"/>
          <p:nvPr/>
        </p:nvSpPr>
        <p:spPr>
          <a:xfrm>
            <a:off x="7889242" y="3591984"/>
            <a:ext cx="253141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br>
              <a:rPr lang="ar-SY" sz="1100" dirty="0"/>
            </a:br>
            <a:r>
              <a:rPr lang="ar-SY" sz="1100" dirty="0"/>
              <a:t>الاستفادة من أصل لاتيني والمحتوى هراء أبجد هوز يمنع القارئ من الهاء مضمون النص، وبالتالي يمكن أن تركز اهتمامها على تصميم الرسوم البيانية.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ED215B27-DD79-4248-9175-FDCE22580F14}"/>
              </a:ext>
            </a:extLst>
          </p:cNvPr>
          <p:cNvSpPr txBox="1"/>
          <p:nvPr/>
        </p:nvSpPr>
        <p:spPr>
          <a:xfrm>
            <a:off x="5357830" y="3429000"/>
            <a:ext cx="14189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000" dirty="0">
                <a:solidFill>
                  <a:srgbClr val="00B9BC"/>
                </a:solidFill>
              </a:rPr>
              <a:t>عنوان صغير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48452C11-DAF9-4FE9-838B-5E6114E0BD49}"/>
              </a:ext>
            </a:extLst>
          </p:cNvPr>
          <p:cNvSpPr txBox="1"/>
          <p:nvPr/>
        </p:nvSpPr>
        <p:spPr>
          <a:xfrm>
            <a:off x="4801613" y="3591984"/>
            <a:ext cx="253141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br>
              <a:rPr lang="ar-SY" sz="1100" dirty="0"/>
            </a:br>
            <a:r>
              <a:rPr lang="ar-SY" sz="1100" dirty="0"/>
              <a:t>الاستفادة من أصل لاتيني والمحتوى هراء أبجد هوز يمنع القارئ من الهاء مضمون النص، وبالتالي يمكن أن تركز اهتمامها على تصميم الرسوم البيانية.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0C7FAC5B-7611-4017-AB44-41B77619F1AF}"/>
              </a:ext>
            </a:extLst>
          </p:cNvPr>
          <p:cNvSpPr txBox="1"/>
          <p:nvPr/>
        </p:nvSpPr>
        <p:spPr>
          <a:xfrm>
            <a:off x="2352197" y="3429000"/>
            <a:ext cx="14189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Y" sz="2000" dirty="0">
                <a:solidFill>
                  <a:srgbClr val="00B9BC"/>
                </a:solidFill>
              </a:rPr>
              <a:t>عنوان صغير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949B36A0-84DA-4A95-A334-548E163DEFAD}"/>
              </a:ext>
            </a:extLst>
          </p:cNvPr>
          <p:cNvSpPr txBox="1"/>
          <p:nvPr/>
        </p:nvSpPr>
        <p:spPr>
          <a:xfrm>
            <a:off x="1795980" y="3591984"/>
            <a:ext cx="2531412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br>
              <a:rPr lang="ar-SY" sz="1100" dirty="0"/>
            </a:br>
            <a:r>
              <a:rPr lang="ar-SY" sz="1100" dirty="0"/>
              <a:t>الاستفادة من أصل لاتيني والمحتوى هراء أبجد هوز يمنع القارئ من الهاء مضمون النص، وبالتالي يمكن أن تركز اهتمامها على تصميم الرسوم البيانية.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2808AF64-D528-4F21-8226-8ADB5DD2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24" y="267005"/>
            <a:ext cx="10388021" cy="6480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2-2.mp3">
            <a:hlinkClick r:id="" action="ppaction://media"/>
            <a:extLst>
              <a:ext uri="{FF2B5EF4-FFF2-40B4-BE49-F238E27FC236}">
                <a16:creationId xmlns:a16="http://schemas.microsoft.com/office/drawing/2014/main" id="{CE438158-F7FB-413A-ABF9-9551F7962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90" y="3454845"/>
            <a:ext cx="748531" cy="748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75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266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نسق Office">
  <a:themeElements>
    <a:clrScheme name="مخصص 4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9BC"/>
      </a:accent1>
      <a:accent2>
        <a:srgbClr val="F6A0A9"/>
      </a:accent2>
      <a:accent3>
        <a:srgbClr val="3F3F3F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16">
      <a:majorFont>
        <a:latin typeface="Calibri Light"/>
        <a:ea typeface=""/>
        <a:cs typeface="JF Flat"/>
      </a:majorFont>
      <a:minorFont>
        <a:latin typeface="Calibri"/>
        <a:ea typeface=""/>
        <a:cs typeface="JF Fla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763</Words>
  <Application>Microsoft Office PowerPoint</Application>
  <PresentationFormat>شاشة عريضة</PresentationFormat>
  <Paragraphs>197</Paragraphs>
  <Slides>42</Slides>
  <Notes>15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42</vt:i4>
      </vt:variant>
    </vt:vector>
  </HeadingPairs>
  <TitlesOfParts>
    <vt:vector size="43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What is this ? &amp; Where can you see this form?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Manager>Yaser Maadan</Manager>
  <Company>ArabPPT.com</Company>
  <LinksUpToDate>false</LinksUpToDate>
  <SharedDoc>false</SharedDoc>
  <HyperlinkBase>https://www.arabppt.com/zahra-powerpoint-arabic-template-for-free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قالب زهرة - عرض عربي مجاني وبتصميم احترافي</dc:title>
  <dc:creator>ArabPPT.com</dc:creator>
  <cp:keywords>قالب بوربوينت عربي مجاني</cp:keywords>
  <dc:description>ArabPPT.com</dc:description>
  <cp:lastModifiedBy>نوره بنت دغريري</cp:lastModifiedBy>
  <cp:revision>27</cp:revision>
  <dcterms:created xsi:type="dcterms:W3CDTF">2019-12-24T11:02:59Z</dcterms:created>
  <dcterms:modified xsi:type="dcterms:W3CDTF">2023-10-15T11:03:49Z</dcterms:modified>
  <cp:category>قالب بوربوينت عربي مجاني</cp:category>
</cp:coreProperties>
</file>