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60" r:id="rId1"/>
  </p:sldMasterIdLst>
  <p:sldIdLst>
    <p:sldId id="258" r:id="rId2"/>
    <p:sldId id="256" r:id="rId3"/>
    <p:sldId id="335" r:id="rId4"/>
    <p:sldId id="334" r:id="rId5"/>
    <p:sldId id="336" r:id="rId6"/>
    <p:sldId id="352" r:id="rId7"/>
    <p:sldId id="337" r:id="rId8"/>
    <p:sldId id="353" r:id="rId9"/>
    <p:sldId id="276" r:id="rId10"/>
    <p:sldId id="264" r:id="rId11"/>
    <p:sldId id="263" r:id="rId12"/>
    <p:sldId id="269" r:id="rId13"/>
    <p:sldId id="262" r:id="rId14"/>
    <p:sldId id="271" r:id="rId15"/>
    <p:sldId id="277" r:id="rId16"/>
    <p:sldId id="272" r:id="rId17"/>
    <p:sldId id="273" r:id="rId18"/>
    <p:sldId id="274" r:id="rId19"/>
    <p:sldId id="275" r:id="rId20"/>
    <p:sldId id="270" r:id="rId21"/>
    <p:sldId id="338" r:id="rId22"/>
    <p:sldId id="261" r:id="rId23"/>
    <p:sldId id="260" r:id="rId24"/>
    <p:sldId id="289" r:id="rId25"/>
    <p:sldId id="291" r:id="rId26"/>
    <p:sldId id="290" r:id="rId27"/>
    <p:sldId id="292" r:id="rId28"/>
    <p:sldId id="257" r:id="rId29"/>
    <p:sldId id="267" r:id="rId30"/>
    <p:sldId id="268" r:id="rId31"/>
    <p:sldId id="344" r:id="rId32"/>
    <p:sldId id="345" r:id="rId33"/>
    <p:sldId id="346" r:id="rId34"/>
    <p:sldId id="348" r:id="rId35"/>
    <p:sldId id="347" r:id="rId36"/>
    <p:sldId id="349" r:id="rId37"/>
    <p:sldId id="350" r:id="rId38"/>
    <p:sldId id="351" r:id="rId39"/>
    <p:sldId id="343" r:id="rId40"/>
    <p:sldId id="339" r:id="rId41"/>
    <p:sldId id="340" r:id="rId42"/>
    <p:sldId id="341" r:id="rId43"/>
    <p:sldId id="342" r:id="rId4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5"/>
      <p:bold r:id="rId46"/>
    </p:embeddedFont>
    <p:embeddedFont>
      <p:font typeface="Calibri Light" panose="020F0302020204030204" pitchFamily="34" charset="0"/>
      <p:regular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نمط ذو نسُق 2 - تميي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نمط ذو نسُق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4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626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380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608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87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36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233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938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568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69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9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375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488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991F648-AFF1-B28B-7940-87AE300779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96"/>
          <a:stretch/>
        </p:blipFill>
        <p:spPr>
          <a:xfrm>
            <a:off x="206237" y="298174"/>
            <a:ext cx="8572500" cy="626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54526C1-DE66-4EA9-422E-C8BE4045784C}"/>
              </a:ext>
            </a:extLst>
          </p:cNvPr>
          <p:cNvSpPr/>
          <p:nvPr/>
        </p:nvSpPr>
        <p:spPr>
          <a:xfrm>
            <a:off x="2578253" y="248478"/>
            <a:ext cx="4671392" cy="11231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football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Schoolboys Soccer Football Clipart - Clipart Kids Playing Football Png  Transparent Png (#5238023) - PinClipart">
            <a:extLst>
              <a:ext uri="{FF2B5EF4-FFF2-40B4-BE49-F238E27FC236}">
                <a16:creationId xmlns:a16="http://schemas.microsoft.com/office/drawing/2014/main" id="{8251BCD5-D0F5-44BA-92D1-10D2DBEB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4" b="92317" l="8750" r="90000">
                        <a14:foregroundMark x1="74773" y1="24913" x2="63636" y2="58673"/>
                        <a14:foregroundMark x1="90000" y1="43655" x2="90000" y2="43655"/>
                        <a14:foregroundMark x1="62614" y1="86845" x2="62614" y2="86845"/>
                        <a14:foregroundMark x1="43523" y1="83586" x2="69091" y2="88009"/>
                        <a14:foregroundMark x1="58864" y1="81257" x2="61136" y2="89173"/>
                        <a14:foregroundMark x1="76477" y1="35972" x2="69205" y2="59721"/>
                        <a14:foregroundMark x1="57159" y1="87660" x2="56818" y2="92433"/>
                        <a14:foregroundMark x1="51364" y1="84517" x2="56705" y2="90803"/>
                        <a14:foregroundMark x1="56705" y1="90803" x2="58864" y2="91153"/>
                        <a14:foregroundMark x1="51591" y1="78580" x2="51591" y2="78580"/>
                        <a14:foregroundMark x1="51818" y1="79395" x2="51818" y2="79395"/>
                        <a14:foregroundMark x1="49545" y1="88708" x2="49545" y2="88708"/>
                        <a14:foregroundMark x1="8750" y1="79162" x2="8750" y2="79162"/>
                        <a14:foregroundMark x1="26705" y1="30617" x2="38636" y2="54598"/>
                        <a14:foregroundMark x1="33182" y1="7334" x2="33182" y2="7334"/>
                        <a14:foregroundMark x1="68977" y1="74622" x2="70114" y2="85332"/>
                        <a14:foregroundMark x1="70114" y1="85332" x2="70114" y2="85332"/>
                        <a14:foregroundMark x1="47159" y1="68568" x2="49318" y2="68452"/>
                        <a14:foregroundMark x1="20114" y1="67870" x2="19545" y2="74389"/>
                        <a14:foregroundMark x1="32841" y1="63097" x2="31023" y2="73341"/>
                        <a14:foregroundMark x1="24432" y1="32945" x2="24432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26" y="1371600"/>
            <a:ext cx="6450495" cy="53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56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brary of children playing ball svg library stock png files ▻▻▻ Clipart  Art 2019">
            <a:extLst>
              <a:ext uri="{FF2B5EF4-FFF2-40B4-BE49-F238E27FC236}">
                <a16:creationId xmlns:a16="http://schemas.microsoft.com/office/drawing/2014/main" id="{54E4E342-571D-DFB6-FB4C-936BBED4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76" y="807762"/>
            <a:ext cx="7810500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54526C1-DE66-4EA9-422E-C8BE4045784C}"/>
              </a:ext>
            </a:extLst>
          </p:cNvPr>
          <p:cNvSpPr/>
          <p:nvPr/>
        </p:nvSpPr>
        <p:spPr>
          <a:xfrm>
            <a:off x="2763078" y="248478"/>
            <a:ext cx="4671392" cy="11231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Basketball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FEC378C-63E5-78C3-423E-F70394357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54526C1-DE66-4EA9-422E-C8BE4045784C}"/>
              </a:ext>
            </a:extLst>
          </p:cNvPr>
          <p:cNvSpPr/>
          <p:nvPr/>
        </p:nvSpPr>
        <p:spPr>
          <a:xfrm>
            <a:off x="129209" y="139148"/>
            <a:ext cx="3468756" cy="11231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volleyball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EF5A208-B9DC-087E-DA52-48FE0D7F5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4" t="13997" r="1104" b="10312"/>
          <a:stretch/>
        </p:blipFill>
        <p:spPr>
          <a:xfrm>
            <a:off x="1905246" y="2304609"/>
            <a:ext cx="5158409" cy="4084983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A60B35E-E5F4-7C2E-B1BD-0380979D2845}"/>
              </a:ext>
            </a:extLst>
          </p:cNvPr>
          <p:cNvSpPr/>
          <p:nvPr/>
        </p:nvSpPr>
        <p:spPr>
          <a:xfrm>
            <a:off x="3130193" y="468408"/>
            <a:ext cx="3468756" cy="11231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Tennis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A60B35E-E5F4-7C2E-B1BD-0380979D2845}"/>
              </a:ext>
            </a:extLst>
          </p:cNvPr>
          <p:cNvSpPr/>
          <p:nvPr/>
        </p:nvSpPr>
        <p:spPr>
          <a:xfrm>
            <a:off x="1050586" y="152046"/>
            <a:ext cx="7404865" cy="128090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latin typeface="Comic Sans MS" panose="030F0702030302020204" pitchFamily="66" charset="0"/>
              </a:rPr>
              <a:t>Horse riding 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03C9ABF-2D7B-BE38-0D2D-4FBAC7E30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45" y="1569141"/>
            <a:ext cx="58293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B9E5936-DDA8-3B22-28AD-4891BDC59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91"/>
            <a:ext cx="8990789" cy="6371617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6ADB015-2020-9CBB-EB43-7405DA22F435}"/>
              </a:ext>
            </a:extLst>
          </p:cNvPr>
          <p:cNvSpPr/>
          <p:nvPr/>
        </p:nvSpPr>
        <p:spPr>
          <a:xfrm>
            <a:off x="1583706" y="2365301"/>
            <a:ext cx="6499980" cy="17890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Dangerous Sports</a:t>
            </a:r>
            <a:endParaRPr lang="ar-SA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A60B35E-E5F4-7C2E-B1BD-0380979D2845}"/>
              </a:ext>
            </a:extLst>
          </p:cNvPr>
          <p:cNvSpPr/>
          <p:nvPr/>
        </p:nvSpPr>
        <p:spPr>
          <a:xfrm>
            <a:off x="2025256" y="259051"/>
            <a:ext cx="5093487" cy="111254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Scuba diving 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02B6579-EE90-91F8-3F54-A6F6E9D5D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21" y="1545430"/>
            <a:ext cx="6858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A60B35E-E5F4-7C2E-B1BD-0380979D2845}"/>
              </a:ext>
            </a:extLst>
          </p:cNvPr>
          <p:cNvSpPr/>
          <p:nvPr/>
        </p:nvSpPr>
        <p:spPr>
          <a:xfrm>
            <a:off x="2369530" y="502242"/>
            <a:ext cx="4762747" cy="11231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sky diving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People Skydiving Stock Illustrations – 2,589 People Skydiving Stock  Illustrations, Vectors &amp; Clipart - Dreamstime">
            <a:extLst>
              <a:ext uri="{FF2B5EF4-FFF2-40B4-BE49-F238E27FC236}">
                <a16:creationId xmlns:a16="http://schemas.microsoft.com/office/drawing/2014/main" id="{DACFD62A-58B7-9BBA-1B7D-C3814EA1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03" y="2040933"/>
            <a:ext cx="76200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53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liegen Mit Deltaplan Cartoon, Clipart, Bild, Comic, Illustration">
            <a:extLst>
              <a:ext uri="{FF2B5EF4-FFF2-40B4-BE49-F238E27FC236}">
                <a16:creationId xmlns:a16="http://schemas.microsoft.com/office/drawing/2014/main" id="{00646D8E-BF01-3AD1-1A26-5941AC433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2"/>
          <a:stretch/>
        </p:blipFill>
        <p:spPr bwMode="auto">
          <a:xfrm>
            <a:off x="457199" y="1003852"/>
            <a:ext cx="8229600" cy="556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A60B35E-E5F4-7C2E-B1BD-0380979D2845}"/>
              </a:ext>
            </a:extLst>
          </p:cNvPr>
          <p:cNvSpPr/>
          <p:nvPr/>
        </p:nvSpPr>
        <p:spPr>
          <a:xfrm>
            <a:off x="2066070" y="288234"/>
            <a:ext cx="5278313" cy="11231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Hang gliding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A60B35E-E5F4-7C2E-B1BD-0380979D2845}"/>
              </a:ext>
            </a:extLst>
          </p:cNvPr>
          <p:cNvSpPr/>
          <p:nvPr/>
        </p:nvSpPr>
        <p:spPr>
          <a:xfrm>
            <a:off x="2464904" y="288234"/>
            <a:ext cx="4840357" cy="11231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Rock climbing 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Doodle Kids Doing Rock Climbing Illustration. Royalty Free SVG, Cliparts,  Vectors, And Stock Illustration. Image 100510278.">
            <a:extLst>
              <a:ext uri="{FF2B5EF4-FFF2-40B4-BE49-F238E27FC236}">
                <a16:creationId xmlns:a16="http://schemas.microsoft.com/office/drawing/2014/main" id="{46F75449-939F-85ED-D936-A586E58A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39" y="1719469"/>
            <a:ext cx="5870722" cy="504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7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50903B1-BBAF-A172-E5BA-A4C7AA98F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23" y="407504"/>
            <a:ext cx="7917760" cy="62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24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8F520AB-097D-E462-843C-2EF6B3152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96"/>
          <a:stretch/>
        </p:blipFill>
        <p:spPr>
          <a:xfrm>
            <a:off x="362651" y="0"/>
            <a:ext cx="8418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67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95309B0-663A-4CDB-8AFF-2857A69F9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4" b="94385" l="10000" r="90000">
                        <a14:foregroundMark x1="51667" y1="11988" x2="51667" y2="11988"/>
                        <a14:foregroundMark x1="76786" y1="11988" x2="76786" y2="11988"/>
                        <a14:foregroundMark x1="73095" y1="17754" x2="73095" y2="17754"/>
                        <a14:foregroundMark x1="66905" y1="25038" x2="66905" y2="25038"/>
                        <a14:foregroundMark x1="63810" y1="22155" x2="63810" y2="22155"/>
                        <a14:foregroundMark x1="78095" y1="22155" x2="78095" y2="22155"/>
                        <a14:foregroundMark x1="78095" y1="25341" x2="78095" y2="25341"/>
                        <a14:foregroundMark x1="69048" y1="39605" x2="69881" y2="58422"/>
                        <a14:foregroundMark x1="51190" y1="41123" x2="51071" y2="52200"/>
                        <a14:foregroundMark x1="54643" y1="92868" x2="55238" y2="92716"/>
                        <a14:foregroundMark x1="46548" y1="42792" x2="55833" y2="42337"/>
                        <a14:foregroundMark x1="55833" y1="42337" x2="55833" y2="42337"/>
                        <a14:foregroundMark x1="31190" y1="42185" x2="32381" y2="63126"/>
                        <a14:foregroundMark x1="24405" y1="37633" x2="25238" y2="52656"/>
                        <a14:foregroundMark x1="19286" y1="44006" x2="24881" y2="57815"/>
                        <a14:foregroundMark x1="25357" y1="16237" x2="35000" y2="44006"/>
                        <a14:foregroundMark x1="35000" y1="44006" x2="35119" y2="44158"/>
                        <a14:foregroundMark x1="35357" y1="44310" x2="39286" y2="49469"/>
                        <a14:foregroundMark x1="26667" y1="44461" x2="30238" y2="44917"/>
                        <a14:foregroundMark x1="48690" y1="17906" x2="48690" y2="17906"/>
                        <a14:foregroundMark x1="47976" y1="16995" x2="47976" y2="16995"/>
                        <a14:foregroundMark x1="47857" y1="16995" x2="45833" y2="17906"/>
                        <a14:foregroundMark x1="41071" y1="19120" x2="41071" y2="19120"/>
                        <a14:foregroundMark x1="41071" y1="19120" x2="42381" y2="22307"/>
                        <a14:foregroundMark x1="53452" y1="20789" x2="54167" y2="24279"/>
                        <a14:foregroundMark x1="68452" y1="13809" x2="68810" y2="13809"/>
                        <a14:foregroundMark x1="65714" y1="7284" x2="65714" y2="7284"/>
                        <a14:foregroundMark x1="62024" y1="10622" x2="62024" y2="10622"/>
                        <a14:foregroundMark x1="57976" y1="12898" x2="57976" y2="12898"/>
                        <a14:foregroundMark x1="61310" y1="93475" x2="61310" y2="93475"/>
                        <a14:foregroundMark x1="61310" y1="93778" x2="61310" y2="93778"/>
                        <a14:foregroundMark x1="61429" y1="94385" x2="61429" y2="943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7738" y="2509736"/>
            <a:ext cx="5370638" cy="4213393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1C65EB40-0642-52B7-99D6-9912A1CAF38A}"/>
              </a:ext>
            </a:extLst>
          </p:cNvPr>
          <p:cNvSpPr/>
          <p:nvPr/>
        </p:nvSpPr>
        <p:spPr>
          <a:xfrm>
            <a:off x="612843" y="393999"/>
            <a:ext cx="5496128" cy="1293778"/>
          </a:xfrm>
          <a:prstGeom prst="wedgeEllipseCallout">
            <a:avLst>
              <a:gd name="adj1" fmla="val 38636"/>
              <a:gd name="adj2" fmla="val 1023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Dangerous sports need more training and practicing.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F045FA5-942D-6CEE-D0AA-12AC6E01E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3" t="9504" r="8724" b="15461"/>
          <a:stretch/>
        </p:blipFill>
        <p:spPr>
          <a:xfrm>
            <a:off x="496111" y="2393004"/>
            <a:ext cx="4338535" cy="3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AE7C47-787C-5333-D1F7-64707D1E5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13574" cy="68580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6004A53-B5D4-37AC-558B-BFCFF2100027}"/>
              </a:ext>
            </a:extLst>
          </p:cNvPr>
          <p:cNvSpPr/>
          <p:nvPr/>
        </p:nvSpPr>
        <p:spPr>
          <a:xfrm>
            <a:off x="7404652" y="1162878"/>
            <a:ext cx="1361661" cy="59634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 :18</a:t>
            </a:r>
            <a:endParaRPr lang="ar-SA" sz="2400" b="1" dirty="0"/>
          </a:p>
        </p:txBody>
      </p:sp>
      <p:pic>
        <p:nvPicPr>
          <p:cNvPr id="6" name="We Can 5 (2021) SB_CD 1_25">
            <a:hlinkClick r:id="" action="ppaction://media"/>
            <a:extLst>
              <a:ext uri="{FF2B5EF4-FFF2-40B4-BE49-F238E27FC236}">
                <a16:creationId xmlns:a16="http://schemas.microsoft.com/office/drawing/2014/main" id="{CFE6CBA5-5B74-D379-0685-2447A20E7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1678" y="765312"/>
            <a:ext cx="1087783" cy="10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809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A209F1C-BCC7-4F12-CC54-DF3671F87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3" y="1083365"/>
            <a:ext cx="8557591" cy="4519476"/>
          </a:xfrm>
          <a:prstGeom prst="rect">
            <a:avLst/>
          </a:prstGeom>
        </p:spPr>
      </p:pic>
      <p:pic>
        <p:nvPicPr>
          <p:cNvPr id="4" name="We Can 5 (2021) SB_CD 1_26">
            <a:hlinkClick r:id="" action="ppaction://media"/>
            <a:extLst>
              <a:ext uri="{FF2B5EF4-FFF2-40B4-BE49-F238E27FC236}">
                <a16:creationId xmlns:a16="http://schemas.microsoft.com/office/drawing/2014/main" id="{A30A0F41-B39E-B636-B0A2-EC6738138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1416" y="4780722"/>
            <a:ext cx="1306443" cy="13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390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A6398E7-6F3A-E476-D38C-83AA09A00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501" y="1634987"/>
            <a:ext cx="2447925" cy="27531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2318C10-01F1-4977-2501-B0EE50B25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2" t="6763" r="15396" b="7182"/>
          <a:stretch/>
        </p:blipFill>
        <p:spPr>
          <a:xfrm>
            <a:off x="5315783" y="2325757"/>
            <a:ext cx="3391726" cy="4124739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F698315E-7825-77AA-B883-7015E1CF6F48}"/>
              </a:ext>
            </a:extLst>
          </p:cNvPr>
          <p:cNvSpPr/>
          <p:nvPr/>
        </p:nvSpPr>
        <p:spPr>
          <a:xfrm>
            <a:off x="4363278" y="153229"/>
            <a:ext cx="4572000" cy="1431235"/>
          </a:xfrm>
          <a:prstGeom prst="wedgeEllipseCallout">
            <a:avLst>
              <a:gd name="adj1" fmla="val 11715"/>
              <a:gd name="adj2" fmla="val 122221"/>
            </a:avLst>
          </a:prstGeom>
          <a:solidFill>
            <a:srgbClr val="F46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What sport or activity do you like?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1015A34-AB50-8521-B43B-A8A3A6CC3A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75" t="3415"/>
          <a:stretch/>
        </p:blipFill>
        <p:spPr>
          <a:xfrm>
            <a:off x="593863" y="2522365"/>
            <a:ext cx="2181638" cy="4222679"/>
          </a:xfrm>
          <a:prstGeom prst="rect">
            <a:avLst/>
          </a:prstGeom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CD91EF1-1F65-6229-4A5D-48CCF4FCDC2B}"/>
              </a:ext>
            </a:extLst>
          </p:cNvPr>
          <p:cNvSpPr/>
          <p:nvPr/>
        </p:nvSpPr>
        <p:spPr>
          <a:xfrm>
            <a:off x="208722" y="305214"/>
            <a:ext cx="3908563" cy="1431235"/>
          </a:xfrm>
          <a:prstGeom prst="wedgeEllipseCallout">
            <a:avLst>
              <a:gd name="adj1" fmla="val -16965"/>
              <a:gd name="adj2" fmla="val 13055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I like............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41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2318C10-01F1-4977-2501-B0EE50B25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2" t="6763" r="15396" b="7182"/>
          <a:stretch/>
        </p:blipFill>
        <p:spPr>
          <a:xfrm>
            <a:off x="5315783" y="2325757"/>
            <a:ext cx="3391726" cy="4124739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F698315E-7825-77AA-B883-7015E1CF6F48}"/>
              </a:ext>
            </a:extLst>
          </p:cNvPr>
          <p:cNvSpPr/>
          <p:nvPr/>
        </p:nvSpPr>
        <p:spPr>
          <a:xfrm>
            <a:off x="4363278" y="153229"/>
            <a:ext cx="4572000" cy="1431235"/>
          </a:xfrm>
          <a:prstGeom prst="wedgeEllipseCallout">
            <a:avLst>
              <a:gd name="adj1" fmla="val 11715"/>
              <a:gd name="adj2" fmla="val 122221"/>
            </a:avLst>
          </a:prstGeom>
          <a:solidFill>
            <a:srgbClr val="F46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What sport or activity do you want to try?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1015A34-AB50-8521-B43B-A8A3A6CC3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75" t="3415"/>
          <a:stretch/>
        </p:blipFill>
        <p:spPr>
          <a:xfrm>
            <a:off x="593863" y="2522365"/>
            <a:ext cx="2181638" cy="4222679"/>
          </a:xfrm>
          <a:prstGeom prst="rect">
            <a:avLst/>
          </a:prstGeom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CD91EF1-1F65-6229-4A5D-48CCF4FCDC2B}"/>
              </a:ext>
            </a:extLst>
          </p:cNvPr>
          <p:cNvSpPr/>
          <p:nvPr/>
        </p:nvSpPr>
        <p:spPr>
          <a:xfrm>
            <a:off x="208722" y="305214"/>
            <a:ext cx="3908563" cy="1431235"/>
          </a:xfrm>
          <a:prstGeom prst="wedgeEllipseCallout">
            <a:avLst>
              <a:gd name="adj1" fmla="val -16965"/>
              <a:gd name="adj2" fmla="val 13055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I want </a:t>
            </a:r>
          </a:p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to try  ............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3A74860-350B-1572-62E1-B796A1DF4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254" y="2325757"/>
            <a:ext cx="58293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98AA578-653A-5B9A-4069-007534EE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037" y="2658718"/>
            <a:ext cx="5697607" cy="3956601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F698315E-7825-77AA-B883-7015E1CF6F48}"/>
              </a:ext>
            </a:extLst>
          </p:cNvPr>
          <p:cNvSpPr/>
          <p:nvPr/>
        </p:nvSpPr>
        <p:spPr>
          <a:xfrm>
            <a:off x="311840" y="74544"/>
            <a:ext cx="4572000" cy="1431235"/>
          </a:xfrm>
          <a:prstGeom prst="wedgeEllipseCallout">
            <a:avLst>
              <a:gd name="adj1" fmla="val 11715"/>
              <a:gd name="adj2" fmla="val 122221"/>
            </a:avLst>
          </a:prstGeom>
          <a:solidFill>
            <a:srgbClr val="F46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What sport or activity do you like?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CD91EF1-1F65-6229-4A5D-48CCF4FCDC2B}"/>
              </a:ext>
            </a:extLst>
          </p:cNvPr>
          <p:cNvSpPr/>
          <p:nvPr/>
        </p:nvSpPr>
        <p:spPr>
          <a:xfrm>
            <a:off x="5645425" y="392595"/>
            <a:ext cx="3389244" cy="1431235"/>
          </a:xfrm>
          <a:prstGeom prst="wedgeEllipseCallout">
            <a:avLst>
              <a:gd name="adj1" fmla="val -29171"/>
              <a:gd name="adj2" fmla="val 9027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I like............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BBD272C-D27B-E28F-5290-205BDA150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995" y="3178183"/>
            <a:ext cx="4298674" cy="328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98AA578-653A-5B9A-4069-007534EE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037" y="2658718"/>
            <a:ext cx="5697607" cy="3956601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F698315E-7825-77AA-B883-7015E1CF6F48}"/>
              </a:ext>
            </a:extLst>
          </p:cNvPr>
          <p:cNvSpPr/>
          <p:nvPr/>
        </p:nvSpPr>
        <p:spPr>
          <a:xfrm>
            <a:off x="311840" y="74544"/>
            <a:ext cx="4572000" cy="1431235"/>
          </a:xfrm>
          <a:prstGeom prst="wedgeEllipseCallout">
            <a:avLst>
              <a:gd name="adj1" fmla="val 11715"/>
              <a:gd name="adj2" fmla="val 122221"/>
            </a:avLst>
          </a:prstGeom>
          <a:solidFill>
            <a:srgbClr val="F463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What sport or activity do you want to try? 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CD91EF1-1F65-6229-4A5D-48CCF4FCDC2B}"/>
              </a:ext>
            </a:extLst>
          </p:cNvPr>
          <p:cNvSpPr/>
          <p:nvPr/>
        </p:nvSpPr>
        <p:spPr>
          <a:xfrm>
            <a:off x="5645425" y="392595"/>
            <a:ext cx="3389244" cy="1431235"/>
          </a:xfrm>
          <a:prstGeom prst="wedgeEllipseCallout">
            <a:avLst>
              <a:gd name="adj1" fmla="val -29171"/>
              <a:gd name="adj2" fmla="val 9027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I want </a:t>
            </a:r>
          </a:p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to try  .......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Bungee Jumping of People Tied with Elastic Rope Falling Down After Jump From a Height in Flat Cartoon Extreme Sport Vector Illustration Bungee Jumping of People Tied with Elastic Rope Falling Down After Jump From a Height in Flat Cartoon Extreme Sport Vector Illustration bunjee jumping stock illustrations">
            <a:extLst>
              <a:ext uri="{FF2B5EF4-FFF2-40B4-BE49-F238E27FC236}">
                <a16:creationId xmlns:a16="http://schemas.microsoft.com/office/drawing/2014/main" id="{98416411-70EC-03D3-E6B9-DDED37193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340667"/>
            <a:ext cx="58293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4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B46286-202F-81F0-D400-27A307509C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131"/>
          <a:stretch/>
        </p:blipFill>
        <p:spPr>
          <a:xfrm>
            <a:off x="253448" y="367748"/>
            <a:ext cx="8637104" cy="612250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874876B-3C0C-9199-3AE6-A62C66D1455C}"/>
              </a:ext>
            </a:extLst>
          </p:cNvPr>
          <p:cNvSpPr/>
          <p:nvPr/>
        </p:nvSpPr>
        <p:spPr>
          <a:xfrm>
            <a:off x="7099794" y="487017"/>
            <a:ext cx="1851004" cy="59634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Page :19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We Can 5 (2021) SB_CD 1_27">
            <a:hlinkClick r:id="" action="ppaction://media"/>
            <a:extLst>
              <a:ext uri="{FF2B5EF4-FFF2-40B4-BE49-F238E27FC236}">
                <a16:creationId xmlns:a16="http://schemas.microsoft.com/office/drawing/2014/main" id="{1DB99676-5853-5808-41B5-878ECEA07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7236" y="367748"/>
            <a:ext cx="839304" cy="83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495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B46286-202F-81F0-D400-27A307509C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101"/>
          <a:stretch/>
        </p:blipFill>
        <p:spPr>
          <a:xfrm>
            <a:off x="79514" y="904461"/>
            <a:ext cx="8627165" cy="5665305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FBA0492-35FA-955F-9426-85D43B832C7E}"/>
              </a:ext>
            </a:extLst>
          </p:cNvPr>
          <p:cNvSpPr/>
          <p:nvPr/>
        </p:nvSpPr>
        <p:spPr>
          <a:xfrm>
            <a:off x="6792867" y="288234"/>
            <a:ext cx="1806807" cy="59634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Page :19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We Can 5 (2021) SB_CD 1_27">
            <a:hlinkClick r:id="" action="ppaction://media"/>
            <a:extLst>
              <a:ext uri="{FF2B5EF4-FFF2-40B4-BE49-F238E27FC236}">
                <a16:creationId xmlns:a16="http://schemas.microsoft.com/office/drawing/2014/main" id="{7EBB3FCD-30A7-C9E2-968E-31C561D19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2348" y="805070"/>
            <a:ext cx="839304" cy="83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091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C1B1827-203A-8547-00EF-2FCA6A6B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44" t="9788" r="25603" b="13901"/>
          <a:stretch/>
        </p:blipFill>
        <p:spPr>
          <a:xfrm>
            <a:off x="175098" y="165370"/>
            <a:ext cx="3774332" cy="6527260"/>
          </a:xfrm>
          <a:prstGeom prst="rect">
            <a:avLst/>
          </a:prstGeom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3747E0EC-4C90-528A-FD95-BC750A9DECC8}"/>
              </a:ext>
            </a:extLst>
          </p:cNvPr>
          <p:cNvSpPr/>
          <p:nvPr/>
        </p:nvSpPr>
        <p:spPr>
          <a:xfrm>
            <a:off x="3599234" y="841439"/>
            <a:ext cx="5369668" cy="1896896"/>
          </a:xfrm>
          <a:prstGeom prst="wedgeEllipseCallout">
            <a:avLst>
              <a:gd name="adj1" fmla="val -56066"/>
              <a:gd name="adj2" fmla="val 5714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Hello friends I  will show you some pictures . Tell me what do you know about them ?</a:t>
            </a:r>
            <a:endParaRPr lang="ar-SA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33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94AABDE-84C7-F720-6450-2449C2E49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" y="1361661"/>
            <a:ext cx="8468139" cy="465764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BE3FC5A-E5A9-905D-EE1A-D6219DB5F999}"/>
              </a:ext>
            </a:extLst>
          </p:cNvPr>
          <p:cNvSpPr/>
          <p:nvPr/>
        </p:nvSpPr>
        <p:spPr>
          <a:xfrm>
            <a:off x="7285383" y="1063487"/>
            <a:ext cx="1361661" cy="59634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Page :19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523010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690D086-08F5-93A4-37E2-BA2B0108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399036"/>
            <a:ext cx="59626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44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D136063-DFB2-8995-9725-733C56841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78" y="1976645"/>
            <a:ext cx="5843972" cy="480313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712CE3B-5BA6-ED48-B591-05DF0C741B45}"/>
              </a:ext>
            </a:extLst>
          </p:cNvPr>
          <p:cNvSpPr/>
          <p:nvPr/>
        </p:nvSpPr>
        <p:spPr>
          <a:xfrm>
            <a:off x="1373850" y="156042"/>
            <a:ext cx="63963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Use your board and write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number of the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correct answer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41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752F9C1A-4787-2540-B6BC-031F3BBA5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136240"/>
              </p:ext>
            </p:extLst>
          </p:nvPr>
        </p:nvGraphicFramePr>
        <p:xfrm>
          <a:off x="2762655" y="287615"/>
          <a:ext cx="6258128" cy="3413760"/>
        </p:xfrm>
        <a:graphic>
          <a:graphicData uri="http://schemas.openxmlformats.org/drawingml/2006/table">
            <a:tbl>
              <a:tblPr rtl="1"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3129064">
                  <a:extLst>
                    <a:ext uri="{9D8B030D-6E8A-4147-A177-3AD203B41FA5}">
                      <a16:colId xmlns:a16="http://schemas.microsoft.com/office/drawing/2014/main" val="285439981"/>
                    </a:ext>
                  </a:extLst>
                </a:gridCol>
                <a:gridCol w="3129064">
                  <a:extLst>
                    <a:ext uri="{9D8B030D-6E8A-4147-A177-3AD203B41FA5}">
                      <a16:colId xmlns:a16="http://schemas.microsoft.com/office/drawing/2014/main" val="924733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(B)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football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(A)</a:t>
                      </a:r>
                    </a:p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tennis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ar-SA" sz="4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40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(D)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basketball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(C)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volleyball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831202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377FF5F1-8106-1911-16F5-E93E3697B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309" y="3156734"/>
            <a:ext cx="4645302" cy="3881330"/>
          </a:xfrm>
          <a:prstGeom prst="rect">
            <a:avLst/>
          </a:prstGeom>
        </p:spPr>
      </p:pic>
      <p:sp>
        <p:nvSpPr>
          <p:cNvPr id="4" name="AutoShape 2" descr="Red Tick Logo">
            <a:extLst>
              <a:ext uri="{FF2B5EF4-FFF2-40B4-BE49-F238E27FC236}">
                <a16:creationId xmlns:a16="http://schemas.microsoft.com/office/drawing/2014/main" id="{2F8AAB26-3A8F-88AB-C447-B1EC0E96C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ADB7C1E-2842-8B2D-47B7-0BB22F802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5" b="95638" l="1667" r="94889">
                        <a14:foregroundMark x1="80000" y1="6152" x2="80000" y2="6152"/>
                        <a14:foregroundMark x1="76000" y1="4027" x2="76000" y2="4027"/>
                        <a14:foregroundMark x1="38667" y1="2685" x2="38667" y2="2685"/>
                        <a14:foregroundMark x1="94889" y1="23043" x2="94889" y2="23043"/>
                        <a14:foregroundMark x1="71000" y1="29530" x2="63000" y2="40380"/>
                        <a14:foregroundMark x1="74000" y1="15996" x2="71444" y2="28188"/>
                        <a14:foregroundMark x1="80222" y1="13423" x2="75667" y2="25056"/>
                        <a14:foregroundMark x1="71222" y1="17338" x2="66444" y2="22260"/>
                        <a14:foregroundMark x1="7000" y1="71477" x2="7000" y2="71477"/>
                        <a14:foregroundMark x1="1667" y1="71588" x2="1667" y2="71588"/>
                        <a14:foregroundMark x1="40556" y1="95638" x2="40556" y2="95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025" y="287615"/>
            <a:ext cx="1778855" cy="17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5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752F9C1A-4787-2540-B6BC-031F3BBA5A83}"/>
              </a:ext>
            </a:extLst>
          </p:cNvPr>
          <p:cNvGraphicFramePr>
            <a:graphicFrameLocks noGrp="1"/>
          </p:cNvGraphicFramePr>
          <p:nvPr/>
        </p:nvGraphicFramePr>
        <p:xfrm>
          <a:off x="2762655" y="287615"/>
          <a:ext cx="6258128" cy="3413760"/>
        </p:xfrm>
        <a:graphic>
          <a:graphicData uri="http://schemas.openxmlformats.org/drawingml/2006/table">
            <a:tbl>
              <a:tblPr rtl="1"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3129064">
                  <a:extLst>
                    <a:ext uri="{9D8B030D-6E8A-4147-A177-3AD203B41FA5}">
                      <a16:colId xmlns:a16="http://schemas.microsoft.com/office/drawing/2014/main" val="285439981"/>
                    </a:ext>
                  </a:extLst>
                </a:gridCol>
                <a:gridCol w="3129064">
                  <a:extLst>
                    <a:ext uri="{9D8B030D-6E8A-4147-A177-3AD203B41FA5}">
                      <a16:colId xmlns:a16="http://schemas.microsoft.com/office/drawing/2014/main" val="924733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(B)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football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(A)</a:t>
                      </a:r>
                    </a:p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tennis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ar-SA" sz="4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40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(D)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basketball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(C)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volleyball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831202"/>
                  </a:ext>
                </a:extLst>
              </a:tr>
            </a:tbl>
          </a:graphicData>
        </a:graphic>
      </p:graphicFrame>
      <p:sp>
        <p:nvSpPr>
          <p:cNvPr id="4" name="AutoShape 2" descr="Red Tick Logo">
            <a:extLst>
              <a:ext uri="{FF2B5EF4-FFF2-40B4-BE49-F238E27FC236}">
                <a16:creationId xmlns:a16="http://schemas.microsoft.com/office/drawing/2014/main" id="{2F8AAB26-3A8F-88AB-C447-B1EC0E96C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ADB7C1E-2842-8B2D-47B7-0BB22F802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5" b="95638" l="1667" r="94889">
                        <a14:foregroundMark x1="80000" y1="6152" x2="80000" y2="6152"/>
                        <a14:foregroundMark x1="76000" y1="4027" x2="76000" y2="4027"/>
                        <a14:foregroundMark x1="38667" y1="2685" x2="38667" y2="2685"/>
                        <a14:foregroundMark x1="94889" y1="23043" x2="94889" y2="23043"/>
                        <a14:foregroundMark x1="71000" y1="29530" x2="63000" y2="40380"/>
                        <a14:foregroundMark x1="74000" y1="15996" x2="71444" y2="28188"/>
                        <a14:foregroundMark x1="80222" y1="13423" x2="75667" y2="25056"/>
                        <a14:foregroundMark x1="71222" y1="17338" x2="66444" y2="22260"/>
                        <a14:foregroundMark x1="7000" y1="71477" x2="7000" y2="71477"/>
                        <a14:foregroundMark x1="1667" y1="71588" x2="1667" y2="71588"/>
                        <a14:foregroundMark x1="40556" y1="95638" x2="40556" y2="95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2479" y="1994495"/>
            <a:ext cx="1778855" cy="176699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4C8DFFE-5395-5550-6C47-8F27D0A04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17" y="3701375"/>
            <a:ext cx="4017523" cy="30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0D829A0-1F5C-D25B-E8B1-E6D702D9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7651" y="3276600"/>
            <a:ext cx="3690145" cy="3449269"/>
          </a:xfrm>
          <a:prstGeom prst="rect">
            <a:avLst/>
          </a:prstGeom>
        </p:spPr>
      </p:pic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752F9C1A-4787-2540-B6BC-031F3BBA5A83}"/>
              </a:ext>
            </a:extLst>
          </p:cNvPr>
          <p:cNvGraphicFramePr>
            <a:graphicFrameLocks noGrp="1"/>
          </p:cNvGraphicFramePr>
          <p:nvPr/>
        </p:nvGraphicFramePr>
        <p:xfrm>
          <a:off x="2762655" y="287615"/>
          <a:ext cx="6258128" cy="3413760"/>
        </p:xfrm>
        <a:graphic>
          <a:graphicData uri="http://schemas.openxmlformats.org/drawingml/2006/table">
            <a:tbl>
              <a:tblPr rtl="1"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3129064">
                  <a:extLst>
                    <a:ext uri="{9D8B030D-6E8A-4147-A177-3AD203B41FA5}">
                      <a16:colId xmlns:a16="http://schemas.microsoft.com/office/drawing/2014/main" val="285439981"/>
                    </a:ext>
                  </a:extLst>
                </a:gridCol>
                <a:gridCol w="3129064">
                  <a:extLst>
                    <a:ext uri="{9D8B030D-6E8A-4147-A177-3AD203B41FA5}">
                      <a16:colId xmlns:a16="http://schemas.microsoft.com/office/drawing/2014/main" val="924733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(B)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football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(A)</a:t>
                      </a:r>
                    </a:p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tennis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ar-SA" sz="4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40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(D)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basketball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(C)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volleyball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831202"/>
                  </a:ext>
                </a:extLst>
              </a:tr>
            </a:tbl>
          </a:graphicData>
        </a:graphic>
      </p:graphicFrame>
      <p:sp>
        <p:nvSpPr>
          <p:cNvPr id="4" name="AutoShape 2" descr="Red Tick Logo">
            <a:extLst>
              <a:ext uri="{FF2B5EF4-FFF2-40B4-BE49-F238E27FC236}">
                <a16:creationId xmlns:a16="http://schemas.microsoft.com/office/drawing/2014/main" id="{2F8AAB26-3A8F-88AB-C447-B1EC0E96C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ADB7C1E-2842-8B2D-47B7-0BB22F802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5" b="95638" l="1667" r="94889">
                        <a14:foregroundMark x1="80000" y1="6152" x2="80000" y2="6152"/>
                        <a14:foregroundMark x1="76000" y1="4027" x2="76000" y2="4027"/>
                        <a14:foregroundMark x1="38667" y1="2685" x2="38667" y2="2685"/>
                        <a14:foregroundMark x1="94889" y1="23043" x2="94889" y2="23043"/>
                        <a14:foregroundMark x1="71000" y1="29530" x2="63000" y2="40380"/>
                        <a14:foregroundMark x1="74000" y1="15996" x2="71444" y2="28188"/>
                        <a14:foregroundMark x1="80222" y1="13423" x2="75667" y2="25056"/>
                        <a14:foregroundMark x1="71222" y1="17338" x2="66444" y2="22260"/>
                        <a14:foregroundMark x1="7000" y1="71477" x2="7000" y2="71477"/>
                        <a14:foregroundMark x1="1667" y1="71588" x2="1667" y2="71588"/>
                        <a14:foregroundMark x1="40556" y1="95638" x2="40556" y2="95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0172" y="227499"/>
            <a:ext cx="1778855" cy="17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752F9C1A-4787-2540-B6BC-031F3BBA5A83}"/>
              </a:ext>
            </a:extLst>
          </p:cNvPr>
          <p:cNvGraphicFramePr>
            <a:graphicFrameLocks noGrp="1"/>
          </p:cNvGraphicFramePr>
          <p:nvPr/>
        </p:nvGraphicFramePr>
        <p:xfrm>
          <a:off x="2762655" y="287615"/>
          <a:ext cx="6258128" cy="3413760"/>
        </p:xfrm>
        <a:graphic>
          <a:graphicData uri="http://schemas.openxmlformats.org/drawingml/2006/table">
            <a:tbl>
              <a:tblPr rtl="1"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3129064">
                  <a:extLst>
                    <a:ext uri="{9D8B030D-6E8A-4147-A177-3AD203B41FA5}">
                      <a16:colId xmlns:a16="http://schemas.microsoft.com/office/drawing/2014/main" val="285439981"/>
                    </a:ext>
                  </a:extLst>
                </a:gridCol>
                <a:gridCol w="3129064">
                  <a:extLst>
                    <a:ext uri="{9D8B030D-6E8A-4147-A177-3AD203B41FA5}">
                      <a16:colId xmlns:a16="http://schemas.microsoft.com/office/drawing/2014/main" val="924733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(B)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football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(A)</a:t>
                      </a:r>
                    </a:p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tennis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ar-SA" sz="4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40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(D)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basketball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(C)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volleyball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831202"/>
                  </a:ext>
                </a:extLst>
              </a:tr>
            </a:tbl>
          </a:graphicData>
        </a:graphic>
      </p:graphicFrame>
      <p:sp>
        <p:nvSpPr>
          <p:cNvPr id="4" name="AutoShape 2" descr="Red Tick Logo">
            <a:extLst>
              <a:ext uri="{FF2B5EF4-FFF2-40B4-BE49-F238E27FC236}">
                <a16:creationId xmlns:a16="http://schemas.microsoft.com/office/drawing/2014/main" id="{2F8AAB26-3A8F-88AB-C447-B1EC0E96C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ADB7C1E-2842-8B2D-47B7-0BB22F802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5" b="95638" l="1667" r="94889">
                        <a14:foregroundMark x1="80000" y1="6152" x2="80000" y2="6152"/>
                        <a14:foregroundMark x1="76000" y1="4027" x2="76000" y2="4027"/>
                        <a14:foregroundMark x1="38667" y1="2685" x2="38667" y2="2685"/>
                        <a14:foregroundMark x1="94889" y1="23043" x2="94889" y2="23043"/>
                        <a14:foregroundMark x1="71000" y1="29530" x2="63000" y2="40380"/>
                        <a14:foregroundMark x1="74000" y1="15996" x2="71444" y2="28188"/>
                        <a14:foregroundMark x1="80222" y1="13423" x2="75667" y2="25056"/>
                        <a14:foregroundMark x1="71222" y1="17338" x2="66444" y2="22260"/>
                        <a14:foregroundMark x1="7000" y1="71477" x2="7000" y2="71477"/>
                        <a14:foregroundMark x1="1667" y1="71588" x2="1667" y2="71588"/>
                        <a14:foregroundMark x1="40556" y1="95638" x2="40556" y2="95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45" y="1934379"/>
            <a:ext cx="1778855" cy="176699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B09F3CF-AC13-11E8-609E-F89B055CA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23" y="3827077"/>
            <a:ext cx="4342377" cy="280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752F9C1A-4787-2540-B6BC-031F3BBA5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992644"/>
              </p:ext>
            </p:extLst>
          </p:nvPr>
        </p:nvGraphicFramePr>
        <p:xfrm>
          <a:off x="1721795" y="287615"/>
          <a:ext cx="7298988" cy="3413760"/>
        </p:xfrm>
        <a:graphic>
          <a:graphicData uri="http://schemas.openxmlformats.org/drawingml/2006/table">
            <a:tbl>
              <a:tblPr rtl="1"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3649494">
                  <a:extLst>
                    <a:ext uri="{9D8B030D-6E8A-4147-A177-3AD203B41FA5}">
                      <a16:colId xmlns:a16="http://schemas.microsoft.com/office/drawing/2014/main" val="285439981"/>
                    </a:ext>
                  </a:extLst>
                </a:gridCol>
                <a:gridCol w="3649494">
                  <a:extLst>
                    <a:ext uri="{9D8B030D-6E8A-4147-A177-3AD203B41FA5}">
                      <a16:colId xmlns:a16="http://schemas.microsoft.com/office/drawing/2014/main" val="924733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(B)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football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(A)</a:t>
                      </a:r>
                    </a:p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Hang gliding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ar-SA" sz="4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40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(D)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Sky diving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(C)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volleyball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831202"/>
                  </a:ext>
                </a:extLst>
              </a:tr>
            </a:tbl>
          </a:graphicData>
        </a:graphic>
      </p:graphicFrame>
      <p:sp>
        <p:nvSpPr>
          <p:cNvPr id="4" name="AutoShape 2" descr="Red Tick Logo">
            <a:extLst>
              <a:ext uri="{FF2B5EF4-FFF2-40B4-BE49-F238E27FC236}">
                <a16:creationId xmlns:a16="http://schemas.microsoft.com/office/drawing/2014/main" id="{2F8AAB26-3A8F-88AB-C447-B1EC0E96C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ADB7C1E-2842-8B2D-47B7-0BB22F802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5" b="95638" l="1667" r="94889">
                        <a14:foregroundMark x1="80000" y1="6152" x2="80000" y2="6152"/>
                        <a14:foregroundMark x1="76000" y1="4027" x2="76000" y2="4027"/>
                        <a14:foregroundMark x1="38667" y1="2685" x2="38667" y2="2685"/>
                        <a14:foregroundMark x1="94889" y1="23043" x2="94889" y2="23043"/>
                        <a14:foregroundMark x1="71000" y1="29530" x2="63000" y2="40380"/>
                        <a14:foregroundMark x1="74000" y1="15996" x2="71444" y2="28188"/>
                        <a14:foregroundMark x1="80222" y1="13423" x2="75667" y2="25056"/>
                        <a14:foregroundMark x1="71222" y1="17338" x2="66444" y2="22260"/>
                        <a14:foregroundMark x1="7000" y1="71477" x2="7000" y2="71477"/>
                        <a14:foregroundMark x1="1667" y1="71588" x2="1667" y2="71588"/>
                        <a14:foregroundMark x1="40556" y1="95638" x2="40556" y2="95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3145" y="249573"/>
            <a:ext cx="1778855" cy="176699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96AC534-0D20-5950-8D8A-755CC14C6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80" y="3739417"/>
            <a:ext cx="4611268" cy="31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752F9C1A-4787-2540-B6BC-031F3BBA5A83}"/>
              </a:ext>
            </a:extLst>
          </p:cNvPr>
          <p:cNvGraphicFramePr>
            <a:graphicFrameLocks noGrp="1"/>
          </p:cNvGraphicFramePr>
          <p:nvPr/>
        </p:nvGraphicFramePr>
        <p:xfrm>
          <a:off x="1721795" y="287615"/>
          <a:ext cx="7298988" cy="3413760"/>
        </p:xfrm>
        <a:graphic>
          <a:graphicData uri="http://schemas.openxmlformats.org/drawingml/2006/table">
            <a:tbl>
              <a:tblPr rtl="1"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3649494">
                  <a:extLst>
                    <a:ext uri="{9D8B030D-6E8A-4147-A177-3AD203B41FA5}">
                      <a16:colId xmlns:a16="http://schemas.microsoft.com/office/drawing/2014/main" val="285439981"/>
                    </a:ext>
                  </a:extLst>
                </a:gridCol>
                <a:gridCol w="3649494">
                  <a:extLst>
                    <a:ext uri="{9D8B030D-6E8A-4147-A177-3AD203B41FA5}">
                      <a16:colId xmlns:a16="http://schemas.microsoft.com/office/drawing/2014/main" val="924733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(B)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football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(A)</a:t>
                      </a:r>
                    </a:p>
                    <a:p>
                      <a:pPr algn="ctr" rtl="1"/>
                      <a:r>
                        <a:rPr lang="en-US" sz="440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Hang gliding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ar-SA" sz="4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404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(D)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Sky diving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algn="ctr" rtl="1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(C)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volleyball</a:t>
                      </a:r>
                      <a:r>
                        <a:rPr kumimoji="0" lang="en-US" sz="4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ar-SA" sz="4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831202"/>
                  </a:ext>
                </a:extLst>
              </a:tr>
            </a:tbl>
          </a:graphicData>
        </a:graphic>
      </p:graphicFrame>
      <p:sp>
        <p:nvSpPr>
          <p:cNvPr id="4" name="AutoShape 2" descr="Red Tick Logo">
            <a:extLst>
              <a:ext uri="{FF2B5EF4-FFF2-40B4-BE49-F238E27FC236}">
                <a16:creationId xmlns:a16="http://schemas.microsoft.com/office/drawing/2014/main" id="{2F8AAB26-3A8F-88AB-C447-B1EC0E96C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ADB7C1E-2842-8B2D-47B7-0BB22F802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5" b="95638" l="1667" r="94889">
                        <a14:foregroundMark x1="80000" y1="6152" x2="80000" y2="6152"/>
                        <a14:foregroundMark x1="76000" y1="4027" x2="76000" y2="4027"/>
                        <a14:foregroundMark x1="38667" y1="2685" x2="38667" y2="2685"/>
                        <a14:foregroundMark x1="94889" y1="23043" x2="94889" y2="23043"/>
                        <a14:foregroundMark x1="71000" y1="29530" x2="63000" y2="40380"/>
                        <a14:foregroundMark x1="74000" y1="15996" x2="71444" y2="28188"/>
                        <a14:foregroundMark x1="80222" y1="13423" x2="75667" y2="25056"/>
                        <a14:foregroundMark x1="71222" y1="17338" x2="66444" y2="22260"/>
                        <a14:foregroundMark x1="7000" y1="71477" x2="7000" y2="71477"/>
                        <a14:foregroundMark x1="1667" y1="71588" x2="1667" y2="71588"/>
                        <a14:foregroundMark x1="40556" y1="95638" x2="40556" y2="956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239" y="2072802"/>
            <a:ext cx="1778855" cy="176699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AEAA0CE-A738-FD1F-29BD-28EE7808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17" y="3839798"/>
            <a:ext cx="5032772" cy="285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3FAE5A7-9D0B-B937-240D-E44A78D49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770" y="1469592"/>
            <a:ext cx="3766768" cy="506811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56E458F-5AFD-B664-34DB-7C1AEAF00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83" y="0"/>
            <a:ext cx="7377234" cy="146959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C43D31A-84B0-8D49-9F0E-53FE9C162FF8}"/>
              </a:ext>
            </a:extLst>
          </p:cNvPr>
          <p:cNvSpPr/>
          <p:nvPr/>
        </p:nvSpPr>
        <p:spPr>
          <a:xfrm>
            <a:off x="429105" y="1955659"/>
            <a:ext cx="27879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Pages 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155-156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38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جيل, شخص, رياضة, ملعب&#10;&#10;تم إنشاء الوصف تلقائياً">
            <a:extLst>
              <a:ext uri="{FF2B5EF4-FFF2-40B4-BE49-F238E27FC236}">
                <a16:creationId xmlns:a16="http://schemas.microsoft.com/office/drawing/2014/main" id="{02D9AE6F-F3E9-0AA0-6C0D-4E715AB08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51" r="1" b="3815"/>
          <a:stretch/>
        </p:blipFill>
        <p:spPr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صورة 5" descr="صورة تحتوي على نجيل, شخص, الملعب الرياضي, عشب صناعي&#10;&#10;تم إنشاء الوصف تلقائياً">
            <a:extLst>
              <a:ext uri="{FF2B5EF4-FFF2-40B4-BE49-F238E27FC236}">
                <a16:creationId xmlns:a16="http://schemas.microsoft.com/office/drawing/2014/main" id="{5E926633-A82C-D103-6C6B-2F996B675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3" r="-1" b="-1"/>
          <a:stretch/>
        </p:blipFill>
        <p:spPr>
          <a:xfrm>
            <a:off x="77842" y="247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صورة 4" descr="صورة تحتوي على نجيل, شخص, رياضة, لعبة رياضية&#10;&#10;تم إنشاء الوصف تلقائياً">
            <a:extLst>
              <a:ext uri="{FF2B5EF4-FFF2-40B4-BE49-F238E27FC236}">
                <a16:creationId xmlns:a16="http://schemas.microsoft.com/office/drawing/2014/main" id="{0993C3E6-627C-9347-C33E-42B2E6942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4" r="8465" b="-4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صورة 3" descr="صورة تحتوي على شخص, رياضة, لعبة رياضية, نجيل&#10;&#10;تم إنشاء الوصف تلقائياً">
            <a:extLst>
              <a:ext uri="{FF2B5EF4-FFF2-40B4-BE49-F238E27FC236}">
                <a16:creationId xmlns:a16="http://schemas.microsoft.com/office/drawing/2014/main" id="{4838ED77-A4A2-B7A4-931B-469BCE129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23" r="2" b="5336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0955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D730859-489C-A5FB-F0C0-B5DE26C51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15295" r="31383" b="29516"/>
          <a:stretch/>
        </p:blipFill>
        <p:spPr>
          <a:xfrm>
            <a:off x="607979" y="262647"/>
            <a:ext cx="7928042" cy="633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40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3EA1AFB-6BDD-0305-C2B4-D3F81EE34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2" t="35721" r="23191" b="33263"/>
          <a:stretch/>
        </p:blipFill>
        <p:spPr>
          <a:xfrm>
            <a:off x="602520" y="1614792"/>
            <a:ext cx="8249649" cy="40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04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90D08EA-C2F3-416D-FA13-1D0749B10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3" t="14728" r="22553" b="10189"/>
          <a:stretch/>
        </p:blipFill>
        <p:spPr>
          <a:xfrm>
            <a:off x="447472" y="250564"/>
            <a:ext cx="8424154" cy="635687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DDF8AC9C-3F17-C59D-AE7C-2CE1F2AE1A7D}"/>
              </a:ext>
            </a:extLst>
          </p:cNvPr>
          <p:cNvSpPr/>
          <p:nvPr/>
        </p:nvSpPr>
        <p:spPr>
          <a:xfrm>
            <a:off x="5610269" y="768884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AB35339-6EBA-197C-0024-DE7B108C4DCC}"/>
              </a:ext>
            </a:extLst>
          </p:cNvPr>
          <p:cNvSpPr/>
          <p:nvPr/>
        </p:nvSpPr>
        <p:spPr>
          <a:xfrm>
            <a:off x="1190814" y="4572399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9C4DCC0-D833-D8DD-1AFA-D13DB0454AE0}"/>
              </a:ext>
            </a:extLst>
          </p:cNvPr>
          <p:cNvSpPr/>
          <p:nvPr/>
        </p:nvSpPr>
        <p:spPr>
          <a:xfrm>
            <a:off x="2910677" y="5593804"/>
            <a:ext cx="540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1F727F6-91E5-39DD-8609-D7DC7E35B756}"/>
              </a:ext>
            </a:extLst>
          </p:cNvPr>
          <p:cNvSpPr/>
          <p:nvPr/>
        </p:nvSpPr>
        <p:spPr>
          <a:xfrm>
            <a:off x="4659549" y="4387574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2570F2A-02D5-B5FE-194D-8F0F5D302B4C}"/>
              </a:ext>
            </a:extLst>
          </p:cNvPr>
          <p:cNvSpPr/>
          <p:nvPr/>
        </p:nvSpPr>
        <p:spPr>
          <a:xfrm>
            <a:off x="2937928" y="1800017"/>
            <a:ext cx="5373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3D20E89-7766-05E1-5750-E440A6F20915}"/>
              </a:ext>
            </a:extLst>
          </p:cNvPr>
          <p:cNvSpPr/>
          <p:nvPr/>
        </p:nvSpPr>
        <p:spPr>
          <a:xfrm>
            <a:off x="1140946" y="260861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g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E94A33-8A8E-45D9-644A-DC0CB26EDA42}"/>
              </a:ext>
            </a:extLst>
          </p:cNvPr>
          <p:cNvSpPr/>
          <p:nvPr/>
        </p:nvSpPr>
        <p:spPr>
          <a:xfrm>
            <a:off x="2957382" y="3649069"/>
            <a:ext cx="585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C9F1051-A1B4-0EEC-264E-B0BD6A20D5E6}"/>
              </a:ext>
            </a:extLst>
          </p:cNvPr>
          <p:cNvSpPr/>
          <p:nvPr/>
        </p:nvSpPr>
        <p:spPr>
          <a:xfrm>
            <a:off x="4659549" y="2629377"/>
            <a:ext cx="463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j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96B8577-9FE8-E471-0CFA-5F397024C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32" t="33640" r="22447" b="37801"/>
          <a:stretch/>
        </p:blipFill>
        <p:spPr>
          <a:xfrm>
            <a:off x="238327" y="2042808"/>
            <a:ext cx="8667345" cy="3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C1B1827-203A-8547-00EF-2FCA6A6B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44" t="9788" r="25603" b="13901"/>
          <a:stretch/>
        </p:blipFill>
        <p:spPr>
          <a:xfrm>
            <a:off x="175098" y="165370"/>
            <a:ext cx="3774332" cy="6527260"/>
          </a:xfrm>
          <a:prstGeom prst="rect">
            <a:avLst/>
          </a:prstGeom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3747E0EC-4C90-528A-FD95-BC750A9DECC8}"/>
              </a:ext>
            </a:extLst>
          </p:cNvPr>
          <p:cNvSpPr/>
          <p:nvPr/>
        </p:nvSpPr>
        <p:spPr>
          <a:xfrm>
            <a:off x="4708187" y="165370"/>
            <a:ext cx="4260715" cy="1364538"/>
          </a:xfrm>
          <a:prstGeom prst="wedgeEllipseCallout">
            <a:avLst>
              <a:gd name="adj1" fmla="val -84605"/>
              <a:gd name="adj2" fmla="val 5072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this sport?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BA3F99CC-9941-D103-EFA0-A3C0824A7866}"/>
              </a:ext>
            </a:extLst>
          </p:cNvPr>
          <p:cNvSpPr/>
          <p:nvPr/>
        </p:nvSpPr>
        <p:spPr>
          <a:xfrm>
            <a:off x="3822971" y="1646526"/>
            <a:ext cx="4630366" cy="1364538"/>
          </a:xfrm>
          <a:prstGeom prst="wedgeEllipseCallout">
            <a:avLst>
              <a:gd name="adj1" fmla="val -61738"/>
              <a:gd name="adj2" fmla="val -2081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Which countries  are these teams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E6E07587-A843-E285-FEDC-C5C13B636765}"/>
              </a:ext>
            </a:extLst>
          </p:cNvPr>
          <p:cNvSpPr/>
          <p:nvPr/>
        </p:nvSpPr>
        <p:spPr>
          <a:xfrm>
            <a:off x="4416359" y="3083555"/>
            <a:ext cx="4630366" cy="1597775"/>
          </a:xfrm>
          <a:prstGeom prst="wedgeEllipseCallout">
            <a:avLst>
              <a:gd name="adj1" fmla="val -76024"/>
              <a:gd name="adj2" fmla="val -6237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Who was the winner of that match?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755A24C9-7AA6-88D7-0CD9-9FD6FDBCBAC2}"/>
              </a:ext>
            </a:extLst>
          </p:cNvPr>
          <p:cNvSpPr/>
          <p:nvPr/>
        </p:nvSpPr>
        <p:spPr>
          <a:xfrm>
            <a:off x="4708186" y="4870439"/>
            <a:ext cx="4260715" cy="1364538"/>
          </a:xfrm>
          <a:prstGeom prst="wedgeEllipseCallout">
            <a:avLst>
              <a:gd name="adj1" fmla="val -70906"/>
              <a:gd name="adj2" fmla="val -69039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Are there other sports?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0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napTik_App_7281047320559488257-HD">
            <a:hlinkClick r:id="" action="ppaction://media"/>
            <a:extLst>
              <a:ext uri="{FF2B5EF4-FFF2-40B4-BE49-F238E27FC236}">
                <a16:creationId xmlns:a16="http://schemas.microsoft.com/office/drawing/2014/main" id="{9C81FB82-F507-65E0-92A2-8E633687B7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48" t="5478" r="3602" b="26311"/>
          <a:stretch/>
        </p:blipFill>
        <p:spPr>
          <a:xfrm>
            <a:off x="1904189" y="423825"/>
            <a:ext cx="5335622" cy="62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odle Kids Doing Sport Activities Stock Vector - Illustration of kids,  game: 115543757">
            <a:extLst>
              <a:ext uri="{FF2B5EF4-FFF2-40B4-BE49-F238E27FC236}">
                <a16:creationId xmlns:a16="http://schemas.microsoft.com/office/drawing/2014/main" id="{3951A652-AFD8-516C-CC78-0BAB6B337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"/>
          <a:stretch/>
        </p:blipFill>
        <p:spPr bwMode="auto">
          <a:xfrm>
            <a:off x="3533417" y="2201017"/>
            <a:ext cx="5435485" cy="435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C1B1827-203A-8547-00EF-2FCA6A6B4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4" t="9788" r="25603" b="13901"/>
          <a:stretch/>
        </p:blipFill>
        <p:spPr>
          <a:xfrm>
            <a:off x="0" y="165370"/>
            <a:ext cx="3533417" cy="6527260"/>
          </a:xfrm>
          <a:prstGeom prst="rect">
            <a:avLst/>
          </a:prstGeom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3747E0EC-4C90-528A-FD95-BC750A9DECC8}"/>
              </a:ext>
            </a:extLst>
          </p:cNvPr>
          <p:cNvSpPr/>
          <p:nvPr/>
        </p:nvSpPr>
        <p:spPr>
          <a:xfrm>
            <a:off x="3533417" y="165370"/>
            <a:ext cx="5369668" cy="1896896"/>
          </a:xfrm>
          <a:prstGeom prst="wedgeEllipseCallout">
            <a:avLst>
              <a:gd name="adj1" fmla="val -56066"/>
              <a:gd name="adj2" fmla="val 5714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So, Our unit is about </a:t>
            </a:r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Sports and Activities. 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07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6528A04-F5A0-0A58-B57F-90F561A6A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72" t="12270" r="31489" b="9622"/>
          <a:stretch/>
        </p:blipFill>
        <p:spPr>
          <a:xfrm>
            <a:off x="4357990" y="0"/>
            <a:ext cx="4717916" cy="678990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1F1C3D-12D4-A4D2-59AF-C6487D38F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87" t="14728" r="32553" b="7352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86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odle Kids Doing Sport Activities Stock Vector - Illustration of kids,  game: 115543757">
            <a:extLst>
              <a:ext uri="{FF2B5EF4-FFF2-40B4-BE49-F238E27FC236}">
                <a16:creationId xmlns:a16="http://schemas.microsoft.com/office/drawing/2014/main" id="{CC1785B0-C191-09D0-2BD5-46F17CDAB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2"/>
          <a:stretch/>
        </p:blipFill>
        <p:spPr bwMode="auto">
          <a:xfrm>
            <a:off x="247511" y="253448"/>
            <a:ext cx="8797098" cy="63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6ADB015-2020-9CBB-EB43-7405DA22F435}"/>
              </a:ext>
            </a:extLst>
          </p:cNvPr>
          <p:cNvSpPr/>
          <p:nvPr/>
        </p:nvSpPr>
        <p:spPr>
          <a:xfrm>
            <a:off x="1669774" y="2534478"/>
            <a:ext cx="6042991" cy="178904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Common Sports</a:t>
            </a:r>
            <a:endParaRPr lang="ar-SA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</TotalTime>
  <Words>264</Words>
  <Application>Microsoft Office PowerPoint</Application>
  <PresentationFormat>عرض على الشاشة (4:3)</PresentationFormat>
  <Paragraphs>93</Paragraphs>
  <Slides>43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8" baseType="lpstr">
      <vt:lpstr>Arial</vt:lpstr>
      <vt:lpstr>Calibri</vt:lpstr>
      <vt:lpstr>Comic Sans MS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besho e</dc:creator>
  <cp:lastModifiedBy>شيماء عيد حسني الذبياني</cp:lastModifiedBy>
  <cp:revision>11</cp:revision>
  <dcterms:created xsi:type="dcterms:W3CDTF">2022-10-17T17:47:35Z</dcterms:created>
  <dcterms:modified xsi:type="dcterms:W3CDTF">2023-09-24T12:22:38Z</dcterms:modified>
</cp:coreProperties>
</file>