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4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-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 /><Relationship Id="rId7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heme" Target="theme/theme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1BB11-A6AB-4F0C-9149-642778669AFF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491E96-9E07-4D41-8008-5C0D584D5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913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777e314435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777e314435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29558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pn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3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330200" y="-249933"/>
            <a:ext cx="12981939" cy="7360173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1033" y="248368"/>
            <a:ext cx="11509931" cy="6361265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3"/>
          <p:cNvSpPr txBox="1">
            <a:spLocks noGrp="1"/>
          </p:cNvSpPr>
          <p:nvPr>
            <p:ph type="title"/>
          </p:nvPr>
        </p:nvSpPr>
        <p:spPr>
          <a:xfrm>
            <a:off x="1209960" y="2273644"/>
            <a:ext cx="3890400" cy="65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subTitle" idx="1"/>
          </p:nvPr>
        </p:nvSpPr>
        <p:spPr>
          <a:xfrm>
            <a:off x="1239133" y="2881700"/>
            <a:ext cx="3832000" cy="95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title" idx="2"/>
          </p:nvPr>
        </p:nvSpPr>
        <p:spPr>
          <a:xfrm>
            <a:off x="7091640" y="2273644"/>
            <a:ext cx="3890400" cy="65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subTitle" idx="3"/>
          </p:nvPr>
        </p:nvSpPr>
        <p:spPr>
          <a:xfrm>
            <a:off x="7120816" y="2881700"/>
            <a:ext cx="3832000" cy="95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title" idx="4"/>
          </p:nvPr>
        </p:nvSpPr>
        <p:spPr>
          <a:xfrm>
            <a:off x="1209960" y="4294797"/>
            <a:ext cx="3890400" cy="65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subTitle" idx="5"/>
          </p:nvPr>
        </p:nvSpPr>
        <p:spPr>
          <a:xfrm>
            <a:off x="1239133" y="4914500"/>
            <a:ext cx="3832000" cy="95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title" idx="6"/>
          </p:nvPr>
        </p:nvSpPr>
        <p:spPr>
          <a:xfrm>
            <a:off x="7091640" y="4294797"/>
            <a:ext cx="3890400" cy="65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subTitle" idx="7"/>
          </p:nvPr>
        </p:nvSpPr>
        <p:spPr>
          <a:xfrm>
            <a:off x="7120816" y="4914499"/>
            <a:ext cx="3832000" cy="95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title" idx="8"/>
          </p:nvPr>
        </p:nvSpPr>
        <p:spPr>
          <a:xfrm>
            <a:off x="1336433" y="948241"/>
            <a:ext cx="3205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27357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 /><Relationship Id="rId1" Type="http://schemas.openxmlformats.org/officeDocument/2006/relationships/slideLayout" Target="../slideLayouts/slideLayout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Concert One"/>
              <a:buNone/>
              <a:defRPr sz="2800" b="1">
                <a:solidFill>
                  <a:schemeClr val="accent2"/>
                </a:solidFill>
                <a:latin typeface="Concert One"/>
                <a:ea typeface="Concert One"/>
                <a:cs typeface="Concert One"/>
                <a:sym typeface="Concert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499867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Roboto Mono Regular"/>
              <a:buChar char="●"/>
              <a:defRPr sz="1800">
                <a:solidFill>
                  <a:schemeClr val="accent2"/>
                </a:solidFill>
                <a:latin typeface="Roboto Mono Regular"/>
                <a:ea typeface="Roboto Mono Regular"/>
                <a:cs typeface="Roboto Mono Regular"/>
                <a:sym typeface="Roboto Mono Regular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Regular"/>
              <a:buChar char="○"/>
              <a:defRPr>
                <a:solidFill>
                  <a:schemeClr val="accent2"/>
                </a:solidFill>
                <a:latin typeface="Roboto Mono Regular"/>
                <a:ea typeface="Roboto Mono Regular"/>
                <a:cs typeface="Roboto Mono Regular"/>
                <a:sym typeface="Roboto Mono Regular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Regular"/>
              <a:buChar char="■"/>
              <a:defRPr>
                <a:solidFill>
                  <a:schemeClr val="accent2"/>
                </a:solidFill>
                <a:latin typeface="Roboto Mono Regular"/>
                <a:ea typeface="Roboto Mono Regular"/>
                <a:cs typeface="Roboto Mono Regular"/>
                <a:sym typeface="Roboto Mono Regular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Regular"/>
              <a:buChar char="●"/>
              <a:defRPr>
                <a:solidFill>
                  <a:schemeClr val="accent2"/>
                </a:solidFill>
                <a:latin typeface="Roboto Mono Regular"/>
                <a:ea typeface="Roboto Mono Regular"/>
                <a:cs typeface="Roboto Mono Regular"/>
                <a:sym typeface="Roboto Mono Regular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Regular"/>
              <a:buChar char="○"/>
              <a:defRPr>
                <a:solidFill>
                  <a:schemeClr val="accent2"/>
                </a:solidFill>
                <a:latin typeface="Roboto Mono Regular"/>
                <a:ea typeface="Roboto Mono Regular"/>
                <a:cs typeface="Roboto Mono Regular"/>
                <a:sym typeface="Roboto Mono Regular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Regular"/>
              <a:buChar char="■"/>
              <a:defRPr>
                <a:solidFill>
                  <a:schemeClr val="accent2"/>
                </a:solidFill>
                <a:latin typeface="Roboto Mono Regular"/>
                <a:ea typeface="Roboto Mono Regular"/>
                <a:cs typeface="Roboto Mono Regular"/>
                <a:sym typeface="Roboto Mono Regular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Regular"/>
              <a:buChar char="●"/>
              <a:defRPr>
                <a:solidFill>
                  <a:schemeClr val="accent2"/>
                </a:solidFill>
                <a:latin typeface="Roboto Mono Regular"/>
                <a:ea typeface="Roboto Mono Regular"/>
                <a:cs typeface="Roboto Mono Regular"/>
                <a:sym typeface="Roboto Mono Regular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Regular"/>
              <a:buChar char="○"/>
              <a:defRPr>
                <a:solidFill>
                  <a:schemeClr val="accent2"/>
                </a:solidFill>
                <a:latin typeface="Roboto Mono Regular"/>
                <a:ea typeface="Roboto Mono Regular"/>
                <a:cs typeface="Roboto Mono Regular"/>
                <a:sym typeface="Roboto Mono Regular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400"/>
              <a:buFont typeface="Roboto Mono Regular"/>
              <a:buChar char="■"/>
              <a:defRPr>
                <a:solidFill>
                  <a:schemeClr val="accent2"/>
                </a:solidFill>
                <a:latin typeface="Roboto Mono Regular"/>
                <a:ea typeface="Roboto Mono Regular"/>
                <a:cs typeface="Roboto Mono Regular"/>
                <a:sym typeface="Roboto Mono Regular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0878430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6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495EEAB2-8A79-420D-8F32-3BAFDBD1A65E}"/>
              </a:ext>
            </a:extLst>
          </p:cNvPr>
          <p:cNvSpPr txBox="1"/>
          <p:nvPr/>
        </p:nvSpPr>
        <p:spPr>
          <a:xfrm>
            <a:off x="769144" y="3244334"/>
            <a:ext cx="64912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https://www.liveworksheets.com/pu2397882kk</a:t>
            </a:r>
          </a:p>
        </p:txBody>
      </p:sp>
      <p:pic>
        <p:nvPicPr>
          <p:cNvPr id="11266" name="Picture 2">
            <a:extLst>
              <a:ext uri="{FF2B5EF4-FFF2-40B4-BE49-F238E27FC236}">
                <a16:creationId xmlns:a16="http://schemas.microsoft.com/office/drawing/2014/main" id="{EEF765E6-5692-4B83-A091-B686B7DE3F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2624138"/>
            <a:ext cx="2514600" cy="181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2911966"/>
      </p:ext>
    </p:extLst>
  </p:cSld>
  <p:clrMapOvr>
    <a:masterClrMapping/>
  </p:clrMapOvr>
</p:sld>
</file>

<file path=ppt/theme/theme1.xml><?xml version="1.0" encoding="utf-8"?>
<a:theme xmlns:a="http://schemas.openxmlformats.org/drawingml/2006/main" name="1_Notebook Lesson by Slidesgo">
  <a:themeElements>
    <a:clrScheme name="Simple Light">
      <a:dk1>
        <a:srgbClr val="595959"/>
      </a:dk1>
      <a:lt1>
        <a:srgbClr val="F1C232"/>
      </a:lt1>
      <a:dk2>
        <a:srgbClr val="595959"/>
      </a:dk2>
      <a:lt2>
        <a:srgbClr val="A8D68C"/>
      </a:lt2>
      <a:accent1>
        <a:srgbClr val="F1C232"/>
      </a:accent1>
      <a:accent2>
        <a:srgbClr val="B44141"/>
      </a:accent2>
      <a:accent3>
        <a:srgbClr val="F1C232"/>
      </a:accent3>
      <a:accent4>
        <a:srgbClr val="DF7070"/>
      </a:accent4>
      <a:accent5>
        <a:srgbClr val="7A9E64"/>
      </a:accent5>
      <a:accent6>
        <a:srgbClr val="595959"/>
      </a:accent6>
      <a:hlink>
        <a:srgbClr val="59595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132</Words>
  <Application>Microsoft Office PowerPoint</Application>
  <PresentationFormat>شاشة عريضة</PresentationFormat>
  <Paragraphs>37</Paragraphs>
  <Slides>1</Slides>
  <Notes>1</Notes>
  <HiddenSlides>0</HiddenSlides>
  <MMClips>2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1_Notebook Lesson by Slidesgo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class</dc:title>
  <dc:creator>حنان الحويطي</dc:creator>
  <cp:lastModifiedBy>mohamad zaid</cp:lastModifiedBy>
  <cp:revision>7</cp:revision>
  <dcterms:created xsi:type="dcterms:W3CDTF">2021-10-23T09:08:13Z</dcterms:created>
  <dcterms:modified xsi:type="dcterms:W3CDTF">2023-09-27T04:13:09Z</dcterms:modified>
</cp:coreProperties>
</file>