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0"/>
  </p:notesMasterIdLst>
  <p:sldIdLst>
    <p:sldId id="257" r:id="rId3"/>
    <p:sldId id="329" r:id="rId4"/>
    <p:sldId id="281" r:id="rId5"/>
    <p:sldId id="256" r:id="rId6"/>
    <p:sldId id="259" r:id="rId7"/>
    <p:sldId id="260" r:id="rId8"/>
    <p:sldId id="332" r:id="rId9"/>
    <p:sldId id="333" r:id="rId10"/>
    <p:sldId id="261" r:id="rId11"/>
    <p:sldId id="262" r:id="rId12"/>
    <p:sldId id="263" r:id="rId13"/>
    <p:sldId id="331" r:id="rId14"/>
    <p:sldId id="258" r:id="rId15"/>
    <p:sldId id="330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27" r:id="rId28"/>
    <p:sldId id="3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E6B61-8488-4004-A4BD-8F9D2ED58B47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1A4BB-9A43-4CD4-B370-4BA2035B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64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174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653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325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10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05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01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519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64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167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85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10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843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38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027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94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63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3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16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56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29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70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48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E78D0A-3732-43D3-9C81-63E194FF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3D6AB-0E9E-4C7E-9CE6-3498A1654BB6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21711B-5A10-4341-AFB6-9421B820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1AEAA4-E657-4C35-9D4C-69E8B069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573A6-DE39-41AF-AC58-469B2658803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17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0513A8-BB00-4521-99FD-27C31E2B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D904-D026-4D97-990D-2808A063A9EF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873C71-65CF-419A-9379-FBF494FE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DA6A38-736C-4621-9F02-400852ECE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905D8-8FAA-4F44-9BD7-4212F243843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07535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9F9D9A-3436-4CAD-8453-41112F13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7B5A-1C23-4E96-BD9C-9C00BBB5EF13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169E6E-B568-45EE-A725-5BF7838F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97D505-832F-4027-83F3-EC242C73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FEB3-4FC1-4FC9-9310-4F2E8138099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66066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F6F45859-CB3F-431A-9F80-072494CE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F280-235C-40E5-A93E-B3192C27D7D2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6EAD11C-E4F2-497F-863A-0256F643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2FC85322-714F-4C5A-82F7-DC484996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15BEC-7580-4643-A75C-EC98FE92F20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22488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CBB8E6B9-9495-4121-81FB-BCC0482A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BEAC-D3A3-41E7-A5AC-C2510D545FFD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851AAD2A-E879-41F1-822A-CF03FD2B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8ABE7EC7-9056-4D18-810F-E0EDF891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3B4F1-62FE-4784-AD7A-679161D16CE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4690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7860597-C853-4BA6-A7AF-4FC9840B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2D2C-CD12-42DC-B324-8B7CB169FE79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66B75BD3-D0CD-4D28-9035-99583440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24CE91C2-3164-439D-A380-D2931E5B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75C65-E7A4-4D76-B6E7-CBDFC8598C7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454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07578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B9374E7-3AF2-4E7A-9846-6C2C6A6D4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409B-F1EC-4791-A283-77A970B58106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7F414130-67BF-43FC-A750-06BE797A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37AC634B-8D1F-4A2B-ADB8-406A7375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6A6C9-DB2E-4644-886A-BF3FA2E69A8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987060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900F5C4C-93CF-4B69-8A9E-933C48BA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7E60-7F09-412E-81E4-8F7A1E6A411F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847578F-D399-4B53-A761-3E83C782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B13E8C1A-9EFC-4064-AB37-9963480D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2EAC0-2B4A-4EDE-AE53-5E78F82CA1F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38407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A2F5863E-2621-42F5-B912-6AA4E6A0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9BE77-BCB2-4A28-B4E6-90DC0CE99111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F9E2C40-4C92-4483-82C4-44B4249C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D1C758CC-3D65-452A-B7C8-DEA6128E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FD33-B55F-4FC8-8BDA-F953C606DBD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37090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ABB582-E1D3-4D5C-A9EF-6AFB2B7F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68A4-91F0-4DE3-A2A7-ACED5B5EBACB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9F7A05-89C4-41E7-A360-BE81CAB9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9B0F18-EFB7-4CE3-BC3B-799B151B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561B2-3683-4345-9424-A8413E8B93D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67574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C5264D-C5D4-4018-A852-D02152CA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9E20-3894-42DF-94E9-1D55FE619F7E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538C70-585C-4EF6-A6C9-BB3AF166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736CA4-AC83-4519-B6CF-71F3A0AD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E2FA9-A4C5-4BF8-8287-B90957E29CD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6787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91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46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83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95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54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65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 /><Relationship Id="rId13" Type="http://schemas.openxmlformats.org/officeDocument/2006/relationships/image" Target="../media/image9.png" /><Relationship Id="rId3" Type="http://schemas.openxmlformats.org/officeDocument/2006/relationships/slideLayout" Target="../slideLayouts/slideLayout16.xml" /><Relationship Id="rId7" Type="http://schemas.openxmlformats.org/officeDocument/2006/relationships/slideLayout" Target="../slideLayouts/slideLayout20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slideLayout" Target="../slideLayouts/slideLayout19.xml" /><Relationship Id="rId11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17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7805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F745915-AB62-47C9-B837-DE07F7988E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FFA74327-B361-44B7-A244-2D38124493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/>
              <a:t>Kliknij, aby edytować style wzorca tekstu</a:t>
            </a:r>
          </a:p>
          <a:p>
            <a:pPr lvl="1"/>
            <a:r>
              <a:rPr lang="pl-PL" altLang="es-ES"/>
              <a:t>Drugi poziom</a:t>
            </a:r>
          </a:p>
          <a:p>
            <a:pPr lvl="2"/>
            <a:r>
              <a:rPr lang="pl-PL" altLang="es-ES"/>
              <a:t>Trzeci poziom</a:t>
            </a:r>
          </a:p>
          <a:p>
            <a:pPr lvl="3"/>
            <a:r>
              <a:rPr lang="pl-PL" altLang="es-ES"/>
              <a:t>Czwarty poziom</a:t>
            </a:r>
          </a:p>
          <a:p>
            <a:pPr lvl="4"/>
            <a:r>
              <a:rPr lang="pl-PL" altLang="es-ES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62AF0-C592-4B07-AC9C-2A05832A5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78A320-1947-437F-B617-F9B0494E8D15}" type="datetimeFigureOut">
              <a:rPr lang="pl-PL"/>
              <a:pPr>
                <a:defRPr/>
              </a:pPr>
              <a:t>27.09.2023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D48D03-6134-43CD-A3B9-C7825B1BE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DB6486-1F6D-4112-AA68-570F400B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A2D3BFB-C1B3-4B99-B620-D451D029F17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5793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1.jpeg" /><Relationship Id="rId4" Type="http://schemas.openxmlformats.org/officeDocument/2006/relationships/image" Target="../media/image8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28.png" /><Relationship Id="rId5" Type="http://schemas.openxmlformats.org/officeDocument/2006/relationships/image" Target="../media/image19.png" /><Relationship Id="rId4" Type="http://schemas.openxmlformats.org/officeDocument/2006/relationships/image" Target="../media/image1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audio" Target="../media/audio7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1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4.png" /><Relationship Id="rId4" Type="http://schemas.openxmlformats.org/officeDocument/2006/relationships/image" Target="../media/image3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38.png" /><Relationship Id="rId5" Type="http://schemas.openxmlformats.org/officeDocument/2006/relationships/image" Target="../media/image37.png" /><Relationship Id="rId4" Type="http://schemas.openxmlformats.org/officeDocument/2006/relationships/notesSlide" Target="../notesSlides/notesSlide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9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9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0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1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9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2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3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4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5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 /><Relationship Id="rId2" Type="http://schemas.openxmlformats.org/officeDocument/2006/relationships/slideLayout" Target="../slideLayouts/slideLayout9.xml" /><Relationship Id="rId1" Type="http://schemas.openxmlformats.org/officeDocument/2006/relationships/video" Target="https://www.youtube.com/embed/9zzq9wy6wXI?feature=oembed" TargetMode="External" /><Relationship Id="rId4" Type="http://schemas.openxmlformats.org/officeDocument/2006/relationships/image" Target="../media/image46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image" Target="../media/image38.png" /><Relationship Id="rId5" Type="http://schemas.openxmlformats.org/officeDocument/2006/relationships/image" Target="../media/image47.png" /><Relationship Id="rId4" Type="http://schemas.openxmlformats.org/officeDocument/2006/relationships/notesSlide" Target="../notesSlides/notesSlide1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8.jpeg" /><Relationship Id="rId4" Type="http://schemas.openxmlformats.org/officeDocument/2006/relationships/image" Target="../media/image8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9.gif" /><Relationship Id="rId4" Type="http://schemas.openxmlformats.org/officeDocument/2006/relationships/image" Target="../media/image8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9.xml" /><Relationship Id="rId1" Type="http://schemas.openxmlformats.org/officeDocument/2006/relationships/video" Target="https://www.youtube.com/embed/Cz8KJqeOK1w?feature=oembed" TargetMode="External" /><Relationship Id="rId4" Type="http://schemas.openxmlformats.org/officeDocument/2006/relationships/image" Target="../media/image13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21.png" /><Relationship Id="rId5" Type="http://schemas.openxmlformats.org/officeDocument/2006/relationships/image" Target="../media/image20.png" /><Relationship Id="rId4" Type="http://schemas.openxmlformats.org/officeDocument/2006/relationships/image" Target="../media/image1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audio" Target="../media/audio4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23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audio" Target="../media/audio5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1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audio" Target="../media/audio6.wav" /><Relationship Id="rId1" Type="http://schemas.openxmlformats.org/officeDocument/2006/relationships/slideLayout" Target="../slideLayouts/slideLayout20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</a:t>
            </a:r>
            <a:r>
              <a:rPr lang="en" dirty="0">
                <a:solidFill>
                  <a:schemeClr val="accent2"/>
                </a:solidFill>
              </a:rPr>
              <a:t>elcome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to</a:t>
            </a:r>
            <a:r>
              <a:rPr lang="en" dirty="0"/>
              <a:t> class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/>
              <a:t>T.Hanan Allaheeb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3520934" y="3905687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7763500" y="3848749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884672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4 Cartoon Characters That Have Totally Changed Since Their Creation">
            <a:extLst>
              <a:ext uri="{FF2B5EF4-FFF2-40B4-BE49-F238E27FC236}">
                <a16:creationId xmlns:a16="http://schemas.microsoft.com/office/drawing/2014/main" id="{0288BA45-F235-4B21-9B76-E9D7CCCD8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41" y="2207856"/>
            <a:ext cx="1328623" cy="12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FF7A87B5-442E-4914-8090-A271BAAF1C8B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3" name="Prostokąt zaokrąglony 2">
              <a:extLst>
                <a:ext uri="{FF2B5EF4-FFF2-40B4-BE49-F238E27FC236}">
                  <a16:creationId xmlns:a16="http://schemas.microsoft.com/office/drawing/2014/main" id="{46E22D20-5DA0-4D69-80B2-FE528DB72585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ABDB1267-FF27-492F-B244-6D9B0DC59A0C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5" name="Prostokąt 3">
                <a:extLst>
                  <a:ext uri="{FF2B5EF4-FFF2-40B4-BE49-F238E27FC236}">
                    <a16:creationId xmlns:a16="http://schemas.microsoft.com/office/drawing/2014/main" id="{1AB91670-544E-42C7-B606-876E33C61EFA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B35D5322-5589-4947-8A89-2CF56ECB3EC2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7" name="Schemat blokowy: terminator 25">
                  <a:extLst>
                    <a:ext uri="{FF2B5EF4-FFF2-40B4-BE49-F238E27FC236}">
                      <a16:creationId xmlns:a16="http://schemas.microsoft.com/office/drawing/2014/main" id="{888AA657-A3E2-4E24-9546-D993616994F0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" name="Schemat blokowy: terminator 25">
                  <a:extLst>
                    <a:ext uri="{FF2B5EF4-FFF2-40B4-BE49-F238E27FC236}">
                      <a16:creationId xmlns:a16="http://schemas.microsoft.com/office/drawing/2014/main" id="{0B09EDEF-1327-47FB-8C4F-9C59CE3F4251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" name="Schemat blokowy: terminator 25">
                  <a:extLst>
                    <a:ext uri="{FF2B5EF4-FFF2-40B4-BE49-F238E27FC236}">
                      <a16:creationId xmlns:a16="http://schemas.microsoft.com/office/drawing/2014/main" id="{9721FF09-9362-440E-B3B3-E54F9AB57266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Schemat blokowy: terminator 25">
                  <a:extLst>
                    <a:ext uri="{FF2B5EF4-FFF2-40B4-BE49-F238E27FC236}">
                      <a16:creationId xmlns:a16="http://schemas.microsoft.com/office/drawing/2014/main" id="{346FEA84-CFC7-47C9-BB87-8E830C54594B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" name="Schemat blokowy: terminator 25">
                  <a:extLst>
                    <a:ext uri="{FF2B5EF4-FFF2-40B4-BE49-F238E27FC236}">
                      <a16:creationId xmlns:a16="http://schemas.microsoft.com/office/drawing/2014/main" id="{12E4ECBA-BC40-4EE6-8C1C-189447F423B1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8195" name="Grupa 15">
            <a:extLst>
              <a:ext uri="{FF2B5EF4-FFF2-40B4-BE49-F238E27FC236}">
                <a16:creationId xmlns:a16="http://schemas.microsoft.com/office/drawing/2014/main" id="{DF03FC7A-6793-47F2-90AA-4AD8EB89A5B3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13" name="Prostokąt zaokrąglony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E549C04-3616-4F53-8B54-5160602E9F16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Strzałka w lewo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D17F3-3E1F-4189-871D-F8AA90C3C86B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196" name="Grupa 23">
            <a:extLst>
              <a:ext uri="{FF2B5EF4-FFF2-40B4-BE49-F238E27FC236}">
                <a16:creationId xmlns:a16="http://schemas.microsoft.com/office/drawing/2014/main" id="{050D277B-C715-47D5-B01C-DDE4698D3B8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16" name="Prostokąt zaokrąglony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EBBB068-1A08-4161-982F-9CD4245B14BC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A7851AD-3677-4BDC-90B9-E618DD63673D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" name="Picture 22">
            <a:extLst>
              <a:ext uri="{FF2B5EF4-FFF2-40B4-BE49-F238E27FC236}">
                <a16:creationId xmlns:a16="http://schemas.microsoft.com/office/drawing/2014/main" id="{A59451BE-7A06-4A79-A329-8791B480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E7CF74E5-262E-4ED3-B7BE-D23FA8C1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6712BCA-74A1-4CF1-9B08-B93B43C6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27264" r="17577" b="30211"/>
          <a:stretch>
            <a:fillRect/>
          </a:stretch>
        </p:blipFill>
        <p:spPr bwMode="auto">
          <a:xfrm>
            <a:off x="3948113" y="4994275"/>
            <a:ext cx="28194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0F8E654-2BFA-4E6D-9532-A5558F37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2027239"/>
            <a:ext cx="6846887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080A09-5C2B-4E75-8DC6-4DAB658E2BFB}"/>
              </a:ext>
            </a:extLst>
          </p:cNvPr>
          <p:cNvSpPr/>
          <p:nvPr/>
        </p:nvSpPr>
        <p:spPr>
          <a:xfrm>
            <a:off x="491530" y="549276"/>
            <a:ext cx="189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, she ,he , it,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, they ,you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B00EBE64-A1FD-4FF8-A440-574F5A9D4296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5" name="Prostokąt zaokrąglony 4">
              <a:extLst>
                <a:ext uri="{FF2B5EF4-FFF2-40B4-BE49-F238E27FC236}">
                  <a16:creationId xmlns:a16="http://schemas.microsoft.com/office/drawing/2014/main" id="{6224C038-3AD8-45AA-B628-B7A16E62A437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E65F72EB-4C03-4BCF-8F17-540567C51D3C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7" name="Prostokąt 3">
                <a:extLst>
                  <a:ext uri="{FF2B5EF4-FFF2-40B4-BE49-F238E27FC236}">
                    <a16:creationId xmlns:a16="http://schemas.microsoft.com/office/drawing/2014/main" id="{E3875F57-2779-456C-A64A-84D8EF349A0E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8" name="Grupa 7">
                <a:extLst>
                  <a:ext uri="{FF2B5EF4-FFF2-40B4-BE49-F238E27FC236}">
                    <a16:creationId xmlns:a16="http://schemas.microsoft.com/office/drawing/2014/main" id="{95EBEF20-F773-4530-A7C1-BDE9EE332041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9" name="Schemat blokowy: terminator 25">
                  <a:extLst>
                    <a:ext uri="{FF2B5EF4-FFF2-40B4-BE49-F238E27FC236}">
                      <a16:creationId xmlns:a16="http://schemas.microsoft.com/office/drawing/2014/main" id="{94905169-5776-4CF5-A3A7-D5F0897B939A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Schemat blokowy: terminator 25">
                  <a:extLst>
                    <a:ext uri="{FF2B5EF4-FFF2-40B4-BE49-F238E27FC236}">
                      <a16:creationId xmlns:a16="http://schemas.microsoft.com/office/drawing/2014/main" id="{2AC1255F-26EC-40EE-BD42-28156FFF2E6D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" name="Schemat blokowy: terminator 25">
                  <a:extLst>
                    <a:ext uri="{FF2B5EF4-FFF2-40B4-BE49-F238E27FC236}">
                      <a16:creationId xmlns:a16="http://schemas.microsoft.com/office/drawing/2014/main" id="{5DF88A7B-0E34-49DB-813F-9A16F533DD9D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" name="Schemat blokowy: terminator 25">
                  <a:extLst>
                    <a:ext uri="{FF2B5EF4-FFF2-40B4-BE49-F238E27FC236}">
                      <a16:creationId xmlns:a16="http://schemas.microsoft.com/office/drawing/2014/main" id="{2A281D46-C511-46B3-BE5F-AA351A44ECB9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" name="Schemat blokowy: terminator 25">
                  <a:extLst>
                    <a:ext uri="{FF2B5EF4-FFF2-40B4-BE49-F238E27FC236}">
                      <a16:creationId xmlns:a16="http://schemas.microsoft.com/office/drawing/2014/main" id="{9B7D8EEA-4E95-4B80-91F8-33B1C69CFD0C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9219" name="Grupa 15">
            <a:extLst>
              <a:ext uri="{FF2B5EF4-FFF2-40B4-BE49-F238E27FC236}">
                <a16:creationId xmlns:a16="http://schemas.microsoft.com/office/drawing/2014/main" id="{09A651B2-FCD5-4592-8C0A-266FCF7078FD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15" name="Prostokąt zaokrąglony 14">
              <a:extLst>
                <a:ext uri="{FF2B5EF4-FFF2-40B4-BE49-F238E27FC236}">
                  <a16:creationId xmlns:a16="http://schemas.microsoft.com/office/drawing/2014/main" id="{B22F8EF9-4CE9-44BA-A27E-37AF8BB02142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Strzałka w lewo 16">
              <a:extLst>
                <a:ext uri="{FF2B5EF4-FFF2-40B4-BE49-F238E27FC236}">
                  <a16:creationId xmlns:a16="http://schemas.microsoft.com/office/drawing/2014/main" id="{D47FA790-D7E0-486A-9B61-980199DA30D5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220" name="Grupa 23">
            <a:extLst>
              <a:ext uri="{FF2B5EF4-FFF2-40B4-BE49-F238E27FC236}">
                <a16:creationId xmlns:a16="http://schemas.microsoft.com/office/drawing/2014/main" id="{E899AA45-1B79-4775-8891-195C2C75998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18" name="Prostokąt zaokrąglony 1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182C132-AD8E-45D6-8D8E-70D01D8AED4E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5C10642-4101-42DD-A98C-A06B451CC0D7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" name="Picture 22">
            <a:extLst>
              <a:ext uri="{FF2B5EF4-FFF2-40B4-BE49-F238E27FC236}">
                <a16:creationId xmlns:a16="http://schemas.microsoft.com/office/drawing/2014/main" id="{A1DB538F-D0DA-4333-AABB-F0413AFC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BD902A0E-5B5E-4FE3-B65F-AD799DCBF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5B85D998-CC47-409B-82C0-69410C29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774826"/>
            <a:ext cx="67500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DD213916-1383-4C68-9D43-97FB01171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t="27576" r="15578" b="33221"/>
          <a:stretch>
            <a:fillRect/>
          </a:stretch>
        </p:blipFill>
        <p:spPr bwMode="auto">
          <a:xfrm>
            <a:off x="3648076" y="4870450"/>
            <a:ext cx="410051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3BAE1BB-B5F1-4D19-A420-45A63C2EE110}"/>
              </a:ext>
            </a:extLst>
          </p:cNvPr>
          <p:cNvSpPr/>
          <p:nvPr/>
        </p:nvSpPr>
        <p:spPr>
          <a:xfrm>
            <a:off x="491530" y="549276"/>
            <a:ext cx="189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, she ,he , it,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, they ,you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8E788C0-CB95-4D23-BB9D-65CC7A05CA65}"/>
              </a:ext>
            </a:extLst>
          </p:cNvPr>
          <p:cNvSpPr txBox="1">
            <a:spLocks/>
          </p:cNvSpPr>
          <p:nvPr/>
        </p:nvSpPr>
        <p:spPr>
          <a:xfrm>
            <a:off x="3286123" y="877505"/>
            <a:ext cx="5124451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7A9E64">
                    <a:lumMod val="50000"/>
                  </a:srgbClr>
                </a:solidFill>
                <a:latin typeface="Kristen ITC" panose="03050502040202030202" pitchFamily="66" charset="0"/>
              </a:rPr>
              <a:t>Things we </a:t>
            </a: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do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 </a:t>
            </a:r>
          </a:p>
        </p:txBody>
      </p:sp>
      <p:pic>
        <p:nvPicPr>
          <p:cNvPr id="3074" name="Picture 2" descr="Free To Do Cliparts, Download Free To Do Cliparts png images, Free ClipArts  on Clipart Library">
            <a:extLst>
              <a:ext uri="{FF2B5EF4-FFF2-40B4-BE49-F238E27FC236}">
                <a16:creationId xmlns:a16="http://schemas.microsoft.com/office/drawing/2014/main" id="{D3E112B9-5FCE-42D9-8177-3CC76C7B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828800"/>
            <a:ext cx="3619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6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653436" y="52508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speak</a:t>
            </a:r>
            <a:r>
              <a:rPr lang="en-US" sz="3600" kern="0" dirty="0">
                <a:solidFill>
                  <a:srgbClr val="0070C0"/>
                </a:solidFill>
                <a:latin typeface="Kristen ITC" panose="03050502040202030202" pitchFamily="66" charset="0"/>
              </a:rPr>
              <a:t>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096000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Do</a:t>
            </a:r>
            <a:r>
              <a:rPr lang="en-US" sz="3600" kern="0" dirty="0">
                <a:solidFill>
                  <a:srgbClr val="0070C0"/>
                </a:solidFill>
                <a:latin typeface="Kristen ITC" panose="03050502040202030202" pitchFamily="66" charset="0"/>
              </a:rPr>
              <a:t>ing</a:t>
            </a: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homework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2050" name="Picture 2" descr="Technology Clipart - girl-talking-on-phone-1114 - Classroom Clipart">
            <a:extLst>
              <a:ext uri="{FF2B5EF4-FFF2-40B4-BE49-F238E27FC236}">
                <a16:creationId xmlns:a16="http://schemas.microsoft.com/office/drawing/2014/main" id="{A986D7A3-C8C7-49D5-86A1-708D6E1D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21" y="1491790"/>
            <a:ext cx="2276475" cy="30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ent doing homework clipart - WikiClipArt">
            <a:extLst>
              <a:ext uri="{FF2B5EF4-FFF2-40B4-BE49-F238E27FC236}">
                <a16:creationId xmlns:a16="http://schemas.microsoft.com/office/drawing/2014/main" id="{F664A7F3-C33E-4408-8722-04D4B488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724025"/>
            <a:ext cx="3060330" cy="22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>
            <a:extLst>
              <a:ext uri="{FF2B5EF4-FFF2-40B4-BE49-F238E27FC236}">
                <a16:creationId xmlns:a16="http://schemas.microsoft.com/office/drawing/2014/main" id="{0766E747-02DE-446C-B175-3E31F5269EC5}"/>
              </a:ext>
            </a:extLst>
          </p:cNvPr>
          <p:cNvSpPr txBox="1">
            <a:spLocks/>
          </p:cNvSpPr>
          <p:nvPr/>
        </p:nvSpPr>
        <p:spPr>
          <a:xfrm>
            <a:off x="-653436" y="525080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Listen</a:t>
            </a:r>
          </a:p>
        </p:txBody>
      </p:sp>
      <p:pic>
        <p:nvPicPr>
          <p:cNvPr id="2054" name="Picture 6" descr="Listening GIFs | Tenor">
            <a:extLst>
              <a:ext uri="{FF2B5EF4-FFF2-40B4-BE49-F238E27FC236}">
                <a16:creationId xmlns:a16="http://schemas.microsoft.com/office/drawing/2014/main" id="{D09F032A-A831-4AC0-B3DB-65082CF912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25080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Watch</a:t>
            </a:r>
            <a:r>
              <a:rPr lang="en-US" sz="3600" kern="0" dirty="0">
                <a:solidFill>
                  <a:srgbClr val="0070C0"/>
                </a:solidFill>
                <a:latin typeface="Kristen ITC" panose="03050502040202030202" pitchFamily="66" charset="0"/>
              </a:rPr>
              <a:t>ing  </a:t>
            </a: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TV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096000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eat</a:t>
            </a:r>
            <a:r>
              <a:rPr lang="en-US" sz="3600" kern="0" dirty="0">
                <a:solidFill>
                  <a:srgbClr val="0070C0"/>
                </a:solidFill>
                <a:latin typeface="Kristen ITC" panose="03050502040202030202" pitchFamily="66" charset="0"/>
              </a:rPr>
              <a:t>ing</a:t>
            </a: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 snacks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5122" name="Picture 2" descr="Cute Cartoon Girl Eating Snacks, Cute Cartoon Girl, Maruko Girl, Snack PNG  Transparent Image and Clipart for Free Download">
            <a:extLst>
              <a:ext uri="{FF2B5EF4-FFF2-40B4-BE49-F238E27FC236}">
                <a16:creationId xmlns:a16="http://schemas.microsoft.com/office/drawing/2014/main" id="{633F1221-7BFB-4923-835D-B283FD37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13" y="1067734"/>
            <a:ext cx="3541762" cy="35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44 Kids Watching Tv Illustrations &amp;amp; Clip Art - iStock">
            <a:extLst>
              <a:ext uri="{FF2B5EF4-FFF2-40B4-BE49-F238E27FC236}">
                <a16:creationId xmlns:a16="http://schemas.microsoft.com/office/drawing/2014/main" id="{37C71997-E40E-4669-B101-CC09E6F2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64" y="1646863"/>
            <a:ext cx="36004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8E788C0-CB95-4D23-BB9D-65CC7A05CA65}"/>
              </a:ext>
            </a:extLst>
          </p:cNvPr>
          <p:cNvSpPr txBox="1">
            <a:spLocks/>
          </p:cNvSpPr>
          <p:nvPr/>
        </p:nvSpPr>
        <p:spPr>
          <a:xfrm>
            <a:off x="9448799" y="2568250"/>
            <a:ext cx="2667002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Page 20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A9E64">
                    <a:lumMod val="50000"/>
                  </a:srgbClr>
                </a:solidFill>
                <a:effectLst/>
                <a:uLnTx/>
                <a:uFillTx/>
                <a:latin typeface="Kristen ITC" panose="03050502040202030202" pitchFamily="66" charset="0"/>
                <a:sym typeface="Concert One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33B26-9901-4098-B9C5-655BB4451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7" y="386725"/>
            <a:ext cx="9224963" cy="6084550"/>
          </a:xfrm>
          <a:prstGeom prst="rect">
            <a:avLst/>
          </a:prstGeom>
        </p:spPr>
      </p:pic>
      <p:pic>
        <p:nvPicPr>
          <p:cNvPr id="5" name="We Can 3 (2017) SB_CD 1_26">
            <a:hlinkClick r:id="" action="ppaction://media"/>
            <a:extLst>
              <a:ext uri="{FF2B5EF4-FFF2-40B4-BE49-F238E27FC236}">
                <a16:creationId xmlns:a16="http://schemas.microsoft.com/office/drawing/2014/main" id="{20043EE8-E0A5-46EC-9ECA-F716ED7A8C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799" y="4101149"/>
            <a:ext cx="1431925" cy="14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09628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noProof="0" dirty="0">
                <a:solidFill>
                  <a:srgbClr val="FF0000"/>
                </a:solidFill>
                <a:latin typeface="Kristen ITC" panose="03050502040202030202" pitchFamily="66" charset="0"/>
              </a:rPr>
              <a:t>I`</a:t>
            </a: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m …………………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2052" name="Picture 4" descr="Student doing homework clipart - WikiClipArt">
            <a:extLst>
              <a:ext uri="{FF2B5EF4-FFF2-40B4-BE49-F238E27FC236}">
                <a16:creationId xmlns:a16="http://schemas.microsoft.com/office/drawing/2014/main" id="{F664A7F3-C33E-4408-8722-04D4B488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724025"/>
            <a:ext cx="3060330" cy="22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are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you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</p:spTree>
    <p:extLst>
      <p:ext uri="{BB962C8B-B14F-4D97-AF65-F5344CB8AC3E}">
        <p14:creationId xmlns:p14="http://schemas.microsoft.com/office/powerpoint/2010/main" val="42597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09628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She</a:t>
            </a:r>
            <a:r>
              <a:rPr lang="en-US" sz="3600" kern="0" noProof="0" dirty="0">
                <a:solidFill>
                  <a:srgbClr val="FF0000"/>
                </a:solidFill>
                <a:latin typeface="Kristen ITC" panose="03050502040202030202" pitchFamily="66" charset="0"/>
              </a:rPr>
              <a:t>`</a:t>
            </a:r>
            <a:r>
              <a:rPr lang="en-US" sz="36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s</a:t>
            </a: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 …………………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2052" name="Picture 4" descr="Student doing homework clipart - WikiClipArt">
            <a:extLst>
              <a:ext uri="{FF2B5EF4-FFF2-40B4-BE49-F238E27FC236}">
                <a16:creationId xmlns:a16="http://schemas.microsoft.com/office/drawing/2014/main" id="{F664A7F3-C33E-4408-8722-04D4B488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724025"/>
            <a:ext cx="3060330" cy="22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is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she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</p:spTree>
    <p:extLst>
      <p:ext uri="{BB962C8B-B14F-4D97-AF65-F5344CB8AC3E}">
        <p14:creationId xmlns:p14="http://schemas.microsoft.com/office/powerpoint/2010/main" val="37724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09628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He</a:t>
            </a:r>
            <a:r>
              <a:rPr lang="en-US" sz="3600" kern="0" noProof="0" dirty="0">
                <a:solidFill>
                  <a:srgbClr val="FF0000"/>
                </a:solidFill>
                <a:latin typeface="Kristen ITC" panose="03050502040202030202" pitchFamily="66" charset="0"/>
              </a:rPr>
              <a:t>`</a:t>
            </a:r>
            <a:r>
              <a:rPr lang="en-US" sz="3600" kern="0" dirty="0">
                <a:solidFill>
                  <a:srgbClr val="00B050"/>
                </a:solidFill>
                <a:latin typeface="Kristen ITC" panose="03050502040202030202" pitchFamily="66" charset="0"/>
              </a:rPr>
              <a:t>s</a:t>
            </a: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 …………………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is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he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  <p:pic>
        <p:nvPicPr>
          <p:cNvPr id="27650" name="Picture 2" descr="Doing homework homework clipart free clip art images - WikiClipArt">
            <a:extLst>
              <a:ext uri="{FF2B5EF4-FFF2-40B4-BE49-F238E27FC236}">
                <a16:creationId xmlns:a16="http://schemas.microsoft.com/office/drawing/2014/main" id="{0DD5A651-6B71-4D15-8DF3-1E1E99DD7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1262063"/>
            <a:ext cx="2609850" cy="34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38203" y="5057171"/>
            <a:ext cx="5553772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They</a:t>
            </a:r>
            <a:r>
              <a:rPr lang="en-US" sz="3600" kern="0" noProof="0" dirty="0">
                <a:solidFill>
                  <a:srgbClr val="FF0000"/>
                </a:solidFill>
                <a:latin typeface="Kristen ITC" panose="03050502040202030202" pitchFamily="66" charset="0"/>
              </a:rPr>
              <a:t>`</a:t>
            </a: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are …………………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are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they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  <p:pic>
        <p:nvPicPr>
          <p:cNvPr id="28674" name="Picture 2" descr="Boy Doing Homework Clipart - Homework Clip Art - Royalty Free">
            <a:extLst>
              <a:ext uri="{FF2B5EF4-FFF2-40B4-BE49-F238E27FC236}">
                <a16:creationId xmlns:a16="http://schemas.microsoft.com/office/drawing/2014/main" id="{04B55E0B-2091-47F1-9892-EF5F58432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182172"/>
            <a:ext cx="2864548" cy="30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azon.com : 17” X 22” School Smarts Laminated Days of the Week Wall Poster  for Preschool Kids, Perfect for Back To School, Large Durable Display of  Weekday Names for Use in Homeschool">
            <a:extLst>
              <a:ext uri="{FF2B5EF4-FFF2-40B4-BE49-F238E27FC236}">
                <a16:creationId xmlns:a16="http://schemas.microsoft.com/office/drawing/2014/main" id="{EC3249FA-0971-42DB-B83D-C9D33166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81038"/>
            <a:ext cx="4848225" cy="51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70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09628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dirty="0">
                <a:solidFill>
                  <a:srgbClr val="FF0000"/>
                </a:solidFill>
                <a:latin typeface="Kristen ITC" panose="03050502040202030202" pitchFamily="66" charset="0"/>
              </a:rPr>
              <a:t>…</a:t>
            </a: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 …………………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are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you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  <p:pic>
        <p:nvPicPr>
          <p:cNvPr id="29698" name="Picture 2" descr="230 Girl Watching Tv Illustrations &amp;amp; Clip Art - iStock">
            <a:extLst>
              <a:ext uri="{FF2B5EF4-FFF2-40B4-BE49-F238E27FC236}">
                <a16:creationId xmlns:a16="http://schemas.microsoft.com/office/drawing/2014/main" id="{B563F837-7007-495A-AC8E-396330FF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865888"/>
            <a:ext cx="3938793" cy="39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09628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………………………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is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she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  <p:pic>
        <p:nvPicPr>
          <p:cNvPr id="30722" name="Picture 2" descr="Watch Clipart Watch Video - Girl Watching Tv Clipart, HD Png Download ,  Transparent Png Image - PNGitem">
            <a:extLst>
              <a:ext uri="{FF2B5EF4-FFF2-40B4-BE49-F238E27FC236}">
                <a16:creationId xmlns:a16="http://schemas.microsoft.com/office/drawing/2014/main" id="{708D3082-C51B-48BA-A01C-7CDEDB361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600200"/>
            <a:ext cx="3252865" cy="26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09628" y="4876196"/>
            <a:ext cx="535725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………..…………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is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he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  <p:pic>
        <p:nvPicPr>
          <p:cNvPr id="31746" name="Picture 2" descr="Boy Watching TV Royalty Free Cliparts, Vectors, And Stock Illustration.  Image 52071643.">
            <a:extLst>
              <a:ext uri="{FF2B5EF4-FFF2-40B4-BE49-F238E27FC236}">
                <a16:creationId xmlns:a16="http://schemas.microsoft.com/office/drawing/2014/main" id="{CF6FBF6C-5E55-419C-9CB8-3C0F4BF81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63971"/>
            <a:ext cx="3742628" cy="37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1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8AA00DF-5623-4CA0-BFC0-7E3C4650D246}"/>
              </a:ext>
            </a:extLst>
          </p:cNvPr>
          <p:cNvSpPr txBox="1">
            <a:spLocks/>
          </p:cNvSpPr>
          <p:nvPr/>
        </p:nvSpPr>
        <p:spPr>
          <a:xfrm>
            <a:off x="1181459" y="5057171"/>
            <a:ext cx="3890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FE1D98F-58B6-45A3-B834-EB3335BC57E7}"/>
              </a:ext>
            </a:extLst>
          </p:cNvPr>
          <p:cNvSpPr txBox="1">
            <a:spLocks/>
          </p:cNvSpPr>
          <p:nvPr/>
        </p:nvSpPr>
        <p:spPr>
          <a:xfrm>
            <a:off x="6438203" y="5057171"/>
            <a:ext cx="5553772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4141"/>
              </a:buClr>
              <a:buSzPts val="2100"/>
              <a:buFont typeface="Concert One"/>
              <a:buNone/>
              <a:tabLst/>
              <a:defRPr/>
            </a:pPr>
            <a:r>
              <a:rPr lang="en-US" sz="3600" kern="0" noProof="0" dirty="0">
                <a:solidFill>
                  <a:srgbClr val="00B050"/>
                </a:solidFill>
                <a:latin typeface="Kristen ITC" panose="03050502040202030202" pitchFamily="66" charset="0"/>
              </a:rPr>
              <a:t>……………………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risten ITC" panose="03050502040202030202" pitchFamily="66" charset="0"/>
              <a:sym typeface="Concert One"/>
            </a:endParaRPr>
          </a:p>
        </p:txBody>
      </p:sp>
      <p:pic>
        <p:nvPicPr>
          <p:cNvPr id="6146" name="Picture 2" descr="7,142 Child Asking Illustrations &amp;amp; Clip Art - iStock">
            <a:extLst>
              <a:ext uri="{FF2B5EF4-FFF2-40B4-BE49-F238E27FC236}">
                <a16:creationId xmlns:a16="http://schemas.microsoft.com/office/drawing/2014/main" id="{CF4220B8-B524-4F4C-BEDA-FAB4995D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03" y="2835285"/>
            <a:ext cx="2157412" cy="259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825FBE8-C70F-4076-9F01-FDFB65F519FD}"/>
              </a:ext>
            </a:extLst>
          </p:cNvPr>
          <p:cNvSpPr/>
          <p:nvPr/>
        </p:nvSpPr>
        <p:spPr>
          <a:xfrm>
            <a:off x="733425" y="790575"/>
            <a:ext cx="3252865" cy="1619250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What </a:t>
            </a:r>
            <a:r>
              <a:rPr lang="en-US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are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Kristen ITC" panose="03050502040202030202" pitchFamily="66" charset="0"/>
              </a:rPr>
              <a:t>they </a:t>
            </a:r>
            <a:r>
              <a:rPr lang="en-US" sz="2400" b="1" dirty="0">
                <a:solidFill>
                  <a:srgbClr val="002060"/>
                </a:solidFill>
                <a:latin typeface="Kristen ITC" panose="03050502040202030202" pitchFamily="66" charset="0"/>
              </a:rPr>
              <a:t>doing?</a:t>
            </a:r>
          </a:p>
        </p:txBody>
      </p:sp>
      <p:pic>
        <p:nvPicPr>
          <p:cNvPr id="32770" name="Picture 2" descr="Kids Watch TV As Parents Do, Not As They Say : Shots - Health News : NPR">
            <a:extLst>
              <a:ext uri="{FF2B5EF4-FFF2-40B4-BE49-F238E27FC236}">
                <a16:creationId xmlns:a16="http://schemas.microsoft.com/office/drawing/2014/main" id="{E7457710-4B2D-44A6-AA2D-CF413BCD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376385"/>
            <a:ext cx="3890400" cy="29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The PH Sound | Phonics Video | Scratch Garden">
            <a:hlinkClick r:id="" action="ppaction://media"/>
            <a:extLst>
              <a:ext uri="{FF2B5EF4-FFF2-40B4-BE49-F238E27FC236}">
                <a16:creationId xmlns:a16="http://schemas.microsoft.com/office/drawing/2014/main" id="{508E7FD0-74C1-4A8D-BFD7-5BB861568D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44750" y="1111250"/>
            <a:ext cx="8442325" cy="4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53707-1D59-4710-923C-ACBD0CD23F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6424" y="991903"/>
            <a:ext cx="9429751" cy="4702743"/>
          </a:xfrm>
          <a:prstGeom prst="rect">
            <a:avLst/>
          </a:prstGeom>
        </p:spPr>
      </p:pic>
      <p:pic>
        <p:nvPicPr>
          <p:cNvPr id="2" name="We Can 3 (2017) SB_CD 1_27">
            <a:hlinkClick r:id="" action="ppaction://media"/>
            <a:extLst>
              <a:ext uri="{FF2B5EF4-FFF2-40B4-BE49-F238E27FC236}">
                <a16:creationId xmlns:a16="http://schemas.microsoft.com/office/drawing/2014/main" id="{73AAB324-F718-4B32-94EA-B0CB478F0A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6974" y="4377021"/>
            <a:ext cx="1317625" cy="13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9B43C6C-8694-4676-A937-EA042BEC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6" y="1223160"/>
            <a:ext cx="2059052" cy="149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7AEA6C-C142-46B2-9C03-DF5F69F7892F}"/>
              </a:ext>
            </a:extLst>
          </p:cNvPr>
          <p:cNvSpPr txBox="1"/>
          <p:nvPr/>
        </p:nvSpPr>
        <p:spPr>
          <a:xfrm>
            <a:off x="2912269" y="3244334"/>
            <a:ext cx="6491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https://www.liveworksheets.com/gt2406222ds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0EE7C-87BB-496D-BDF5-F89659DEE81F}"/>
              </a:ext>
            </a:extLst>
          </p:cNvPr>
          <p:cNvSpPr txBox="1"/>
          <p:nvPr/>
        </p:nvSpPr>
        <p:spPr>
          <a:xfrm>
            <a:off x="3007519" y="4372390"/>
            <a:ext cx="6491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https://www.liveworksheets.com/lo2406253mn</a:t>
            </a:r>
          </a:p>
        </p:txBody>
      </p:sp>
    </p:spTree>
    <p:extLst>
      <p:ext uri="{BB962C8B-B14F-4D97-AF65-F5344CB8AC3E}">
        <p14:creationId xmlns:p14="http://schemas.microsoft.com/office/powerpoint/2010/main" val="2398658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300944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New trending GIF on Giphy | Positive quote poster, Challenge quotes, Happy  gif">
            <a:extLst>
              <a:ext uri="{FF2B5EF4-FFF2-40B4-BE49-F238E27FC236}">
                <a16:creationId xmlns:a16="http://schemas.microsoft.com/office/drawing/2014/main" id="{448E0132-7E6A-4896-8603-324DBB031D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9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erb to be song for kids">
            <a:hlinkClick r:id="" action="ppaction://media"/>
            <a:extLst>
              <a:ext uri="{FF2B5EF4-FFF2-40B4-BE49-F238E27FC236}">
                <a16:creationId xmlns:a16="http://schemas.microsoft.com/office/drawing/2014/main" id="{05224903-1729-4131-B7D1-0195E84F9E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06115" y="1322387"/>
            <a:ext cx="7457035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a 24">
            <a:extLst>
              <a:ext uri="{FF2B5EF4-FFF2-40B4-BE49-F238E27FC236}">
                <a16:creationId xmlns:a16="http://schemas.microsoft.com/office/drawing/2014/main" id="{50A85C08-4073-44EF-BFE8-0878F718EDD0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26" name="Prostokąt zaokrąglony 25">
              <a:extLst>
                <a:ext uri="{FF2B5EF4-FFF2-40B4-BE49-F238E27FC236}">
                  <a16:creationId xmlns:a16="http://schemas.microsoft.com/office/drawing/2014/main" id="{CDB1930E-AB9A-437E-BB9D-0F7947510311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7" name="Grupa 26">
              <a:extLst>
                <a:ext uri="{FF2B5EF4-FFF2-40B4-BE49-F238E27FC236}">
                  <a16:creationId xmlns:a16="http://schemas.microsoft.com/office/drawing/2014/main" id="{0B5A52BA-490D-421C-A33E-1F2E5E8DBE4F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28" name="Prostokąt 3">
                <a:extLst>
                  <a:ext uri="{FF2B5EF4-FFF2-40B4-BE49-F238E27FC236}">
                    <a16:creationId xmlns:a16="http://schemas.microsoft.com/office/drawing/2014/main" id="{EE94B520-B329-4BE5-899B-9F503485B416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9" name="Grupa 28">
                <a:extLst>
                  <a:ext uri="{FF2B5EF4-FFF2-40B4-BE49-F238E27FC236}">
                    <a16:creationId xmlns:a16="http://schemas.microsoft.com/office/drawing/2014/main" id="{ECEB79C6-C327-43C9-A604-13A8225609BA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30" name="Schemat blokowy: terminator 25">
                  <a:extLst>
                    <a:ext uri="{FF2B5EF4-FFF2-40B4-BE49-F238E27FC236}">
                      <a16:creationId xmlns:a16="http://schemas.microsoft.com/office/drawing/2014/main" id="{8ECAD2CB-A969-4175-BEEA-48EB38CA7DF7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" name="Schemat blokowy: terminator 25">
                  <a:extLst>
                    <a:ext uri="{FF2B5EF4-FFF2-40B4-BE49-F238E27FC236}">
                      <a16:creationId xmlns:a16="http://schemas.microsoft.com/office/drawing/2014/main" id="{B522A2D3-52AF-4E3A-8901-8BBC92163525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Schemat blokowy: terminator 25">
                  <a:extLst>
                    <a:ext uri="{FF2B5EF4-FFF2-40B4-BE49-F238E27FC236}">
                      <a16:creationId xmlns:a16="http://schemas.microsoft.com/office/drawing/2014/main" id="{BDBCDEA8-4BC9-4D4A-B65F-7259314338D8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Schemat blokowy: terminator 25">
                  <a:extLst>
                    <a:ext uri="{FF2B5EF4-FFF2-40B4-BE49-F238E27FC236}">
                      <a16:creationId xmlns:a16="http://schemas.microsoft.com/office/drawing/2014/main" id="{15F1E8DB-7E9B-49E7-9E68-A682DC6A9E3F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4" name="Schemat blokowy: terminator 25">
                  <a:extLst>
                    <a:ext uri="{FF2B5EF4-FFF2-40B4-BE49-F238E27FC236}">
                      <a16:creationId xmlns:a16="http://schemas.microsoft.com/office/drawing/2014/main" id="{18791EAD-D262-43DF-B6A9-EDE96B3874BD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051" name="Grupa 15">
            <a:extLst>
              <a:ext uri="{FF2B5EF4-FFF2-40B4-BE49-F238E27FC236}">
                <a16:creationId xmlns:a16="http://schemas.microsoft.com/office/drawing/2014/main" id="{5E752F4D-6ABF-4C04-B3AB-3247361E35E6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36" name="Prostokąt zaokrąglony 3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E4FE8DC-9851-4FF6-B5C0-CB1B9A2330A9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Strzałka w lewo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423E6D4-DCCB-4681-B3E3-3B3FE9DFECF4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52" name="Grupa 23">
            <a:extLst>
              <a:ext uri="{FF2B5EF4-FFF2-40B4-BE49-F238E27FC236}">
                <a16:creationId xmlns:a16="http://schemas.microsoft.com/office/drawing/2014/main" id="{C17C9B3E-C3D8-4062-B5FE-DADE7AE5756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39" name="Prostokąt zaokrąglony 3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260BF61-F99B-422C-B556-A3C9B1051C5E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2EB45A3-B4FD-4335-9036-313374AF1A96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2E202B47-7DA4-4C88-8635-740B25CA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4" y="1724025"/>
            <a:ext cx="26701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5A577735-B4DA-4939-A3B5-3187D180A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4" t="27570" r="31050" b="30904"/>
          <a:stretch>
            <a:fillRect/>
          </a:stretch>
        </p:blipFill>
        <p:spPr bwMode="auto">
          <a:xfrm>
            <a:off x="2725738" y="2989263"/>
            <a:ext cx="12890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FBD0A086-6D38-401D-8238-F123BEA5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C78D7FFF-8EDB-442C-95DF-5C25807C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E5E8C57-CC09-4902-9AF2-39C747305B82}"/>
              </a:ext>
            </a:extLst>
          </p:cNvPr>
          <p:cNvSpPr/>
          <p:nvPr/>
        </p:nvSpPr>
        <p:spPr>
          <a:xfrm>
            <a:off x="491530" y="549276"/>
            <a:ext cx="189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, she ,he , it,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, they ,you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8A7C2E4F-A03D-42B1-878D-92415F9DC22D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3" name="Prostokąt zaokrąglony 2">
              <a:extLst>
                <a:ext uri="{FF2B5EF4-FFF2-40B4-BE49-F238E27FC236}">
                  <a16:creationId xmlns:a16="http://schemas.microsoft.com/office/drawing/2014/main" id="{26F901CD-6418-4E5B-8192-1DB35884778E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4A31DD5C-DA10-4A82-84EC-C1AB4D30B02D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5" name="Prostokąt 3">
                <a:extLst>
                  <a:ext uri="{FF2B5EF4-FFF2-40B4-BE49-F238E27FC236}">
                    <a16:creationId xmlns:a16="http://schemas.microsoft.com/office/drawing/2014/main" id="{12C2E594-73B5-48AB-9D9D-6D7BF86F1CB7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71ABA779-DB0B-4AD4-872D-82B7CEE5549A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7" name="Schemat blokowy: terminator 25">
                  <a:extLst>
                    <a:ext uri="{FF2B5EF4-FFF2-40B4-BE49-F238E27FC236}">
                      <a16:creationId xmlns:a16="http://schemas.microsoft.com/office/drawing/2014/main" id="{5ECE9D77-00C6-41BB-B777-9FBD1A00A918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" name="Schemat blokowy: terminator 25">
                  <a:extLst>
                    <a:ext uri="{FF2B5EF4-FFF2-40B4-BE49-F238E27FC236}">
                      <a16:creationId xmlns:a16="http://schemas.microsoft.com/office/drawing/2014/main" id="{F0DCCDA7-8689-49D2-AE14-C0FD03C35966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" name="Schemat blokowy: terminator 25">
                  <a:extLst>
                    <a:ext uri="{FF2B5EF4-FFF2-40B4-BE49-F238E27FC236}">
                      <a16:creationId xmlns:a16="http://schemas.microsoft.com/office/drawing/2014/main" id="{E8FF2E5F-6196-49D0-A186-712865D121FD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Schemat blokowy: terminator 25">
                  <a:extLst>
                    <a:ext uri="{FF2B5EF4-FFF2-40B4-BE49-F238E27FC236}">
                      <a16:creationId xmlns:a16="http://schemas.microsoft.com/office/drawing/2014/main" id="{1C3FDFA6-685A-4E94-B019-163DC3E425DC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" name="Schemat blokowy: terminator 25">
                  <a:extLst>
                    <a:ext uri="{FF2B5EF4-FFF2-40B4-BE49-F238E27FC236}">
                      <a16:creationId xmlns:a16="http://schemas.microsoft.com/office/drawing/2014/main" id="{3DF7278C-2C08-439A-8D32-673D11782112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3075" name="Grupa 15">
            <a:extLst>
              <a:ext uri="{FF2B5EF4-FFF2-40B4-BE49-F238E27FC236}">
                <a16:creationId xmlns:a16="http://schemas.microsoft.com/office/drawing/2014/main" id="{679F3710-E918-49F1-8B9E-38289CD59376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13" name="Prostokąt zaokrąglony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ACAC490-5F30-4290-8F12-279A786E1B6C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Strzałka w lewo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6641E9F-992B-4AE9-BDAB-C6F08CA098B1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076" name="Grupa 23">
            <a:extLst>
              <a:ext uri="{FF2B5EF4-FFF2-40B4-BE49-F238E27FC236}">
                <a16:creationId xmlns:a16="http://schemas.microsoft.com/office/drawing/2014/main" id="{760E77EA-3BC6-403D-94AB-D5D9BC5A5BC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16" name="Prostokąt zaokrąglony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725A5F3-3F50-4667-8CFB-3A11DA89C0FB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A9A05F0-B892-404E-A464-76E8DEE62EA2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" name="Picture 22">
            <a:extLst>
              <a:ext uri="{FF2B5EF4-FFF2-40B4-BE49-F238E27FC236}">
                <a16:creationId xmlns:a16="http://schemas.microsoft.com/office/drawing/2014/main" id="{27F16377-8DDF-404A-BC7B-7736AB9B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5">
            <a:extLst>
              <a:ext uri="{FF2B5EF4-FFF2-40B4-BE49-F238E27FC236}">
                <a16:creationId xmlns:a16="http://schemas.microsoft.com/office/drawing/2014/main" id="{6FF5DBE2-FF2E-4240-95B4-F0A810AB3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F104BFCC-15DF-4557-9442-59C09CEC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317625"/>
            <a:ext cx="5932488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83838DE-CD01-43D9-9AEF-6EDFF039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27264" r="17577" b="30211"/>
          <a:stretch>
            <a:fillRect/>
          </a:stretch>
        </p:blipFill>
        <p:spPr bwMode="auto">
          <a:xfrm>
            <a:off x="3948113" y="4994275"/>
            <a:ext cx="28194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7CED2E-9F17-4D5C-9256-8B1516A741AE}"/>
              </a:ext>
            </a:extLst>
          </p:cNvPr>
          <p:cNvSpPr/>
          <p:nvPr/>
        </p:nvSpPr>
        <p:spPr>
          <a:xfrm>
            <a:off x="491530" y="549276"/>
            <a:ext cx="189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, she ,he , it,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, they ,you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3BE939B9-49C2-4926-A272-E3431480AFDC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3" name="Prostokąt zaokrąglony 2">
              <a:extLst>
                <a:ext uri="{FF2B5EF4-FFF2-40B4-BE49-F238E27FC236}">
                  <a16:creationId xmlns:a16="http://schemas.microsoft.com/office/drawing/2014/main" id="{1B6C128D-0303-48BD-9C97-20F4C513150D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ED5AB0D0-D8B4-4AB8-A5DE-11A946BB36EE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5" name="Prostokąt 3">
                <a:extLst>
                  <a:ext uri="{FF2B5EF4-FFF2-40B4-BE49-F238E27FC236}">
                    <a16:creationId xmlns:a16="http://schemas.microsoft.com/office/drawing/2014/main" id="{8AA4BAC9-A812-4663-8F2E-77AFA4BF5578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C9A2522C-3981-4F03-9E77-00B1550EE26F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7" name="Schemat blokowy: terminator 25">
                  <a:extLst>
                    <a:ext uri="{FF2B5EF4-FFF2-40B4-BE49-F238E27FC236}">
                      <a16:creationId xmlns:a16="http://schemas.microsoft.com/office/drawing/2014/main" id="{BAA3CAD5-8BAD-4AE7-B3D4-3E29370036C8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" name="Schemat blokowy: terminator 25">
                  <a:extLst>
                    <a:ext uri="{FF2B5EF4-FFF2-40B4-BE49-F238E27FC236}">
                      <a16:creationId xmlns:a16="http://schemas.microsoft.com/office/drawing/2014/main" id="{6E85263C-30A8-4E1B-ADAB-3E7CDAB9F0A9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" name="Schemat blokowy: terminator 25">
                  <a:extLst>
                    <a:ext uri="{FF2B5EF4-FFF2-40B4-BE49-F238E27FC236}">
                      <a16:creationId xmlns:a16="http://schemas.microsoft.com/office/drawing/2014/main" id="{375E9554-2C83-4B30-A877-02E341ECC1EB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Schemat blokowy: terminator 25">
                  <a:extLst>
                    <a:ext uri="{FF2B5EF4-FFF2-40B4-BE49-F238E27FC236}">
                      <a16:creationId xmlns:a16="http://schemas.microsoft.com/office/drawing/2014/main" id="{85B7736E-6169-4B4A-A047-AAAAD02C0499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" name="Schemat blokowy: terminator 25">
                  <a:extLst>
                    <a:ext uri="{FF2B5EF4-FFF2-40B4-BE49-F238E27FC236}">
                      <a16:creationId xmlns:a16="http://schemas.microsoft.com/office/drawing/2014/main" id="{8806061A-AE06-41BB-8EF3-895770EE878F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4099" name="Grupa 15">
            <a:extLst>
              <a:ext uri="{FF2B5EF4-FFF2-40B4-BE49-F238E27FC236}">
                <a16:creationId xmlns:a16="http://schemas.microsoft.com/office/drawing/2014/main" id="{77E3F1DC-9DA7-438E-B35C-01616D129935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13" name="Prostokąt zaokrąglony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0435271-454F-4DA4-945D-41E6FF6B3C35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Strzałka w lewo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D5FA72-E086-4207-8355-C5138CF9FF20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00" name="Grupa 23">
            <a:extLst>
              <a:ext uri="{FF2B5EF4-FFF2-40B4-BE49-F238E27FC236}">
                <a16:creationId xmlns:a16="http://schemas.microsoft.com/office/drawing/2014/main" id="{CC47613F-EA23-4676-B38E-72E8EF2F06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16" name="Prostokąt zaokrąglony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BC9C49F-0577-4B40-B698-6B4C42E8BBA1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F71FDB4-4593-4028-BF5A-0FC09FCDF4AE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" name="Picture 22">
            <a:extLst>
              <a:ext uri="{FF2B5EF4-FFF2-40B4-BE49-F238E27FC236}">
                <a16:creationId xmlns:a16="http://schemas.microsoft.com/office/drawing/2014/main" id="{2F4FC5A7-8382-4859-AAE2-E519739F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E5CE01A-CDEB-4EA2-934F-10BE5B81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60E83565-7C9D-4B45-A5D1-5D9F7201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1" y="1343026"/>
            <a:ext cx="6557963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A3DCF8B5-07C7-4E8A-84EB-B2196275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27577" r="25381" b="33221"/>
          <a:stretch>
            <a:fillRect/>
          </a:stretch>
        </p:blipFill>
        <p:spPr bwMode="auto">
          <a:xfrm>
            <a:off x="4367214" y="4695826"/>
            <a:ext cx="18684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9A8E0C-564F-4266-AF6B-040551DDEBDA}"/>
              </a:ext>
            </a:extLst>
          </p:cNvPr>
          <p:cNvSpPr/>
          <p:nvPr/>
        </p:nvSpPr>
        <p:spPr>
          <a:xfrm>
            <a:off x="491530" y="549276"/>
            <a:ext cx="189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, she ,he , it,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, they ,you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>
            <a:extLst>
              <a:ext uri="{FF2B5EF4-FFF2-40B4-BE49-F238E27FC236}">
                <a16:creationId xmlns:a16="http://schemas.microsoft.com/office/drawing/2014/main" id="{83189D12-F2CB-404B-8663-ABAC824C3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52563"/>
            <a:ext cx="6656388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a 22">
            <a:extLst>
              <a:ext uri="{FF2B5EF4-FFF2-40B4-BE49-F238E27FC236}">
                <a16:creationId xmlns:a16="http://schemas.microsoft.com/office/drawing/2014/main" id="{CF44216A-D806-4659-86DF-21870F2E4017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24" name="Prostokąt zaokrąglony 23">
              <a:extLst>
                <a:ext uri="{FF2B5EF4-FFF2-40B4-BE49-F238E27FC236}">
                  <a16:creationId xmlns:a16="http://schemas.microsoft.com/office/drawing/2014/main" id="{28BC247F-95B3-41BF-A2DE-D85635C630AF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5" name="Grupa 24">
              <a:extLst>
                <a:ext uri="{FF2B5EF4-FFF2-40B4-BE49-F238E27FC236}">
                  <a16:creationId xmlns:a16="http://schemas.microsoft.com/office/drawing/2014/main" id="{87F7A567-15F2-4775-984A-50B1D0E6CD84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26" name="Prostokąt 3">
                <a:extLst>
                  <a:ext uri="{FF2B5EF4-FFF2-40B4-BE49-F238E27FC236}">
                    <a16:creationId xmlns:a16="http://schemas.microsoft.com/office/drawing/2014/main" id="{2AB6861F-E93A-478C-A3B2-CB43DF1C54A9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7" name="Grupa 26">
                <a:extLst>
                  <a:ext uri="{FF2B5EF4-FFF2-40B4-BE49-F238E27FC236}">
                    <a16:creationId xmlns:a16="http://schemas.microsoft.com/office/drawing/2014/main" id="{3336F997-C04D-4753-A693-46C67FE0A365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28" name="Schemat blokowy: terminator 25">
                  <a:extLst>
                    <a:ext uri="{FF2B5EF4-FFF2-40B4-BE49-F238E27FC236}">
                      <a16:creationId xmlns:a16="http://schemas.microsoft.com/office/drawing/2014/main" id="{51D3542B-1ABB-429E-A857-A28A2403F440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9" name="Schemat blokowy: terminator 25">
                  <a:extLst>
                    <a:ext uri="{FF2B5EF4-FFF2-40B4-BE49-F238E27FC236}">
                      <a16:creationId xmlns:a16="http://schemas.microsoft.com/office/drawing/2014/main" id="{E02468BA-12D9-44D4-B05B-876805652F13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" name="Schemat blokowy: terminator 25">
                  <a:extLst>
                    <a:ext uri="{FF2B5EF4-FFF2-40B4-BE49-F238E27FC236}">
                      <a16:creationId xmlns:a16="http://schemas.microsoft.com/office/drawing/2014/main" id="{7F86A72E-3C14-4F9B-98DC-586285F66340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1" name="Schemat blokowy: terminator 25">
                  <a:extLst>
                    <a:ext uri="{FF2B5EF4-FFF2-40B4-BE49-F238E27FC236}">
                      <a16:creationId xmlns:a16="http://schemas.microsoft.com/office/drawing/2014/main" id="{BB9F77FD-810E-48A3-9B1D-61CE70A8F073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Schemat blokowy: terminator 25">
                  <a:extLst>
                    <a:ext uri="{FF2B5EF4-FFF2-40B4-BE49-F238E27FC236}">
                      <a16:creationId xmlns:a16="http://schemas.microsoft.com/office/drawing/2014/main" id="{AA4537C7-C270-4A31-893A-B1C21A8BC883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5124" name="Grupa 15">
            <a:extLst>
              <a:ext uri="{FF2B5EF4-FFF2-40B4-BE49-F238E27FC236}">
                <a16:creationId xmlns:a16="http://schemas.microsoft.com/office/drawing/2014/main" id="{8FCB61DF-ECCE-40E2-A47B-F24A21CFA8A7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34" name="Prostokąt zaokrąglony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2F20F0D-A742-40B0-89A3-679658105EAF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Strzałka w lewo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F9CE44F-C963-4FEE-B553-3012869C7AC2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125" name="Grupa 23">
            <a:extLst>
              <a:ext uri="{FF2B5EF4-FFF2-40B4-BE49-F238E27FC236}">
                <a16:creationId xmlns:a16="http://schemas.microsoft.com/office/drawing/2014/main" id="{ECAFBF55-9521-4336-9002-A4CB7A0E97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37" name="Prostokąt zaokrąglony 3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1E11085-28EE-4DBE-AB84-AB855A1B0F9D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E50E89D-B618-4CAF-B8E7-D42B10ADA5F9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9" name="Picture 22">
            <a:extLst>
              <a:ext uri="{FF2B5EF4-FFF2-40B4-BE49-F238E27FC236}">
                <a16:creationId xmlns:a16="http://schemas.microsoft.com/office/drawing/2014/main" id="{FA8EC010-BC68-429F-BAA7-5D2E52E9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>
            <a:extLst>
              <a:ext uri="{FF2B5EF4-FFF2-40B4-BE49-F238E27FC236}">
                <a16:creationId xmlns:a16="http://schemas.microsoft.com/office/drawing/2014/main" id="{90AED069-E1C3-4704-8CDF-398139C7A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2E495B94-97A9-4B67-AB97-64BE5F8C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3" t="25250" r="18927" b="30232"/>
          <a:stretch>
            <a:fillRect/>
          </a:stretch>
        </p:blipFill>
        <p:spPr bwMode="auto">
          <a:xfrm>
            <a:off x="3792539" y="4695826"/>
            <a:ext cx="26701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12A60181-0EC8-4868-BA99-4EDCE987E15F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6" name="Prostokąt zaokrąglony 5">
              <a:extLst>
                <a:ext uri="{FF2B5EF4-FFF2-40B4-BE49-F238E27FC236}">
                  <a16:creationId xmlns:a16="http://schemas.microsoft.com/office/drawing/2014/main" id="{B6063C0F-A58D-4CE5-BAA6-061DB6D42D6E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0F154F37-3BBD-42CD-BD90-B6A4DBBE9FAE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8" name="Prostokąt 3">
                <a:extLst>
                  <a:ext uri="{FF2B5EF4-FFF2-40B4-BE49-F238E27FC236}">
                    <a16:creationId xmlns:a16="http://schemas.microsoft.com/office/drawing/2014/main" id="{853D24F8-93D7-4CEC-A551-F09C0092AC57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9" name="Grupa 8">
                <a:extLst>
                  <a:ext uri="{FF2B5EF4-FFF2-40B4-BE49-F238E27FC236}">
                    <a16:creationId xmlns:a16="http://schemas.microsoft.com/office/drawing/2014/main" id="{79D344F0-77A0-4A60-A5D1-44B6910D1A2D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10" name="Schemat blokowy: terminator 25">
                  <a:extLst>
                    <a:ext uri="{FF2B5EF4-FFF2-40B4-BE49-F238E27FC236}">
                      <a16:creationId xmlns:a16="http://schemas.microsoft.com/office/drawing/2014/main" id="{DD923269-4277-4100-AA5D-044EB79A0201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" name="Schemat blokowy: terminator 25">
                  <a:extLst>
                    <a:ext uri="{FF2B5EF4-FFF2-40B4-BE49-F238E27FC236}">
                      <a16:creationId xmlns:a16="http://schemas.microsoft.com/office/drawing/2014/main" id="{CBC94888-D165-45CA-830C-A499A2E8CB02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" name="Schemat blokowy: terminator 25">
                  <a:extLst>
                    <a:ext uri="{FF2B5EF4-FFF2-40B4-BE49-F238E27FC236}">
                      <a16:creationId xmlns:a16="http://schemas.microsoft.com/office/drawing/2014/main" id="{238C03C4-9935-43A3-9C87-C9788FDE288E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3" name="Schemat blokowy: terminator 25">
                  <a:extLst>
                    <a:ext uri="{FF2B5EF4-FFF2-40B4-BE49-F238E27FC236}">
                      <a16:creationId xmlns:a16="http://schemas.microsoft.com/office/drawing/2014/main" id="{C2AB8D24-21A9-489E-B58C-A77B792F4C4F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" name="Schemat blokowy: terminator 25">
                  <a:extLst>
                    <a:ext uri="{FF2B5EF4-FFF2-40B4-BE49-F238E27FC236}">
                      <a16:creationId xmlns:a16="http://schemas.microsoft.com/office/drawing/2014/main" id="{31854AD0-8C7A-4A0F-8BF6-FFE667C07AFC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6147" name="Grupa 15">
            <a:extLst>
              <a:ext uri="{FF2B5EF4-FFF2-40B4-BE49-F238E27FC236}">
                <a16:creationId xmlns:a16="http://schemas.microsoft.com/office/drawing/2014/main" id="{49C02521-EA10-467D-98D7-5C6BBE191DB5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16" name="Prostokąt zaokrąglony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791D9FB-DC32-4E17-8177-DF5AA9EF76ED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Strzałka w lewo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67C393F-AFA3-44DE-BD27-5D4B8D5E0694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148" name="Grupa 23">
            <a:extLst>
              <a:ext uri="{FF2B5EF4-FFF2-40B4-BE49-F238E27FC236}">
                <a16:creationId xmlns:a16="http://schemas.microsoft.com/office/drawing/2014/main" id="{E1AB4D07-B719-4625-B4B3-381E27C0085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19" name="Prostokąt zaokrąglony 1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67F48E9-C073-4E35-A9D3-C4E6921E0192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7B065A5-2D10-46D2-A53D-922EFDADB395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1" name="Picture 22">
            <a:extLst>
              <a:ext uri="{FF2B5EF4-FFF2-40B4-BE49-F238E27FC236}">
                <a16:creationId xmlns:a16="http://schemas.microsoft.com/office/drawing/2014/main" id="{79A3E36E-55DD-46F1-9C93-DCD7E94D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D561D67E-69FF-4FA8-94EB-3586433AD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4B5AE51-2E11-44EF-ADF1-3929A39E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339850"/>
            <a:ext cx="457676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7D223239-60EB-4E33-8A12-45032859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27576" r="23030" b="30232"/>
          <a:stretch>
            <a:fillRect/>
          </a:stretch>
        </p:blipFill>
        <p:spPr bwMode="auto">
          <a:xfrm>
            <a:off x="2111376" y="1565276"/>
            <a:ext cx="204311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3635F5-965A-466E-AE10-5A5CCCCD634D}"/>
              </a:ext>
            </a:extLst>
          </p:cNvPr>
          <p:cNvSpPr/>
          <p:nvPr/>
        </p:nvSpPr>
        <p:spPr>
          <a:xfrm>
            <a:off x="491530" y="549276"/>
            <a:ext cx="1899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, she ,he , it,</a:t>
            </a:r>
          </a:p>
          <a:p>
            <a:pPr algn="ctr"/>
            <a:r>
              <a:rPr lang="en-US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, they ,you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3DD9C60B-AA1D-4048-9BFD-A0F1A67065CF}"/>
              </a:ext>
            </a:extLst>
          </p:cNvPr>
          <p:cNvGrpSpPr>
            <a:grpSpLocks/>
          </p:cNvGrpSpPr>
          <p:nvPr/>
        </p:nvGrpSpPr>
        <p:grpSpPr bwMode="auto">
          <a:xfrm>
            <a:off x="9109075" y="3490913"/>
            <a:ext cx="647700" cy="647700"/>
            <a:chOff x="-2047717" y="4568963"/>
            <a:chExt cx="723319" cy="725199"/>
          </a:xfrm>
        </p:grpSpPr>
        <p:sp>
          <p:nvSpPr>
            <p:cNvPr id="3" name="Prostokąt zaokrąglony 2">
              <a:extLst>
                <a:ext uri="{FF2B5EF4-FFF2-40B4-BE49-F238E27FC236}">
                  <a16:creationId xmlns:a16="http://schemas.microsoft.com/office/drawing/2014/main" id="{CA873481-1CD4-4E19-8296-38C07345CA16}"/>
                </a:ext>
              </a:extLst>
            </p:cNvPr>
            <p:cNvSpPr/>
            <p:nvPr/>
          </p:nvSpPr>
          <p:spPr bwMode="auto">
            <a:xfrm>
              <a:off x="-2047717" y="4568963"/>
              <a:ext cx="723319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7A8F4CE7-A216-45F2-9155-8253F708F147}"/>
                </a:ext>
              </a:extLst>
            </p:cNvPr>
            <p:cNvGrpSpPr/>
            <p:nvPr/>
          </p:nvGrpSpPr>
          <p:grpSpPr bwMode="auto">
            <a:xfrm>
              <a:off x="-1981213" y="4683804"/>
              <a:ext cx="640003" cy="478648"/>
              <a:chOff x="2870329" y="1047257"/>
              <a:chExt cx="705895" cy="479222"/>
            </a:xfrm>
            <a:solidFill>
              <a:schemeClr val="bg1"/>
            </a:solidFill>
          </p:grpSpPr>
          <p:sp>
            <p:nvSpPr>
              <p:cNvPr id="5" name="Prostokąt 3">
                <a:extLst>
                  <a:ext uri="{FF2B5EF4-FFF2-40B4-BE49-F238E27FC236}">
                    <a16:creationId xmlns:a16="http://schemas.microsoft.com/office/drawing/2014/main" id="{18EC090B-8ED1-46BB-B0BD-FBC5FAF9A7BB}"/>
                  </a:ext>
                </a:extLst>
              </p:cNvPr>
              <p:cNvSpPr/>
              <p:nvPr/>
            </p:nvSpPr>
            <p:spPr bwMode="auto">
              <a:xfrm>
                <a:off x="2870329" y="1047257"/>
                <a:ext cx="480568" cy="479222"/>
              </a:xfrm>
              <a:custGeom>
                <a:avLst/>
                <a:gdLst>
                  <a:gd name="connsiteX0" fmla="*/ 0 w 504056"/>
                  <a:gd name="connsiteY0" fmla="*/ 0 h 1080120"/>
                  <a:gd name="connsiteX1" fmla="*/ 504056 w 504056"/>
                  <a:gd name="connsiteY1" fmla="*/ 0 h 1080120"/>
                  <a:gd name="connsiteX2" fmla="*/ 504056 w 504056"/>
                  <a:gd name="connsiteY2" fmla="*/ 1080120 h 1080120"/>
                  <a:gd name="connsiteX3" fmla="*/ 0 w 504056"/>
                  <a:gd name="connsiteY3" fmla="*/ 1080120 h 1080120"/>
                  <a:gd name="connsiteX4" fmla="*/ 0 w 504056"/>
                  <a:gd name="connsiteY4" fmla="*/ 0 h 1080120"/>
                  <a:gd name="connsiteX0" fmla="*/ 0 w 1229192"/>
                  <a:gd name="connsiteY0" fmla="*/ 0 h 1600338"/>
                  <a:gd name="connsiteX1" fmla="*/ 504056 w 1229192"/>
                  <a:gd name="connsiteY1" fmla="*/ 0 h 1600338"/>
                  <a:gd name="connsiteX2" fmla="*/ 1229145 w 1229192"/>
                  <a:gd name="connsiteY2" fmla="*/ 1600338 h 1600338"/>
                  <a:gd name="connsiteX3" fmla="*/ 504056 w 1229192"/>
                  <a:gd name="connsiteY3" fmla="*/ 1080120 h 1600338"/>
                  <a:gd name="connsiteX4" fmla="*/ 0 w 1229192"/>
                  <a:gd name="connsiteY4" fmla="*/ 1080120 h 1600338"/>
                  <a:gd name="connsiteX5" fmla="*/ 0 w 1229192"/>
                  <a:gd name="connsiteY5" fmla="*/ 0 h 1600338"/>
                  <a:gd name="connsiteX0" fmla="*/ 0 w 1260798"/>
                  <a:gd name="connsiteY0" fmla="*/ 465926 h 2066264"/>
                  <a:gd name="connsiteX1" fmla="*/ 504056 w 1260798"/>
                  <a:gd name="connsiteY1" fmla="*/ 465926 h 2066264"/>
                  <a:gd name="connsiteX2" fmla="*/ 1144738 w 1260798"/>
                  <a:gd name="connsiteY2" fmla="*/ 54584 h 2066264"/>
                  <a:gd name="connsiteX3" fmla="*/ 1229145 w 1260798"/>
                  <a:gd name="connsiteY3" fmla="*/ 2066264 h 2066264"/>
                  <a:gd name="connsiteX4" fmla="*/ 504056 w 1260798"/>
                  <a:gd name="connsiteY4" fmla="*/ 1546046 h 2066264"/>
                  <a:gd name="connsiteX5" fmla="*/ 0 w 1260798"/>
                  <a:gd name="connsiteY5" fmla="*/ 1546046 h 2066264"/>
                  <a:gd name="connsiteX6" fmla="*/ 0 w 1260798"/>
                  <a:gd name="connsiteY6" fmla="*/ 465926 h 2066264"/>
                  <a:gd name="connsiteX0" fmla="*/ 0 w 1260798"/>
                  <a:gd name="connsiteY0" fmla="*/ 478660 h 2078998"/>
                  <a:gd name="connsiteX1" fmla="*/ 504056 w 1260798"/>
                  <a:gd name="connsiteY1" fmla="*/ 478660 h 2078998"/>
                  <a:gd name="connsiteX2" fmla="*/ 1144738 w 1260798"/>
                  <a:gd name="connsiteY2" fmla="*/ 67318 h 2078998"/>
                  <a:gd name="connsiteX3" fmla="*/ 1229145 w 1260798"/>
                  <a:gd name="connsiteY3" fmla="*/ 2078998 h 2078998"/>
                  <a:gd name="connsiteX4" fmla="*/ 504056 w 1260798"/>
                  <a:gd name="connsiteY4" fmla="*/ 1558780 h 2078998"/>
                  <a:gd name="connsiteX5" fmla="*/ 0 w 1260798"/>
                  <a:gd name="connsiteY5" fmla="*/ 1558780 h 2078998"/>
                  <a:gd name="connsiteX6" fmla="*/ 0 w 1260798"/>
                  <a:gd name="connsiteY6" fmla="*/ 478660 h 2078998"/>
                  <a:gd name="connsiteX0" fmla="*/ 0 w 1260798"/>
                  <a:gd name="connsiteY0" fmla="*/ 478660 h 2086028"/>
                  <a:gd name="connsiteX1" fmla="*/ 504056 w 1260798"/>
                  <a:gd name="connsiteY1" fmla="*/ 478660 h 2086028"/>
                  <a:gd name="connsiteX2" fmla="*/ 1144738 w 1260798"/>
                  <a:gd name="connsiteY2" fmla="*/ 67318 h 2086028"/>
                  <a:gd name="connsiteX3" fmla="*/ 1229145 w 1260798"/>
                  <a:gd name="connsiteY3" fmla="*/ 2078998 h 2086028"/>
                  <a:gd name="connsiteX4" fmla="*/ 504056 w 1260798"/>
                  <a:gd name="connsiteY4" fmla="*/ 1558780 h 2086028"/>
                  <a:gd name="connsiteX5" fmla="*/ 0 w 1260798"/>
                  <a:gd name="connsiteY5" fmla="*/ 1558780 h 2086028"/>
                  <a:gd name="connsiteX6" fmla="*/ 0 w 1260798"/>
                  <a:gd name="connsiteY6" fmla="*/ 478660 h 2086028"/>
                  <a:gd name="connsiteX0" fmla="*/ 0 w 1292031"/>
                  <a:gd name="connsiteY0" fmla="*/ 478660 h 2086028"/>
                  <a:gd name="connsiteX1" fmla="*/ 504056 w 1292031"/>
                  <a:gd name="connsiteY1" fmla="*/ 478660 h 2086028"/>
                  <a:gd name="connsiteX2" fmla="*/ 1144738 w 1292031"/>
                  <a:gd name="connsiteY2" fmla="*/ 67318 h 2086028"/>
                  <a:gd name="connsiteX3" fmla="*/ 1229145 w 1292031"/>
                  <a:gd name="connsiteY3" fmla="*/ 2078998 h 2086028"/>
                  <a:gd name="connsiteX4" fmla="*/ 504056 w 1292031"/>
                  <a:gd name="connsiteY4" fmla="*/ 1558780 h 2086028"/>
                  <a:gd name="connsiteX5" fmla="*/ 0 w 1292031"/>
                  <a:gd name="connsiteY5" fmla="*/ 1558780 h 2086028"/>
                  <a:gd name="connsiteX6" fmla="*/ 0 w 1292031"/>
                  <a:gd name="connsiteY6" fmla="*/ 478660 h 2086028"/>
                  <a:gd name="connsiteX0" fmla="*/ 0 w 1306703"/>
                  <a:gd name="connsiteY0" fmla="*/ 478660 h 2086028"/>
                  <a:gd name="connsiteX1" fmla="*/ 504056 w 1306703"/>
                  <a:gd name="connsiteY1" fmla="*/ 478660 h 2086028"/>
                  <a:gd name="connsiteX2" fmla="*/ 1144738 w 1306703"/>
                  <a:gd name="connsiteY2" fmla="*/ 67318 h 2086028"/>
                  <a:gd name="connsiteX3" fmla="*/ 1229145 w 1306703"/>
                  <a:gd name="connsiteY3" fmla="*/ 2078998 h 2086028"/>
                  <a:gd name="connsiteX4" fmla="*/ 504056 w 1306703"/>
                  <a:gd name="connsiteY4" fmla="*/ 1558780 h 2086028"/>
                  <a:gd name="connsiteX5" fmla="*/ 0 w 1306703"/>
                  <a:gd name="connsiteY5" fmla="*/ 1558780 h 2086028"/>
                  <a:gd name="connsiteX6" fmla="*/ 0 w 1306703"/>
                  <a:gd name="connsiteY6" fmla="*/ 478660 h 2086028"/>
                  <a:gd name="connsiteX0" fmla="*/ 0 w 1274087"/>
                  <a:gd name="connsiteY0" fmla="*/ 478660 h 2030722"/>
                  <a:gd name="connsiteX1" fmla="*/ 504056 w 1274087"/>
                  <a:gd name="connsiteY1" fmla="*/ 478660 h 2030722"/>
                  <a:gd name="connsiteX2" fmla="*/ 1144738 w 1274087"/>
                  <a:gd name="connsiteY2" fmla="*/ 67318 h 2030722"/>
                  <a:gd name="connsiteX3" fmla="*/ 1172874 w 1274087"/>
                  <a:gd name="connsiteY3" fmla="*/ 2022728 h 2030722"/>
                  <a:gd name="connsiteX4" fmla="*/ 504056 w 1274087"/>
                  <a:gd name="connsiteY4" fmla="*/ 1558780 h 2030722"/>
                  <a:gd name="connsiteX5" fmla="*/ 0 w 1274087"/>
                  <a:gd name="connsiteY5" fmla="*/ 1558780 h 2030722"/>
                  <a:gd name="connsiteX6" fmla="*/ 0 w 1274087"/>
                  <a:gd name="connsiteY6" fmla="*/ 478660 h 2030722"/>
                  <a:gd name="connsiteX0" fmla="*/ 50018 w 1324105"/>
                  <a:gd name="connsiteY0" fmla="*/ 478660 h 2030722"/>
                  <a:gd name="connsiteX1" fmla="*/ 554074 w 1324105"/>
                  <a:gd name="connsiteY1" fmla="*/ 478660 h 2030722"/>
                  <a:gd name="connsiteX2" fmla="*/ 1194756 w 1324105"/>
                  <a:gd name="connsiteY2" fmla="*/ 67318 h 2030722"/>
                  <a:gd name="connsiteX3" fmla="*/ 1222892 w 1324105"/>
                  <a:gd name="connsiteY3" fmla="*/ 2022728 h 2030722"/>
                  <a:gd name="connsiteX4" fmla="*/ 554074 w 1324105"/>
                  <a:gd name="connsiteY4" fmla="*/ 1558780 h 2030722"/>
                  <a:gd name="connsiteX5" fmla="*/ 50018 w 1324105"/>
                  <a:gd name="connsiteY5" fmla="*/ 1558780 h 2030722"/>
                  <a:gd name="connsiteX6" fmla="*/ 50018 w 1324105"/>
                  <a:gd name="connsiteY6" fmla="*/ 478660 h 2030722"/>
                  <a:gd name="connsiteX0" fmla="*/ 74228 w 1348315"/>
                  <a:gd name="connsiteY0" fmla="*/ 478660 h 2030722"/>
                  <a:gd name="connsiteX1" fmla="*/ 578284 w 1348315"/>
                  <a:gd name="connsiteY1" fmla="*/ 478660 h 2030722"/>
                  <a:gd name="connsiteX2" fmla="*/ 1218966 w 1348315"/>
                  <a:gd name="connsiteY2" fmla="*/ 67318 h 2030722"/>
                  <a:gd name="connsiteX3" fmla="*/ 1247102 w 1348315"/>
                  <a:gd name="connsiteY3" fmla="*/ 2022728 h 2030722"/>
                  <a:gd name="connsiteX4" fmla="*/ 578284 w 1348315"/>
                  <a:gd name="connsiteY4" fmla="*/ 1558780 h 2030722"/>
                  <a:gd name="connsiteX5" fmla="*/ 74228 w 1348315"/>
                  <a:gd name="connsiteY5" fmla="*/ 1558780 h 2030722"/>
                  <a:gd name="connsiteX6" fmla="*/ 74228 w 1348315"/>
                  <a:gd name="connsiteY6" fmla="*/ 478660 h 2030722"/>
                  <a:gd name="connsiteX0" fmla="*/ 74228 w 1348315"/>
                  <a:gd name="connsiteY0" fmla="*/ 484603 h 2036665"/>
                  <a:gd name="connsiteX1" fmla="*/ 578284 w 1348315"/>
                  <a:gd name="connsiteY1" fmla="*/ 484603 h 2036665"/>
                  <a:gd name="connsiteX2" fmla="*/ 1218966 w 1348315"/>
                  <a:gd name="connsiteY2" fmla="*/ 73261 h 2036665"/>
                  <a:gd name="connsiteX3" fmla="*/ 1247102 w 1348315"/>
                  <a:gd name="connsiteY3" fmla="*/ 2028671 h 2036665"/>
                  <a:gd name="connsiteX4" fmla="*/ 578284 w 1348315"/>
                  <a:gd name="connsiteY4" fmla="*/ 1564723 h 2036665"/>
                  <a:gd name="connsiteX5" fmla="*/ 74228 w 1348315"/>
                  <a:gd name="connsiteY5" fmla="*/ 1564723 h 2036665"/>
                  <a:gd name="connsiteX6" fmla="*/ 74228 w 1348315"/>
                  <a:gd name="connsiteY6" fmla="*/ 484603 h 2036665"/>
                  <a:gd name="connsiteX0" fmla="*/ 74228 w 1385422"/>
                  <a:gd name="connsiteY0" fmla="*/ 525951 h 2078013"/>
                  <a:gd name="connsiteX1" fmla="*/ 578284 w 1385422"/>
                  <a:gd name="connsiteY1" fmla="*/ 525951 h 2078013"/>
                  <a:gd name="connsiteX2" fmla="*/ 1284565 w 1385422"/>
                  <a:gd name="connsiteY2" fmla="*/ 69030 h 2078013"/>
                  <a:gd name="connsiteX3" fmla="*/ 1247102 w 1385422"/>
                  <a:gd name="connsiteY3" fmla="*/ 2070019 h 2078013"/>
                  <a:gd name="connsiteX4" fmla="*/ 578284 w 1385422"/>
                  <a:gd name="connsiteY4" fmla="*/ 1606071 h 2078013"/>
                  <a:gd name="connsiteX5" fmla="*/ 74228 w 1385422"/>
                  <a:gd name="connsiteY5" fmla="*/ 1606071 h 2078013"/>
                  <a:gd name="connsiteX6" fmla="*/ 74228 w 1385422"/>
                  <a:gd name="connsiteY6" fmla="*/ 525951 h 2078013"/>
                  <a:gd name="connsiteX0" fmla="*/ 74228 w 1391151"/>
                  <a:gd name="connsiteY0" fmla="*/ 525951 h 2308957"/>
                  <a:gd name="connsiteX1" fmla="*/ 578284 w 1391151"/>
                  <a:gd name="connsiteY1" fmla="*/ 525951 h 2308957"/>
                  <a:gd name="connsiteX2" fmla="*/ 1284565 w 1391151"/>
                  <a:gd name="connsiteY2" fmla="*/ 69030 h 2308957"/>
                  <a:gd name="connsiteX3" fmla="*/ 1262265 w 1391151"/>
                  <a:gd name="connsiteY3" fmla="*/ 2303871 h 2308957"/>
                  <a:gd name="connsiteX4" fmla="*/ 578284 w 1391151"/>
                  <a:gd name="connsiteY4" fmla="*/ 1606071 h 2308957"/>
                  <a:gd name="connsiteX5" fmla="*/ 74228 w 1391151"/>
                  <a:gd name="connsiteY5" fmla="*/ 1606071 h 2308957"/>
                  <a:gd name="connsiteX6" fmla="*/ 74228 w 1391151"/>
                  <a:gd name="connsiteY6" fmla="*/ 525951 h 2308957"/>
                  <a:gd name="connsiteX0" fmla="*/ 74228 w 1400587"/>
                  <a:gd name="connsiteY0" fmla="*/ 723823 h 2506829"/>
                  <a:gd name="connsiteX1" fmla="*/ 578284 w 1400587"/>
                  <a:gd name="connsiteY1" fmla="*/ 723823 h 2506829"/>
                  <a:gd name="connsiteX2" fmla="*/ 1299729 w 1400587"/>
                  <a:gd name="connsiteY2" fmla="*/ 54310 h 2506829"/>
                  <a:gd name="connsiteX3" fmla="*/ 1262265 w 1400587"/>
                  <a:gd name="connsiteY3" fmla="*/ 2501743 h 2506829"/>
                  <a:gd name="connsiteX4" fmla="*/ 578284 w 1400587"/>
                  <a:gd name="connsiteY4" fmla="*/ 1803943 h 2506829"/>
                  <a:gd name="connsiteX5" fmla="*/ 74228 w 1400587"/>
                  <a:gd name="connsiteY5" fmla="*/ 1803943 h 2506829"/>
                  <a:gd name="connsiteX6" fmla="*/ 74228 w 1400587"/>
                  <a:gd name="connsiteY6" fmla="*/ 723823 h 2506829"/>
                  <a:gd name="connsiteX0" fmla="*/ 74228 w 1368678"/>
                  <a:gd name="connsiteY0" fmla="*/ 723823 h 2506829"/>
                  <a:gd name="connsiteX1" fmla="*/ 578284 w 1368678"/>
                  <a:gd name="connsiteY1" fmla="*/ 723823 h 2506829"/>
                  <a:gd name="connsiteX2" fmla="*/ 1299729 w 1368678"/>
                  <a:gd name="connsiteY2" fmla="*/ 54310 h 2506829"/>
                  <a:gd name="connsiteX3" fmla="*/ 1262265 w 1368678"/>
                  <a:gd name="connsiteY3" fmla="*/ 2501743 h 2506829"/>
                  <a:gd name="connsiteX4" fmla="*/ 578284 w 1368678"/>
                  <a:gd name="connsiteY4" fmla="*/ 1803943 h 2506829"/>
                  <a:gd name="connsiteX5" fmla="*/ 74228 w 1368678"/>
                  <a:gd name="connsiteY5" fmla="*/ 1803943 h 2506829"/>
                  <a:gd name="connsiteX6" fmla="*/ 74228 w 1368678"/>
                  <a:gd name="connsiteY6" fmla="*/ 723823 h 2506829"/>
                  <a:gd name="connsiteX0" fmla="*/ 74228 w 1391372"/>
                  <a:gd name="connsiteY0" fmla="*/ 723823 h 2506829"/>
                  <a:gd name="connsiteX1" fmla="*/ 578284 w 1391372"/>
                  <a:gd name="connsiteY1" fmla="*/ 723823 h 2506829"/>
                  <a:gd name="connsiteX2" fmla="*/ 1299729 w 1391372"/>
                  <a:gd name="connsiteY2" fmla="*/ 54310 h 2506829"/>
                  <a:gd name="connsiteX3" fmla="*/ 1307755 w 1391372"/>
                  <a:gd name="connsiteY3" fmla="*/ 2501743 h 2506829"/>
                  <a:gd name="connsiteX4" fmla="*/ 578284 w 1391372"/>
                  <a:gd name="connsiteY4" fmla="*/ 1803943 h 2506829"/>
                  <a:gd name="connsiteX5" fmla="*/ 74228 w 1391372"/>
                  <a:gd name="connsiteY5" fmla="*/ 1803943 h 2506829"/>
                  <a:gd name="connsiteX6" fmla="*/ 74228 w 1391372"/>
                  <a:gd name="connsiteY6" fmla="*/ 723823 h 2506829"/>
                  <a:gd name="connsiteX0" fmla="*/ 74228 w 1373506"/>
                  <a:gd name="connsiteY0" fmla="*/ 723823 h 2506829"/>
                  <a:gd name="connsiteX1" fmla="*/ 578284 w 1373506"/>
                  <a:gd name="connsiteY1" fmla="*/ 723823 h 2506829"/>
                  <a:gd name="connsiteX2" fmla="*/ 1299729 w 1373506"/>
                  <a:gd name="connsiteY2" fmla="*/ 54310 h 2506829"/>
                  <a:gd name="connsiteX3" fmla="*/ 1307755 w 1373506"/>
                  <a:gd name="connsiteY3" fmla="*/ 2501743 h 2506829"/>
                  <a:gd name="connsiteX4" fmla="*/ 578284 w 1373506"/>
                  <a:gd name="connsiteY4" fmla="*/ 1803943 h 2506829"/>
                  <a:gd name="connsiteX5" fmla="*/ 74228 w 1373506"/>
                  <a:gd name="connsiteY5" fmla="*/ 1803943 h 2506829"/>
                  <a:gd name="connsiteX6" fmla="*/ 74228 w 1373506"/>
                  <a:gd name="connsiteY6" fmla="*/ 723823 h 2506829"/>
                  <a:gd name="connsiteX0" fmla="*/ 86594 w 1385872"/>
                  <a:gd name="connsiteY0" fmla="*/ 723823 h 2506829"/>
                  <a:gd name="connsiteX1" fmla="*/ 590650 w 1385872"/>
                  <a:gd name="connsiteY1" fmla="*/ 723823 h 2506829"/>
                  <a:gd name="connsiteX2" fmla="*/ 1312095 w 1385872"/>
                  <a:gd name="connsiteY2" fmla="*/ 54310 h 2506829"/>
                  <a:gd name="connsiteX3" fmla="*/ 1320121 w 1385872"/>
                  <a:gd name="connsiteY3" fmla="*/ 2501743 h 2506829"/>
                  <a:gd name="connsiteX4" fmla="*/ 590650 w 1385872"/>
                  <a:gd name="connsiteY4" fmla="*/ 1803943 h 2506829"/>
                  <a:gd name="connsiteX5" fmla="*/ 86594 w 1385872"/>
                  <a:gd name="connsiteY5" fmla="*/ 1803943 h 2506829"/>
                  <a:gd name="connsiteX6" fmla="*/ 86594 w 1385872"/>
                  <a:gd name="connsiteY6" fmla="*/ 723823 h 2506829"/>
                  <a:gd name="connsiteX0" fmla="*/ 113752 w 1413030"/>
                  <a:gd name="connsiteY0" fmla="*/ 723823 h 2506829"/>
                  <a:gd name="connsiteX1" fmla="*/ 617808 w 1413030"/>
                  <a:gd name="connsiteY1" fmla="*/ 723823 h 2506829"/>
                  <a:gd name="connsiteX2" fmla="*/ 1339253 w 1413030"/>
                  <a:gd name="connsiteY2" fmla="*/ 54310 h 2506829"/>
                  <a:gd name="connsiteX3" fmla="*/ 1347279 w 1413030"/>
                  <a:gd name="connsiteY3" fmla="*/ 2501743 h 2506829"/>
                  <a:gd name="connsiteX4" fmla="*/ 617808 w 1413030"/>
                  <a:gd name="connsiteY4" fmla="*/ 1803943 h 2506829"/>
                  <a:gd name="connsiteX5" fmla="*/ 113752 w 1413030"/>
                  <a:gd name="connsiteY5" fmla="*/ 1803943 h 2506829"/>
                  <a:gd name="connsiteX6" fmla="*/ 113752 w 1413030"/>
                  <a:gd name="connsiteY6" fmla="*/ 723823 h 25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3030" h="2506829">
                    <a:moveTo>
                      <a:pt x="113752" y="723823"/>
                    </a:moveTo>
                    <a:lnTo>
                      <a:pt x="617808" y="723823"/>
                    </a:lnTo>
                    <a:cubicBezTo>
                      <a:pt x="761705" y="582584"/>
                      <a:pt x="1218405" y="-212413"/>
                      <a:pt x="1339253" y="54310"/>
                    </a:cubicBezTo>
                    <a:cubicBezTo>
                      <a:pt x="1440554" y="299773"/>
                      <a:pt x="1432017" y="2285202"/>
                      <a:pt x="1347279" y="2501743"/>
                    </a:cubicBezTo>
                    <a:cubicBezTo>
                      <a:pt x="1105583" y="2567488"/>
                      <a:pt x="859504" y="1977349"/>
                      <a:pt x="617808" y="1803943"/>
                    </a:cubicBezTo>
                    <a:lnTo>
                      <a:pt x="113752" y="1803943"/>
                    </a:lnTo>
                    <a:cubicBezTo>
                      <a:pt x="-29116" y="1817171"/>
                      <a:pt x="-46471" y="675268"/>
                      <a:pt x="113752" y="723823"/>
                    </a:cubicBezTo>
                    <a:close/>
                  </a:path>
                </a:pathLst>
              </a:custGeom>
              <a:solidFill>
                <a:srgbClr val="54001C"/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" name="Grupa 5">
                <a:extLst>
                  <a:ext uri="{FF2B5EF4-FFF2-40B4-BE49-F238E27FC236}">
                    <a16:creationId xmlns:a16="http://schemas.microsoft.com/office/drawing/2014/main" id="{2472FCAC-2FFC-4568-A190-ED055837E00C}"/>
                  </a:ext>
                </a:extLst>
              </p:cNvPr>
              <p:cNvGrpSpPr/>
              <p:nvPr/>
            </p:nvGrpSpPr>
            <p:grpSpPr>
              <a:xfrm>
                <a:off x="3396224" y="1087085"/>
                <a:ext cx="180000" cy="396862"/>
                <a:chOff x="8874998" y="2586231"/>
                <a:chExt cx="730433" cy="1332721"/>
              </a:xfrm>
              <a:grpFill/>
            </p:grpSpPr>
            <p:sp>
              <p:nvSpPr>
                <p:cNvPr id="7" name="Schemat blokowy: terminator 25">
                  <a:extLst>
                    <a:ext uri="{FF2B5EF4-FFF2-40B4-BE49-F238E27FC236}">
                      <a16:creationId xmlns:a16="http://schemas.microsoft.com/office/drawing/2014/main" id="{736F378D-637E-47F4-9F5B-21D62EDEC0C5}"/>
                    </a:ext>
                  </a:extLst>
                </p:cNvPr>
                <p:cNvSpPr/>
                <p:nvPr/>
              </p:nvSpPr>
              <p:spPr>
                <a:xfrm rot="19800000">
                  <a:off x="8874998" y="2586231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" name="Schemat blokowy: terminator 25">
                  <a:extLst>
                    <a:ext uri="{FF2B5EF4-FFF2-40B4-BE49-F238E27FC236}">
                      <a16:creationId xmlns:a16="http://schemas.microsoft.com/office/drawing/2014/main" id="{2666E974-7AB5-4F7C-9F4E-FA7B950672EC}"/>
                    </a:ext>
                  </a:extLst>
                </p:cNvPr>
                <p:cNvSpPr/>
                <p:nvPr/>
              </p:nvSpPr>
              <p:spPr>
                <a:xfrm rot="1800000" flipV="1">
                  <a:off x="8874999" y="3810952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" name="Schemat blokowy: terminator 25">
                  <a:extLst>
                    <a:ext uri="{FF2B5EF4-FFF2-40B4-BE49-F238E27FC236}">
                      <a16:creationId xmlns:a16="http://schemas.microsoft.com/office/drawing/2014/main" id="{3ECF5B96-E7FE-4312-BCC1-269F8F785B66}"/>
                    </a:ext>
                  </a:extLst>
                </p:cNvPr>
                <p:cNvSpPr/>
                <p:nvPr/>
              </p:nvSpPr>
              <p:spPr>
                <a:xfrm rot="900000" flipV="1">
                  <a:off x="8997256" y="3515946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Schemat blokowy: terminator 25">
                  <a:extLst>
                    <a:ext uri="{FF2B5EF4-FFF2-40B4-BE49-F238E27FC236}">
                      <a16:creationId xmlns:a16="http://schemas.microsoft.com/office/drawing/2014/main" id="{06BF670B-26CC-4164-BE65-1AA2B79AD175}"/>
                    </a:ext>
                  </a:extLst>
                </p:cNvPr>
                <p:cNvSpPr/>
                <p:nvPr/>
              </p:nvSpPr>
              <p:spPr>
                <a:xfrm rot="20700000" flipH="1" flipV="1">
                  <a:off x="8997257" y="2873165"/>
                  <a:ext cx="540000" cy="108000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1" name="Schemat blokowy: terminator 25">
                  <a:extLst>
                    <a:ext uri="{FF2B5EF4-FFF2-40B4-BE49-F238E27FC236}">
                      <a16:creationId xmlns:a16="http://schemas.microsoft.com/office/drawing/2014/main" id="{47273D5C-7AAB-4BF4-B33A-CC113EC44C97}"/>
                    </a:ext>
                  </a:extLst>
                </p:cNvPr>
                <p:cNvSpPr/>
                <p:nvPr/>
              </p:nvSpPr>
              <p:spPr>
                <a:xfrm flipV="1">
                  <a:off x="9065429" y="3210285"/>
                  <a:ext cx="540002" cy="94864"/>
                </a:xfrm>
                <a:custGeom>
                  <a:avLst/>
                  <a:gdLst>
                    <a:gd name="connsiteX0" fmla="*/ 3475 w 21600"/>
                    <a:gd name="connsiteY0" fmla="*/ 0 h 21600"/>
                    <a:gd name="connsiteX1" fmla="*/ 18125 w 21600"/>
                    <a:gd name="connsiteY1" fmla="*/ 0 h 21600"/>
                    <a:gd name="connsiteX2" fmla="*/ 21600 w 21600"/>
                    <a:gd name="connsiteY2" fmla="*/ 10800 h 21600"/>
                    <a:gd name="connsiteX3" fmla="*/ 18125 w 21600"/>
                    <a:gd name="connsiteY3" fmla="*/ 21600 h 21600"/>
                    <a:gd name="connsiteX4" fmla="*/ 3475 w 21600"/>
                    <a:gd name="connsiteY4" fmla="*/ 21600 h 21600"/>
                    <a:gd name="connsiteX5" fmla="*/ 0 w 21600"/>
                    <a:gd name="connsiteY5" fmla="*/ 10800 h 21600"/>
                    <a:gd name="connsiteX6" fmla="*/ 3475 w 21600"/>
                    <a:gd name="connsiteY6" fmla="*/ 0 h 21600"/>
                    <a:gd name="connsiteX0" fmla="*/ 0 w 18125"/>
                    <a:gd name="connsiteY0" fmla="*/ 0 h 21600"/>
                    <a:gd name="connsiteX1" fmla="*/ 14650 w 18125"/>
                    <a:gd name="connsiteY1" fmla="*/ 0 h 21600"/>
                    <a:gd name="connsiteX2" fmla="*/ 18125 w 18125"/>
                    <a:gd name="connsiteY2" fmla="*/ 10800 h 21600"/>
                    <a:gd name="connsiteX3" fmla="*/ 14650 w 18125"/>
                    <a:gd name="connsiteY3" fmla="*/ 21600 h 21600"/>
                    <a:gd name="connsiteX4" fmla="*/ 0 w 18125"/>
                    <a:gd name="connsiteY4" fmla="*/ 21600 h 21600"/>
                    <a:gd name="connsiteX5" fmla="*/ 0 w 18125"/>
                    <a:gd name="connsiteY5" fmla="*/ 0 h 21600"/>
                    <a:gd name="connsiteX0" fmla="*/ 0 w 14650"/>
                    <a:gd name="connsiteY0" fmla="*/ 0 h 21600"/>
                    <a:gd name="connsiteX1" fmla="*/ 14650 w 14650"/>
                    <a:gd name="connsiteY1" fmla="*/ 0 h 21600"/>
                    <a:gd name="connsiteX2" fmla="*/ 14650 w 14650"/>
                    <a:gd name="connsiteY2" fmla="*/ 21600 h 21600"/>
                    <a:gd name="connsiteX3" fmla="*/ 0 w 14650"/>
                    <a:gd name="connsiteY3" fmla="*/ 21600 h 21600"/>
                    <a:gd name="connsiteX4" fmla="*/ 0 w 14650"/>
                    <a:gd name="connsiteY4" fmla="*/ 0 h 21600"/>
                    <a:gd name="connsiteX0" fmla="*/ 1346 w 15996"/>
                    <a:gd name="connsiteY0" fmla="*/ 0 h 21600"/>
                    <a:gd name="connsiteX1" fmla="*/ 15996 w 15996"/>
                    <a:gd name="connsiteY1" fmla="*/ 0 h 21600"/>
                    <a:gd name="connsiteX2" fmla="*/ 15996 w 15996"/>
                    <a:gd name="connsiteY2" fmla="*/ 21600 h 21600"/>
                    <a:gd name="connsiteX3" fmla="*/ 1346 w 15996"/>
                    <a:gd name="connsiteY3" fmla="*/ 21600 h 21600"/>
                    <a:gd name="connsiteX4" fmla="*/ 1346 w 15996"/>
                    <a:gd name="connsiteY4" fmla="*/ 0 h 21600"/>
                    <a:gd name="connsiteX0" fmla="*/ 985 w 15635"/>
                    <a:gd name="connsiteY0" fmla="*/ 0 h 21600"/>
                    <a:gd name="connsiteX1" fmla="*/ 15635 w 15635"/>
                    <a:gd name="connsiteY1" fmla="*/ 0 h 21600"/>
                    <a:gd name="connsiteX2" fmla="*/ 15635 w 15635"/>
                    <a:gd name="connsiteY2" fmla="*/ 21600 h 21600"/>
                    <a:gd name="connsiteX3" fmla="*/ 985 w 15635"/>
                    <a:gd name="connsiteY3" fmla="*/ 21600 h 21600"/>
                    <a:gd name="connsiteX4" fmla="*/ 985 w 15635"/>
                    <a:gd name="connsiteY4" fmla="*/ 0 h 21600"/>
                    <a:gd name="connsiteX0" fmla="*/ 985 w 17161"/>
                    <a:gd name="connsiteY0" fmla="*/ 0 h 21600"/>
                    <a:gd name="connsiteX1" fmla="*/ 15635 w 17161"/>
                    <a:gd name="connsiteY1" fmla="*/ 0 h 21600"/>
                    <a:gd name="connsiteX2" fmla="*/ 15635 w 17161"/>
                    <a:gd name="connsiteY2" fmla="*/ 21600 h 21600"/>
                    <a:gd name="connsiteX3" fmla="*/ 985 w 17161"/>
                    <a:gd name="connsiteY3" fmla="*/ 21600 h 21600"/>
                    <a:gd name="connsiteX4" fmla="*/ 985 w 17161"/>
                    <a:gd name="connsiteY4" fmla="*/ 0 h 21600"/>
                    <a:gd name="connsiteX0" fmla="*/ 985 w 16619"/>
                    <a:gd name="connsiteY0" fmla="*/ 0 h 21600"/>
                    <a:gd name="connsiteX1" fmla="*/ 15635 w 16619"/>
                    <a:gd name="connsiteY1" fmla="*/ 0 h 21600"/>
                    <a:gd name="connsiteX2" fmla="*/ 15635 w 16619"/>
                    <a:gd name="connsiteY2" fmla="*/ 21600 h 21600"/>
                    <a:gd name="connsiteX3" fmla="*/ 985 w 16619"/>
                    <a:gd name="connsiteY3" fmla="*/ 21600 h 21600"/>
                    <a:gd name="connsiteX4" fmla="*/ 985 w 16619"/>
                    <a:gd name="connsiteY4" fmla="*/ 0 h 2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19" h="21600">
                      <a:moveTo>
                        <a:pt x="985" y="0"/>
                      </a:moveTo>
                      <a:lnTo>
                        <a:pt x="15635" y="0"/>
                      </a:lnTo>
                      <a:cubicBezTo>
                        <a:pt x="16646" y="3600"/>
                        <a:pt x="17218" y="18000"/>
                        <a:pt x="15635" y="21600"/>
                      </a:cubicBezTo>
                      <a:lnTo>
                        <a:pt x="985" y="21600"/>
                      </a:lnTo>
                      <a:cubicBezTo>
                        <a:pt x="-26" y="18000"/>
                        <a:pt x="-598" y="5570"/>
                        <a:pt x="98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7171" name="Grupa 15">
            <a:extLst>
              <a:ext uri="{FF2B5EF4-FFF2-40B4-BE49-F238E27FC236}">
                <a16:creationId xmlns:a16="http://schemas.microsoft.com/office/drawing/2014/main" id="{CF06D80A-D398-493E-BCC0-14C82DA652CF}"/>
              </a:ext>
            </a:extLst>
          </p:cNvPr>
          <p:cNvGrpSpPr>
            <a:grpSpLocks/>
          </p:cNvGrpSpPr>
          <p:nvPr/>
        </p:nvGrpSpPr>
        <p:grpSpPr bwMode="auto">
          <a:xfrm>
            <a:off x="9113838" y="4346575"/>
            <a:ext cx="647700" cy="647700"/>
            <a:chOff x="-2232583" y="2887794"/>
            <a:chExt cx="725198" cy="725199"/>
          </a:xfrm>
        </p:grpSpPr>
        <p:sp>
          <p:nvSpPr>
            <p:cNvPr id="13" name="Prostokąt zaokrąglony 1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6576D80-80A7-411E-AF87-333BA314F458}"/>
                </a:ext>
              </a:extLst>
            </p:cNvPr>
            <p:cNvSpPr/>
            <p:nvPr/>
          </p:nvSpPr>
          <p:spPr bwMode="auto">
            <a:xfrm>
              <a:off x="-2232583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Strzałka w lewo 1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C534F84-C164-4638-A55B-B78E042E7814}"/>
                </a:ext>
              </a:extLst>
            </p:cNvPr>
            <p:cNvSpPr/>
            <p:nvPr/>
          </p:nvSpPr>
          <p:spPr bwMode="auto">
            <a:xfrm rot="5400000" flipH="1">
              <a:off x="-2069059" y="3051321"/>
              <a:ext cx="465692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172" name="Grupa 23">
            <a:extLst>
              <a:ext uri="{FF2B5EF4-FFF2-40B4-BE49-F238E27FC236}">
                <a16:creationId xmlns:a16="http://schemas.microsoft.com/office/drawing/2014/main" id="{A15F3817-CB03-447E-A253-B0F1053C63A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109075" y="5210175"/>
            <a:ext cx="647700" cy="649288"/>
            <a:chOff x="-2193328" y="2887794"/>
            <a:chExt cx="725198" cy="725199"/>
          </a:xfrm>
        </p:grpSpPr>
        <p:sp>
          <p:nvSpPr>
            <p:cNvPr id="16" name="Prostokąt zaokrąglony 1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FFE1605-7B0B-4F98-A4D6-19594305A837}"/>
                </a:ext>
              </a:extLst>
            </p:cNvPr>
            <p:cNvSpPr/>
            <p:nvPr/>
          </p:nvSpPr>
          <p:spPr bwMode="auto">
            <a:xfrm>
              <a:off x="-2193328" y="2887794"/>
              <a:ext cx="725198" cy="725199"/>
            </a:xfrm>
            <a:prstGeom prst="roundRect">
              <a:avLst/>
            </a:prstGeom>
            <a:solidFill>
              <a:srgbClr val="990033"/>
            </a:solidFill>
            <a:ln w="22225">
              <a:solidFill>
                <a:srgbClr val="54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Strzałka w lewo 16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DCA3399D-8D66-4D61-B343-77CB3EF820E3}"/>
                </a:ext>
              </a:extLst>
            </p:cNvPr>
            <p:cNvSpPr/>
            <p:nvPr/>
          </p:nvSpPr>
          <p:spPr bwMode="auto">
            <a:xfrm rot="5400000" flipH="1">
              <a:off x="-2044340" y="3051320"/>
              <a:ext cx="466325" cy="398148"/>
            </a:xfrm>
            <a:prstGeom prst="flowChartExtract">
              <a:avLst/>
            </a:prstGeom>
            <a:solidFill>
              <a:srgbClr val="54001C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" name="Picture 22">
            <a:extLst>
              <a:ext uri="{FF2B5EF4-FFF2-40B4-BE49-F238E27FC236}">
                <a16:creationId xmlns:a16="http://schemas.microsoft.com/office/drawing/2014/main" id="{67514868-0481-487E-B482-5EDA6708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2344" r="6647" b="35312"/>
          <a:stretch>
            <a:fillRect/>
          </a:stretch>
        </p:blipFill>
        <p:spPr bwMode="auto">
          <a:xfrm>
            <a:off x="2298700" y="549276"/>
            <a:ext cx="7594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A709BCF6-49CE-42CF-B41A-D819BB2C5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8" y="2195514"/>
            <a:ext cx="10985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67AD55AA-E9F4-439E-8C7E-345B69CF4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9" y="1390650"/>
            <a:ext cx="5075237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1FB0632C-C2CC-44BF-89B0-14968644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27577" r="21172" b="29900"/>
          <a:stretch>
            <a:fillRect/>
          </a:stretch>
        </p:blipFill>
        <p:spPr bwMode="auto">
          <a:xfrm>
            <a:off x="2063751" y="5060950"/>
            <a:ext cx="2214563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186</Words>
  <Application>Microsoft Office PowerPoint</Application>
  <PresentationFormat>شاشة عريضة</PresentationFormat>
  <Paragraphs>40</Paragraphs>
  <Slides>27</Slides>
  <Notes>19</Notes>
  <HiddenSlides>0</HiddenSlides>
  <MMClips>4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27</vt:i4>
      </vt:variant>
    </vt:vector>
  </HeadingPairs>
  <TitlesOfParts>
    <vt:vector size="29" baseType="lpstr">
      <vt:lpstr>1_Notebook Lesson by Slidesgo</vt:lpstr>
      <vt:lpstr>Motyw pakietu Office</vt:lpstr>
      <vt:lpstr>Welcome to class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</dc:title>
  <dc:creator>حنان الحويطي</dc:creator>
  <cp:lastModifiedBy>mohamad zaid</cp:lastModifiedBy>
  <cp:revision>5</cp:revision>
  <dcterms:created xsi:type="dcterms:W3CDTF">2021-10-18T08:57:55Z</dcterms:created>
  <dcterms:modified xsi:type="dcterms:W3CDTF">2023-09-27T04:10:08Z</dcterms:modified>
</cp:coreProperties>
</file>