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OV" ContentType="video/quicktime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media/image22.jpg" ContentType="image/png"/>
  <Override PartName="/ppt/media/image26.jpg" ContentType="image/png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64" r:id="rId2"/>
    <p:sldId id="266" r:id="rId3"/>
    <p:sldId id="271" r:id="rId4"/>
    <p:sldId id="270" r:id="rId5"/>
    <p:sldId id="267" r:id="rId6"/>
    <p:sldId id="269" r:id="rId7"/>
    <p:sldId id="272" r:id="rId8"/>
    <p:sldId id="273" r:id="rId9"/>
    <p:sldId id="274" r:id="rId10"/>
    <p:sldId id="275" r:id="rId11"/>
    <p:sldId id="276" r:id="rId12"/>
    <p:sldId id="277" r:id="rId13"/>
    <p:sldId id="268" r:id="rId14"/>
    <p:sldId id="256" r:id="rId15"/>
  </p:sldIdLst>
  <p:sldSz cx="12192000" cy="6858000"/>
  <p:notesSz cx="6858000" cy="9144000"/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06CAE"/>
    <a:srgbClr val="16BDC8"/>
    <a:srgbClr val="EC1F26"/>
    <a:srgbClr val="EA2793"/>
    <a:srgbClr val="F6881F"/>
    <a:srgbClr val="FDD0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7D967FE-00A4-4CD1-A8ED-6F6EB7B4F9B9}" v="242" dt="2021-11-01T11:49:53.6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8" d="100"/>
          <a:sy n="98" d="100"/>
        </p:scale>
        <p:origin x="96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nglish teacher" userId="5b8b29796adee438" providerId="LiveId" clId="{D14DD96D-6294-40A0-A4B3-D4D13B6BB41B}"/>
    <pc:docChg chg="undo custSel modSld">
      <pc:chgData name="english teacher" userId="5b8b29796adee438" providerId="LiveId" clId="{D14DD96D-6294-40A0-A4B3-D4D13B6BB41B}" dt="2021-10-16T20:56:03.103" v="626" actId="207"/>
      <pc:docMkLst>
        <pc:docMk/>
      </pc:docMkLst>
      <pc:sldChg chg="addSp delSp modSp mod addAnim delAnim modAnim">
        <pc:chgData name="english teacher" userId="5b8b29796adee438" providerId="LiveId" clId="{D14DD96D-6294-40A0-A4B3-D4D13B6BB41B}" dt="2021-10-16T20:56:03.103" v="626" actId="207"/>
        <pc:sldMkLst>
          <pc:docMk/>
          <pc:sldMk cId="433680970" sldId="264"/>
        </pc:sldMkLst>
        <pc:spChg chg="del">
          <ac:chgData name="english teacher" userId="5b8b29796adee438" providerId="LiveId" clId="{D14DD96D-6294-40A0-A4B3-D4D13B6BB41B}" dt="2021-10-16T20:26:06.116" v="323" actId="478"/>
          <ac:spMkLst>
            <pc:docMk/>
            <pc:sldMk cId="433680970" sldId="264"/>
            <ac:spMk id="2" creationId="{C7B22322-9FAC-4696-8257-09D47F054ACA}"/>
          </ac:spMkLst>
        </pc:spChg>
        <pc:spChg chg="mod">
          <ac:chgData name="english teacher" userId="5b8b29796adee438" providerId="LiveId" clId="{D14DD96D-6294-40A0-A4B3-D4D13B6BB41B}" dt="2021-10-16T20:55:54.431" v="625" actId="1076"/>
          <ac:spMkLst>
            <pc:docMk/>
            <pc:sldMk cId="433680970" sldId="264"/>
            <ac:spMk id="32" creationId="{43BA0BD2-8627-43C6-AE6A-39D6C3371ED2}"/>
          </ac:spMkLst>
        </pc:spChg>
        <pc:spChg chg="mod">
          <ac:chgData name="english teacher" userId="5b8b29796adee438" providerId="LiveId" clId="{D14DD96D-6294-40A0-A4B3-D4D13B6BB41B}" dt="2021-10-09T01:08:58.466" v="6" actId="20577"/>
          <ac:spMkLst>
            <pc:docMk/>
            <pc:sldMk cId="433680970" sldId="264"/>
            <ac:spMk id="33" creationId="{5294A275-AEA5-4EBA-B2EB-8FAAE0DCF6B6}"/>
          </ac:spMkLst>
        </pc:spChg>
        <pc:spChg chg="mod">
          <ac:chgData name="english teacher" userId="5b8b29796adee438" providerId="LiveId" clId="{D14DD96D-6294-40A0-A4B3-D4D13B6BB41B}" dt="2021-10-09T01:09:22.252" v="16" actId="20577"/>
          <ac:spMkLst>
            <pc:docMk/>
            <pc:sldMk cId="433680970" sldId="264"/>
            <ac:spMk id="34" creationId="{3E288858-9E6B-49BE-82D6-0B875A7789CA}"/>
          </ac:spMkLst>
        </pc:spChg>
        <pc:spChg chg="mod">
          <ac:chgData name="english teacher" userId="5b8b29796adee438" providerId="LiveId" clId="{D14DD96D-6294-40A0-A4B3-D4D13B6BB41B}" dt="2021-10-16T20:56:03.103" v="626" actId="207"/>
          <ac:spMkLst>
            <pc:docMk/>
            <pc:sldMk cId="433680970" sldId="264"/>
            <ac:spMk id="52" creationId="{81A5C462-D468-48EA-869C-AEE24C6783D0}"/>
          </ac:spMkLst>
        </pc:spChg>
        <pc:grpChg chg="del">
          <ac:chgData name="english teacher" userId="5b8b29796adee438" providerId="LiveId" clId="{D14DD96D-6294-40A0-A4B3-D4D13B6BB41B}" dt="2021-10-16T20:26:17.581" v="324" actId="478"/>
          <ac:grpSpMkLst>
            <pc:docMk/>
            <pc:sldMk cId="433680970" sldId="264"/>
            <ac:grpSpMk id="8" creationId="{2E552D10-3848-4D59-9CF1-DC9FDD978599}"/>
          </ac:grpSpMkLst>
        </pc:grpChg>
        <pc:picChg chg="mod">
          <ac:chgData name="english teacher" userId="5b8b29796adee438" providerId="LiveId" clId="{D14DD96D-6294-40A0-A4B3-D4D13B6BB41B}" dt="2021-10-16T20:46:45.765" v="558" actId="1076"/>
          <ac:picMkLst>
            <pc:docMk/>
            <pc:sldMk cId="433680970" sldId="264"/>
            <ac:picMk id="3" creationId="{E7DF7AED-A453-4074-AC83-7325C41A463F}"/>
          </ac:picMkLst>
        </pc:picChg>
        <pc:picChg chg="add del mod ord">
          <ac:chgData name="english teacher" userId="5b8b29796adee438" providerId="LiveId" clId="{D14DD96D-6294-40A0-A4B3-D4D13B6BB41B}" dt="2021-10-16T20:48:31.793" v="582" actId="1076"/>
          <ac:picMkLst>
            <pc:docMk/>
            <pc:sldMk cId="433680970" sldId="264"/>
            <ac:picMk id="15" creationId="{78E0396B-B68E-4396-B2DE-47417859F442}"/>
          </ac:picMkLst>
        </pc:picChg>
        <pc:picChg chg="add mod">
          <ac:chgData name="english teacher" userId="5b8b29796adee438" providerId="LiveId" clId="{D14DD96D-6294-40A0-A4B3-D4D13B6BB41B}" dt="2021-10-16T20:26:54.658" v="335" actId="14100"/>
          <ac:picMkLst>
            <pc:docMk/>
            <pc:sldMk cId="433680970" sldId="264"/>
            <ac:picMk id="28" creationId="{D284A87A-3708-45AB-A4B4-2290F8136F06}"/>
          </ac:picMkLst>
        </pc:picChg>
        <pc:picChg chg="del">
          <ac:chgData name="english teacher" userId="5b8b29796adee438" providerId="LiveId" clId="{D14DD96D-6294-40A0-A4B3-D4D13B6BB41B}" dt="2021-10-09T01:13:59.887" v="18" actId="478"/>
          <ac:picMkLst>
            <pc:docMk/>
            <pc:sldMk cId="433680970" sldId="264"/>
            <ac:picMk id="29" creationId="{16330F90-ED8B-492B-B7F0-36D52AB67A5B}"/>
          </ac:picMkLst>
        </pc:picChg>
        <pc:picChg chg="add mod">
          <ac:chgData name="english teacher" userId="5b8b29796adee438" providerId="LiveId" clId="{D14DD96D-6294-40A0-A4B3-D4D13B6BB41B}" dt="2021-10-16T20:48:47.471" v="583" actId="1076"/>
          <ac:picMkLst>
            <pc:docMk/>
            <pc:sldMk cId="433680970" sldId="264"/>
            <ac:picMk id="35" creationId="{4DAFC254-DDD1-485D-ACFF-9201941A5BF7}"/>
          </ac:picMkLst>
        </pc:picChg>
        <pc:picChg chg="add mod">
          <ac:chgData name="english teacher" userId="5b8b29796adee438" providerId="LiveId" clId="{D14DD96D-6294-40A0-A4B3-D4D13B6BB41B}" dt="2021-10-16T20:47:04.699" v="564" actId="1076"/>
          <ac:picMkLst>
            <pc:docMk/>
            <pc:sldMk cId="433680970" sldId="264"/>
            <ac:picMk id="39" creationId="{A3EF7439-6851-43A4-9EA1-8BFCC57799E6}"/>
          </ac:picMkLst>
        </pc:picChg>
        <pc:picChg chg="mod">
          <ac:chgData name="english teacher" userId="5b8b29796adee438" providerId="LiveId" clId="{D14DD96D-6294-40A0-A4B3-D4D13B6BB41B}" dt="2021-10-16T20:45:58.237" v="547" actId="1076"/>
          <ac:picMkLst>
            <pc:docMk/>
            <pc:sldMk cId="433680970" sldId="264"/>
            <ac:picMk id="3074" creationId="{1E0C1775-178C-44AE-9C43-7E74D20C94E8}"/>
          </ac:picMkLst>
        </pc:picChg>
      </pc:sldChg>
      <pc:sldChg chg="addSp delSp modSp mod">
        <pc:chgData name="english teacher" userId="5b8b29796adee438" providerId="LiveId" clId="{D14DD96D-6294-40A0-A4B3-D4D13B6BB41B}" dt="2021-10-09T01:23:09.186" v="105" actId="20577"/>
        <pc:sldMkLst>
          <pc:docMk/>
          <pc:sldMk cId="269843308" sldId="267"/>
        </pc:sldMkLst>
        <pc:spChg chg="mod">
          <ac:chgData name="english teacher" userId="5b8b29796adee438" providerId="LiveId" clId="{D14DD96D-6294-40A0-A4B3-D4D13B6BB41B}" dt="2021-10-09T01:22:00.091" v="89" actId="1076"/>
          <ac:spMkLst>
            <pc:docMk/>
            <pc:sldMk cId="269843308" sldId="267"/>
            <ac:spMk id="2" creationId="{C7B22322-9FAC-4696-8257-09D47F054ACA}"/>
          </ac:spMkLst>
        </pc:spChg>
        <pc:spChg chg="mod">
          <ac:chgData name="english teacher" userId="5b8b29796adee438" providerId="LiveId" clId="{D14DD96D-6294-40A0-A4B3-D4D13B6BB41B}" dt="2021-10-09T01:22:00.091" v="89" actId="1076"/>
          <ac:spMkLst>
            <pc:docMk/>
            <pc:sldMk cId="269843308" sldId="267"/>
            <ac:spMk id="20" creationId="{626366CB-2C5E-4AB1-98E7-8E5A3ECE7272}"/>
          </ac:spMkLst>
        </pc:spChg>
        <pc:spChg chg="mod">
          <ac:chgData name="english teacher" userId="5b8b29796adee438" providerId="LiveId" clId="{D14DD96D-6294-40A0-A4B3-D4D13B6BB41B}" dt="2021-10-09T01:22:00.091" v="89" actId="1076"/>
          <ac:spMkLst>
            <pc:docMk/>
            <pc:sldMk cId="269843308" sldId="267"/>
            <ac:spMk id="21" creationId="{298098B5-CC80-40F8-9C65-3895ABABFC5B}"/>
          </ac:spMkLst>
        </pc:spChg>
        <pc:spChg chg="mod">
          <ac:chgData name="english teacher" userId="5b8b29796adee438" providerId="LiveId" clId="{D14DD96D-6294-40A0-A4B3-D4D13B6BB41B}" dt="2021-10-09T01:22:00.091" v="89" actId="1076"/>
          <ac:spMkLst>
            <pc:docMk/>
            <pc:sldMk cId="269843308" sldId="267"/>
            <ac:spMk id="22" creationId="{BA4D16DD-D3FC-4DD5-BEAE-EFB52AEA35B6}"/>
          </ac:spMkLst>
        </pc:spChg>
        <pc:spChg chg="mod">
          <ac:chgData name="english teacher" userId="5b8b29796adee438" providerId="LiveId" clId="{D14DD96D-6294-40A0-A4B3-D4D13B6BB41B}" dt="2021-10-09T01:22:00.091" v="89" actId="1076"/>
          <ac:spMkLst>
            <pc:docMk/>
            <pc:sldMk cId="269843308" sldId="267"/>
            <ac:spMk id="23" creationId="{DC8FFD2F-6410-4A10-9D8A-9235209AE7A2}"/>
          </ac:spMkLst>
        </pc:spChg>
        <pc:spChg chg="mod">
          <ac:chgData name="english teacher" userId="5b8b29796adee438" providerId="LiveId" clId="{D14DD96D-6294-40A0-A4B3-D4D13B6BB41B}" dt="2021-10-09T01:22:00.091" v="89" actId="1076"/>
          <ac:spMkLst>
            <pc:docMk/>
            <pc:sldMk cId="269843308" sldId="267"/>
            <ac:spMk id="26" creationId="{084E50CF-F830-4809-B5D9-4B1A27435F6C}"/>
          </ac:spMkLst>
        </pc:spChg>
        <pc:spChg chg="mod">
          <ac:chgData name="english teacher" userId="5b8b29796adee438" providerId="LiveId" clId="{D14DD96D-6294-40A0-A4B3-D4D13B6BB41B}" dt="2021-10-09T01:22:00.091" v="89" actId="1076"/>
          <ac:spMkLst>
            <pc:docMk/>
            <pc:sldMk cId="269843308" sldId="267"/>
            <ac:spMk id="27" creationId="{5F747CE5-4427-401D-826B-30E236D02C30}"/>
          </ac:spMkLst>
        </pc:spChg>
        <pc:spChg chg="del">
          <ac:chgData name="english teacher" userId="5b8b29796adee438" providerId="LiveId" clId="{D14DD96D-6294-40A0-A4B3-D4D13B6BB41B}" dt="2021-10-09T01:21:34.827" v="84" actId="478"/>
          <ac:spMkLst>
            <pc:docMk/>
            <pc:sldMk cId="269843308" sldId="267"/>
            <ac:spMk id="50" creationId="{1CC1070B-9CB0-48E3-867F-8A9E4261727C}"/>
          </ac:spMkLst>
        </pc:spChg>
        <pc:spChg chg="mod">
          <ac:chgData name="english teacher" userId="5b8b29796adee438" providerId="LiveId" clId="{D14DD96D-6294-40A0-A4B3-D4D13B6BB41B}" dt="2021-10-09T01:21:37.558" v="85"/>
          <ac:spMkLst>
            <pc:docMk/>
            <pc:sldMk cId="269843308" sldId="267"/>
            <ac:spMk id="54" creationId="{2B173AEB-E126-4D59-94CB-28B64975F830}"/>
          </ac:spMkLst>
        </pc:spChg>
        <pc:spChg chg="add del mod">
          <ac:chgData name="english teacher" userId="5b8b29796adee438" providerId="LiveId" clId="{D14DD96D-6294-40A0-A4B3-D4D13B6BB41B}" dt="2021-10-09T01:22:02.032" v="91"/>
          <ac:spMkLst>
            <pc:docMk/>
            <pc:sldMk cId="269843308" sldId="267"/>
            <ac:spMk id="56" creationId="{2B560238-5650-4986-9871-511E3BB61A10}"/>
          </ac:spMkLst>
        </pc:spChg>
        <pc:spChg chg="add del mod">
          <ac:chgData name="english teacher" userId="5b8b29796adee438" providerId="LiveId" clId="{D14DD96D-6294-40A0-A4B3-D4D13B6BB41B}" dt="2021-10-09T01:22:26.781" v="94"/>
          <ac:spMkLst>
            <pc:docMk/>
            <pc:sldMk cId="269843308" sldId="267"/>
            <ac:spMk id="59" creationId="{73A40618-559F-4BBD-8FD6-AE7F1D52E1C0}"/>
          </ac:spMkLst>
        </pc:spChg>
        <pc:spChg chg="add del mod">
          <ac:chgData name="english teacher" userId="5b8b29796adee438" providerId="LiveId" clId="{D14DD96D-6294-40A0-A4B3-D4D13B6BB41B}" dt="2021-10-09T01:22:26.781" v="94"/>
          <ac:spMkLst>
            <pc:docMk/>
            <pc:sldMk cId="269843308" sldId="267"/>
            <ac:spMk id="60" creationId="{44DABD3B-3EB5-47EF-8D61-3F77A56CBB70}"/>
          </ac:spMkLst>
        </pc:spChg>
        <pc:spChg chg="add mod">
          <ac:chgData name="english teacher" userId="5b8b29796adee438" providerId="LiveId" clId="{D14DD96D-6294-40A0-A4B3-D4D13B6BB41B}" dt="2021-10-09T01:23:09.186" v="105" actId="20577"/>
          <ac:spMkLst>
            <pc:docMk/>
            <pc:sldMk cId="269843308" sldId="267"/>
            <ac:spMk id="64" creationId="{9B44D49D-E99F-4018-8A3D-DDF6C6B9CC9C}"/>
          </ac:spMkLst>
        </pc:spChg>
        <pc:spChg chg="add del mod">
          <ac:chgData name="english teacher" userId="5b8b29796adee438" providerId="LiveId" clId="{D14DD96D-6294-40A0-A4B3-D4D13B6BB41B}" dt="2021-10-09T01:23:07.630" v="104" actId="1076"/>
          <ac:spMkLst>
            <pc:docMk/>
            <pc:sldMk cId="269843308" sldId="267"/>
            <ac:spMk id="65" creationId="{9911D3BD-2407-481B-A83F-644240DE9C54}"/>
          </ac:spMkLst>
        </pc:spChg>
        <pc:grpChg chg="mod">
          <ac:chgData name="english teacher" userId="5b8b29796adee438" providerId="LiveId" clId="{D14DD96D-6294-40A0-A4B3-D4D13B6BB41B}" dt="2021-10-09T01:22:00.091" v="89" actId="1076"/>
          <ac:grpSpMkLst>
            <pc:docMk/>
            <pc:sldMk cId="269843308" sldId="267"/>
            <ac:grpSpMk id="8" creationId="{2E552D10-3848-4D59-9CF1-DC9FDD978599}"/>
          </ac:grpSpMkLst>
        </pc:grpChg>
        <pc:grpChg chg="add del mod">
          <ac:chgData name="english teacher" userId="5b8b29796adee438" providerId="LiveId" clId="{D14DD96D-6294-40A0-A4B3-D4D13B6BB41B}" dt="2021-10-09T01:22:02.032" v="91"/>
          <ac:grpSpMkLst>
            <pc:docMk/>
            <pc:sldMk cId="269843308" sldId="267"/>
            <ac:grpSpMk id="51" creationId="{5D6C792A-ABD1-4472-B8AE-14D6C0114930}"/>
          </ac:grpSpMkLst>
        </pc:grpChg>
        <pc:grpChg chg="mod">
          <ac:chgData name="english teacher" userId="5b8b29796adee438" providerId="LiveId" clId="{D14DD96D-6294-40A0-A4B3-D4D13B6BB41B}" dt="2021-10-09T01:21:37.558" v="85"/>
          <ac:grpSpMkLst>
            <pc:docMk/>
            <pc:sldMk cId="269843308" sldId="267"/>
            <ac:grpSpMk id="52" creationId="{7100A326-CAA9-4902-BDDE-A41020496C25}"/>
          </ac:grpSpMkLst>
        </pc:grpChg>
        <pc:picChg chg="mod">
          <ac:chgData name="english teacher" userId="5b8b29796adee438" providerId="LiveId" clId="{D14DD96D-6294-40A0-A4B3-D4D13B6BB41B}" dt="2021-10-09T01:22:21.662" v="92" actId="1076"/>
          <ac:picMkLst>
            <pc:docMk/>
            <pc:sldMk cId="269843308" sldId="267"/>
            <ac:picMk id="3" creationId="{E7DF7AED-A453-4074-AC83-7325C41A463F}"/>
          </ac:picMkLst>
        </pc:picChg>
        <pc:picChg chg="mod">
          <ac:chgData name="english teacher" userId="5b8b29796adee438" providerId="LiveId" clId="{D14DD96D-6294-40A0-A4B3-D4D13B6BB41B}" dt="2021-10-09T01:22:00.091" v="89" actId="1076"/>
          <ac:picMkLst>
            <pc:docMk/>
            <pc:sldMk cId="269843308" sldId="267"/>
            <ac:picMk id="5" creationId="{67D5E54D-713D-4CF1-A795-85E4D923425B}"/>
          </ac:picMkLst>
        </pc:picChg>
        <pc:picChg chg="mod">
          <ac:chgData name="english teacher" userId="5b8b29796adee438" providerId="LiveId" clId="{D14DD96D-6294-40A0-A4B3-D4D13B6BB41B}" dt="2021-10-09T01:22:00.091" v="89" actId="1076"/>
          <ac:picMkLst>
            <pc:docMk/>
            <pc:sldMk cId="269843308" sldId="267"/>
            <ac:picMk id="6" creationId="{3F537A1E-EC94-405F-BBEA-1F5792B242B1}"/>
          </ac:picMkLst>
        </pc:picChg>
        <pc:picChg chg="mod">
          <ac:chgData name="english teacher" userId="5b8b29796adee438" providerId="LiveId" clId="{D14DD96D-6294-40A0-A4B3-D4D13B6BB41B}" dt="2021-10-09T01:22:00.091" v="89" actId="1076"/>
          <ac:picMkLst>
            <pc:docMk/>
            <pc:sldMk cId="269843308" sldId="267"/>
            <ac:picMk id="7" creationId="{ABC8236B-84A4-4D28-9A9E-AED276C40A90}"/>
          </ac:picMkLst>
        </pc:picChg>
        <pc:picChg chg="mod">
          <ac:chgData name="english teacher" userId="5b8b29796adee438" providerId="LiveId" clId="{D14DD96D-6294-40A0-A4B3-D4D13B6BB41B}" dt="2021-10-09T01:22:00.091" v="89" actId="1076"/>
          <ac:picMkLst>
            <pc:docMk/>
            <pc:sldMk cId="269843308" sldId="267"/>
            <ac:picMk id="16" creationId="{8612BF79-EE85-4399-AF93-77BD60DCD1C3}"/>
          </ac:picMkLst>
        </pc:picChg>
        <pc:picChg chg="mod">
          <ac:chgData name="english teacher" userId="5b8b29796adee438" providerId="LiveId" clId="{D14DD96D-6294-40A0-A4B3-D4D13B6BB41B}" dt="2021-10-09T01:22:00.091" v="89" actId="1076"/>
          <ac:picMkLst>
            <pc:docMk/>
            <pc:sldMk cId="269843308" sldId="267"/>
            <ac:picMk id="17" creationId="{49AA1B77-3FFA-4A15-ACD1-37168763AC6F}"/>
          </ac:picMkLst>
        </pc:picChg>
        <pc:picChg chg="mod">
          <ac:chgData name="english teacher" userId="5b8b29796adee438" providerId="LiveId" clId="{D14DD96D-6294-40A0-A4B3-D4D13B6BB41B}" dt="2021-10-09T01:22:00.091" v="89" actId="1076"/>
          <ac:picMkLst>
            <pc:docMk/>
            <pc:sldMk cId="269843308" sldId="267"/>
            <ac:picMk id="18" creationId="{D9DB2AA2-91BB-4390-8E23-D2C1B0700B43}"/>
          </ac:picMkLst>
        </pc:picChg>
        <pc:picChg chg="mod">
          <ac:chgData name="english teacher" userId="5b8b29796adee438" providerId="LiveId" clId="{D14DD96D-6294-40A0-A4B3-D4D13B6BB41B}" dt="2021-10-09T01:22:00.091" v="89" actId="1076"/>
          <ac:picMkLst>
            <pc:docMk/>
            <pc:sldMk cId="269843308" sldId="267"/>
            <ac:picMk id="19" creationId="{278D6082-507F-4E99-B56B-DDB3B0BB26E8}"/>
          </ac:picMkLst>
        </pc:picChg>
        <pc:picChg chg="mod">
          <ac:chgData name="english teacher" userId="5b8b29796adee438" providerId="LiveId" clId="{D14DD96D-6294-40A0-A4B3-D4D13B6BB41B}" dt="2021-10-09T01:22:00.091" v="89" actId="1076"/>
          <ac:picMkLst>
            <pc:docMk/>
            <pc:sldMk cId="269843308" sldId="267"/>
            <ac:picMk id="24" creationId="{D98DB8D4-E81E-4862-B24F-210D1B49E180}"/>
          </ac:picMkLst>
        </pc:picChg>
        <pc:picChg chg="mod">
          <ac:chgData name="english teacher" userId="5b8b29796adee438" providerId="LiveId" clId="{D14DD96D-6294-40A0-A4B3-D4D13B6BB41B}" dt="2021-10-09T01:22:00.091" v="89" actId="1076"/>
          <ac:picMkLst>
            <pc:docMk/>
            <pc:sldMk cId="269843308" sldId="267"/>
            <ac:picMk id="25" creationId="{07A55754-8FD6-4198-84D3-51AE06862EE7}"/>
          </ac:picMkLst>
        </pc:picChg>
        <pc:picChg chg="mod">
          <ac:chgData name="english teacher" userId="5b8b29796adee438" providerId="LiveId" clId="{D14DD96D-6294-40A0-A4B3-D4D13B6BB41B}" dt="2021-10-09T01:22:00.091" v="89" actId="1076"/>
          <ac:picMkLst>
            <pc:docMk/>
            <pc:sldMk cId="269843308" sldId="267"/>
            <ac:picMk id="30" creationId="{9615B94B-764F-40F0-B500-5A4223832467}"/>
          </ac:picMkLst>
        </pc:picChg>
        <pc:picChg chg="mod">
          <ac:chgData name="english teacher" userId="5b8b29796adee438" providerId="LiveId" clId="{D14DD96D-6294-40A0-A4B3-D4D13B6BB41B}" dt="2021-10-09T01:22:00.091" v="89" actId="1076"/>
          <ac:picMkLst>
            <pc:docMk/>
            <pc:sldMk cId="269843308" sldId="267"/>
            <ac:picMk id="36" creationId="{96F64202-A91F-4217-924F-14B3F31935B1}"/>
          </ac:picMkLst>
        </pc:picChg>
        <pc:picChg chg="mod">
          <ac:chgData name="english teacher" userId="5b8b29796adee438" providerId="LiveId" clId="{D14DD96D-6294-40A0-A4B3-D4D13B6BB41B}" dt="2021-10-09T01:22:00.091" v="89" actId="1076"/>
          <ac:picMkLst>
            <pc:docMk/>
            <pc:sldMk cId="269843308" sldId="267"/>
            <ac:picMk id="38" creationId="{C6E0DF70-48D2-455F-9B49-8CFA5704FA1F}"/>
          </ac:picMkLst>
        </pc:picChg>
        <pc:picChg chg="mod">
          <ac:chgData name="english teacher" userId="5b8b29796adee438" providerId="LiveId" clId="{D14DD96D-6294-40A0-A4B3-D4D13B6BB41B}" dt="2021-10-09T01:22:00.091" v="89" actId="1076"/>
          <ac:picMkLst>
            <pc:docMk/>
            <pc:sldMk cId="269843308" sldId="267"/>
            <ac:picMk id="39" creationId="{3F4A39D0-C26E-4E04-A6B3-62C6794316EF}"/>
          </ac:picMkLst>
        </pc:picChg>
        <pc:picChg chg="mod">
          <ac:chgData name="english teacher" userId="5b8b29796adee438" providerId="LiveId" clId="{D14DD96D-6294-40A0-A4B3-D4D13B6BB41B}" dt="2021-10-09T01:22:00.091" v="89" actId="1076"/>
          <ac:picMkLst>
            <pc:docMk/>
            <pc:sldMk cId="269843308" sldId="267"/>
            <ac:picMk id="40" creationId="{C19E4349-461D-44E0-B238-44EC671DC699}"/>
          </ac:picMkLst>
        </pc:picChg>
        <pc:picChg chg="mod">
          <ac:chgData name="english teacher" userId="5b8b29796adee438" providerId="LiveId" clId="{D14DD96D-6294-40A0-A4B3-D4D13B6BB41B}" dt="2021-10-09T01:22:00.091" v="89" actId="1076"/>
          <ac:picMkLst>
            <pc:docMk/>
            <pc:sldMk cId="269843308" sldId="267"/>
            <ac:picMk id="41" creationId="{4D76ABD1-51F7-4080-99AE-37F7936E2C22}"/>
          </ac:picMkLst>
        </pc:picChg>
        <pc:picChg chg="mod">
          <ac:chgData name="english teacher" userId="5b8b29796adee438" providerId="LiveId" clId="{D14DD96D-6294-40A0-A4B3-D4D13B6BB41B}" dt="2021-10-09T01:22:00.091" v="89" actId="1076"/>
          <ac:picMkLst>
            <pc:docMk/>
            <pc:sldMk cId="269843308" sldId="267"/>
            <ac:picMk id="42" creationId="{FD4C9AF7-D7B9-485B-B94F-D3BB8FB45F0D}"/>
          </ac:picMkLst>
        </pc:picChg>
        <pc:picChg chg="mod">
          <ac:chgData name="english teacher" userId="5b8b29796adee438" providerId="LiveId" clId="{D14DD96D-6294-40A0-A4B3-D4D13B6BB41B}" dt="2021-10-09T01:22:00.091" v="89" actId="1076"/>
          <ac:picMkLst>
            <pc:docMk/>
            <pc:sldMk cId="269843308" sldId="267"/>
            <ac:picMk id="43" creationId="{B31878D1-B014-4BBD-AAE7-FA4930016279}"/>
          </ac:picMkLst>
        </pc:picChg>
        <pc:picChg chg="mod">
          <ac:chgData name="english teacher" userId="5b8b29796adee438" providerId="LiveId" clId="{D14DD96D-6294-40A0-A4B3-D4D13B6BB41B}" dt="2021-10-09T01:22:00.091" v="89" actId="1076"/>
          <ac:picMkLst>
            <pc:docMk/>
            <pc:sldMk cId="269843308" sldId="267"/>
            <ac:picMk id="44" creationId="{D3CADE59-1493-488D-992D-0D99FFDD76E8}"/>
          </ac:picMkLst>
        </pc:picChg>
        <pc:picChg chg="mod">
          <ac:chgData name="english teacher" userId="5b8b29796adee438" providerId="LiveId" clId="{D14DD96D-6294-40A0-A4B3-D4D13B6BB41B}" dt="2021-10-09T01:22:00.091" v="89" actId="1076"/>
          <ac:picMkLst>
            <pc:docMk/>
            <pc:sldMk cId="269843308" sldId="267"/>
            <ac:picMk id="45" creationId="{795B83F8-DD5C-4EA2-AB52-01DFC6BFE13D}"/>
          </ac:picMkLst>
        </pc:picChg>
        <pc:picChg chg="mod">
          <ac:chgData name="english teacher" userId="5b8b29796adee438" providerId="LiveId" clId="{D14DD96D-6294-40A0-A4B3-D4D13B6BB41B}" dt="2021-10-09T01:22:00.091" v="89" actId="1076"/>
          <ac:picMkLst>
            <pc:docMk/>
            <pc:sldMk cId="269843308" sldId="267"/>
            <ac:picMk id="46" creationId="{E8C470D1-26C3-4E03-9626-2CA99CC7C956}"/>
          </ac:picMkLst>
        </pc:picChg>
        <pc:picChg chg="mod">
          <ac:chgData name="english teacher" userId="5b8b29796adee438" providerId="LiveId" clId="{D14DD96D-6294-40A0-A4B3-D4D13B6BB41B}" dt="2021-10-09T01:22:00.091" v="89" actId="1076"/>
          <ac:picMkLst>
            <pc:docMk/>
            <pc:sldMk cId="269843308" sldId="267"/>
            <ac:picMk id="47" creationId="{0746711E-62D7-40D4-B65E-227611644D62}"/>
          </ac:picMkLst>
        </pc:picChg>
        <pc:picChg chg="mod">
          <ac:chgData name="english teacher" userId="5b8b29796adee438" providerId="LiveId" clId="{D14DD96D-6294-40A0-A4B3-D4D13B6BB41B}" dt="2021-10-09T01:22:00.091" v="89" actId="1076"/>
          <ac:picMkLst>
            <pc:docMk/>
            <pc:sldMk cId="269843308" sldId="267"/>
            <ac:picMk id="48" creationId="{55E64987-BAD5-4C7A-A968-A7E47B80C1EF}"/>
          </ac:picMkLst>
        </pc:picChg>
        <pc:picChg chg="mod">
          <ac:chgData name="english teacher" userId="5b8b29796adee438" providerId="LiveId" clId="{D14DD96D-6294-40A0-A4B3-D4D13B6BB41B}" dt="2021-10-09T01:22:00.091" v="89" actId="1076"/>
          <ac:picMkLst>
            <pc:docMk/>
            <pc:sldMk cId="269843308" sldId="267"/>
            <ac:picMk id="49" creationId="{F9954314-DA2D-4851-BE1E-F95396EDF05F}"/>
          </ac:picMkLst>
        </pc:picChg>
        <pc:picChg chg="mod">
          <ac:chgData name="english teacher" userId="5b8b29796adee438" providerId="LiveId" clId="{D14DD96D-6294-40A0-A4B3-D4D13B6BB41B}" dt="2021-10-09T01:21:37.558" v="85"/>
          <ac:picMkLst>
            <pc:docMk/>
            <pc:sldMk cId="269843308" sldId="267"/>
            <ac:picMk id="53" creationId="{FB54C37B-C7DF-44A7-B822-25301DD4FB02}"/>
          </ac:picMkLst>
        </pc:picChg>
        <pc:picChg chg="add del mod">
          <ac:chgData name="english teacher" userId="5b8b29796adee438" providerId="LiveId" clId="{D14DD96D-6294-40A0-A4B3-D4D13B6BB41B}" dt="2021-10-09T01:22:02.032" v="91"/>
          <ac:picMkLst>
            <pc:docMk/>
            <pc:sldMk cId="269843308" sldId="267"/>
            <ac:picMk id="55" creationId="{8F914E61-6E5E-4DD9-9514-23E37561F4CC}"/>
          </ac:picMkLst>
        </pc:picChg>
        <pc:picChg chg="add del mod">
          <ac:chgData name="english teacher" userId="5b8b29796adee438" providerId="LiveId" clId="{D14DD96D-6294-40A0-A4B3-D4D13B6BB41B}" dt="2021-10-09T01:22:02.032" v="91"/>
          <ac:picMkLst>
            <pc:docMk/>
            <pc:sldMk cId="269843308" sldId="267"/>
            <ac:picMk id="57" creationId="{B90A3BAA-1F36-4E6D-AD19-CAEAA3A7E632}"/>
          </ac:picMkLst>
        </pc:picChg>
        <pc:picChg chg="add del mod">
          <ac:chgData name="english teacher" userId="5b8b29796adee438" providerId="LiveId" clId="{D14DD96D-6294-40A0-A4B3-D4D13B6BB41B}" dt="2021-10-09T01:22:26.781" v="94"/>
          <ac:picMkLst>
            <pc:docMk/>
            <pc:sldMk cId="269843308" sldId="267"/>
            <ac:picMk id="58" creationId="{8E635BB8-31E2-4060-87A9-4916529B3819}"/>
          </ac:picMkLst>
        </pc:picChg>
        <pc:picChg chg="add del mod">
          <ac:chgData name="english teacher" userId="5b8b29796adee438" providerId="LiveId" clId="{D14DD96D-6294-40A0-A4B3-D4D13B6BB41B}" dt="2021-10-09T01:22:26.781" v="94"/>
          <ac:picMkLst>
            <pc:docMk/>
            <pc:sldMk cId="269843308" sldId="267"/>
            <ac:picMk id="61" creationId="{17EAE6CF-99F2-4FDB-A55C-ADB4A92CF823}"/>
          </ac:picMkLst>
        </pc:picChg>
        <pc:picChg chg="add del mod">
          <ac:chgData name="english teacher" userId="5b8b29796adee438" providerId="LiveId" clId="{D14DD96D-6294-40A0-A4B3-D4D13B6BB41B}" dt="2021-10-09T01:22:26.781" v="94"/>
          <ac:picMkLst>
            <pc:docMk/>
            <pc:sldMk cId="269843308" sldId="267"/>
            <ac:picMk id="62" creationId="{896D5F9B-77B7-4FD2-B02E-23EEA6FDC264}"/>
          </ac:picMkLst>
        </pc:picChg>
        <pc:picChg chg="add del mod">
          <ac:chgData name="english teacher" userId="5b8b29796adee438" providerId="LiveId" clId="{D14DD96D-6294-40A0-A4B3-D4D13B6BB41B}" dt="2021-10-09T01:22:59.721" v="102" actId="478"/>
          <ac:picMkLst>
            <pc:docMk/>
            <pc:sldMk cId="269843308" sldId="267"/>
            <ac:picMk id="63" creationId="{72FDC44F-F156-47D8-91C9-F1F37B5CFB64}"/>
          </ac:picMkLst>
        </pc:picChg>
        <pc:picChg chg="add del mod">
          <ac:chgData name="english teacher" userId="5b8b29796adee438" providerId="LiveId" clId="{D14DD96D-6294-40A0-A4B3-D4D13B6BB41B}" dt="2021-10-09T01:23:02.738" v="103" actId="478"/>
          <ac:picMkLst>
            <pc:docMk/>
            <pc:sldMk cId="269843308" sldId="267"/>
            <ac:picMk id="66" creationId="{C390B6D4-7A89-48D4-83F9-A3EC630E6CDB}"/>
          </ac:picMkLst>
        </pc:picChg>
        <pc:picChg chg="add del mod">
          <ac:chgData name="english teacher" userId="5b8b29796adee438" providerId="LiveId" clId="{D14DD96D-6294-40A0-A4B3-D4D13B6BB41B}" dt="2021-10-09T01:22:49.576" v="99" actId="478"/>
          <ac:picMkLst>
            <pc:docMk/>
            <pc:sldMk cId="269843308" sldId="267"/>
            <ac:picMk id="67" creationId="{C12D238E-0B8F-45A7-95AB-1ED096B567D0}"/>
          </ac:picMkLst>
        </pc:picChg>
        <pc:picChg chg="mod">
          <ac:chgData name="english teacher" userId="5b8b29796adee438" providerId="LiveId" clId="{D14DD96D-6294-40A0-A4B3-D4D13B6BB41B}" dt="2021-10-09T01:22:00.091" v="89" actId="1076"/>
          <ac:picMkLst>
            <pc:docMk/>
            <pc:sldMk cId="269843308" sldId="267"/>
            <ac:picMk id="3074" creationId="{1E0C1775-178C-44AE-9C43-7E74D20C94E8}"/>
          </ac:picMkLst>
        </pc:picChg>
        <pc:picChg chg="mod">
          <ac:chgData name="english teacher" userId="5b8b29796adee438" providerId="LiveId" clId="{D14DD96D-6294-40A0-A4B3-D4D13B6BB41B}" dt="2021-10-09T01:22:00.091" v="89" actId="1076"/>
          <ac:picMkLst>
            <pc:docMk/>
            <pc:sldMk cId="269843308" sldId="267"/>
            <ac:picMk id="4102" creationId="{8A50166E-A509-4C6A-A6E4-75BB877B5323}"/>
          </ac:picMkLst>
        </pc:picChg>
      </pc:sldChg>
      <pc:sldChg chg="modSp mod">
        <pc:chgData name="english teacher" userId="5b8b29796adee438" providerId="LiveId" clId="{D14DD96D-6294-40A0-A4B3-D4D13B6BB41B}" dt="2021-10-16T20:25:17.493" v="322" actId="20577"/>
        <pc:sldMkLst>
          <pc:docMk/>
          <pc:sldMk cId="65260585" sldId="268"/>
        </pc:sldMkLst>
        <pc:spChg chg="mod">
          <ac:chgData name="english teacher" userId="5b8b29796adee438" providerId="LiveId" clId="{D14DD96D-6294-40A0-A4B3-D4D13B6BB41B}" dt="2021-10-16T20:25:17.493" v="322" actId="20577"/>
          <ac:spMkLst>
            <pc:docMk/>
            <pc:sldMk cId="65260585" sldId="268"/>
            <ac:spMk id="44" creationId="{2BE61D56-65A3-45C2-A65D-F14B11417ABF}"/>
          </ac:spMkLst>
        </pc:spChg>
        <pc:picChg chg="mod">
          <ac:chgData name="english teacher" userId="5b8b29796adee438" providerId="LiveId" clId="{D14DD96D-6294-40A0-A4B3-D4D13B6BB41B}" dt="2021-10-16T20:25:01.813" v="319" actId="1076"/>
          <ac:picMkLst>
            <pc:docMk/>
            <pc:sldMk cId="65260585" sldId="268"/>
            <ac:picMk id="28" creationId="{895CFD29-2616-46DE-B667-F4B7DF0CBE1E}"/>
          </ac:picMkLst>
        </pc:picChg>
        <pc:picChg chg="mod">
          <ac:chgData name="english teacher" userId="5b8b29796adee438" providerId="LiveId" clId="{D14DD96D-6294-40A0-A4B3-D4D13B6BB41B}" dt="2021-10-16T20:24:26.766" v="314" actId="14826"/>
          <ac:picMkLst>
            <pc:docMk/>
            <pc:sldMk cId="65260585" sldId="268"/>
            <ac:picMk id="7170" creationId="{966F519C-B615-449C-BCEF-F537C467EEA2}"/>
          </ac:picMkLst>
        </pc:picChg>
        <pc:picChg chg="mod">
          <ac:chgData name="english teacher" userId="5b8b29796adee438" providerId="LiveId" clId="{D14DD96D-6294-40A0-A4B3-D4D13B6BB41B}" dt="2021-10-16T20:24:46.209" v="317" actId="14100"/>
          <ac:picMkLst>
            <pc:docMk/>
            <pc:sldMk cId="65260585" sldId="268"/>
            <ac:picMk id="7172" creationId="{B526249D-A36A-4468-8EF7-CE31836F32F2}"/>
          </ac:picMkLst>
        </pc:picChg>
      </pc:sldChg>
      <pc:sldChg chg="addSp delSp modSp mod delAnim modAnim">
        <pc:chgData name="english teacher" userId="5b8b29796adee438" providerId="LiveId" clId="{D14DD96D-6294-40A0-A4B3-D4D13B6BB41B}" dt="2021-10-16T20:54:39.300" v="614"/>
        <pc:sldMkLst>
          <pc:docMk/>
          <pc:sldMk cId="2536459156" sldId="269"/>
        </pc:sldMkLst>
        <pc:spChg chg="del">
          <ac:chgData name="english teacher" userId="5b8b29796adee438" providerId="LiveId" clId="{D14DD96D-6294-40A0-A4B3-D4D13B6BB41B}" dt="2021-10-09T01:23:46.518" v="107" actId="478"/>
          <ac:spMkLst>
            <pc:docMk/>
            <pc:sldMk cId="2536459156" sldId="269"/>
            <ac:spMk id="52" creationId="{EC8B8182-0A6B-46C0-9164-6AC07C96D390}"/>
          </ac:spMkLst>
        </pc:spChg>
        <pc:spChg chg="del">
          <ac:chgData name="english teacher" userId="5b8b29796adee438" providerId="LiveId" clId="{D14DD96D-6294-40A0-A4B3-D4D13B6BB41B}" dt="2021-10-09T01:24:32.880" v="108" actId="478"/>
          <ac:spMkLst>
            <pc:docMk/>
            <pc:sldMk cId="2536459156" sldId="269"/>
            <ac:spMk id="53" creationId="{F6469078-233D-4CC3-85C2-3CF64816D559}"/>
          </ac:spMkLst>
        </pc:spChg>
        <pc:spChg chg="add mod">
          <ac:chgData name="english teacher" userId="5b8b29796adee438" providerId="LiveId" clId="{D14DD96D-6294-40A0-A4B3-D4D13B6BB41B}" dt="2021-10-09T01:25:42.795" v="127" actId="1076"/>
          <ac:spMkLst>
            <pc:docMk/>
            <pc:sldMk cId="2536459156" sldId="269"/>
            <ac:spMk id="56" creationId="{C8BDC734-53FA-4E91-A31A-19B5F257AAAA}"/>
          </ac:spMkLst>
        </pc:spChg>
        <pc:spChg chg="add del mod">
          <ac:chgData name="english teacher" userId="5b8b29796adee438" providerId="LiveId" clId="{D14DD96D-6294-40A0-A4B3-D4D13B6BB41B}" dt="2021-10-09T01:25:00.518" v="117" actId="478"/>
          <ac:spMkLst>
            <pc:docMk/>
            <pc:sldMk cId="2536459156" sldId="269"/>
            <ac:spMk id="57" creationId="{5AFB1182-BDB8-4485-AD2D-72CF3192C92F}"/>
          </ac:spMkLst>
        </pc:spChg>
        <pc:spChg chg="add mod">
          <ac:chgData name="english teacher" userId="5b8b29796adee438" providerId="LiveId" clId="{D14DD96D-6294-40A0-A4B3-D4D13B6BB41B}" dt="2021-10-09T01:25:37.079" v="125" actId="1076"/>
          <ac:spMkLst>
            <pc:docMk/>
            <pc:sldMk cId="2536459156" sldId="269"/>
            <ac:spMk id="60" creationId="{F2C3730C-8ACA-47C2-A3C8-FDD490778195}"/>
          </ac:spMkLst>
        </pc:spChg>
        <pc:picChg chg="mod">
          <ac:chgData name="english teacher" userId="5b8b29796adee438" providerId="LiveId" clId="{D14DD96D-6294-40A0-A4B3-D4D13B6BB41B}" dt="2021-10-09T01:25:19.637" v="120" actId="1076"/>
          <ac:picMkLst>
            <pc:docMk/>
            <pc:sldMk cId="2536459156" sldId="269"/>
            <ac:picMk id="3" creationId="{E7DF7AED-A453-4074-AC83-7325C41A463F}"/>
          </ac:picMkLst>
        </pc:picChg>
        <pc:picChg chg="del">
          <ac:chgData name="english teacher" userId="5b8b29796adee438" providerId="LiveId" clId="{D14DD96D-6294-40A0-A4B3-D4D13B6BB41B}" dt="2021-10-09T01:24:36.454" v="111" actId="478"/>
          <ac:picMkLst>
            <pc:docMk/>
            <pc:sldMk cId="2536459156" sldId="269"/>
            <ac:picMk id="51" creationId="{9AA745DF-8EC2-478F-977F-FFF0BAD5A3C7}"/>
          </ac:picMkLst>
        </pc:picChg>
        <pc:picChg chg="del">
          <ac:chgData name="english teacher" userId="5b8b29796adee438" providerId="LiveId" clId="{D14DD96D-6294-40A0-A4B3-D4D13B6BB41B}" dt="2021-10-09T01:23:42.162" v="106" actId="478"/>
          <ac:picMkLst>
            <pc:docMk/>
            <pc:sldMk cId="2536459156" sldId="269"/>
            <ac:picMk id="54" creationId="{91987A00-0372-4C1B-871A-F07ABDEB5175}"/>
          </ac:picMkLst>
        </pc:picChg>
        <pc:picChg chg="add mod">
          <ac:chgData name="english teacher" userId="5b8b29796adee438" providerId="LiveId" clId="{D14DD96D-6294-40A0-A4B3-D4D13B6BB41B}" dt="2021-10-09T01:24:54.938" v="115" actId="1076"/>
          <ac:picMkLst>
            <pc:docMk/>
            <pc:sldMk cId="2536459156" sldId="269"/>
            <ac:picMk id="55" creationId="{8D8C2C35-010A-4381-97CE-219FCBF3A601}"/>
          </ac:picMkLst>
        </pc:picChg>
        <pc:picChg chg="add mod">
          <ac:chgData name="english teacher" userId="5b8b29796adee438" providerId="LiveId" clId="{D14DD96D-6294-40A0-A4B3-D4D13B6BB41B}" dt="2021-10-09T01:25:51.361" v="130" actId="14100"/>
          <ac:picMkLst>
            <pc:docMk/>
            <pc:sldMk cId="2536459156" sldId="269"/>
            <ac:picMk id="58" creationId="{DE994ACE-77A7-4680-8DBC-4A56D4A242E4}"/>
          </ac:picMkLst>
        </pc:picChg>
        <pc:picChg chg="add mod">
          <ac:chgData name="english teacher" userId="5b8b29796adee438" providerId="LiveId" clId="{D14DD96D-6294-40A0-A4B3-D4D13B6BB41B}" dt="2021-10-09T01:32:47.280" v="167" actId="1076"/>
          <ac:picMkLst>
            <pc:docMk/>
            <pc:sldMk cId="2536459156" sldId="269"/>
            <ac:picMk id="59" creationId="{276FF9EA-60F1-4C9F-AAD6-6F30325CC57F}"/>
          </ac:picMkLst>
        </pc:picChg>
        <pc:picChg chg="del mod">
          <ac:chgData name="english teacher" userId="5b8b29796adee438" providerId="LiveId" clId="{D14DD96D-6294-40A0-A4B3-D4D13B6BB41B}" dt="2021-10-09T01:24:34.389" v="110" actId="478"/>
          <ac:picMkLst>
            <pc:docMk/>
            <pc:sldMk cId="2536459156" sldId="269"/>
            <ac:picMk id="62" creationId="{3A4C91C2-0F2D-40C9-866F-B9B304BFA45D}"/>
          </ac:picMkLst>
        </pc:picChg>
      </pc:sldChg>
      <pc:sldChg chg="addSp delSp modSp mod delAnim modAnim">
        <pc:chgData name="english teacher" userId="5b8b29796adee438" providerId="LiveId" clId="{D14DD96D-6294-40A0-A4B3-D4D13B6BB41B}" dt="2021-10-16T20:54:47.909" v="615" actId="1076"/>
        <pc:sldMkLst>
          <pc:docMk/>
          <pc:sldMk cId="1800089982" sldId="270"/>
        </pc:sldMkLst>
        <pc:spChg chg="del">
          <ac:chgData name="english teacher" userId="5b8b29796adee438" providerId="LiveId" clId="{D14DD96D-6294-40A0-A4B3-D4D13B6BB41B}" dt="2021-10-09T01:19:14.856" v="58" actId="478"/>
          <ac:spMkLst>
            <pc:docMk/>
            <pc:sldMk cId="1800089982" sldId="270"/>
            <ac:spMk id="50" creationId="{543EE6F0-9FA5-4391-9CC5-6AC5BD35C1F6}"/>
          </ac:spMkLst>
        </pc:spChg>
        <pc:spChg chg="del">
          <ac:chgData name="english teacher" userId="5b8b29796adee438" providerId="LiveId" clId="{D14DD96D-6294-40A0-A4B3-D4D13B6BB41B}" dt="2021-10-09T01:19:17.618" v="59" actId="478"/>
          <ac:spMkLst>
            <pc:docMk/>
            <pc:sldMk cId="1800089982" sldId="270"/>
            <ac:spMk id="51" creationId="{32365ADB-74AA-4E68-8A8D-0F5DBE21D2EF}"/>
          </ac:spMkLst>
        </pc:spChg>
        <pc:spChg chg="add mod">
          <ac:chgData name="english teacher" userId="5b8b29796adee438" providerId="LiveId" clId="{D14DD96D-6294-40A0-A4B3-D4D13B6BB41B}" dt="2021-10-09T01:20:50.610" v="83" actId="1076"/>
          <ac:spMkLst>
            <pc:docMk/>
            <pc:sldMk cId="1800089982" sldId="270"/>
            <ac:spMk id="55" creationId="{89E8E218-C0AE-432C-B21E-CFB286369FB4}"/>
          </ac:spMkLst>
        </pc:spChg>
        <pc:spChg chg="add mod">
          <ac:chgData name="english teacher" userId="5b8b29796adee438" providerId="LiveId" clId="{D14DD96D-6294-40A0-A4B3-D4D13B6BB41B}" dt="2021-10-09T01:20:45.886" v="82" actId="1076"/>
          <ac:spMkLst>
            <pc:docMk/>
            <pc:sldMk cId="1800089982" sldId="270"/>
            <ac:spMk id="56" creationId="{D818042B-A73D-405E-B7D8-3DA5C8921519}"/>
          </ac:spMkLst>
        </pc:spChg>
        <pc:picChg chg="del mod">
          <ac:chgData name="english teacher" userId="5b8b29796adee438" providerId="LiveId" clId="{D14DD96D-6294-40A0-A4B3-D4D13B6BB41B}" dt="2021-10-09T01:19:11.344" v="57" actId="478"/>
          <ac:picMkLst>
            <pc:docMk/>
            <pc:sldMk cId="1800089982" sldId="270"/>
            <ac:picMk id="52" creationId="{97A1CAD4-EB21-42D0-9ABB-BCA4364A89DB}"/>
          </ac:picMkLst>
        </pc:picChg>
        <pc:picChg chg="del mod">
          <ac:chgData name="english teacher" userId="5b8b29796adee438" providerId="LiveId" clId="{D14DD96D-6294-40A0-A4B3-D4D13B6BB41B}" dt="2021-10-09T01:19:20.291" v="61" actId="478"/>
          <ac:picMkLst>
            <pc:docMk/>
            <pc:sldMk cId="1800089982" sldId="270"/>
            <ac:picMk id="53" creationId="{84591407-DDD9-40B7-8AB0-906147B4CFB6}"/>
          </ac:picMkLst>
        </pc:picChg>
        <pc:picChg chg="del">
          <ac:chgData name="english teacher" userId="5b8b29796adee438" providerId="LiveId" clId="{D14DD96D-6294-40A0-A4B3-D4D13B6BB41B}" dt="2021-10-09T01:19:25.563" v="62" actId="478"/>
          <ac:picMkLst>
            <pc:docMk/>
            <pc:sldMk cId="1800089982" sldId="270"/>
            <ac:picMk id="54" creationId="{C7DC0F00-5540-45BF-8854-047510867504}"/>
          </ac:picMkLst>
        </pc:picChg>
        <pc:picChg chg="add mod">
          <ac:chgData name="english teacher" userId="5b8b29796adee438" providerId="LiveId" clId="{D14DD96D-6294-40A0-A4B3-D4D13B6BB41B}" dt="2021-10-09T01:20:41.815" v="81" actId="1076"/>
          <ac:picMkLst>
            <pc:docMk/>
            <pc:sldMk cId="1800089982" sldId="270"/>
            <ac:picMk id="57" creationId="{69E08E37-6BB1-47F2-B15D-BBAC47BD74A0}"/>
          </ac:picMkLst>
        </pc:picChg>
        <pc:picChg chg="add mod">
          <ac:chgData name="english teacher" userId="5b8b29796adee438" providerId="LiveId" clId="{D14DD96D-6294-40A0-A4B3-D4D13B6BB41B}" dt="2021-10-16T20:54:47.909" v="615" actId="1076"/>
          <ac:picMkLst>
            <pc:docMk/>
            <pc:sldMk cId="1800089982" sldId="270"/>
            <ac:picMk id="58" creationId="{F63C2075-0FE1-4BD7-99EC-EFC42EB49C30}"/>
          </ac:picMkLst>
        </pc:picChg>
        <pc:picChg chg="add mod">
          <ac:chgData name="english teacher" userId="5b8b29796adee438" providerId="LiveId" clId="{D14DD96D-6294-40A0-A4B3-D4D13B6BB41B}" dt="2021-10-09T01:32:15.070" v="163" actId="14100"/>
          <ac:picMkLst>
            <pc:docMk/>
            <pc:sldMk cId="1800089982" sldId="270"/>
            <ac:picMk id="59" creationId="{445ACD21-4947-4CC4-8BCD-602E5ED80B76}"/>
          </ac:picMkLst>
        </pc:picChg>
      </pc:sldChg>
      <pc:sldChg chg="addSp delSp modSp mod delAnim modAnim">
        <pc:chgData name="english teacher" userId="5b8b29796adee438" providerId="LiveId" clId="{D14DD96D-6294-40A0-A4B3-D4D13B6BB41B}" dt="2021-10-16T20:35:17.586" v="456"/>
        <pc:sldMkLst>
          <pc:docMk/>
          <pc:sldMk cId="1099942251" sldId="271"/>
        </pc:sldMkLst>
        <pc:picChg chg="mod">
          <ac:chgData name="english teacher" userId="5b8b29796adee438" providerId="LiveId" clId="{D14DD96D-6294-40A0-A4B3-D4D13B6BB41B}" dt="2021-10-16T20:33:57.751" v="442" actId="1076"/>
          <ac:picMkLst>
            <pc:docMk/>
            <pc:sldMk cId="1099942251" sldId="271"/>
            <ac:picMk id="3" creationId="{E7DF7AED-A453-4074-AC83-7325C41A463F}"/>
          </ac:picMkLst>
        </pc:picChg>
        <pc:picChg chg="add mod">
          <ac:chgData name="english teacher" userId="5b8b29796adee438" providerId="LiveId" clId="{D14DD96D-6294-40A0-A4B3-D4D13B6BB41B}" dt="2021-10-16T20:34:55.237" v="451" actId="1076"/>
          <ac:picMkLst>
            <pc:docMk/>
            <pc:sldMk cId="1099942251" sldId="271"/>
            <ac:picMk id="15" creationId="{FC441B36-B18B-4A6B-9BBD-E443951AE037}"/>
          </ac:picMkLst>
        </pc:picChg>
        <pc:picChg chg="add mod">
          <ac:chgData name="english teacher" userId="5b8b29796adee438" providerId="LiveId" clId="{D14DD96D-6294-40A0-A4B3-D4D13B6BB41B}" dt="2021-10-16T20:33:29.029" v="432" actId="14100"/>
          <ac:picMkLst>
            <pc:docMk/>
            <pc:sldMk cId="1099942251" sldId="271"/>
            <ac:picMk id="29" creationId="{10FA5DBE-66D8-44F7-9222-E8B44DBA2EC0}"/>
          </ac:picMkLst>
        </pc:picChg>
        <pc:picChg chg="add mod">
          <ac:chgData name="english teacher" userId="5b8b29796adee438" providerId="LiveId" clId="{D14DD96D-6294-40A0-A4B3-D4D13B6BB41B}" dt="2021-10-16T20:33:47.227" v="439" actId="1076"/>
          <ac:picMkLst>
            <pc:docMk/>
            <pc:sldMk cId="1099942251" sldId="271"/>
            <ac:picMk id="32" creationId="{6CB9B9A4-0F73-4FCD-B74E-3A9FBDE9AD27}"/>
          </ac:picMkLst>
        </pc:picChg>
        <pc:picChg chg="add del mod">
          <ac:chgData name="english teacher" userId="5b8b29796adee438" providerId="LiveId" clId="{D14DD96D-6294-40A0-A4B3-D4D13B6BB41B}" dt="2021-10-16T20:32:22.845" v="404" actId="478"/>
          <ac:picMkLst>
            <pc:docMk/>
            <pc:sldMk cId="1099942251" sldId="271"/>
            <ac:picMk id="34" creationId="{1B901786-70E2-4520-9C6A-25E9D2E350B0}"/>
          </ac:picMkLst>
        </pc:picChg>
        <pc:picChg chg="add del mod">
          <ac:chgData name="english teacher" userId="5b8b29796adee438" providerId="LiveId" clId="{D14DD96D-6294-40A0-A4B3-D4D13B6BB41B}" dt="2021-10-16T20:32:21.494" v="403" actId="478"/>
          <ac:picMkLst>
            <pc:docMk/>
            <pc:sldMk cId="1099942251" sldId="271"/>
            <ac:picMk id="37" creationId="{25133994-4E17-4B22-BA35-93A0C175970F}"/>
          </ac:picMkLst>
        </pc:picChg>
        <pc:picChg chg="add del mod">
          <ac:chgData name="english teacher" userId="5b8b29796adee438" providerId="LiveId" clId="{D14DD96D-6294-40A0-A4B3-D4D13B6BB41B}" dt="2021-10-16T20:32:20.359" v="402" actId="478"/>
          <ac:picMkLst>
            <pc:docMk/>
            <pc:sldMk cId="1099942251" sldId="271"/>
            <ac:picMk id="45" creationId="{CE175C5B-C7CF-4078-8E2F-3409E86B9F4E}"/>
          </ac:picMkLst>
        </pc:picChg>
        <pc:picChg chg="add del mod">
          <ac:chgData name="english teacher" userId="5b8b29796adee438" providerId="LiveId" clId="{D14DD96D-6294-40A0-A4B3-D4D13B6BB41B}" dt="2021-10-16T20:32:19.450" v="401" actId="478"/>
          <ac:picMkLst>
            <pc:docMk/>
            <pc:sldMk cId="1099942251" sldId="271"/>
            <ac:picMk id="47" creationId="{BCDE97F1-562D-4F60-AB65-1FBA792228E8}"/>
          </ac:picMkLst>
        </pc:picChg>
        <pc:picChg chg="add del mod">
          <ac:chgData name="english teacher" userId="5b8b29796adee438" providerId="LiveId" clId="{D14DD96D-6294-40A0-A4B3-D4D13B6BB41B}" dt="2021-10-16T20:32:18.482" v="399" actId="478"/>
          <ac:picMkLst>
            <pc:docMk/>
            <pc:sldMk cId="1099942251" sldId="271"/>
            <ac:picMk id="49" creationId="{B34D05D4-2903-46CE-8A2E-073A117332C8}"/>
          </ac:picMkLst>
        </pc:picChg>
        <pc:picChg chg="add del mod">
          <ac:chgData name="english teacher" userId="5b8b29796adee438" providerId="LiveId" clId="{D14DD96D-6294-40A0-A4B3-D4D13B6BB41B}" dt="2021-10-16T20:32:17.378" v="398" actId="478"/>
          <ac:picMkLst>
            <pc:docMk/>
            <pc:sldMk cId="1099942251" sldId="271"/>
            <ac:picMk id="51" creationId="{E83454F8-C20B-4860-92D4-5ABB5B0691F9}"/>
          </ac:picMkLst>
        </pc:picChg>
        <pc:picChg chg="add del mod">
          <ac:chgData name="english teacher" userId="5b8b29796adee438" providerId="LiveId" clId="{D14DD96D-6294-40A0-A4B3-D4D13B6BB41B}" dt="2021-10-16T20:32:16.244" v="396" actId="478"/>
          <ac:picMkLst>
            <pc:docMk/>
            <pc:sldMk cId="1099942251" sldId="271"/>
            <ac:picMk id="53" creationId="{456CDF81-FFB3-4F74-B94F-15F0809DA841}"/>
          </ac:picMkLst>
        </pc:picChg>
        <pc:picChg chg="add del mod">
          <ac:chgData name="english teacher" userId="5b8b29796adee438" providerId="LiveId" clId="{D14DD96D-6294-40A0-A4B3-D4D13B6BB41B}" dt="2021-10-16T20:31:14.486" v="367" actId="478"/>
          <ac:picMkLst>
            <pc:docMk/>
            <pc:sldMk cId="1099942251" sldId="271"/>
            <ac:picMk id="55" creationId="{09663C37-BDC2-4A14-A048-9A397D5388DB}"/>
          </ac:picMkLst>
        </pc:picChg>
        <pc:picChg chg="add mod">
          <ac:chgData name="english teacher" userId="5b8b29796adee438" providerId="LiveId" clId="{D14DD96D-6294-40A0-A4B3-D4D13B6BB41B}" dt="2021-10-16T20:35:14.064" v="455" actId="1076"/>
          <ac:picMkLst>
            <pc:docMk/>
            <pc:sldMk cId="1099942251" sldId="271"/>
            <ac:picMk id="57" creationId="{28545FE9-29AF-4D30-A88D-0BF7B42A0A7B}"/>
          </ac:picMkLst>
        </pc:picChg>
        <pc:picChg chg="add mod">
          <ac:chgData name="english teacher" userId="5b8b29796adee438" providerId="LiveId" clId="{D14DD96D-6294-40A0-A4B3-D4D13B6BB41B}" dt="2021-10-16T20:33:21.881" v="429" actId="1076"/>
          <ac:picMkLst>
            <pc:docMk/>
            <pc:sldMk cId="1099942251" sldId="271"/>
            <ac:picMk id="59" creationId="{081C3E69-825F-4162-8237-D9DE0C03F903}"/>
          </ac:picMkLst>
        </pc:picChg>
        <pc:picChg chg="add mod">
          <ac:chgData name="english teacher" userId="5b8b29796adee438" providerId="LiveId" clId="{D14DD96D-6294-40A0-A4B3-D4D13B6BB41B}" dt="2021-10-16T20:33:11.038" v="425" actId="1076"/>
          <ac:picMkLst>
            <pc:docMk/>
            <pc:sldMk cId="1099942251" sldId="271"/>
            <ac:picMk id="61" creationId="{233A35C0-28ED-4A40-B44F-342022EDB11C}"/>
          </ac:picMkLst>
        </pc:picChg>
        <pc:picChg chg="add mod">
          <ac:chgData name="english teacher" userId="5b8b29796adee438" providerId="LiveId" clId="{D14DD96D-6294-40A0-A4B3-D4D13B6BB41B}" dt="2021-10-16T20:33:36.282" v="435" actId="1076"/>
          <ac:picMkLst>
            <pc:docMk/>
            <pc:sldMk cId="1099942251" sldId="271"/>
            <ac:picMk id="63" creationId="{C87206D8-1A77-4A3C-A647-58442D5BA42A}"/>
          </ac:picMkLst>
        </pc:picChg>
        <pc:picChg chg="add mod">
          <ac:chgData name="english teacher" userId="5b8b29796adee438" providerId="LiveId" clId="{D14DD96D-6294-40A0-A4B3-D4D13B6BB41B}" dt="2021-10-16T20:33:14.828" v="426" actId="1076"/>
          <ac:picMkLst>
            <pc:docMk/>
            <pc:sldMk cId="1099942251" sldId="271"/>
            <ac:picMk id="65" creationId="{9BCE0DB9-739B-400A-87DA-05C42B49B91F}"/>
          </ac:picMkLst>
        </pc:picChg>
        <pc:picChg chg="del">
          <ac:chgData name="english teacher" userId="5b8b29796adee438" providerId="LiveId" clId="{D14DD96D-6294-40A0-A4B3-D4D13B6BB41B}" dt="2021-10-16T20:29:36.423" v="336" actId="478"/>
          <ac:picMkLst>
            <pc:docMk/>
            <pc:sldMk cId="1099942251" sldId="271"/>
            <ac:picMk id="66" creationId="{9FA805A5-3D1B-40CD-9A01-A6321365209C}"/>
          </ac:picMkLst>
        </pc:picChg>
        <pc:picChg chg="mod">
          <ac:chgData name="english teacher" userId="5b8b29796adee438" providerId="LiveId" clId="{D14DD96D-6294-40A0-A4B3-D4D13B6BB41B}" dt="2021-10-16T20:33:50.298" v="440" actId="14100"/>
          <ac:picMkLst>
            <pc:docMk/>
            <pc:sldMk cId="1099942251" sldId="271"/>
            <ac:picMk id="67" creationId="{E7AAA9FE-CDEB-4A26-BDCD-0E7604BEEAFB}"/>
          </ac:picMkLst>
        </pc:picChg>
        <pc:picChg chg="add mod">
          <ac:chgData name="english teacher" userId="5b8b29796adee438" providerId="LiveId" clId="{D14DD96D-6294-40A0-A4B3-D4D13B6BB41B}" dt="2021-10-16T20:33:01.920" v="422" actId="1076"/>
          <ac:picMkLst>
            <pc:docMk/>
            <pc:sldMk cId="1099942251" sldId="271"/>
            <ac:picMk id="69" creationId="{810B0398-D263-4D38-911D-7C60218D9C94}"/>
          </ac:picMkLst>
        </pc:picChg>
        <pc:picChg chg="add mod">
          <ac:chgData name="english teacher" userId="5b8b29796adee438" providerId="LiveId" clId="{D14DD96D-6294-40A0-A4B3-D4D13B6BB41B}" dt="2021-10-16T20:34:08.270" v="444" actId="1076"/>
          <ac:picMkLst>
            <pc:docMk/>
            <pc:sldMk cId="1099942251" sldId="271"/>
            <ac:picMk id="71" creationId="{0BC47E50-DEA7-4DAA-B149-035E19091815}"/>
          </ac:picMkLst>
        </pc:picChg>
      </pc:sldChg>
      <pc:sldChg chg="addSp delSp modSp mod delAnim modAnim">
        <pc:chgData name="english teacher" userId="5b8b29796adee438" providerId="LiveId" clId="{D14DD96D-6294-40A0-A4B3-D4D13B6BB41B}" dt="2021-10-16T20:55:31.640" v="616"/>
        <pc:sldMkLst>
          <pc:docMk/>
          <pc:sldMk cId="1930522786" sldId="272"/>
        </pc:sldMkLst>
        <pc:spChg chg="add del mod">
          <ac:chgData name="english teacher" userId="5b8b29796adee438" providerId="LiveId" clId="{D14DD96D-6294-40A0-A4B3-D4D13B6BB41B}" dt="2021-10-09T01:27:07.077" v="141"/>
          <ac:spMkLst>
            <pc:docMk/>
            <pc:sldMk cId="1930522786" sldId="272"/>
            <ac:spMk id="47" creationId="{6EEAE168-F051-4649-B3E1-0CEBF0250FB8}"/>
          </ac:spMkLst>
        </pc:spChg>
        <pc:spChg chg="add del mod">
          <ac:chgData name="english teacher" userId="5b8b29796adee438" providerId="LiveId" clId="{D14DD96D-6294-40A0-A4B3-D4D13B6BB41B}" dt="2021-10-09T01:27:07.077" v="141"/>
          <ac:spMkLst>
            <pc:docMk/>
            <pc:sldMk cId="1930522786" sldId="272"/>
            <ac:spMk id="51" creationId="{3E664CD8-39CE-4C25-9712-1265F8499245}"/>
          </ac:spMkLst>
        </pc:spChg>
        <pc:spChg chg="add del mod">
          <ac:chgData name="english teacher" userId="5b8b29796adee438" providerId="LiveId" clId="{D14DD96D-6294-40A0-A4B3-D4D13B6BB41B}" dt="2021-10-09T01:27:07.077" v="141"/>
          <ac:spMkLst>
            <pc:docMk/>
            <pc:sldMk cId="1930522786" sldId="272"/>
            <ac:spMk id="52" creationId="{EEA0FDE5-1898-4B13-BC36-1ADC7B3FA636}"/>
          </ac:spMkLst>
        </pc:spChg>
        <pc:spChg chg="add del mod">
          <ac:chgData name="english teacher" userId="5b8b29796adee438" providerId="LiveId" clId="{D14DD96D-6294-40A0-A4B3-D4D13B6BB41B}" dt="2021-10-09T01:27:07.077" v="141"/>
          <ac:spMkLst>
            <pc:docMk/>
            <pc:sldMk cId="1930522786" sldId="272"/>
            <ac:spMk id="53" creationId="{B12443B2-E3DE-4BDE-A246-CA338953C2F0}"/>
          </ac:spMkLst>
        </pc:spChg>
        <pc:spChg chg="add mod">
          <ac:chgData name="english teacher" userId="5b8b29796adee438" providerId="LiveId" clId="{D14DD96D-6294-40A0-A4B3-D4D13B6BB41B}" dt="2021-10-09T01:27:41.104" v="146" actId="1076"/>
          <ac:spMkLst>
            <pc:docMk/>
            <pc:sldMk cId="1930522786" sldId="272"/>
            <ac:spMk id="56" creationId="{9DA05EC9-3AD3-436C-B460-D45ADB38F825}"/>
          </ac:spMkLst>
        </pc:spChg>
        <pc:spChg chg="add mod">
          <ac:chgData name="english teacher" userId="5b8b29796adee438" providerId="LiveId" clId="{D14DD96D-6294-40A0-A4B3-D4D13B6BB41B}" dt="2021-10-09T01:27:41.104" v="146" actId="1076"/>
          <ac:spMkLst>
            <pc:docMk/>
            <pc:sldMk cId="1930522786" sldId="272"/>
            <ac:spMk id="57" creationId="{6BD3DF63-6BBF-4AA8-9720-C5AC2BF93319}"/>
          </ac:spMkLst>
        </pc:spChg>
        <pc:spChg chg="add mod">
          <ac:chgData name="english teacher" userId="5b8b29796adee438" providerId="LiveId" clId="{D14DD96D-6294-40A0-A4B3-D4D13B6BB41B}" dt="2021-10-09T01:27:41.104" v="146" actId="1076"/>
          <ac:spMkLst>
            <pc:docMk/>
            <pc:sldMk cId="1930522786" sldId="272"/>
            <ac:spMk id="58" creationId="{6A693F4E-DE17-4169-A442-B7CB2A89DC3A}"/>
          </ac:spMkLst>
        </pc:spChg>
        <pc:spChg chg="add mod">
          <ac:chgData name="english teacher" userId="5b8b29796adee438" providerId="LiveId" clId="{D14DD96D-6294-40A0-A4B3-D4D13B6BB41B}" dt="2021-10-09T01:27:41.104" v="146" actId="1076"/>
          <ac:spMkLst>
            <pc:docMk/>
            <pc:sldMk cId="1930522786" sldId="272"/>
            <ac:spMk id="59" creationId="{DC6D0904-FEB9-4D34-9446-888CF021AD7A}"/>
          </ac:spMkLst>
        </pc:spChg>
        <pc:picChg chg="mod">
          <ac:chgData name="english teacher" userId="5b8b29796adee438" providerId="LiveId" clId="{D14DD96D-6294-40A0-A4B3-D4D13B6BB41B}" dt="2021-10-09T01:26:59.119" v="139" actId="1076"/>
          <ac:picMkLst>
            <pc:docMk/>
            <pc:sldMk cId="1930522786" sldId="272"/>
            <ac:picMk id="3" creationId="{E7DF7AED-A453-4074-AC83-7325C41A463F}"/>
          </ac:picMkLst>
        </pc:picChg>
        <pc:picChg chg="del">
          <ac:chgData name="english teacher" userId="5b8b29796adee438" providerId="LiveId" clId="{D14DD96D-6294-40A0-A4B3-D4D13B6BB41B}" dt="2021-10-09T01:26:41.841" v="138" actId="478"/>
          <ac:picMkLst>
            <pc:docMk/>
            <pc:sldMk cId="1930522786" sldId="272"/>
            <ac:picMk id="15" creationId="{1A88A254-D862-4BF6-B8E0-7BEAF6D8D06F}"/>
          </ac:picMkLst>
        </pc:picChg>
        <pc:picChg chg="del">
          <ac:chgData name="english teacher" userId="5b8b29796adee438" providerId="LiveId" clId="{D14DD96D-6294-40A0-A4B3-D4D13B6BB41B}" dt="2021-10-09T01:26:40.206" v="137" actId="478"/>
          <ac:picMkLst>
            <pc:docMk/>
            <pc:sldMk cId="1930522786" sldId="272"/>
            <ac:picMk id="29" creationId="{D1DA45C5-5FCF-4DC9-8A76-2ECAA58B8CFA}"/>
          </ac:picMkLst>
        </pc:picChg>
        <pc:picChg chg="del">
          <ac:chgData name="english teacher" userId="5b8b29796adee438" providerId="LiveId" clId="{D14DD96D-6294-40A0-A4B3-D4D13B6BB41B}" dt="2021-10-09T01:26:38.376" v="136" actId="478"/>
          <ac:picMkLst>
            <pc:docMk/>
            <pc:sldMk cId="1930522786" sldId="272"/>
            <ac:picMk id="49" creationId="{E9DF9D1C-1994-4A21-A053-615AE35E5EAB}"/>
          </ac:picMkLst>
        </pc:picChg>
        <pc:picChg chg="add del mod">
          <ac:chgData name="english teacher" userId="5b8b29796adee438" providerId="LiveId" clId="{D14DD96D-6294-40A0-A4B3-D4D13B6BB41B}" dt="2021-10-09T01:27:07.077" v="141"/>
          <ac:picMkLst>
            <pc:docMk/>
            <pc:sldMk cId="1930522786" sldId="272"/>
            <ac:picMk id="55" creationId="{B990C184-59DD-427B-9053-CA34B477D60D}"/>
          </ac:picMkLst>
        </pc:picChg>
        <pc:picChg chg="add mod">
          <ac:chgData name="english teacher" userId="5b8b29796adee438" providerId="LiveId" clId="{D14DD96D-6294-40A0-A4B3-D4D13B6BB41B}" dt="2021-10-16T20:07:37.812" v="290" actId="1076"/>
          <ac:picMkLst>
            <pc:docMk/>
            <pc:sldMk cId="1930522786" sldId="272"/>
            <ac:picMk id="60" creationId="{CB686725-8C8B-43A7-8B82-CC464C909C3C}"/>
          </ac:picMkLst>
        </pc:picChg>
      </pc:sldChg>
      <pc:sldChg chg="addSp delSp modSp mod delAnim">
        <pc:chgData name="english teacher" userId="5b8b29796adee438" providerId="LiveId" clId="{D14DD96D-6294-40A0-A4B3-D4D13B6BB41B}" dt="2021-10-16T20:42:47.389" v="534" actId="207"/>
        <pc:sldMkLst>
          <pc:docMk/>
          <pc:sldMk cId="556535862" sldId="273"/>
        </pc:sldMkLst>
        <pc:spChg chg="add del mod">
          <ac:chgData name="english teacher" userId="5b8b29796adee438" providerId="LiveId" clId="{D14DD96D-6294-40A0-A4B3-D4D13B6BB41B}" dt="2021-10-09T01:37:49.403" v="219" actId="478"/>
          <ac:spMkLst>
            <pc:docMk/>
            <pc:sldMk cId="556535862" sldId="273"/>
            <ac:spMk id="54" creationId="{3B44127C-BB8D-453D-8CAA-83008900CEEA}"/>
          </ac:spMkLst>
        </pc:spChg>
        <pc:spChg chg="add del mod">
          <ac:chgData name="english teacher" userId="5b8b29796adee438" providerId="LiveId" clId="{D14DD96D-6294-40A0-A4B3-D4D13B6BB41B}" dt="2021-10-09T01:37:59.201" v="227" actId="478"/>
          <ac:spMkLst>
            <pc:docMk/>
            <pc:sldMk cId="556535862" sldId="273"/>
            <ac:spMk id="55" creationId="{267ABBD9-6611-4485-B908-D776A5FA23A5}"/>
          </ac:spMkLst>
        </pc:spChg>
        <pc:spChg chg="add del mod">
          <ac:chgData name="english teacher" userId="5b8b29796adee438" providerId="LiveId" clId="{D14DD96D-6294-40A0-A4B3-D4D13B6BB41B}" dt="2021-10-09T01:38:06.555" v="230" actId="478"/>
          <ac:spMkLst>
            <pc:docMk/>
            <pc:sldMk cId="556535862" sldId="273"/>
            <ac:spMk id="56" creationId="{4AB8FC65-6AA4-420C-989B-B3B364A76999}"/>
          </ac:spMkLst>
        </pc:spChg>
        <pc:spChg chg="add del mod">
          <ac:chgData name="english teacher" userId="5b8b29796adee438" providerId="LiveId" clId="{D14DD96D-6294-40A0-A4B3-D4D13B6BB41B}" dt="2021-10-09T01:40:02.432" v="289" actId="478"/>
          <ac:spMkLst>
            <pc:docMk/>
            <pc:sldMk cId="556535862" sldId="273"/>
            <ac:spMk id="57" creationId="{53A68418-66A9-4683-B149-61252114D16F}"/>
          </ac:spMkLst>
        </pc:spChg>
        <pc:spChg chg="add del mod">
          <ac:chgData name="english teacher" userId="5b8b29796adee438" providerId="LiveId" clId="{D14DD96D-6294-40A0-A4B3-D4D13B6BB41B}" dt="2021-10-09T01:38:09.521" v="231" actId="478"/>
          <ac:spMkLst>
            <pc:docMk/>
            <pc:sldMk cId="556535862" sldId="273"/>
            <ac:spMk id="58" creationId="{FD2A6BAA-99CF-470E-98B5-B3B63FACDF52}"/>
          </ac:spMkLst>
        </pc:spChg>
        <pc:spChg chg="add del mod">
          <ac:chgData name="english teacher" userId="5b8b29796adee438" providerId="LiveId" clId="{D14DD96D-6294-40A0-A4B3-D4D13B6BB41B}" dt="2021-10-09T01:34:15.196" v="180" actId="478"/>
          <ac:spMkLst>
            <pc:docMk/>
            <pc:sldMk cId="556535862" sldId="273"/>
            <ac:spMk id="59" creationId="{E2386BBD-0AB1-46E0-BB26-549B7B3AD9A6}"/>
          </ac:spMkLst>
        </pc:spChg>
        <pc:spChg chg="add del mod">
          <ac:chgData name="english teacher" userId="5b8b29796adee438" providerId="LiveId" clId="{D14DD96D-6294-40A0-A4B3-D4D13B6BB41B}" dt="2021-10-09T01:37:45.529" v="215" actId="478"/>
          <ac:spMkLst>
            <pc:docMk/>
            <pc:sldMk cId="556535862" sldId="273"/>
            <ac:spMk id="63" creationId="{96F99615-3E39-4541-975D-6FE233C0B748}"/>
          </ac:spMkLst>
        </pc:spChg>
        <pc:spChg chg="add del mod">
          <ac:chgData name="english teacher" userId="5b8b29796adee438" providerId="LiveId" clId="{D14DD96D-6294-40A0-A4B3-D4D13B6BB41B}" dt="2021-10-09T01:37:58.224" v="226" actId="478"/>
          <ac:spMkLst>
            <pc:docMk/>
            <pc:sldMk cId="556535862" sldId="273"/>
            <ac:spMk id="64" creationId="{819AE54E-3133-41C3-9FBD-9E06D6AB0740}"/>
          </ac:spMkLst>
        </pc:spChg>
        <pc:spChg chg="add del mod">
          <ac:chgData name="english teacher" userId="5b8b29796adee438" providerId="LiveId" clId="{D14DD96D-6294-40A0-A4B3-D4D13B6BB41B}" dt="2021-10-09T01:38:00.920" v="228" actId="478"/>
          <ac:spMkLst>
            <pc:docMk/>
            <pc:sldMk cId="556535862" sldId="273"/>
            <ac:spMk id="65" creationId="{C58C1BA8-80D4-4236-95F9-41D6D0E40D29}"/>
          </ac:spMkLst>
        </pc:spChg>
        <pc:spChg chg="add del mod">
          <ac:chgData name="english teacher" userId="5b8b29796adee438" providerId="LiveId" clId="{D14DD96D-6294-40A0-A4B3-D4D13B6BB41B}" dt="2021-10-09T01:39:55.992" v="288" actId="478"/>
          <ac:spMkLst>
            <pc:docMk/>
            <pc:sldMk cId="556535862" sldId="273"/>
            <ac:spMk id="66" creationId="{627AAE28-9D85-448C-958C-9F7530555ADF}"/>
          </ac:spMkLst>
        </pc:spChg>
        <pc:spChg chg="add mod">
          <ac:chgData name="english teacher" userId="5b8b29796adee438" providerId="LiveId" clId="{D14DD96D-6294-40A0-A4B3-D4D13B6BB41B}" dt="2021-10-16T20:42:47.389" v="534" actId="207"/>
          <ac:spMkLst>
            <pc:docMk/>
            <pc:sldMk cId="556535862" sldId="273"/>
            <ac:spMk id="67" creationId="{62F19D9B-8BCC-4F29-AD98-D3562D1C5D2E}"/>
          </ac:spMkLst>
        </pc:spChg>
        <pc:spChg chg="add del mod">
          <ac:chgData name="english teacher" userId="5b8b29796adee438" providerId="LiveId" clId="{D14DD96D-6294-40A0-A4B3-D4D13B6BB41B}" dt="2021-10-16T20:40:07.497" v="483" actId="21"/>
          <ac:spMkLst>
            <pc:docMk/>
            <pc:sldMk cId="556535862" sldId="273"/>
            <ac:spMk id="69" creationId="{57514FFD-0184-427B-9D87-7ECDE37C1C17}"/>
          </ac:spMkLst>
        </pc:spChg>
        <pc:spChg chg="del mod">
          <ac:chgData name="english teacher" userId="5b8b29796adee438" providerId="LiveId" clId="{D14DD96D-6294-40A0-A4B3-D4D13B6BB41B}" dt="2021-10-09T01:27:57.888" v="149" actId="478"/>
          <ac:spMkLst>
            <pc:docMk/>
            <pc:sldMk cId="556535862" sldId="273"/>
            <ac:spMk id="103" creationId="{28EEA180-A1D0-4A07-9361-341545326A77}"/>
          </ac:spMkLst>
        </pc:spChg>
        <pc:spChg chg="del mod">
          <ac:chgData name="english teacher" userId="5b8b29796adee438" providerId="LiveId" clId="{D14DD96D-6294-40A0-A4B3-D4D13B6BB41B}" dt="2021-10-09T01:28:07.893" v="157" actId="478"/>
          <ac:spMkLst>
            <pc:docMk/>
            <pc:sldMk cId="556535862" sldId="273"/>
            <ac:spMk id="117" creationId="{E345C245-E996-4E58-9290-429283DBE2EE}"/>
          </ac:spMkLst>
        </pc:spChg>
        <pc:spChg chg="del mod">
          <ac:chgData name="english teacher" userId="5b8b29796adee438" providerId="LiveId" clId="{D14DD96D-6294-40A0-A4B3-D4D13B6BB41B}" dt="2021-10-09T01:28:04.275" v="154" actId="478"/>
          <ac:spMkLst>
            <pc:docMk/>
            <pc:sldMk cId="556535862" sldId="273"/>
            <ac:spMk id="118" creationId="{57CE2AA7-D5D6-4F50-AFBB-A00142846350}"/>
          </ac:spMkLst>
        </pc:spChg>
        <pc:picChg chg="add del mod">
          <ac:chgData name="english teacher" userId="5b8b29796adee438" providerId="LiveId" clId="{D14DD96D-6294-40A0-A4B3-D4D13B6BB41B}" dt="2021-10-09T01:38:49.339" v="259" actId="1076"/>
          <ac:picMkLst>
            <pc:docMk/>
            <pc:sldMk cId="556535862" sldId="273"/>
            <ac:picMk id="3" creationId="{E7DF7AED-A453-4074-AC83-7325C41A463F}"/>
          </ac:picMkLst>
        </pc:picChg>
        <pc:picChg chg="add del mod">
          <ac:chgData name="english teacher" userId="5b8b29796adee438" providerId="LiveId" clId="{D14DD96D-6294-40A0-A4B3-D4D13B6BB41B}" dt="2021-10-09T01:37:48.562" v="217" actId="478"/>
          <ac:picMkLst>
            <pc:docMk/>
            <pc:sldMk cId="556535862" sldId="273"/>
            <ac:picMk id="4" creationId="{90F21AB8-3637-44EB-B54B-A8AE68A83D72}"/>
          </ac:picMkLst>
        </pc:picChg>
        <pc:picChg chg="del">
          <ac:chgData name="english teacher" userId="5b8b29796adee438" providerId="LiveId" clId="{D14DD96D-6294-40A0-A4B3-D4D13B6BB41B}" dt="2021-10-09T01:27:59.839" v="150" actId="478"/>
          <ac:picMkLst>
            <pc:docMk/>
            <pc:sldMk cId="556535862" sldId="273"/>
            <ac:picMk id="15" creationId="{0A1433E9-0DD4-4143-9755-0CED51CAED35}"/>
          </ac:picMkLst>
        </pc:picChg>
        <pc:picChg chg="add del mod">
          <ac:chgData name="english teacher" userId="5b8b29796adee438" providerId="LiveId" clId="{D14DD96D-6294-40A0-A4B3-D4D13B6BB41B}" dt="2021-10-09T01:37:54.253" v="223" actId="478"/>
          <ac:picMkLst>
            <pc:docMk/>
            <pc:sldMk cId="556535862" sldId="273"/>
            <ac:picMk id="51" creationId="{50696734-B9AC-41E5-8868-56C06BDC05BC}"/>
          </ac:picMkLst>
        </pc:picChg>
        <pc:picChg chg="add del mod">
          <ac:chgData name="english teacher" userId="5b8b29796adee438" providerId="LiveId" clId="{D14DD96D-6294-40A0-A4B3-D4D13B6BB41B}" dt="2021-10-09T01:37:52.930" v="222" actId="478"/>
          <ac:picMkLst>
            <pc:docMk/>
            <pc:sldMk cId="556535862" sldId="273"/>
            <ac:picMk id="52" creationId="{15461C57-4AE6-4A8E-A609-DF9C7B3D2443}"/>
          </ac:picMkLst>
        </pc:picChg>
        <pc:picChg chg="add del mod">
          <ac:chgData name="english teacher" userId="5b8b29796adee438" providerId="LiveId" clId="{D14DD96D-6294-40A0-A4B3-D4D13B6BB41B}" dt="2021-10-09T01:37:56.758" v="225" actId="478"/>
          <ac:picMkLst>
            <pc:docMk/>
            <pc:sldMk cId="556535862" sldId="273"/>
            <ac:picMk id="53" creationId="{0367D785-D364-4266-BEC4-3F39172F0F03}"/>
          </ac:picMkLst>
        </pc:picChg>
        <pc:picChg chg="add del mod">
          <ac:chgData name="english teacher" userId="5b8b29796adee438" providerId="LiveId" clId="{D14DD96D-6294-40A0-A4B3-D4D13B6BB41B}" dt="2021-10-09T01:37:50.602" v="220" actId="478"/>
          <ac:picMkLst>
            <pc:docMk/>
            <pc:sldMk cId="556535862" sldId="273"/>
            <ac:picMk id="60" creationId="{9C9DC7CA-8DAD-4361-92B1-B963B7165C26}"/>
          </ac:picMkLst>
        </pc:picChg>
        <pc:picChg chg="add del mod">
          <ac:chgData name="english teacher" userId="5b8b29796adee438" providerId="LiveId" clId="{D14DD96D-6294-40A0-A4B3-D4D13B6BB41B}" dt="2021-10-09T01:37:51.601" v="221" actId="478"/>
          <ac:picMkLst>
            <pc:docMk/>
            <pc:sldMk cId="556535862" sldId="273"/>
            <ac:picMk id="61" creationId="{038867C2-2773-4919-925D-A9F15BEAABDA}"/>
          </ac:picMkLst>
        </pc:picChg>
        <pc:picChg chg="add del mod">
          <ac:chgData name="english teacher" userId="5b8b29796adee438" providerId="LiveId" clId="{D14DD96D-6294-40A0-A4B3-D4D13B6BB41B}" dt="2021-10-09T01:37:55.436" v="224" actId="478"/>
          <ac:picMkLst>
            <pc:docMk/>
            <pc:sldMk cId="556535862" sldId="273"/>
            <ac:picMk id="62" creationId="{49BE2A2A-AF98-4D36-A2CC-0A506F2D8C7B}"/>
          </ac:picMkLst>
        </pc:picChg>
        <pc:picChg chg="add del mod">
          <ac:chgData name="english teacher" userId="5b8b29796adee438" providerId="LiveId" clId="{D14DD96D-6294-40A0-A4B3-D4D13B6BB41B}" dt="2021-10-09T01:37:46.709" v="216" actId="478"/>
          <ac:picMkLst>
            <pc:docMk/>
            <pc:sldMk cId="556535862" sldId="273"/>
            <ac:picMk id="68" creationId="{F381E01E-8502-45CB-B6D9-5F6DB3F5DCAD}"/>
          </ac:picMkLst>
        </pc:picChg>
        <pc:picChg chg="del">
          <ac:chgData name="english teacher" userId="5b8b29796adee438" providerId="LiveId" clId="{D14DD96D-6294-40A0-A4B3-D4D13B6BB41B}" dt="2021-10-09T01:27:52.688" v="147" actId="478"/>
          <ac:picMkLst>
            <pc:docMk/>
            <pc:sldMk cId="556535862" sldId="273"/>
            <ac:picMk id="102" creationId="{5CBA7EA2-CB4B-43DF-810C-9B115B483E37}"/>
          </ac:picMkLst>
        </pc:picChg>
        <pc:picChg chg="del mod">
          <ac:chgData name="english teacher" userId="5b8b29796adee438" providerId="LiveId" clId="{D14DD96D-6294-40A0-A4B3-D4D13B6BB41B}" dt="2021-10-09T01:28:01.284" v="152" actId="478"/>
          <ac:picMkLst>
            <pc:docMk/>
            <pc:sldMk cId="556535862" sldId="273"/>
            <ac:picMk id="119" creationId="{C4C73718-4208-487A-A034-9892A03C6855}"/>
          </ac:picMkLst>
        </pc:picChg>
        <pc:picChg chg="del">
          <ac:chgData name="english teacher" userId="5b8b29796adee438" providerId="LiveId" clId="{D14DD96D-6294-40A0-A4B3-D4D13B6BB41B}" dt="2021-10-09T01:28:05.385" v="155" actId="478"/>
          <ac:picMkLst>
            <pc:docMk/>
            <pc:sldMk cId="556535862" sldId="273"/>
            <ac:picMk id="120" creationId="{FA4C661B-2F68-42E3-B824-C74087BB2D69}"/>
          </ac:picMkLst>
        </pc:picChg>
      </pc:sldChg>
      <pc:sldChg chg="addSp delSp modSp mod delAnim modAnim">
        <pc:chgData name="english teacher" userId="5b8b29796adee438" providerId="LiveId" clId="{D14DD96D-6294-40A0-A4B3-D4D13B6BB41B}" dt="2021-10-16T20:50:02.908" v="591"/>
        <pc:sldMkLst>
          <pc:docMk/>
          <pc:sldMk cId="3774495109" sldId="274"/>
        </pc:sldMkLst>
        <pc:spChg chg="del">
          <ac:chgData name="english teacher" userId="5b8b29796adee438" providerId="LiveId" clId="{D14DD96D-6294-40A0-A4B3-D4D13B6BB41B}" dt="2021-10-09T01:37:32.658" v="213" actId="478"/>
          <ac:spMkLst>
            <pc:docMk/>
            <pc:sldMk cId="3774495109" sldId="274"/>
            <ac:spMk id="51" creationId="{E345C245-E996-4E58-9290-429283DBE2EE}"/>
          </ac:spMkLst>
        </pc:spChg>
        <pc:spChg chg="del mod">
          <ac:chgData name="english teacher" userId="5b8b29796adee438" providerId="LiveId" clId="{D14DD96D-6294-40A0-A4B3-D4D13B6BB41B}" dt="2021-10-09T01:37:25.064" v="209" actId="478"/>
          <ac:spMkLst>
            <pc:docMk/>
            <pc:sldMk cId="3774495109" sldId="274"/>
            <ac:spMk id="53" creationId="{3440E13D-5F68-43F2-B4CB-D90C4CC1CD91}"/>
          </ac:spMkLst>
        </pc:spChg>
        <pc:spChg chg="add del mod">
          <ac:chgData name="english teacher" userId="5b8b29796adee438" providerId="LiveId" clId="{D14DD96D-6294-40A0-A4B3-D4D13B6BB41B}" dt="2021-10-16T20:38:21.535" v="462" actId="21"/>
          <ac:spMkLst>
            <pc:docMk/>
            <pc:sldMk cId="3774495109" sldId="274"/>
            <ac:spMk id="58" creationId="{307A311E-39C6-450C-BF4E-59E3B8C1BEEE}"/>
          </ac:spMkLst>
        </pc:spChg>
        <pc:spChg chg="add del mod">
          <ac:chgData name="english teacher" userId="5b8b29796adee438" providerId="LiveId" clId="{D14DD96D-6294-40A0-A4B3-D4D13B6BB41B}" dt="2021-10-16T20:38:48.752" v="467" actId="478"/>
          <ac:spMkLst>
            <pc:docMk/>
            <pc:sldMk cId="3774495109" sldId="274"/>
            <ac:spMk id="59" creationId="{1C4FF746-96B5-48D5-9A2E-6D8DECC399A6}"/>
          </ac:spMkLst>
        </pc:spChg>
        <pc:spChg chg="add del mod">
          <ac:chgData name="english teacher" userId="5b8b29796adee438" providerId="LiveId" clId="{D14DD96D-6294-40A0-A4B3-D4D13B6BB41B}" dt="2021-10-16T20:38:58.095" v="473" actId="478"/>
          <ac:spMkLst>
            <pc:docMk/>
            <pc:sldMk cId="3774495109" sldId="274"/>
            <ac:spMk id="60" creationId="{A1972B9C-8F91-4172-B884-A0D63F0F5CDC}"/>
          </ac:spMkLst>
        </pc:spChg>
        <pc:spChg chg="add del mod">
          <ac:chgData name="english teacher" userId="5b8b29796adee438" providerId="LiveId" clId="{D14DD96D-6294-40A0-A4B3-D4D13B6BB41B}" dt="2021-10-16T20:39:05.126" v="476" actId="21"/>
          <ac:spMkLst>
            <pc:docMk/>
            <pc:sldMk cId="3774495109" sldId="274"/>
            <ac:spMk id="61" creationId="{E0FC5B41-29CC-4FA8-BCEB-6C4F19BF9BC3}"/>
          </ac:spMkLst>
        </pc:spChg>
        <pc:spChg chg="add del mod">
          <ac:chgData name="english teacher" userId="5b8b29796adee438" providerId="LiveId" clId="{D14DD96D-6294-40A0-A4B3-D4D13B6BB41B}" dt="2021-10-16T20:38:56.867" v="472" actId="478"/>
          <ac:spMkLst>
            <pc:docMk/>
            <pc:sldMk cId="3774495109" sldId="274"/>
            <ac:spMk id="62" creationId="{65199FDB-8E99-40BC-9D02-F38DBF050B40}"/>
          </ac:spMkLst>
        </pc:spChg>
        <pc:spChg chg="add del mod">
          <ac:chgData name="english teacher" userId="5b8b29796adee438" providerId="LiveId" clId="{D14DD96D-6294-40A0-A4B3-D4D13B6BB41B}" dt="2021-10-16T20:37:52.100" v="458" actId="21"/>
          <ac:spMkLst>
            <pc:docMk/>
            <pc:sldMk cId="3774495109" sldId="274"/>
            <ac:spMk id="64" creationId="{F06F41DD-9760-43F6-A0E4-EFB8BDCA6C35}"/>
          </ac:spMkLst>
        </pc:spChg>
        <pc:spChg chg="add del mod">
          <ac:chgData name="english teacher" userId="5b8b29796adee438" providerId="LiveId" clId="{D14DD96D-6294-40A0-A4B3-D4D13B6BB41B}" dt="2021-10-16T20:37:52.100" v="458" actId="21"/>
          <ac:spMkLst>
            <pc:docMk/>
            <pc:sldMk cId="3774495109" sldId="274"/>
            <ac:spMk id="65" creationId="{5C5F01E6-CF41-4C6B-82C9-4C237C5BF839}"/>
          </ac:spMkLst>
        </pc:spChg>
        <pc:spChg chg="add del mod">
          <ac:chgData name="english teacher" userId="5b8b29796adee438" providerId="LiveId" clId="{D14DD96D-6294-40A0-A4B3-D4D13B6BB41B}" dt="2021-10-16T20:37:52.100" v="458" actId="21"/>
          <ac:spMkLst>
            <pc:docMk/>
            <pc:sldMk cId="3774495109" sldId="274"/>
            <ac:spMk id="66" creationId="{BDAE626A-BBDA-46BF-836A-5F2660688CD0}"/>
          </ac:spMkLst>
        </pc:spChg>
        <pc:spChg chg="add mod">
          <ac:chgData name="english teacher" userId="5b8b29796adee438" providerId="LiveId" clId="{D14DD96D-6294-40A0-A4B3-D4D13B6BB41B}" dt="2021-10-16T20:42:20.681" v="532" actId="207"/>
          <ac:spMkLst>
            <pc:docMk/>
            <pc:sldMk cId="3774495109" sldId="274"/>
            <ac:spMk id="68" creationId="{26E5014E-32B9-4DE1-9EC5-1C2B5699D10A}"/>
          </ac:spMkLst>
        </pc:spChg>
        <pc:spChg chg="add mod">
          <ac:chgData name="english teacher" userId="5b8b29796adee438" providerId="LiveId" clId="{D14DD96D-6294-40A0-A4B3-D4D13B6BB41B}" dt="2021-10-16T20:42:29.975" v="533" actId="207"/>
          <ac:spMkLst>
            <pc:docMk/>
            <pc:sldMk cId="3774495109" sldId="274"/>
            <ac:spMk id="69" creationId="{AE10B6EF-D048-4852-AB11-30C7286E1592}"/>
          </ac:spMkLst>
        </pc:spChg>
        <pc:spChg chg="add mod">
          <ac:chgData name="english teacher" userId="5b8b29796adee438" providerId="LiveId" clId="{D14DD96D-6294-40A0-A4B3-D4D13B6BB41B}" dt="2021-10-16T20:42:15.198" v="531" actId="1076"/>
          <ac:spMkLst>
            <pc:docMk/>
            <pc:sldMk cId="3774495109" sldId="274"/>
            <ac:spMk id="70" creationId="{A82BA1E2-62D1-44E3-A406-AC9EB9522583}"/>
          </ac:spMkLst>
        </pc:spChg>
        <pc:picChg chg="del">
          <ac:chgData name="english teacher" userId="5b8b29796adee438" providerId="LiveId" clId="{D14DD96D-6294-40A0-A4B3-D4D13B6BB41B}" dt="2021-10-09T01:37:26.564" v="210" actId="478"/>
          <ac:picMkLst>
            <pc:docMk/>
            <pc:sldMk cId="3774495109" sldId="274"/>
            <ac:picMk id="15" creationId="{622F8F8D-FF22-4CD2-A97E-AB0F8003E9AA}"/>
          </ac:picMkLst>
        </pc:picChg>
        <pc:picChg chg="add del mod">
          <ac:chgData name="english teacher" userId="5b8b29796adee438" providerId="LiveId" clId="{D14DD96D-6294-40A0-A4B3-D4D13B6BB41B}" dt="2021-10-16T20:37:52.100" v="458" actId="21"/>
          <ac:picMkLst>
            <pc:docMk/>
            <pc:sldMk cId="3774495109" sldId="274"/>
            <ac:picMk id="52" creationId="{72807EDB-763D-4ABC-9577-345C793BD9F7}"/>
          </ac:picMkLst>
        </pc:picChg>
        <pc:picChg chg="del">
          <ac:chgData name="english teacher" userId="5b8b29796adee438" providerId="LiveId" clId="{D14DD96D-6294-40A0-A4B3-D4D13B6BB41B}" dt="2021-10-09T01:37:28.365" v="211" actId="478"/>
          <ac:picMkLst>
            <pc:docMk/>
            <pc:sldMk cId="3774495109" sldId="274"/>
            <ac:picMk id="52" creationId="{A8AC4AA3-14BD-4BD0-A5C8-EBC842AA790E}"/>
          </ac:picMkLst>
        </pc:picChg>
        <pc:picChg chg="add del mod">
          <ac:chgData name="english teacher" userId="5b8b29796adee438" providerId="LiveId" clId="{D14DD96D-6294-40A0-A4B3-D4D13B6BB41B}" dt="2021-10-16T20:37:52.100" v="458" actId="21"/>
          <ac:picMkLst>
            <pc:docMk/>
            <pc:sldMk cId="3774495109" sldId="274"/>
            <ac:picMk id="53" creationId="{08895679-5AE1-44B4-BB2A-453ED1F18971}"/>
          </ac:picMkLst>
        </pc:picChg>
        <pc:picChg chg="add del mod">
          <ac:chgData name="english teacher" userId="5b8b29796adee438" providerId="LiveId" clId="{D14DD96D-6294-40A0-A4B3-D4D13B6BB41B}" dt="2021-10-16T20:37:52.100" v="458" actId="21"/>
          <ac:picMkLst>
            <pc:docMk/>
            <pc:sldMk cId="3774495109" sldId="274"/>
            <ac:picMk id="54" creationId="{907B28E5-1E2B-4659-BA11-9C45E903CFB6}"/>
          </ac:picMkLst>
        </pc:picChg>
        <pc:picChg chg="del">
          <ac:chgData name="english teacher" userId="5b8b29796adee438" providerId="LiveId" clId="{D14DD96D-6294-40A0-A4B3-D4D13B6BB41B}" dt="2021-10-09T01:37:29.875" v="212" actId="478"/>
          <ac:picMkLst>
            <pc:docMk/>
            <pc:sldMk cId="3774495109" sldId="274"/>
            <ac:picMk id="54" creationId="{99E4E546-67B4-4B58-885F-8AA99B79034A}"/>
          </ac:picMkLst>
        </pc:picChg>
        <pc:picChg chg="add del mod">
          <ac:chgData name="english teacher" userId="5b8b29796adee438" providerId="LiveId" clId="{D14DD96D-6294-40A0-A4B3-D4D13B6BB41B}" dt="2021-10-16T20:38:53.548" v="471" actId="478"/>
          <ac:picMkLst>
            <pc:docMk/>
            <pc:sldMk cId="3774495109" sldId="274"/>
            <ac:picMk id="55" creationId="{9784E6BB-D92B-4504-BCBC-1E08B764B37B}"/>
          </ac:picMkLst>
        </pc:picChg>
        <pc:picChg chg="add del mod">
          <ac:chgData name="english teacher" userId="5b8b29796adee438" providerId="LiveId" clId="{D14DD96D-6294-40A0-A4B3-D4D13B6BB41B}" dt="2021-10-16T20:38:51.380" v="469" actId="478"/>
          <ac:picMkLst>
            <pc:docMk/>
            <pc:sldMk cId="3774495109" sldId="274"/>
            <ac:picMk id="56" creationId="{1DB0692A-BB23-4231-8D24-4C46E0A8B09C}"/>
          </ac:picMkLst>
        </pc:picChg>
        <pc:picChg chg="add del mod">
          <ac:chgData name="english teacher" userId="5b8b29796adee438" providerId="LiveId" clId="{D14DD96D-6294-40A0-A4B3-D4D13B6BB41B}" dt="2021-10-16T20:38:59.598" v="474" actId="478"/>
          <ac:picMkLst>
            <pc:docMk/>
            <pc:sldMk cId="3774495109" sldId="274"/>
            <ac:picMk id="57" creationId="{641E645B-AF62-4D71-8A76-A05E103B4FCE}"/>
          </ac:picMkLst>
        </pc:picChg>
        <pc:picChg chg="add del mod">
          <ac:chgData name="english teacher" userId="5b8b29796adee438" providerId="LiveId" clId="{D14DD96D-6294-40A0-A4B3-D4D13B6BB41B}" dt="2021-10-16T20:38:19.166" v="460" actId="21"/>
          <ac:picMkLst>
            <pc:docMk/>
            <pc:sldMk cId="3774495109" sldId="274"/>
            <ac:picMk id="63" creationId="{87B482F5-4A84-4FDA-AEB7-415B8793B023}"/>
          </ac:picMkLst>
        </pc:picChg>
        <pc:picChg chg="add del mod">
          <ac:chgData name="english teacher" userId="5b8b29796adee438" providerId="LiveId" clId="{D14DD96D-6294-40A0-A4B3-D4D13B6BB41B}" dt="2021-10-16T20:37:52.100" v="458" actId="21"/>
          <ac:picMkLst>
            <pc:docMk/>
            <pc:sldMk cId="3774495109" sldId="274"/>
            <ac:picMk id="67" creationId="{F0E1682C-D4B0-49F2-A0EE-DAD3ACAFEA57}"/>
          </ac:picMkLst>
        </pc:picChg>
      </pc:sldChg>
      <pc:sldChg chg="addSp delSp modSp mod delAnim modAnim">
        <pc:chgData name="english teacher" userId="5b8b29796adee438" providerId="LiveId" clId="{D14DD96D-6294-40A0-A4B3-D4D13B6BB41B}" dt="2021-10-16T20:50:25.731" v="593"/>
        <pc:sldMkLst>
          <pc:docMk/>
          <pc:sldMk cId="435241775" sldId="275"/>
        </pc:sldMkLst>
        <pc:spChg chg="add mod">
          <ac:chgData name="english teacher" userId="5b8b29796adee438" providerId="LiveId" clId="{D14DD96D-6294-40A0-A4B3-D4D13B6BB41B}" dt="2021-10-16T20:40:15.956" v="485" actId="1076"/>
          <ac:spMkLst>
            <pc:docMk/>
            <pc:sldMk cId="435241775" sldId="275"/>
            <ac:spMk id="52" creationId="{D9691259-3007-4D91-88B8-C27933D86EF6}"/>
          </ac:spMkLst>
        </pc:spChg>
        <pc:spChg chg="del">
          <ac:chgData name="english teacher" userId="5b8b29796adee438" providerId="LiveId" clId="{D14DD96D-6294-40A0-A4B3-D4D13B6BB41B}" dt="2021-10-16T20:07:54.952" v="296" actId="478"/>
          <ac:spMkLst>
            <pc:docMk/>
            <pc:sldMk cId="435241775" sldId="275"/>
            <ac:spMk id="55" creationId="{E0ABF655-FEF2-4032-9378-4C3FA1BEF60B}"/>
          </ac:spMkLst>
        </pc:spChg>
        <pc:spChg chg="del mod">
          <ac:chgData name="english teacher" userId="5b8b29796adee438" providerId="LiveId" clId="{D14DD96D-6294-40A0-A4B3-D4D13B6BB41B}" dt="2021-10-16T20:07:46.427" v="292" actId="478"/>
          <ac:spMkLst>
            <pc:docMk/>
            <pc:sldMk cId="435241775" sldId="275"/>
            <ac:spMk id="56" creationId="{52D99972-7E1C-4A1C-B33A-ADE86F301F0A}"/>
          </ac:spMkLst>
        </pc:spChg>
        <pc:picChg chg="mod">
          <ac:chgData name="english teacher" userId="5b8b29796adee438" providerId="LiveId" clId="{D14DD96D-6294-40A0-A4B3-D4D13B6BB41B}" dt="2021-10-16T20:42:53.917" v="535" actId="1076"/>
          <ac:picMkLst>
            <pc:docMk/>
            <pc:sldMk cId="435241775" sldId="275"/>
            <ac:picMk id="3" creationId="{E7DF7AED-A453-4074-AC83-7325C41A463F}"/>
          </ac:picMkLst>
        </pc:picChg>
        <pc:picChg chg="del">
          <ac:chgData name="english teacher" userId="5b8b29796adee438" providerId="LiveId" clId="{D14DD96D-6294-40A0-A4B3-D4D13B6BB41B}" dt="2021-10-16T20:07:49.567" v="294" actId="478"/>
          <ac:picMkLst>
            <pc:docMk/>
            <pc:sldMk cId="435241775" sldId="275"/>
            <ac:picMk id="51" creationId="{97C69576-457D-48CA-AF02-C61C524C8E47}"/>
          </ac:picMkLst>
        </pc:picChg>
        <pc:picChg chg="del">
          <ac:chgData name="english teacher" userId="5b8b29796adee438" providerId="LiveId" clId="{D14DD96D-6294-40A0-A4B3-D4D13B6BB41B}" dt="2021-10-16T20:07:48.180" v="293" actId="478"/>
          <ac:picMkLst>
            <pc:docMk/>
            <pc:sldMk cId="435241775" sldId="275"/>
            <ac:picMk id="54" creationId="{A8F3B130-B55B-416A-8F12-CB09BA4D6FE7}"/>
          </ac:picMkLst>
        </pc:picChg>
        <pc:picChg chg="del">
          <ac:chgData name="english teacher" userId="5b8b29796adee438" providerId="LiveId" clId="{D14DD96D-6294-40A0-A4B3-D4D13B6BB41B}" dt="2021-10-16T20:07:51.527" v="295" actId="478"/>
          <ac:picMkLst>
            <pc:docMk/>
            <pc:sldMk cId="435241775" sldId="275"/>
            <ac:picMk id="57" creationId="{5CDF7CDD-B5C9-4BB9-AF4C-0478537407A0}"/>
          </ac:picMkLst>
        </pc:picChg>
      </pc:sldChg>
      <pc:sldChg chg="addSp delSp modSp mod delAnim modAnim">
        <pc:chgData name="english teacher" userId="5b8b29796adee438" providerId="LiveId" clId="{D14DD96D-6294-40A0-A4B3-D4D13B6BB41B}" dt="2021-10-16T20:53:09.316" v="608" actId="1076"/>
        <pc:sldMkLst>
          <pc:docMk/>
          <pc:sldMk cId="2879608110" sldId="276"/>
        </pc:sldMkLst>
        <pc:spChg chg="del mod">
          <ac:chgData name="english teacher" userId="5b8b29796adee438" providerId="LiveId" clId="{D14DD96D-6294-40A0-A4B3-D4D13B6BB41B}" dt="2021-10-16T20:08:00.234" v="299" actId="478"/>
          <ac:spMkLst>
            <pc:docMk/>
            <pc:sldMk cId="2879608110" sldId="276"/>
            <ac:spMk id="29" creationId="{A8EB4AFB-BA71-4C4A-8277-4E64274DB4E2}"/>
          </ac:spMkLst>
        </pc:spChg>
        <pc:spChg chg="del mod">
          <ac:chgData name="english teacher" userId="5b8b29796adee438" providerId="LiveId" clId="{D14DD96D-6294-40A0-A4B3-D4D13B6BB41B}" dt="2021-10-16T20:08:01.967" v="301" actId="478"/>
          <ac:spMkLst>
            <pc:docMk/>
            <pc:sldMk cId="2879608110" sldId="276"/>
            <ac:spMk id="53" creationId="{759B2E94-15A3-4E4B-8C77-E78A5AAA0863}"/>
          </ac:spMkLst>
        </pc:spChg>
        <pc:spChg chg="del">
          <ac:chgData name="english teacher" userId="5b8b29796adee438" providerId="LiveId" clId="{D14DD96D-6294-40A0-A4B3-D4D13B6BB41B}" dt="2021-10-16T20:08:04.302" v="302" actId="478"/>
          <ac:spMkLst>
            <pc:docMk/>
            <pc:sldMk cId="2879608110" sldId="276"/>
            <ac:spMk id="54" creationId="{83C64FF8-81BF-4F44-A9FF-1907CB8C4857}"/>
          </ac:spMkLst>
        </pc:spChg>
        <pc:spChg chg="del">
          <ac:chgData name="english teacher" userId="5b8b29796adee438" providerId="LiveId" clId="{D14DD96D-6294-40A0-A4B3-D4D13B6BB41B}" dt="2021-10-16T20:08:06.586" v="303" actId="478"/>
          <ac:spMkLst>
            <pc:docMk/>
            <pc:sldMk cId="2879608110" sldId="276"/>
            <ac:spMk id="55" creationId="{290DDD4E-74E9-485C-8EDE-E1A55681809B}"/>
          </ac:spMkLst>
        </pc:spChg>
        <pc:spChg chg="del mod">
          <ac:chgData name="english teacher" userId="5b8b29796adee438" providerId="LiveId" clId="{D14DD96D-6294-40A0-A4B3-D4D13B6BB41B}" dt="2021-10-16T20:08:08.880" v="305" actId="478"/>
          <ac:spMkLst>
            <pc:docMk/>
            <pc:sldMk cId="2879608110" sldId="276"/>
            <ac:spMk id="56" creationId="{E1707A92-F243-43BF-941D-A1BF9840A438}"/>
          </ac:spMkLst>
        </pc:spChg>
        <pc:spChg chg="del">
          <ac:chgData name="english teacher" userId="5b8b29796adee438" providerId="LiveId" clId="{D14DD96D-6294-40A0-A4B3-D4D13B6BB41B}" dt="2021-10-16T20:08:12.772" v="306" actId="478"/>
          <ac:spMkLst>
            <pc:docMk/>
            <pc:sldMk cId="2879608110" sldId="276"/>
            <ac:spMk id="57" creationId="{40DBDBFA-F2D3-4A11-A59C-278E4B850FB1}"/>
          </ac:spMkLst>
        </pc:spChg>
        <pc:spChg chg="del">
          <ac:chgData name="english teacher" userId="5b8b29796adee438" providerId="LiveId" clId="{D14DD96D-6294-40A0-A4B3-D4D13B6BB41B}" dt="2021-10-16T20:08:15.092" v="307" actId="478"/>
          <ac:spMkLst>
            <pc:docMk/>
            <pc:sldMk cId="2879608110" sldId="276"/>
            <ac:spMk id="58" creationId="{6574AACA-DE90-469A-9520-4199A7C7CCFA}"/>
          </ac:spMkLst>
        </pc:spChg>
        <pc:spChg chg="del">
          <ac:chgData name="english teacher" userId="5b8b29796adee438" providerId="LiveId" clId="{D14DD96D-6294-40A0-A4B3-D4D13B6BB41B}" dt="2021-10-16T20:08:17.169" v="308" actId="478"/>
          <ac:spMkLst>
            <pc:docMk/>
            <pc:sldMk cId="2879608110" sldId="276"/>
            <ac:spMk id="59" creationId="{315BCDF1-4D21-4A58-AF53-ED263B174A31}"/>
          </ac:spMkLst>
        </pc:spChg>
        <pc:spChg chg="del">
          <ac:chgData name="english teacher" userId="5b8b29796adee438" providerId="LiveId" clId="{D14DD96D-6294-40A0-A4B3-D4D13B6BB41B}" dt="2021-10-16T20:08:20.627" v="309" actId="478"/>
          <ac:spMkLst>
            <pc:docMk/>
            <pc:sldMk cId="2879608110" sldId="276"/>
            <ac:spMk id="60" creationId="{7B47752A-DC2D-4292-9A4C-FB4EF2AFD583}"/>
          </ac:spMkLst>
        </pc:spChg>
        <pc:spChg chg="del">
          <ac:chgData name="english teacher" userId="5b8b29796adee438" providerId="LiveId" clId="{D14DD96D-6294-40A0-A4B3-D4D13B6BB41B}" dt="2021-10-16T20:08:22.563" v="310" actId="478"/>
          <ac:spMkLst>
            <pc:docMk/>
            <pc:sldMk cId="2879608110" sldId="276"/>
            <ac:spMk id="61" creationId="{7A4CA0F9-8D0B-4920-9B23-0192738B62FA}"/>
          </ac:spMkLst>
        </pc:spChg>
        <pc:spChg chg="add mod">
          <ac:chgData name="english teacher" userId="5b8b29796adee438" providerId="LiveId" clId="{D14DD96D-6294-40A0-A4B3-D4D13B6BB41B}" dt="2021-10-16T20:53:09.316" v="608" actId="1076"/>
          <ac:spMkLst>
            <pc:docMk/>
            <pc:sldMk cId="2879608110" sldId="276"/>
            <ac:spMk id="62" creationId="{E2E94F21-1155-4C37-A176-1E607437AFA3}"/>
          </ac:spMkLst>
        </pc:spChg>
        <pc:spChg chg="add mod">
          <ac:chgData name="english teacher" userId="5b8b29796adee438" providerId="LiveId" clId="{D14DD96D-6294-40A0-A4B3-D4D13B6BB41B}" dt="2021-10-16T20:52:03.934" v="603" actId="255"/>
          <ac:spMkLst>
            <pc:docMk/>
            <pc:sldMk cId="2879608110" sldId="276"/>
            <ac:spMk id="63" creationId="{3DF07E1E-DB89-4F93-BF2D-D731C4BB9D93}"/>
          </ac:spMkLst>
        </pc:spChg>
        <pc:picChg chg="mod">
          <ac:chgData name="english teacher" userId="5b8b29796adee438" providerId="LiveId" clId="{D14DD96D-6294-40A0-A4B3-D4D13B6BB41B}" dt="2021-10-16T20:40:39.062" v="492" actId="1076"/>
          <ac:picMkLst>
            <pc:docMk/>
            <pc:sldMk cId="2879608110" sldId="276"/>
            <ac:picMk id="3" creationId="{E7DF7AED-A453-4074-AC83-7325C41A463F}"/>
          </ac:picMkLst>
        </pc:picChg>
        <pc:picChg chg="del">
          <ac:chgData name="english teacher" userId="5b8b29796adee438" providerId="LiveId" clId="{D14DD96D-6294-40A0-A4B3-D4D13B6BB41B}" dt="2021-10-16T20:07:58.162" v="297" actId="478"/>
          <ac:picMkLst>
            <pc:docMk/>
            <pc:sldMk cId="2879608110" sldId="276"/>
            <ac:picMk id="28" creationId="{1AAFB855-209B-4592-ADA0-9620C620D26B}"/>
          </ac:picMkLst>
        </pc:picChg>
      </pc:sldChg>
      <pc:sldChg chg="addSp delSp modSp mod">
        <pc:chgData name="english teacher" userId="5b8b29796adee438" providerId="LiveId" clId="{D14DD96D-6294-40A0-A4B3-D4D13B6BB41B}" dt="2021-10-16T20:39:59.783" v="482" actId="1076"/>
        <pc:sldMkLst>
          <pc:docMk/>
          <pc:sldMk cId="3187730081" sldId="277"/>
        </pc:sldMkLst>
        <pc:spChg chg="add mod">
          <ac:chgData name="english teacher" userId="5b8b29796adee438" providerId="LiveId" clId="{D14DD96D-6294-40A0-A4B3-D4D13B6BB41B}" dt="2021-10-16T20:38:13.939" v="459"/>
          <ac:spMkLst>
            <pc:docMk/>
            <pc:sldMk cId="3187730081" sldId="277"/>
            <ac:spMk id="55" creationId="{91667EE5-2D46-47F8-AF80-0D4788EDD9C9}"/>
          </ac:spMkLst>
        </pc:spChg>
        <pc:spChg chg="add mod">
          <ac:chgData name="english teacher" userId="5b8b29796adee438" providerId="LiveId" clId="{D14DD96D-6294-40A0-A4B3-D4D13B6BB41B}" dt="2021-10-16T20:38:13.939" v="459"/>
          <ac:spMkLst>
            <pc:docMk/>
            <pc:sldMk cId="3187730081" sldId="277"/>
            <ac:spMk id="56" creationId="{D772ADB8-4BEB-4230-BEEF-46A78D6D2C44}"/>
          </ac:spMkLst>
        </pc:spChg>
        <pc:spChg chg="add mod">
          <ac:chgData name="english teacher" userId="5b8b29796adee438" providerId="LiveId" clId="{D14DD96D-6294-40A0-A4B3-D4D13B6BB41B}" dt="2021-10-16T20:38:13.939" v="459"/>
          <ac:spMkLst>
            <pc:docMk/>
            <pc:sldMk cId="3187730081" sldId="277"/>
            <ac:spMk id="57" creationId="{2BD6EFB9-8236-4E10-A480-0478B3859C1B}"/>
          </ac:spMkLst>
        </pc:spChg>
        <pc:spChg chg="add del mod">
          <ac:chgData name="english teacher" userId="5b8b29796adee438" providerId="LiveId" clId="{D14DD96D-6294-40A0-A4B3-D4D13B6BB41B}" dt="2021-10-16T20:38:29.070" v="464"/>
          <ac:spMkLst>
            <pc:docMk/>
            <pc:sldMk cId="3187730081" sldId="277"/>
            <ac:spMk id="59" creationId="{33170D70-5BF7-449E-AE4B-74E1C212AE7C}"/>
          </ac:spMkLst>
        </pc:spChg>
        <pc:spChg chg="add mod ord">
          <ac:chgData name="english teacher" userId="5b8b29796adee438" providerId="LiveId" clId="{D14DD96D-6294-40A0-A4B3-D4D13B6BB41B}" dt="2021-10-16T20:38:42.187" v="466" actId="171"/>
          <ac:spMkLst>
            <pc:docMk/>
            <pc:sldMk cId="3187730081" sldId="277"/>
            <ac:spMk id="60" creationId="{5221B551-FBB6-431E-A1D1-8E1DBFB999C6}"/>
          </ac:spMkLst>
        </pc:spChg>
        <pc:spChg chg="add mod">
          <ac:chgData name="english teacher" userId="5b8b29796adee438" providerId="LiveId" clId="{D14DD96D-6294-40A0-A4B3-D4D13B6BB41B}" dt="2021-10-16T20:39:58.797" v="481" actId="14100"/>
          <ac:spMkLst>
            <pc:docMk/>
            <pc:sldMk cId="3187730081" sldId="277"/>
            <ac:spMk id="61" creationId="{73BC3591-A846-40F8-BE3A-606B87F6C4F4}"/>
          </ac:spMkLst>
        </pc:spChg>
        <pc:picChg chg="del mod modVis">
          <ac:chgData name="english teacher" userId="5b8b29796adee438" providerId="LiveId" clId="{D14DD96D-6294-40A0-A4B3-D4D13B6BB41B}" dt="2021-10-16T20:08:27.187" v="312" actId="478"/>
          <ac:picMkLst>
            <pc:docMk/>
            <pc:sldMk cId="3187730081" sldId="277"/>
            <ac:picMk id="15" creationId="{E7C9B55A-480D-469C-B9B4-0FA4DBF8345C}"/>
          </ac:picMkLst>
        </pc:picChg>
        <pc:picChg chg="add mod">
          <ac:chgData name="english teacher" userId="5b8b29796adee438" providerId="LiveId" clId="{D14DD96D-6294-40A0-A4B3-D4D13B6BB41B}" dt="2021-10-16T20:38:13.939" v="459"/>
          <ac:picMkLst>
            <pc:docMk/>
            <pc:sldMk cId="3187730081" sldId="277"/>
            <ac:picMk id="51" creationId="{1B39E710-D742-4E2A-8AF4-506F30FE5A8A}"/>
          </ac:picMkLst>
        </pc:picChg>
        <pc:picChg chg="del">
          <ac:chgData name="english teacher" userId="5b8b29796adee438" providerId="LiveId" clId="{D14DD96D-6294-40A0-A4B3-D4D13B6BB41B}" dt="2021-10-16T20:08:25.314" v="311" actId="478"/>
          <ac:picMkLst>
            <pc:docMk/>
            <pc:sldMk cId="3187730081" sldId="277"/>
            <ac:picMk id="52" creationId="{09EADA00-FFCB-425F-84BE-869C0F1E9008}"/>
          </ac:picMkLst>
        </pc:picChg>
        <pc:picChg chg="add mod">
          <ac:chgData name="english teacher" userId="5b8b29796adee438" providerId="LiveId" clId="{D14DD96D-6294-40A0-A4B3-D4D13B6BB41B}" dt="2021-10-16T20:38:13.939" v="459"/>
          <ac:picMkLst>
            <pc:docMk/>
            <pc:sldMk cId="3187730081" sldId="277"/>
            <ac:picMk id="53" creationId="{0490C67B-6301-4132-9600-A90B042CE87C}"/>
          </ac:picMkLst>
        </pc:picChg>
        <pc:picChg chg="add mod">
          <ac:chgData name="english teacher" userId="5b8b29796adee438" providerId="LiveId" clId="{D14DD96D-6294-40A0-A4B3-D4D13B6BB41B}" dt="2021-10-16T20:38:13.939" v="459"/>
          <ac:picMkLst>
            <pc:docMk/>
            <pc:sldMk cId="3187730081" sldId="277"/>
            <ac:picMk id="54" creationId="{6EC68EFF-3C7B-4000-9708-31973202A69D}"/>
          </ac:picMkLst>
        </pc:picChg>
        <pc:picChg chg="add mod">
          <ac:chgData name="english teacher" userId="5b8b29796adee438" providerId="LiveId" clId="{D14DD96D-6294-40A0-A4B3-D4D13B6BB41B}" dt="2021-10-16T20:38:13.939" v="459"/>
          <ac:picMkLst>
            <pc:docMk/>
            <pc:sldMk cId="3187730081" sldId="277"/>
            <ac:picMk id="58" creationId="{712FEAEC-3BD3-4365-A05A-483F7C539B30}"/>
          </ac:picMkLst>
        </pc:picChg>
        <pc:picChg chg="mod">
          <ac:chgData name="english teacher" userId="5b8b29796adee438" providerId="LiveId" clId="{D14DD96D-6294-40A0-A4B3-D4D13B6BB41B}" dt="2021-10-16T20:39:59.783" v="482" actId="1076"/>
          <ac:picMkLst>
            <pc:docMk/>
            <pc:sldMk cId="3187730081" sldId="277"/>
            <ac:picMk id="3074" creationId="{1E0C1775-178C-44AE-9C43-7E74D20C94E8}"/>
          </ac:picMkLst>
        </pc:picChg>
      </pc:sldChg>
    </pc:docChg>
  </pc:docChgLst>
  <pc:docChgLst>
    <pc:chgData name="english teacher" userId="5b8b29796adee438" providerId="LiveId" clId="{F7D967FE-00A4-4CD1-A8ED-6F6EB7B4F9B9}"/>
    <pc:docChg chg="undo redo custSel modSld">
      <pc:chgData name="english teacher" userId="5b8b29796adee438" providerId="LiveId" clId="{F7D967FE-00A4-4CD1-A8ED-6F6EB7B4F9B9}" dt="2021-11-01T11:49:53.620" v="584" actId="20577"/>
      <pc:docMkLst>
        <pc:docMk/>
      </pc:docMkLst>
      <pc:sldChg chg="modSp mod">
        <pc:chgData name="english teacher" userId="5b8b29796adee438" providerId="LiveId" clId="{F7D967FE-00A4-4CD1-A8ED-6F6EB7B4F9B9}" dt="2021-11-01T11:49:53.620" v="584" actId="20577"/>
        <pc:sldMkLst>
          <pc:docMk/>
          <pc:sldMk cId="433680970" sldId="264"/>
        </pc:sldMkLst>
        <pc:spChg chg="mod">
          <ac:chgData name="english teacher" userId="5b8b29796adee438" providerId="LiveId" clId="{F7D967FE-00A4-4CD1-A8ED-6F6EB7B4F9B9}" dt="2021-11-01T11:49:53.620" v="584" actId="20577"/>
          <ac:spMkLst>
            <pc:docMk/>
            <pc:sldMk cId="433680970" sldId="264"/>
            <ac:spMk id="32" creationId="{43BA0BD2-8627-43C6-AE6A-39D6C3371ED2}"/>
          </ac:spMkLst>
        </pc:spChg>
        <pc:spChg chg="mod">
          <ac:chgData name="english teacher" userId="5b8b29796adee438" providerId="LiveId" clId="{F7D967FE-00A4-4CD1-A8ED-6F6EB7B4F9B9}" dt="2021-10-16T23:53:56.086" v="525" actId="20577"/>
          <ac:spMkLst>
            <pc:docMk/>
            <pc:sldMk cId="433680970" sldId="264"/>
            <ac:spMk id="34" creationId="{3E288858-9E6B-49BE-82D6-0B875A7789CA}"/>
          </ac:spMkLst>
        </pc:spChg>
        <pc:spChg chg="mod">
          <ac:chgData name="english teacher" userId="5b8b29796adee438" providerId="LiveId" clId="{F7D967FE-00A4-4CD1-A8ED-6F6EB7B4F9B9}" dt="2021-10-16T22:46:07.572" v="9" actId="20577"/>
          <ac:spMkLst>
            <pc:docMk/>
            <pc:sldMk cId="433680970" sldId="264"/>
            <ac:spMk id="52" creationId="{81A5C462-D468-48EA-869C-AEE24C6783D0}"/>
          </ac:spMkLst>
        </pc:spChg>
        <pc:picChg chg="mod">
          <ac:chgData name="english teacher" userId="5b8b29796adee438" providerId="LiveId" clId="{F7D967FE-00A4-4CD1-A8ED-6F6EB7B4F9B9}" dt="2021-10-16T22:45:54.184" v="5" actId="14100"/>
          <ac:picMkLst>
            <pc:docMk/>
            <pc:sldMk cId="433680970" sldId="264"/>
            <ac:picMk id="35" creationId="{4DAFC254-DDD1-485D-ACFF-9201941A5BF7}"/>
          </ac:picMkLst>
        </pc:picChg>
        <pc:picChg chg="mod">
          <ac:chgData name="english teacher" userId="5b8b29796adee438" providerId="LiveId" clId="{F7D967FE-00A4-4CD1-A8ED-6F6EB7B4F9B9}" dt="2021-10-16T22:45:48.959" v="3" actId="14100"/>
          <ac:picMkLst>
            <pc:docMk/>
            <pc:sldMk cId="433680970" sldId="264"/>
            <ac:picMk id="39" creationId="{A3EF7439-6851-43A4-9EA1-8BFCC57799E6}"/>
          </ac:picMkLst>
        </pc:picChg>
      </pc:sldChg>
      <pc:sldChg chg="addSp delSp modSp mod">
        <pc:chgData name="english teacher" userId="5b8b29796adee438" providerId="LiveId" clId="{F7D967FE-00A4-4CD1-A8ED-6F6EB7B4F9B9}" dt="2021-10-16T22:54:02.655" v="83" actId="14100"/>
        <pc:sldMkLst>
          <pc:docMk/>
          <pc:sldMk cId="269843308" sldId="267"/>
        </pc:sldMkLst>
        <pc:spChg chg="del">
          <ac:chgData name="english teacher" userId="5b8b29796adee438" providerId="LiveId" clId="{F7D967FE-00A4-4CD1-A8ED-6F6EB7B4F9B9}" dt="2021-10-16T22:49:04.744" v="58" actId="478"/>
          <ac:spMkLst>
            <pc:docMk/>
            <pc:sldMk cId="269843308" sldId="267"/>
            <ac:spMk id="64" creationId="{9B44D49D-E99F-4018-8A3D-DDF6C6B9CC9C}"/>
          </ac:spMkLst>
        </pc:spChg>
        <pc:spChg chg="add del">
          <ac:chgData name="english teacher" userId="5b8b29796adee438" providerId="LiveId" clId="{F7D967FE-00A4-4CD1-A8ED-6F6EB7B4F9B9}" dt="2021-10-16T22:53:08.612" v="61" actId="478"/>
          <ac:spMkLst>
            <pc:docMk/>
            <pc:sldMk cId="269843308" sldId="267"/>
            <ac:spMk id="65" creationId="{9911D3BD-2407-481B-A83F-644240DE9C54}"/>
          </ac:spMkLst>
        </pc:spChg>
        <pc:picChg chg="add mod">
          <ac:chgData name="english teacher" userId="5b8b29796adee438" providerId="LiveId" clId="{F7D967FE-00A4-4CD1-A8ED-6F6EB7B4F9B9}" dt="2021-10-16T22:53:57.798" v="81" actId="1076"/>
          <ac:picMkLst>
            <pc:docMk/>
            <pc:sldMk cId="269843308" sldId="267"/>
            <ac:picMk id="50" creationId="{4BDF76F0-4C45-48F2-8123-F55D2555C903}"/>
          </ac:picMkLst>
        </pc:picChg>
        <pc:picChg chg="add mod">
          <ac:chgData name="english teacher" userId="5b8b29796adee438" providerId="LiveId" clId="{F7D967FE-00A4-4CD1-A8ED-6F6EB7B4F9B9}" dt="2021-10-16T22:54:02.655" v="83" actId="14100"/>
          <ac:picMkLst>
            <pc:docMk/>
            <pc:sldMk cId="269843308" sldId="267"/>
            <ac:picMk id="51" creationId="{29697A24-894F-4F82-A7AD-EE5DEDE14266}"/>
          </ac:picMkLst>
        </pc:picChg>
        <pc:picChg chg="add mod">
          <ac:chgData name="english teacher" userId="5b8b29796adee438" providerId="LiveId" clId="{F7D967FE-00A4-4CD1-A8ED-6F6EB7B4F9B9}" dt="2021-10-16T22:53:51.614" v="79" actId="1440"/>
          <ac:picMkLst>
            <pc:docMk/>
            <pc:sldMk cId="269843308" sldId="267"/>
            <ac:picMk id="52" creationId="{BDD39A33-00FD-40A2-BDC7-C703A6D9CA30}"/>
          </ac:picMkLst>
        </pc:picChg>
        <pc:picChg chg="del mod">
          <ac:chgData name="english teacher" userId="5b8b29796adee438" providerId="LiveId" clId="{F7D967FE-00A4-4CD1-A8ED-6F6EB7B4F9B9}" dt="2021-10-16T22:49:02.289" v="57" actId="478"/>
          <ac:picMkLst>
            <pc:docMk/>
            <pc:sldMk cId="269843308" sldId="267"/>
            <ac:picMk id="67" creationId="{C12D238E-0B8F-45A7-95AB-1ED096B567D0}"/>
          </ac:picMkLst>
        </pc:picChg>
      </pc:sldChg>
      <pc:sldChg chg="modSp mod">
        <pc:chgData name="english teacher" userId="5b8b29796adee438" providerId="LiveId" clId="{F7D967FE-00A4-4CD1-A8ED-6F6EB7B4F9B9}" dt="2021-10-26T12:11:30.818" v="545" actId="1076"/>
        <pc:sldMkLst>
          <pc:docMk/>
          <pc:sldMk cId="65260585" sldId="268"/>
        </pc:sldMkLst>
        <pc:spChg chg="mod">
          <ac:chgData name="english teacher" userId="5b8b29796adee438" providerId="LiveId" clId="{F7D967FE-00A4-4CD1-A8ED-6F6EB7B4F9B9}" dt="2021-10-16T23:48:21.509" v="521" actId="20577"/>
          <ac:spMkLst>
            <pc:docMk/>
            <pc:sldMk cId="65260585" sldId="268"/>
            <ac:spMk id="44" creationId="{2BE61D56-65A3-45C2-A65D-F14B11417ABF}"/>
          </ac:spMkLst>
        </pc:spChg>
        <pc:picChg chg="mod">
          <ac:chgData name="english teacher" userId="5b8b29796adee438" providerId="LiveId" clId="{F7D967FE-00A4-4CD1-A8ED-6F6EB7B4F9B9}" dt="2021-10-26T12:11:30.818" v="545" actId="1076"/>
          <ac:picMkLst>
            <pc:docMk/>
            <pc:sldMk cId="65260585" sldId="268"/>
            <ac:picMk id="28" creationId="{895CFD29-2616-46DE-B667-F4B7DF0CBE1E}"/>
          </ac:picMkLst>
        </pc:picChg>
        <pc:picChg chg="mod">
          <ac:chgData name="english teacher" userId="5b8b29796adee438" providerId="LiveId" clId="{F7D967FE-00A4-4CD1-A8ED-6F6EB7B4F9B9}" dt="2021-10-16T23:47:22.748" v="516" actId="14826"/>
          <ac:picMkLst>
            <pc:docMk/>
            <pc:sldMk cId="65260585" sldId="268"/>
            <ac:picMk id="7170" creationId="{966F519C-B615-449C-BCEF-F537C467EEA2}"/>
          </ac:picMkLst>
        </pc:picChg>
        <pc:picChg chg="mod">
          <ac:chgData name="english teacher" userId="5b8b29796adee438" providerId="LiveId" clId="{F7D967FE-00A4-4CD1-A8ED-6F6EB7B4F9B9}" dt="2021-10-16T23:47:48.511" v="518" actId="14100"/>
          <ac:picMkLst>
            <pc:docMk/>
            <pc:sldMk cId="65260585" sldId="268"/>
            <ac:picMk id="7172" creationId="{B526249D-A36A-4468-8EF7-CE31836F32F2}"/>
          </ac:picMkLst>
        </pc:picChg>
      </pc:sldChg>
      <pc:sldChg chg="addSp delSp modSp mod delAnim modAnim">
        <pc:chgData name="english teacher" userId="5b8b29796adee438" providerId="LiveId" clId="{F7D967FE-00A4-4CD1-A8ED-6F6EB7B4F9B9}" dt="2021-10-16T23:01:38.767" v="148"/>
        <pc:sldMkLst>
          <pc:docMk/>
          <pc:sldMk cId="2536459156" sldId="269"/>
        </pc:sldMkLst>
        <pc:spChg chg="add mod">
          <ac:chgData name="english teacher" userId="5b8b29796adee438" providerId="LiveId" clId="{F7D967FE-00A4-4CD1-A8ED-6F6EB7B4F9B9}" dt="2021-10-16T22:56:38.688" v="119" actId="1076"/>
          <ac:spMkLst>
            <pc:docMk/>
            <pc:sldMk cId="2536459156" sldId="269"/>
            <ac:spMk id="4" creationId="{E68C9C76-6357-426D-8BDC-624AFEB12592}"/>
          </ac:spMkLst>
        </pc:spChg>
        <pc:spChg chg="add del mod">
          <ac:chgData name="english teacher" userId="5b8b29796adee438" providerId="LiveId" clId="{F7D967FE-00A4-4CD1-A8ED-6F6EB7B4F9B9}" dt="2021-10-16T22:55:27.286" v="103" actId="478"/>
          <ac:spMkLst>
            <pc:docMk/>
            <pc:sldMk cId="2536459156" sldId="269"/>
            <ac:spMk id="51" creationId="{FDF2ABFD-040A-4FB5-A2DB-30F2233730DB}"/>
          </ac:spMkLst>
        </pc:spChg>
        <pc:spChg chg="add mod">
          <ac:chgData name="english teacher" userId="5b8b29796adee438" providerId="LiveId" clId="{F7D967FE-00A4-4CD1-A8ED-6F6EB7B4F9B9}" dt="2021-10-16T22:56:34.643" v="118" actId="14100"/>
          <ac:spMkLst>
            <pc:docMk/>
            <pc:sldMk cId="2536459156" sldId="269"/>
            <ac:spMk id="52" creationId="{B09D3351-3C5C-4689-9220-F6168455CF97}"/>
          </ac:spMkLst>
        </pc:spChg>
        <pc:spChg chg="add mod">
          <ac:chgData name="english teacher" userId="5b8b29796adee438" providerId="LiveId" clId="{F7D967FE-00A4-4CD1-A8ED-6F6EB7B4F9B9}" dt="2021-10-16T22:55:18.704" v="100" actId="1076"/>
          <ac:spMkLst>
            <pc:docMk/>
            <pc:sldMk cId="2536459156" sldId="269"/>
            <ac:spMk id="53" creationId="{7D99668E-3A2E-4596-9EC2-7926324D780C}"/>
          </ac:spMkLst>
        </pc:spChg>
        <pc:spChg chg="del">
          <ac:chgData name="english teacher" userId="5b8b29796adee438" providerId="LiveId" clId="{F7D967FE-00A4-4CD1-A8ED-6F6EB7B4F9B9}" dt="2021-10-16T22:54:13.948" v="85" actId="478"/>
          <ac:spMkLst>
            <pc:docMk/>
            <pc:sldMk cId="2536459156" sldId="269"/>
            <ac:spMk id="56" creationId="{C8BDC734-53FA-4E91-A31A-19B5F257AAAA}"/>
          </ac:spMkLst>
        </pc:spChg>
        <pc:spChg chg="del mod">
          <ac:chgData name="english teacher" userId="5b8b29796adee438" providerId="LiveId" clId="{F7D967FE-00A4-4CD1-A8ED-6F6EB7B4F9B9}" dt="2021-10-16T22:54:17.589" v="88" actId="478"/>
          <ac:spMkLst>
            <pc:docMk/>
            <pc:sldMk cId="2536459156" sldId="269"/>
            <ac:spMk id="60" creationId="{F2C3730C-8ACA-47C2-A3C8-FDD490778195}"/>
          </ac:spMkLst>
        </pc:spChg>
        <pc:picChg chg="add mod">
          <ac:chgData name="english teacher" userId="5b8b29796adee438" providerId="LiveId" clId="{F7D967FE-00A4-4CD1-A8ED-6F6EB7B4F9B9}" dt="2021-10-16T23:01:02.267" v="143" actId="1076"/>
          <ac:picMkLst>
            <pc:docMk/>
            <pc:sldMk cId="2536459156" sldId="269"/>
            <ac:picMk id="35" creationId="{D5015716-8B68-40A4-872F-3F843BED7F12}"/>
          </ac:picMkLst>
        </pc:picChg>
        <pc:picChg chg="add mod">
          <ac:chgData name="english teacher" userId="5b8b29796adee438" providerId="LiveId" clId="{F7D967FE-00A4-4CD1-A8ED-6F6EB7B4F9B9}" dt="2021-10-16T22:54:52.014" v="95" actId="1076"/>
          <ac:picMkLst>
            <pc:docMk/>
            <pc:sldMk cId="2536459156" sldId="269"/>
            <ac:picMk id="54" creationId="{99E6B04E-57BA-4A06-99FA-4D2CFFCA05D2}"/>
          </ac:picMkLst>
        </pc:picChg>
        <pc:picChg chg="del">
          <ac:chgData name="english teacher" userId="5b8b29796adee438" providerId="LiveId" clId="{F7D967FE-00A4-4CD1-A8ED-6F6EB7B4F9B9}" dt="2021-10-16T22:54:15.669" v="86" actId="478"/>
          <ac:picMkLst>
            <pc:docMk/>
            <pc:sldMk cId="2536459156" sldId="269"/>
            <ac:picMk id="55" creationId="{8D8C2C35-010A-4381-97CE-219FCBF3A601}"/>
          </ac:picMkLst>
        </pc:picChg>
        <pc:picChg chg="add mod">
          <ac:chgData name="english teacher" userId="5b8b29796adee438" providerId="LiveId" clId="{F7D967FE-00A4-4CD1-A8ED-6F6EB7B4F9B9}" dt="2021-10-16T22:55:30.270" v="104" actId="1076"/>
          <ac:picMkLst>
            <pc:docMk/>
            <pc:sldMk cId="2536459156" sldId="269"/>
            <ac:picMk id="57" creationId="{F1C2B4C2-2FEB-4BCC-9BA9-E20FDDC266AD}"/>
          </ac:picMkLst>
        </pc:picChg>
        <pc:picChg chg="del">
          <ac:chgData name="english teacher" userId="5b8b29796adee438" providerId="LiveId" clId="{F7D967FE-00A4-4CD1-A8ED-6F6EB7B4F9B9}" dt="2021-10-16T22:54:11.391" v="84" actId="478"/>
          <ac:picMkLst>
            <pc:docMk/>
            <pc:sldMk cId="2536459156" sldId="269"/>
            <ac:picMk id="58" creationId="{DE994ACE-77A7-4680-8DBC-4A56D4A242E4}"/>
          </ac:picMkLst>
        </pc:picChg>
        <pc:picChg chg="del">
          <ac:chgData name="english teacher" userId="5b8b29796adee438" providerId="LiveId" clId="{F7D967FE-00A4-4CD1-A8ED-6F6EB7B4F9B9}" dt="2021-10-16T22:54:19.477" v="89" actId="478"/>
          <ac:picMkLst>
            <pc:docMk/>
            <pc:sldMk cId="2536459156" sldId="269"/>
            <ac:picMk id="59" creationId="{276FF9EA-60F1-4C9F-AAD6-6F30325CC57F}"/>
          </ac:picMkLst>
        </pc:picChg>
        <pc:picChg chg="add mod">
          <ac:chgData name="english teacher" userId="5b8b29796adee438" providerId="LiveId" clId="{F7D967FE-00A4-4CD1-A8ED-6F6EB7B4F9B9}" dt="2021-10-16T22:55:46.430" v="110" actId="1076"/>
          <ac:picMkLst>
            <pc:docMk/>
            <pc:sldMk cId="2536459156" sldId="269"/>
            <ac:picMk id="61" creationId="{4A683EE9-BA83-4F44-8B99-1F1650B4E33F}"/>
          </ac:picMkLst>
        </pc:picChg>
        <pc:cxnChg chg="add del mod">
          <ac:chgData name="english teacher" userId="5b8b29796adee438" providerId="LiveId" clId="{F7D967FE-00A4-4CD1-A8ED-6F6EB7B4F9B9}" dt="2021-10-16T23:00:50.268" v="139" actId="478"/>
          <ac:cxnSpMkLst>
            <pc:docMk/>
            <pc:sldMk cId="2536459156" sldId="269"/>
            <ac:cxnSpMk id="28" creationId="{BD809EE0-5EAB-4CD3-B1BF-803F6FDA3030}"/>
          </ac:cxnSpMkLst>
        </pc:cxnChg>
      </pc:sldChg>
      <pc:sldChg chg="addSp delSp modSp mod delAnim modAnim">
        <pc:chgData name="english teacher" userId="5b8b29796adee438" providerId="LiveId" clId="{F7D967FE-00A4-4CD1-A8ED-6F6EB7B4F9B9}" dt="2021-10-17T00:00:32.825" v="536"/>
        <pc:sldMkLst>
          <pc:docMk/>
          <pc:sldMk cId="1800089982" sldId="270"/>
        </pc:sldMkLst>
        <pc:spChg chg="add mod">
          <ac:chgData name="english teacher" userId="5b8b29796adee438" providerId="LiveId" clId="{F7D967FE-00A4-4CD1-A8ED-6F6EB7B4F9B9}" dt="2021-10-16T23:59:56.598" v="527" actId="20577"/>
          <ac:spMkLst>
            <pc:docMk/>
            <pc:sldMk cId="1800089982" sldId="270"/>
            <ac:spMk id="50" creationId="{95562B84-04E6-41B7-B95D-FAEF0E368594}"/>
          </ac:spMkLst>
        </pc:spChg>
        <pc:spChg chg="add mod">
          <ac:chgData name="english teacher" userId="5b8b29796adee438" providerId="LiveId" clId="{F7D967FE-00A4-4CD1-A8ED-6F6EB7B4F9B9}" dt="2021-10-16T22:48:45.527" v="54" actId="1076"/>
          <ac:spMkLst>
            <pc:docMk/>
            <pc:sldMk cId="1800089982" sldId="270"/>
            <ac:spMk id="51" creationId="{DD772BC7-B635-48DA-AB00-6C35F8700F27}"/>
          </ac:spMkLst>
        </pc:spChg>
        <pc:spChg chg="del mod">
          <ac:chgData name="english teacher" userId="5b8b29796adee438" providerId="LiveId" clId="{F7D967FE-00A4-4CD1-A8ED-6F6EB7B4F9B9}" dt="2021-10-16T22:47:50.550" v="39" actId="478"/>
          <ac:spMkLst>
            <pc:docMk/>
            <pc:sldMk cId="1800089982" sldId="270"/>
            <ac:spMk id="55" creationId="{89E8E218-C0AE-432C-B21E-CFB286369FB4}"/>
          </ac:spMkLst>
        </pc:spChg>
        <pc:spChg chg="del">
          <ac:chgData name="english teacher" userId="5b8b29796adee438" providerId="LiveId" clId="{F7D967FE-00A4-4CD1-A8ED-6F6EB7B4F9B9}" dt="2021-10-16T22:47:52.131" v="40" actId="478"/>
          <ac:spMkLst>
            <pc:docMk/>
            <pc:sldMk cId="1800089982" sldId="270"/>
            <ac:spMk id="56" creationId="{D818042B-A73D-405E-B7D8-3DA5C8921519}"/>
          </ac:spMkLst>
        </pc:spChg>
        <pc:picChg chg="mod">
          <ac:chgData name="english teacher" userId="5b8b29796adee438" providerId="LiveId" clId="{F7D967FE-00A4-4CD1-A8ED-6F6EB7B4F9B9}" dt="2021-10-16T22:48:16.989" v="45" actId="1076"/>
          <ac:picMkLst>
            <pc:docMk/>
            <pc:sldMk cId="1800089982" sldId="270"/>
            <ac:picMk id="3" creationId="{E7DF7AED-A453-4074-AC83-7325C41A463F}"/>
          </ac:picMkLst>
        </pc:picChg>
        <pc:picChg chg="add mod">
          <ac:chgData name="english teacher" userId="5b8b29796adee438" providerId="LiveId" clId="{F7D967FE-00A4-4CD1-A8ED-6F6EB7B4F9B9}" dt="2021-10-17T00:00:25.628" v="534" actId="14100"/>
          <ac:picMkLst>
            <pc:docMk/>
            <pc:sldMk cId="1800089982" sldId="270"/>
            <ac:picMk id="4" creationId="{6326D577-FC81-43A7-A787-C0F964682133}"/>
          </ac:picMkLst>
        </pc:picChg>
        <pc:picChg chg="add mod">
          <ac:chgData name="english teacher" userId="5b8b29796adee438" providerId="LiveId" clId="{F7D967FE-00A4-4CD1-A8ED-6F6EB7B4F9B9}" dt="2021-10-16T23:54:22.577" v="526" actId="1076"/>
          <ac:picMkLst>
            <pc:docMk/>
            <pc:sldMk cId="1800089982" sldId="270"/>
            <ac:picMk id="52" creationId="{91558447-9F51-4F43-9080-E9AB0422AE06}"/>
          </ac:picMkLst>
        </pc:picChg>
        <pc:picChg chg="add mod">
          <ac:chgData name="english teacher" userId="5b8b29796adee438" providerId="LiveId" clId="{F7D967FE-00A4-4CD1-A8ED-6F6EB7B4F9B9}" dt="2021-10-16T22:48:39.266" v="52" actId="1076"/>
          <ac:picMkLst>
            <pc:docMk/>
            <pc:sldMk cId="1800089982" sldId="270"/>
            <ac:picMk id="53" creationId="{852D1D46-A90A-4362-AA61-69EEAD2E8CE3}"/>
          </ac:picMkLst>
        </pc:picChg>
        <pc:picChg chg="del">
          <ac:chgData name="english teacher" userId="5b8b29796adee438" providerId="LiveId" clId="{F7D967FE-00A4-4CD1-A8ED-6F6EB7B4F9B9}" dt="2021-10-16T22:47:46.742" v="37" actId="478"/>
          <ac:picMkLst>
            <pc:docMk/>
            <pc:sldMk cId="1800089982" sldId="270"/>
            <ac:picMk id="57" creationId="{69E08E37-6BB1-47F2-B15D-BBAC47BD74A0}"/>
          </ac:picMkLst>
        </pc:picChg>
        <pc:picChg chg="del mod">
          <ac:chgData name="english teacher" userId="5b8b29796adee438" providerId="LiveId" clId="{F7D967FE-00A4-4CD1-A8ED-6F6EB7B4F9B9}" dt="2021-10-16T22:47:54.068" v="42" actId="478"/>
          <ac:picMkLst>
            <pc:docMk/>
            <pc:sldMk cId="1800089982" sldId="270"/>
            <ac:picMk id="58" creationId="{F63C2075-0FE1-4BD7-99EC-EFC42EB49C30}"/>
          </ac:picMkLst>
        </pc:picChg>
        <pc:picChg chg="del">
          <ac:chgData name="english teacher" userId="5b8b29796adee438" providerId="LiveId" clId="{F7D967FE-00A4-4CD1-A8ED-6F6EB7B4F9B9}" dt="2021-10-16T22:47:57.587" v="43" actId="478"/>
          <ac:picMkLst>
            <pc:docMk/>
            <pc:sldMk cId="1800089982" sldId="270"/>
            <ac:picMk id="59" creationId="{445ACD21-4947-4CC4-8BCD-602E5ED80B76}"/>
          </ac:picMkLst>
        </pc:picChg>
      </pc:sldChg>
      <pc:sldChg chg="addSp delSp modSp mod delAnim modAnim">
        <pc:chgData name="english teacher" userId="5b8b29796adee438" providerId="LiveId" clId="{F7D967FE-00A4-4CD1-A8ED-6F6EB7B4F9B9}" dt="2021-10-16T22:47:43.186" v="36" actId="1076"/>
        <pc:sldMkLst>
          <pc:docMk/>
          <pc:sldMk cId="1099942251" sldId="271"/>
        </pc:sldMkLst>
        <pc:picChg chg="del">
          <ac:chgData name="english teacher" userId="5b8b29796adee438" providerId="LiveId" clId="{F7D967FE-00A4-4CD1-A8ED-6F6EB7B4F9B9}" dt="2021-10-16T22:47:00.207" v="22" actId="478"/>
          <ac:picMkLst>
            <pc:docMk/>
            <pc:sldMk cId="1099942251" sldId="271"/>
            <ac:picMk id="15" creationId="{FC441B36-B18B-4A6B-9BBD-E443951AE037}"/>
          </ac:picMkLst>
        </pc:picChg>
        <pc:picChg chg="del mod">
          <ac:chgData name="english teacher" userId="5b8b29796adee438" providerId="LiveId" clId="{F7D967FE-00A4-4CD1-A8ED-6F6EB7B4F9B9}" dt="2021-10-16T22:46:53.707" v="17" actId="478"/>
          <ac:picMkLst>
            <pc:docMk/>
            <pc:sldMk cId="1099942251" sldId="271"/>
            <ac:picMk id="29" creationId="{10FA5DBE-66D8-44F7-9222-E8B44DBA2EC0}"/>
          </ac:picMkLst>
        </pc:picChg>
        <pc:picChg chg="del">
          <ac:chgData name="english teacher" userId="5b8b29796adee438" providerId="LiveId" clId="{F7D967FE-00A4-4CD1-A8ED-6F6EB7B4F9B9}" dt="2021-10-16T22:47:07.090" v="28" actId="478"/>
          <ac:picMkLst>
            <pc:docMk/>
            <pc:sldMk cId="1099942251" sldId="271"/>
            <ac:picMk id="32" creationId="{6CB9B9A4-0F73-4FCD-B74E-3A9FBDE9AD27}"/>
          </ac:picMkLst>
        </pc:picChg>
        <pc:picChg chg="add mod">
          <ac:chgData name="english teacher" userId="5b8b29796adee438" providerId="LiveId" clId="{F7D967FE-00A4-4CD1-A8ED-6F6EB7B4F9B9}" dt="2021-10-16T22:47:16.911" v="30" actId="1076"/>
          <ac:picMkLst>
            <pc:docMk/>
            <pc:sldMk cId="1099942251" sldId="271"/>
            <ac:picMk id="53" creationId="{4926D761-56C1-42D2-A8AB-1F0F0BAF77CB}"/>
          </ac:picMkLst>
        </pc:picChg>
        <pc:picChg chg="add mod">
          <ac:chgData name="english teacher" userId="5b8b29796adee438" providerId="LiveId" clId="{F7D967FE-00A4-4CD1-A8ED-6F6EB7B4F9B9}" dt="2021-10-16T22:47:43.186" v="36" actId="1076"/>
          <ac:picMkLst>
            <pc:docMk/>
            <pc:sldMk cId="1099942251" sldId="271"/>
            <ac:picMk id="54" creationId="{13594131-AFF9-4155-9E3D-8B2AA26D2540}"/>
          </ac:picMkLst>
        </pc:picChg>
        <pc:picChg chg="del mod">
          <ac:chgData name="english teacher" userId="5b8b29796adee438" providerId="LiveId" clId="{F7D967FE-00A4-4CD1-A8ED-6F6EB7B4F9B9}" dt="2021-10-16T22:47:01.451" v="24" actId="478"/>
          <ac:picMkLst>
            <pc:docMk/>
            <pc:sldMk cId="1099942251" sldId="271"/>
            <ac:picMk id="57" creationId="{28545FE9-29AF-4D30-A88D-0BF7B42A0A7B}"/>
          </ac:picMkLst>
        </pc:picChg>
        <pc:picChg chg="del">
          <ac:chgData name="english teacher" userId="5b8b29796adee438" providerId="LiveId" clId="{F7D967FE-00A4-4CD1-A8ED-6F6EB7B4F9B9}" dt="2021-10-16T22:46:58.499" v="21" actId="478"/>
          <ac:picMkLst>
            <pc:docMk/>
            <pc:sldMk cId="1099942251" sldId="271"/>
            <ac:picMk id="59" creationId="{081C3E69-825F-4162-8237-D9DE0C03F903}"/>
          </ac:picMkLst>
        </pc:picChg>
        <pc:picChg chg="del">
          <ac:chgData name="english teacher" userId="5b8b29796adee438" providerId="LiveId" clId="{F7D967FE-00A4-4CD1-A8ED-6F6EB7B4F9B9}" dt="2021-10-16T22:46:56.192" v="19" actId="478"/>
          <ac:picMkLst>
            <pc:docMk/>
            <pc:sldMk cId="1099942251" sldId="271"/>
            <ac:picMk id="61" creationId="{233A35C0-28ED-4A40-B44F-342022EDB11C}"/>
          </ac:picMkLst>
        </pc:picChg>
        <pc:picChg chg="del mod">
          <ac:chgData name="english teacher" userId="5b8b29796adee438" providerId="LiveId" clId="{F7D967FE-00A4-4CD1-A8ED-6F6EB7B4F9B9}" dt="2021-10-16T22:47:03.742" v="26" actId="478"/>
          <ac:picMkLst>
            <pc:docMk/>
            <pc:sldMk cId="1099942251" sldId="271"/>
            <ac:picMk id="63" creationId="{C87206D8-1A77-4A3C-A647-58442D5BA42A}"/>
          </ac:picMkLst>
        </pc:picChg>
        <pc:picChg chg="del">
          <ac:chgData name="english teacher" userId="5b8b29796adee438" providerId="LiveId" clId="{F7D967FE-00A4-4CD1-A8ED-6F6EB7B4F9B9}" dt="2021-10-16T22:46:57.384" v="20" actId="478"/>
          <ac:picMkLst>
            <pc:docMk/>
            <pc:sldMk cId="1099942251" sldId="271"/>
            <ac:picMk id="65" creationId="{9BCE0DB9-739B-400A-87DA-05C42B49B91F}"/>
          </ac:picMkLst>
        </pc:picChg>
        <pc:picChg chg="del">
          <ac:chgData name="english teacher" userId="5b8b29796adee438" providerId="LiveId" clId="{F7D967FE-00A4-4CD1-A8ED-6F6EB7B4F9B9}" dt="2021-10-16T22:47:05.028" v="27" actId="478"/>
          <ac:picMkLst>
            <pc:docMk/>
            <pc:sldMk cId="1099942251" sldId="271"/>
            <ac:picMk id="67" creationId="{E7AAA9FE-CDEB-4A26-BDCD-0E7604BEEAFB}"/>
          </ac:picMkLst>
        </pc:picChg>
        <pc:picChg chg="del">
          <ac:chgData name="english teacher" userId="5b8b29796adee438" providerId="LiveId" clId="{F7D967FE-00A4-4CD1-A8ED-6F6EB7B4F9B9}" dt="2021-10-16T22:46:54.953" v="18" actId="478"/>
          <ac:picMkLst>
            <pc:docMk/>
            <pc:sldMk cId="1099942251" sldId="271"/>
            <ac:picMk id="69" creationId="{810B0398-D263-4D38-911D-7C60218D9C94}"/>
          </ac:picMkLst>
        </pc:picChg>
        <pc:picChg chg="del">
          <ac:chgData name="english teacher" userId="5b8b29796adee438" providerId="LiveId" clId="{F7D967FE-00A4-4CD1-A8ED-6F6EB7B4F9B9}" dt="2021-10-16T22:46:52.503" v="15" actId="478"/>
          <ac:picMkLst>
            <pc:docMk/>
            <pc:sldMk cId="1099942251" sldId="271"/>
            <ac:picMk id="71" creationId="{0BC47E50-DEA7-4DAA-B149-035E19091815}"/>
          </ac:picMkLst>
        </pc:picChg>
      </pc:sldChg>
      <pc:sldChg chg="addSp delSp modSp mod delAnim modAnim">
        <pc:chgData name="english teacher" userId="5b8b29796adee438" providerId="LiveId" clId="{F7D967FE-00A4-4CD1-A8ED-6F6EB7B4F9B9}" dt="2021-10-16T23:03:35.548" v="183" actId="1076"/>
        <pc:sldMkLst>
          <pc:docMk/>
          <pc:sldMk cId="1930522786" sldId="272"/>
        </pc:sldMkLst>
        <pc:spChg chg="add mod">
          <ac:chgData name="english teacher" userId="5b8b29796adee438" providerId="LiveId" clId="{F7D967FE-00A4-4CD1-A8ED-6F6EB7B4F9B9}" dt="2021-10-16T23:03:32.495" v="182" actId="1076"/>
          <ac:spMkLst>
            <pc:docMk/>
            <pc:sldMk cId="1930522786" sldId="272"/>
            <ac:spMk id="49" creationId="{61A5BC67-F288-42C8-8596-50B2F7920055}"/>
          </ac:spMkLst>
        </pc:spChg>
        <pc:spChg chg="add mod">
          <ac:chgData name="english teacher" userId="5b8b29796adee438" providerId="LiveId" clId="{F7D967FE-00A4-4CD1-A8ED-6F6EB7B4F9B9}" dt="2021-10-16T23:03:35.548" v="183" actId="1076"/>
          <ac:spMkLst>
            <pc:docMk/>
            <pc:sldMk cId="1930522786" sldId="272"/>
            <ac:spMk id="51" creationId="{73B4C532-001D-4BF0-BAF2-10B28BB9046B}"/>
          </ac:spMkLst>
        </pc:spChg>
        <pc:spChg chg="del">
          <ac:chgData name="english teacher" userId="5b8b29796adee438" providerId="LiveId" clId="{F7D967FE-00A4-4CD1-A8ED-6F6EB7B4F9B9}" dt="2021-10-16T23:01:52.642" v="150" actId="478"/>
          <ac:spMkLst>
            <pc:docMk/>
            <pc:sldMk cId="1930522786" sldId="272"/>
            <ac:spMk id="56" creationId="{9DA05EC9-3AD3-436C-B460-D45ADB38F825}"/>
          </ac:spMkLst>
        </pc:spChg>
        <pc:spChg chg="del">
          <ac:chgData name="english teacher" userId="5b8b29796adee438" providerId="LiveId" clId="{F7D967FE-00A4-4CD1-A8ED-6F6EB7B4F9B9}" dt="2021-10-16T23:01:54.774" v="151" actId="478"/>
          <ac:spMkLst>
            <pc:docMk/>
            <pc:sldMk cId="1930522786" sldId="272"/>
            <ac:spMk id="57" creationId="{6BD3DF63-6BBF-4AA8-9720-C5AC2BF93319}"/>
          </ac:spMkLst>
        </pc:spChg>
        <pc:spChg chg="del">
          <ac:chgData name="english teacher" userId="5b8b29796adee438" providerId="LiveId" clId="{F7D967FE-00A4-4CD1-A8ED-6F6EB7B4F9B9}" dt="2021-10-16T23:02:01.494" v="155" actId="478"/>
          <ac:spMkLst>
            <pc:docMk/>
            <pc:sldMk cId="1930522786" sldId="272"/>
            <ac:spMk id="58" creationId="{6A693F4E-DE17-4169-A442-B7CB2A89DC3A}"/>
          </ac:spMkLst>
        </pc:spChg>
        <pc:spChg chg="del mod">
          <ac:chgData name="english teacher" userId="5b8b29796adee438" providerId="LiveId" clId="{F7D967FE-00A4-4CD1-A8ED-6F6EB7B4F9B9}" dt="2021-10-16T23:01:58.388" v="154" actId="478"/>
          <ac:spMkLst>
            <pc:docMk/>
            <pc:sldMk cId="1930522786" sldId="272"/>
            <ac:spMk id="59" creationId="{DC6D0904-FEB9-4D34-9446-888CF021AD7A}"/>
          </ac:spMkLst>
        </pc:spChg>
        <pc:picChg chg="mod ord">
          <ac:chgData name="english teacher" userId="5b8b29796adee438" providerId="LiveId" clId="{F7D967FE-00A4-4CD1-A8ED-6F6EB7B4F9B9}" dt="2021-10-16T23:02:49.238" v="170" actId="171"/>
          <ac:picMkLst>
            <pc:docMk/>
            <pc:sldMk cId="1930522786" sldId="272"/>
            <ac:picMk id="3" creationId="{E7DF7AED-A453-4074-AC83-7325C41A463F}"/>
          </ac:picMkLst>
        </pc:picChg>
        <pc:picChg chg="add mod">
          <ac:chgData name="english teacher" userId="5b8b29796adee438" providerId="LiveId" clId="{F7D967FE-00A4-4CD1-A8ED-6F6EB7B4F9B9}" dt="2021-10-16T23:03:16.142" v="177" actId="14100"/>
          <ac:picMkLst>
            <pc:docMk/>
            <pc:sldMk cId="1930522786" sldId="272"/>
            <ac:picMk id="52" creationId="{7C034354-EB83-43B8-BD87-A69E112A166F}"/>
          </ac:picMkLst>
        </pc:picChg>
        <pc:picChg chg="add mod">
          <ac:chgData name="english teacher" userId="5b8b29796adee438" providerId="LiveId" clId="{F7D967FE-00A4-4CD1-A8ED-6F6EB7B4F9B9}" dt="2021-10-16T23:03:28.249" v="181" actId="1076"/>
          <ac:picMkLst>
            <pc:docMk/>
            <pc:sldMk cId="1930522786" sldId="272"/>
            <ac:picMk id="53" creationId="{DF7E26C0-B5AC-436E-99CB-99689002FAAB}"/>
          </ac:picMkLst>
        </pc:picChg>
        <pc:picChg chg="del">
          <ac:chgData name="english teacher" userId="5b8b29796adee438" providerId="LiveId" clId="{F7D967FE-00A4-4CD1-A8ED-6F6EB7B4F9B9}" dt="2021-10-16T23:01:48.195" v="149" actId="478"/>
          <ac:picMkLst>
            <pc:docMk/>
            <pc:sldMk cId="1930522786" sldId="272"/>
            <ac:picMk id="60" creationId="{CB686725-8C8B-43A7-8B82-CC464C909C3C}"/>
          </ac:picMkLst>
        </pc:picChg>
      </pc:sldChg>
      <pc:sldChg chg="addSp delSp modSp mod modAnim">
        <pc:chgData name="english teacher" userId="5b8b29796adee438" providerId="LiveId" clId="{F7D967FE-00A4-4CD1-A8ED-6F6EB7B4F9B9}" dt="2021-10-25T20:47:38.648" v="537" actId="1076"/>
        <pc:sldMkLst>
          <pc:docMk/>
          <pc:sldMk cId="556535862" sldId="273"/>
        </pc:sldMkLst>
        <pc:spChg chg="add mod">
          <ac:chgData name="english teacher" userId="5b8b29796adee438" providerId="LiveId" clId="{F7D967FE-00A4-4CD1-A8ED-6F6EB7B4F9B9}" dt="2021-10-16T23:29:25.149" v="306" actId="207"/>
          <ac:spMkLst>
            <pc:docMk/>
            <pc:sldMk cId="556535862" sldId="273"/>
            <ac:spMk id="35" creationId="{1E1C2FF1-1604-49C5-BC34-F9EEF8D13EB1}"/>
          </ac:spMkLst>
        </pc:spChg>
        <pc:spChg chg="add mod">
          <ac:chgData name="english teacher" userId="5b8b29796adee438" providerId="LiveId" clId="{F7D967FE-00A4-4CD1-A8ED-6F6EB7B4F9B9}" dt="2021-10-16T23:30:35.193" v="312" actId="13822"/>
          <ac:spMkLst>
            <pc:docMk/>
            <pc:sldMk cId="556535862" sldId="273"/>
            <ac:spMk id="53" creationId="{AE0B00E4-F7E5-4430-B89B-18C047BBB8D6}"/>
          </ac:spMkLst>
        </pc:spChg>
        <pc:spChg chg="add mod">
          <ac:chgData name="english teacher" userId="5b8b29796adee438" providerId="LiveId" clId="{F7D967FE-00A4-4CD1-A8ED-6F6EB7B4F9B9}" dt="2021-10-16T23:31:56.651" v="324" actId="1076"/>
          <ac:spMkLst>
            <pc:docMk/>
            <pc:sldMk cId="556535862" sldId="273"/>
            <ac:spMk id="54" creationId="{7FD80F01-61D2-4D24-BB2C-B663CE398934}"/>
          </ac:spMkLst>
        </pc:spChg>
        <pc:spChg chg="add mod">
          <ac:chgData name="english teacher" userId="5b8b29796adee438" providerId="LiveId" clId="{F7D967FE-00A4-4CD1-A8ED-6F6EB7B4F9B9}" dt="2021-10-16T23:31:00.347" v="316" actId="1076"/>
          <ac:spMkLst>
            <pc:docMk/>
            <pc:sldMk cId="556535862" sldId="273"/>
            <ac:spMk id="55" creationId="{017139A1-C593-4498-9EFE-91C485FD29DD}"/>
          </ac:spMkLst>
        </pc:spChg>
        <pc:spChg chg="add mod">
          <ac:chgData name="english teacher" userId="5b8b29796adee438" providerId="LiveId" clId="{F7D967FE-00A4-4CD1-A8ED-6F6EB7B4F9B9}" dt="2021-10-16T23:29:39.504" v="308" actId="207"/>
          <ac:spMkLst>
            <pc:docMk/>
            <pc:sldMk cId="556535862" sldId="273"/>
            <ac:spMk id="56" creationId="{36CCF174-D46D-460B-B01E-298CCA6295D4}"/>
          </ac:spMkLst>
        </pc:spChg>
        <pc:spChg chg="add mod">
          <ac:chgData name="english teacher" userId="5b8b29796adee438" providerId="LiveId" clId="{F7D967FE-00A4-4CD1-A8ED-6F6EB7B4F9B9}" dt="2021-10-16T23:30:11.412" v="310" actId="207"/>
          <ac:spMkLst>
            <pc:docMk/>
            <pc:sldMk cId="556535862" sldId="273"/>
            <ac:spMk id="57" creationId="{BDD457AE-241D-45FD-9220-0E4C3B4C68C4}"/>
          </ac:spMkLst>
        </pc:spChg>
        <pc:spChg chg="del">
          <ac:chgData name="english teacher" userId="5b8b29796adee438" providerId="LiveId" clId="{F7D967FE-00A4-4CD1-A8ED-6F6EB7B4F9B9}" dt="2021-10-16T23:16:51.788" v="186" actId="478"/>
          <ac:spMkLst>
            <pc:docMk/>
            <pc:sldMk cId="556535862" sldId="273"/>
            <ac:spMk id="67" creationId="{62F19D9B-8BCC-4F29-AD98-D3562D1C5D2E}"/>
          </ac:spMkLst>
        </pc:spChg>
        <pc:picChg chg="add del mod">
          <ac:chgData name="english teacher" userId="5b8b29796adee438" providerId="LiveId" clId="{F7D967FE-00A4-4CD1-A8ED-6F6EB7B4F9B9}" dt="2021-10-16T23:28:13.471" v="277" actId="1076"/>
          <ac:picMkLst>
            <pc:docMk/>
            <pc:sldMk cId="556535862" sldId="273"/>
            <ac:picMk id="3" creationId="{E7DF7AED-A453-4074-AC83-7325C41A463F}"/>
          </ac:picMkLst>
        </pc:picChg>
        <pc:picChg chg="add del mod">
          <ac:chgData name="english teacher" userId="5b8b29796adee438" providerId="LiveId" clId="{F7D967FE-00A4-4CD1-A8ED-6F6EB7B4F9B9}" dt="2021-10-16T23:17:03.081" v="188" actId="478"/>
          <ac:picMkLst>
            <pc:docMk/>
            <pc:sldMk cId="556535862" sldId="273"/>
            <ac:picMk id="15" creationId="{1D3AC77B-003A-4D76-9523-5FEECCAB702A}"/>
          </ac:picMkLst>
        </pc:picChg>
        <pc:picChg chg="add mod">
          <ac:chgData name="english teacher" userId="5b8b29796adee438" providerId="LiveId" clId="{F7D967FE-00A4-4CD1-A8ED-6F6EB7B4F9B9}" dt="2021-10-16T23:26:00.100" v="234" actId="14100"/>
          <ac:picMkLst>
            <pc:docMk/>
            <pc:sldMk cId="556535862" sldId="273"/>
            <ac:picMk id="29" creationId="{D675BA55-2E65-4703-BA9D-15556850F84F}"/>
          </ac:picMkLst>
        </pc:picChg>
        <pc:picChg chg="add mod">
          <ac:chgData name="english teacher" userId="5b8b29796adee438" providerId="LiveId" clId="{F7D967FE-00A4-4CD1-A8ED-6F6EB7B4F9B9}" dt="2021-10-16T23:26:03.022" v="235" actId="14100"/>
          <ac:picMkLst>
            <pc:docMk/>
            <pc:sldMk cId="556535862" sldId="273"/>
            <ac:picMk id="32" creationId="{A37753E8-E710-4C9C-8F0E-131499E8D786}"/>
          </ac:picMkLst>
        </pc:picChg>
        <pc:picChg chg="add mod">
          <ac:chgData name="english teacher" userId="5b8b29796adee438" providerId="LiveId" clId="{F7D967FE-00A4-4CD1-A8ED-6F6EB7B4F9B9}" dt="2021-10-16T23:26:08.489" v="237" actId="14100"/>
          <ac:picMkLst>
            <pc:docMk/>
            <pc:sldMk cId="556535862" sldId="273"/>
            <ac:picMk id="34" creationId="{C84DFC3A-2625-4B86-9B0C-7C7A3F71D552}"/>
          </ac:picMkLst>
        </pc:picChg>
        <pc:picChg chg="mod">
          <ac:chgData name="english teacher" userId="5b8b29796adee438" providerId="LiveId" clId="{F7D967FE-00A4-4CD1-A8ED-6F6EB7B4F9B9}" dt="2021-10-25T20:47:38.648" v="537" actId="1076"/>
          <ac:picMkLst>
            <pc:docMk/>
            <pc:sldMk cId="556535862" sldId="273"/>
            <ac:picMk id="42" creationId="{FD4C9AF7-D7B9-485B-B94F-D3BB8FB45F0D}"/>
          </ac:picMkLst>
        </pc:picChg>
      </pc:sldChg>
      <pc:sldChg chg="addSp delSp modSp mod delAnim modAnim">
        <pc:chgData name="english teacher" userId="5b8b29796adee438" providerId="LiveId" clId="{F7D967FE-00A4-4CD1-A8ED-6F6EB7B4F9B9}" dt="2021-10-16T23:50:47.800" v="524"/>
        <pc:sldMkLst>
          <pc:docMk/>
          <pc:sldMk cId="3774495109" sldId="274"/>
        </pc:sldMkLst>
        <pc:spChg chg="del mod">
          <ac:chgData name="english teacher" userId="5b8b29796adee438" providerId="LiveId" clId="{F7D967FE-00A4-4CD1-A8ED-6F6EB7B4F9B9}" dt="2021-10-16T23:33:12.754" v="332" actId="478"/>
          <ac:spMkLst>
            <pc:docMk/>
            <pc:sldMk cId="3774495109" sldId="274"/>
            <ac:spMk id="68" creationId="{26E5014E-32B9-4DE1-9EC5-1C2B5699D10A}"/>
          </ac:spMkLst>
        </pc:spChg>
        <pc:spChg chg="del">
          <ac:chgData name="english teacher" userId="5b8b29796adee438" providerId="LiveId" clId="{F7D967FE-00A4-4CD1-A8ED-6F6EB7B4F9B9}" dt="2021-10-16T23:33:15.476" v="333" actId="478"/>
          <ac:spMkLst>
            <pc:docMk/>
            <pc:sldMk cId="3774495109" sldId="274"/>
            <ac:spMk id="69" creationId="{AE10B6EF-D048-4852-AB11-30C7286E1592}"/>
          </ac:spMkLst>
        </pc:spChg>
        <pc:spChg chg="mod">
          <ac:chgData name="english teacher" userId="5b8b29796adee438" providerId="LiveId" clId="{F7D967FE-00A4-4CD1-A8ED-6F6EB7B4F9B9}" dt="2021-10-16T23:37:50.967" v="393" actId="1076"/>
          <ac:spMkLst>
            <pc:docMk/>
            <pc:sldMk cId="3774495109" sldId="274"/>
            <ac:spMk id="70" creationId="{A82BA1E2-62D1-44E3-A406-AC9EB9522583}"/>
          </ac:spMkLst>
        </pc:spChg>
        <pc:picChg chg="mod">
          <ac:chgData name="english teacher" userId="5b8b29796adee438" providerId="LiveId" clId="{F7D967FE-00A4-4CD1-A8ED-6F6EB7B4F9B9}" dt="2021-10-16T23:36:46.343" v="381" actId="1076"/>
          <ac:picMkLst>
            <pc:docMk/>
            <pc:sldMk cId="3774495109" sldId="274"/>
            <ac:picMk id="3" creationId="{E7DF7AED-A453-4074-AC83-7325C41A463F}"/>
          </ac:picMkLst>
        </pc:picChg>
        <pc:picChg chg="add del mod">
          <ac:chgData name="english teacher" userId="5b8b29796adee438" providerId="LiveId" clId="{F7D967FE-00A4-4CD1-A8ED-6F6EB7B4F9B9}" dt="2021-10-16T23:34:18.082" v="357" actId="478"/>
          <ac:picMkLst>
            <pc:docMk/>
            <pc:sldMk cId="3774495109" sldId="274"/>
            <ac:picMk id="15" creationId="{99AD56CC-6D6F-48CD-889D-B2F638494274}"/>
          </ac:picMkLst>
        </pc:picChg>
        <pc:picChg chg="add mod">
          <ac:chgData name="english teacher" userId="5b8b29796adee438" providerId="LiveId" clId="{F7D967FE-00A4-4CD1-A8ED-6F6EB7B4F9B9}" dt="2021-10-16T23:37:53.218" v="394" actId="1076"/>
          <ac:picMkLst>
            <pc:docMk/>
            <pc:sldMk cId="3774495109" sldId="274"/>
            <ac:picMk id="29" creationId="{81917C16-AA25-476E-A51F-3A8AA6956D02}"/>
          </ac:picMkLst>
        </pc:picChg>
      </pc:sldChg>
      <pc:sldChg chg="modSp mod">
        <pc:chgData name="english teacher" userId="5b8b29796adee438" providerId="LiveId" clId="{F7D967FE-00A4-4CD1-A8ED-6F6EB7B4F9B9}" dt="2021-10-16T23:39:00.132" v="425" actId="1076"/>
        <pc:sldMkLst>
          <pc:docMk/>
          <pc:sldMk cId="435241775" sldId="275"/>
        </pc:sldMkLst>
        <pc:spChg chg="mod">
          <ac:chgData name="english teacher" userId="5b8b29796adee438" providerId="LiveId" clId="{F7D967FE-00A4-4CD1-A8ED-6F6EB7B4F9B9}" dt="2021-10-16T23:39:00.132" v="425" actId="1076"/>
          <ac:spMkLst>
            <pc:docMk/>
            <pc:sldMk cId="435241775" sldId="275"/>
            <ac:spMk id="52" creationId="{D9691259-3007-4D91-88B8-C27933D86EF6}"/>
          </ac:spMkLst>
        </pc:spChg>
      </pc:sldChg>
      <pc:sldChg chg="addSp delSp modSp mod delAnim modAnim">
        <pc:chgData name="english teacher" userId="5b8b29796adee438" providerId="LiveId" clId="{F7D967FE-00A4-4CD1-A8ED-6F6EB7B4F9B9}" dt="2021-10-16T23:44:22.242" v="488"/>
        <pc:sldMkLst>
          <pc:docMk/>
          <pc:sldMk cId="2879608110" sldId="276"/>
        </pc:sldMkLst>
        <pc:spChg chg="add mod">
          <ac:chgData name="english teacher" userId="5b8b29796adee438" providerId="LiveId" clId="{F7D967FE-00A4-4CD1-A8ED-6F6EB7B4F9B9}" dt="2021-10-16T23:44:13.591" v="486" actId="1076"/>
          <ac:spMkLst>
            <pc:docMk/>
            <pc:sldMk cId="2879608110" sldId="276"/>
            <ac:spMk id="51" creationId="{8CDBEA63-A2F6-4300-8853-D0D01306CB0F}"/>
          </ac:spMkLst>
        </pc:spChg>
        <pc:spChg chg="mod">
          <ac:chgData name="english teacher" userId="5b8b29796adee438" providerId="LiveId" clId="{F7D967FE-00A4-4CD1-A8ED-6F6EB7B4F9B9}" dt="2021-10-16T23:43:17.848" v="477" actId="1076"/>
          <ac:spMkLst>
            <pc:docMk/>
            <pc:sldMk cId="2879608110" sldId="276"/>
            <ac:spMk id="62" creationId="{E2E94F21-1155-4C37-A176-1E607437AFA3}"/>
          </ac:spMkLst>
        </pc:spChg>
        <pc:spChg chg="del mod">
          <ac:chgData name="english teacher" userId="5b8b29796adee438" providerId="LiveId" clId="{F7D967FE-00A4-4CD1-A8ED-6F6EB7B4F9B9}" dt="2021-10-16T23:43:52.038" v="484"/>
          <ac:spMkLst>
            <pc:docMk/>
            <pc:sldMk cId="2879608110" sldId="276"/>
            <ac:spMk id="63" creationId="{3DF07E1E-DB89-4F93-BF2D-D731C4BB9D93}"/>
          </ac:spMkLst>
        </pc:spChg>
        <pc:picChg chg="mod">
          <ac:chgData name="english teacher" userId="5b8b29796adee438" providerId="LiveId" clId="{F7D967FE-00A4-4CD1-A8ED-6F6EB7B4F9B9}" dt="2021-10-16T23:43:27.722" v="481" actId="1076"/>
          <ac:picMkLst>
            <pc:docMk/>
            <pc:sldMk cId="2879608110" sldId="276"/>
            <ac:picMk id="3" creationId="{E7DF7AED-A453-4074-AC83-7325C41A463F}"/>
          </ac:picMkLst>
        </pc:picChg>
        <pc:picChg chg="add mod">
          <ac:chgData name="english teacher" userId="5b8b29796adee438" providerId="LiveId" clId="{F7D967FE-00A4-4CD1-A8ED-6F6EB7B4F9B9}" dt="2021-10-16T23:43:24.322" v="479" actId="14100"/>
          <ac:picMkLst>
            <pc:docMk/>
            <pc:sldMk cId="2879608110" sldId="276"/>
            <ac:picMk id="15" creationId="{9D82EC76-C0AE-45CE-965F-C1AA908FDC83}"/>
          </ac:picMkLst>
        </pc:picChg>
      </pc:sldChg>
      <pc:sldChg chg="addSp delSp modSp mod delAnim modAnim">
        <pc:chgData name="english teacher" userId="5b8b29796adee438" providerId="LiveId" clId="{F7D967FE-00A4-4CD1-A8ED-6F6EB7B4F9B9}" dt="2021-10-26T12:11:01.984" v="544" actId="14100"/>
        <pc:sldMkLst>
          <pc:docMk/>
          <pc:sldMk cId="3187730081" sldId="277"/>
        </pc:sldMkLst>
        <pc:spChg chg="del mod">
          <ac:chgData name="english teacher" userId="5b8b29796adee438" providerId="LiveId" clId="{F7D967FE-00A4-4CD1-A8ED-6F6EB7B4F9B9}" dt="2021-10-16T23:44:34.860" v="493" actId="478"/>
          <ac:spMkLst>
            <pc:docMk/>
            <pc:sldMk cId="3187730081" sldId="277"/>
            <ac:spMk id="55" creationId="{91667EE5-2D46-47F8-AF80-0D4788EDD9C9}"/>
          </ac:spMkLst>
        </pc:spChg>
        <pc:spChg chg="del">
          <ac:chgData name="english teacher" userId="5b8b29796adee438" providerId="LiveId" clId="{F7D967FE-00A4-4CD1-A8ED-6F6EB7B4F9B9}" dt="2021-10-16T23:44:40.119" v="496" actId="478"/>
          <ac:spMkLst>
            <pc:docMk/>
            <pc:sldMk cId="3187730081" sldId="277"/>
            <ac:spMk id="56" creationId="{D772ADB8-4BEB-4230-BEEF-46A78D6D2C44}"/>
          </ac:spMkLst>
        </pc:spChg>
        <pc:spChg chg="del">
          <ac:chgData name="english teacher" userId="5b8b29796adee438" providerId="LiveId" clId="{F7D967FE-00A4-4CD1-A8ED-6F6EB7B4F9B9}" dt="2021-10-16T23:44:38.893" v="495" actId="478"/>
          <ac:spMkLst>
            <pc:docMk/>
            <pc:sldMk cId="3187730081" sldId="277"/>
            <ac:spMk id="57" creationId="{2BD6EFB9-8236-4E10-A480-0478B3859C1B}"/>
          </ac:spMkLst>
        </pc:spChg>
        <pc:spChg chg="add del mod">
          <ac:chgData name="english teacher" userId="5b8b29796adee438" providerId="LiveId" clId="{F7D967FE-00A4-4CD1-A8ED-6F6EB7B4F9B9}" dt="2021-10-26T12:10:23.507" v="539" actId="478"/>
          <ac:spMkLst>
            <pc:docMk/>
            <pc:sldMk cId="3187730081" sldId="277"/>
            <ac:spMk id="59" creationId="{94294D1E-DD9B-448B-8D56-5E4ADD6F2EC4}"/>
          </ac:spMkLst>
        </pc:spChg>
        <pc:spChg chg="del">
          <ac:chgData name="english teacher" userId="5b8b29796adee438" providerId="LiveId" clId="{F7D967FE-00A4-4CD1-A8ED-6F6EB7B4F9B9}" dt="2021-10-16T23:44:36.282" v="494" actId="478"/>
          <ac:spMkLst>
            <pc:docMk/>
            <pc:sldMk cId="3187730081" sldId="277"/>
            <ac:spMk id="60" creationId="{5221B551-FBB6-431E-A1D1-8E1DBFB999C6}"/>
          </ac:spMkLst>
        </pc:spChg>
        <pc:spChg chg="del">
          <ac:chgData name="english teacher" userId="5b8b29796adee438" providerId="LiveId" clId="{F7D967FE-00A4-4CD1-A8ED-6F6EB7B4F9B9}" dt="2021-10-16T23:46:10.519" v="507" actId="478"/>
          <ac:spMkLst>
            <pc:docMk/>
            <pc:sldMk cId="3187730081" sldId="277"/>
            <ac:spMk id="61" creationId="{73BC3591-A846-40F8-BE3A-606B87F6C4F4}"/>
          </ac:spMkLst>
        </pc:spChg>
        <pc:picChg chg="add mod">
          <ac:chgData name="english teacher" userId="5b8b29796adee438" providerId="LiveId" clId="{F7D967FE-00A4-4CD1-A8ED-6F6EB7B4F9B9}" dt="2021-10-26T12:11:01.984" v="544" actId="14100"/>
          <ac:picMkLst>
            <pc:docMk/>
            <pc:sldMk cId="3187730081" sldId="277"/>
            <ac:picMk id="4" creationId="{0C199D12-7EDE-40F9-9E4A-5C5728575288}"/>
          </ac:picMkLst>
        </pc:picChg>
        <pc:picChg chg="del">
          <ac:chgData name="english teacher" userId="5b8b29796adee438" providerId="LiveId" clId="{F7D967FE-00A4-4CD1-A8ED-6F6EB7B4F9B9}" dt="2021-10-16T23:44:46" v="498" actId="478"/>
          <ac:picMkLst>
            <pc:docMk/>
            <pc:sldMk cId="3187730081" sldId="277"/>
            <ac:picMk id="51" creationId="{1B39E710-D742-4E2A-8AF4-506F30FE5A8A}"/>
          </ac:picMkLst>
        </pc:picChg>
        <pc:picChg chg="add del mod">
          <ac:chgData name="english teacher" userId="5b8b29796adee438" providerId="LiveId" clId="{F7D967FE-00A4-4CD1-A8ED-6F6EB7B4F9B9}" dt="2021-10-26T12:10:21.508" v="538" actId="478"/>
          <ac:picMkLst>
            <pc:docMk/>
            <pc:sldMk cId="3187730081" sldId="277"/>
            <ac:picMk id="52" creationId="{2F487657-9C29-4E4A-B58D-38435390B141}"/>
          </ac:picMkLst>
        </pc:picChg>
        <pc:picChg chg="del">
          <ac:chgData name="english teacher" userId="5b8b29796adee438" providerId="LiveId" clId="{F7D967FE-00A4-4CD1-A8ED-6F6EB7B4F9B9}" dt="2021-10-16T23:44:28.921" v="489" actId="478"/>
          <ac:picMkLst>
            <pc:docMk/>
            <pc:sldMk cId="3187730081" sldId="277"/>
            <ac:picMk id="53" creationId="{0490C67B-6301-4132-9600-A90B042CE87C}"/>
          </ac:picMkLst>
        </pc:picChg>
        <pc:picChg chg="del">
          <ac:chgData name="english teacher" userId="5b8b29796adee438" providerId="LiveId" clId="{F7D967FE-00A4-4CD1-A8ED-6F6EB7B4F9B9}" dt="2021-10-16T23:44:41.674" v="497" actId="478"/>
          <ac:picMkLst>
            <pc:docMk/>
            <pc:sldMk cId="3187730081" sldId="277"/>
            <ac:picMk id="54" creationId="{6EC68EFF-3C7B-4000-9708-31973202A69D}"/>
          </ac:picMkLst>
        </pc:picChg>
        <pc:picChg chg="del">
          <ac:chgData name="english teacher" userId="5b8b29796adee438" providerId="LiveId" clId="{F7D967FE-00A4-4CD1-A8ED-6F6EB7B4F9B9}" dt="2021-10-16T23:44:31.146" v="490" actId="478"/>
          <ac:picMkLst>
            <pc:docMk/>
            <pc:sldMk cId="3187730081" sldId="277"/>
            <ac:picMk id="58" creationId="{712FEAEC-3BD3-4365-A05A-483F7C539B30}"/>
          </ac:picMkLst>
        </pc:picChg>
        <pc:picChg chg="mod">
          <ac:chgData name="english teacher" userId="5b8b29796adee438" providerId="LiveId" clId="{F7D967FE-00A4-4CD1-A8ED-6F6EB7B4F9B9}" dt="2021-10-16T23:46:01.801" v="504" actId="1076"/>
          <ac:picMkLst>
            <pc:docMk/>
            <pc:sldMk cId="3187730081" sldId="277"/>
            <ac:picMk id="3074" creationId="{1E0C1775-178C-44AE-9C43-7E74D20C94E8}"/>
          </ac:picMkLst>
        </pc:picChg>
      </pc:sldChg>
    </pc:docChg>
  </pc:docChgLst>
  <pc:docChgLst>
    <pc:chgData name="english teacher" userId="5b8b29796adee438" providerId="LiveId" clId="{79F4AB60-5D53-4AE0-A283-5F2582AE2658}"/>
    <pc:docChg chg="undo custSel addSld delSld modSld sldOrd replTag">
      <pc:chgData name="english teacher" userId="5b8b29796adee438" providerId="LiveId" clId="{79F4AB60-5D53-4AE0-A283-5F2582AE2658}" dt="2021-10-02T00:49:08.777" v="1969" actId="20577"/>
      <pc:docMkLst>
        <pc:docMk/>
      </pc:docMkLst>
      <pc:sldChg chg="addSp delSp modSp mod">
        <pc:chgData name="english teacher" userId="5b8b29796adee438" providerId="LiveId" clId="{79F4AB60-5D53-4AE0-A283-5F2582AE2658}" dt="2021-10-01T23:40:59.838" v="965" actId="1076"/>
        <pc:sldMkLst>
          <pc:docMk/>
          <pc:sldMk cId="0" sldId="256"/>
        </pc:sldMkLst>
        <pc:spChg chg="del">
          <ac:chgData name="english teacher" userId="5b8b29796adee438" providerId="LiveId" clId="{79F4AB60-5D53-4AE0-A283-5F2582AE2658}" dt="2021-10-01T23:38:09.649" v="937" actId="478"/>
          <ac:spMkLst>
            <pc:docMk/>
            <pc:sldMk cId="0" sldId="256"/>
            <ac:spMk id="2" creationId="{00000000-0000-0000-0000-000000000000}"/>
          </ac:spMkLst>
        </pc:spChg>
        <pc:spChg chg="del">
          <ac:chgData name="english teacher" userId="5b8b29796adee438" providerId="LiveId" clId="{79F4AB60-5D53-4AE0-A283-5F2582AE2658}" dt="2021-10-01T23:38:21.428" v="940" actId="478"/>
          <ac:spMkLst>
            <pc:docMk/>
            <pc:sldMk cId="0" sldId="256"/>
            <ac:spMk id="3" creationId="{00000000-0000-0000-0000-000000000000}"/>
          </ac:spMkLst>
        </pc:spChg>
        <pc:spChg chg="del">
          <ac:chgData name="english teacher" userId="5b8b29796adee438" providerId="LiveId" clId="{79F4AB60-5D53-4AE0-A283-5F2582AE2658}" dt="2021-10-01T23:38:26.330" v="941" actId="478"/>
          <ac:spMkLst>
            <pc:docMk/>
            <pc:sldMk cId="0" sldId="256"/>
            <ac:spMk id="4" creationId="{00000000-0000-0000-0000-000000000000}"/>
          </ac:spMkLst>
        </pc:spChg>
        <pc:spChg chg="del">
          <ac:chgData name="english teacher" userId="5b8b29796adee438" providerId="LiveId" clId="{79F4AB60-5D53-4AE0-A283-5F2582AE2658}" dt="2021-10-01T23:38:00.933" v="932" actId="478"/>
          <ac:spMkLst>
            <pc:docMk/>
            <pc:sldMk cId="0" sldId="256"/>
            <ac:spMk id="5" creationId="{00000000-0000-0000-0000-000000000000}"/>
          </ac:spMkLst>
        </pc:spChg>
        <pc:spChg chg="del">
          <ac:chgData name="english teacher" userId="5b8b29796adee438" providerId="LiveId" clId="{79F4AB60-5D53-4AE0-A283-5F2582AE2658}" dt="2021-10-01T23:38:12.246" v="938" actId="478"/>
          <ac:spMkLst>
            <pc:docMk/>
            <pc:sldMk cId="0" sldId="256"/>
            <ac:spMk id="28" creationId="{00000000-0000-0000-0000-000000000000}"/>
          </ac:spMkLst>
        </pc:spChg>
        <pc:spChg chg="del">
          <ac:chgData name="english teacher" userId="5b8b29796adee438" providerId="LiveId" clId="{79F4AB60-5D53-4AE0-A283-5F2582AE2658}" dt="2021-10-01T23:38:02.104" v="933" actId="478"/>
          <ac:spMkLst>
            <pc:docMk/>
            <pc:sldMk cId="0" sldId="256"/>
            <ac:spMk id="35" creationId="{00000000-0000-0000-0000-000000000000}"/>
          </ac:spMkLst>
        </pc:spChg>
        <pc:spChg chg="del">
          <ac:chgData name="english teacher" userId="5b8b29796adee438" providerId="LiveId" clId="{79F4AB60-5D53-4AE0-A283-5F2582AE2658}" dt="2021-10-01T23:38:20.070" v="939" actId="478"/>
          <ac:spMkLst>
            <pc:docMk/>
            <pc:sldMk cId="0" sldId="256"/>
            <ac:spMk id="40" creationId="{A1246A5C-2B0B-4509-A7BF-B1DEAF7F8686}"/>
          </ac:spMkLst>
        </pc:spChg>
        <pc:spChg chg="del">
          <ac:chgData name="english teacher" userId="5b8b29796adee438" providerId="LiveId" clId="{79F4AB60-5D53-4AE0-A283-5F2582AE2658}" dt="2021-10-01T23:38:07.684" v="936" actId="478"/>
          <ac:spMkLst>
            <pc:docMk/>
            <pc:sldMk cId="0" sldId="256"/>
            <ac:spMk id="41" creationId="{3BA0F993-93E3-4353-A8F4-C5F01179A73F}"/>
          </ac:spMkLst>
        </pc:spChg>
        <pc:spChg chg="del mod">
          <ac:chgData name="english teacher" userId="5b8b29796adee438" providerId="LiveId" clId="{79F4AB60-5D53-4AE0-A283-5F2582AE2658}" dt="2021-10-01T23:38:39.311" v="947" actId="478"/>
          <ac:spMkLst>
            <pc:docMk/>
            <pc:sldMk cId="0" sldId="256"/>
            <ac:spMk id="42" creationId="{D99B3D1C-5989-44DA-96E1-57349BA96E91}"/>
          </ac:spMkLst>
        </pc:spChg>
        <pc:spChg chg="del">
          <ac:chgData name="english teacher" userId="5b8b29796adee438" providerId="LiveId" clId="{79F4AB60-5D53-4AE0-A283-5F2582AE2658}" dt="2021-10-01T23:38:32.464" v="943" actId="478"/>
          <ac:spMkLst>
            <pc:docMk/>
            <pc:sldMk cId="0" sldId="256"/>
            <ac:spMk id="43" creationId="{314A315C-3D95-48FD-B07F-D836F907544B}"/>
          </ac:spMkLst>
        </pc:spChg>
        <pc:spChg chg="del">
          <ac:chgData name="english teacher" userId="5b8b29796adee438" providerId="LiveId" clId="{79F4AB60-5D53-4AE0-A283-5F2582AE2658}" dt="2021-10-01T23:38:41.832" v="948" actId="478"/>
          <ac:spMkLst>
            <pc:docMk/>
            <pc:sldMk cId="0" sldId="256"/>
            <ac:spMk id="44" creationId="{E750B87E-1103-4A47-8A73-A90CB1DBFD60}"/>
          </ac:spMkLst>
        </pc:spChg>
        <pc:spChg chg="del">
          <ac:chgData name="english teacher" userId="5b8b29796adee438" providerId="LiveId" clId="{79F4AB60-5D53-4AE0-A283-5F2582AE2658}" dt="2021-10-01T23:38:29.759" v="942" actId="478"/>
          <ac:spMkLst>
            <pc:docMk/>
            <pc:sldMk cId="0" sldId="256"/>
            <ac:spMk id="45" creationId="{3BF00B45-81BC-4787-9E45-1E19B8DAECFE}"/>
          </ac:spMkLst>
        </pc:spChg>
        <pc:spChg chg="del mod">
          <ac:chgData name="english teacher" userId="5b8b29796adee438" providerId="LiveId" clId="{79F4AB60-5D53-4AE0-A283-5F2582AE2658}" dt="2021-10-01T23:37:56.093" v="930" actId="478"/>
          <ac:spMkLst>
            <pc:docMk/>
            <pc:sldMk cId="0" sldId="256"/>
            <ac:spMk id="47" creationId="{9BC2FF9E-9EA0-417A-8403-10D339A21D07}"/>
          </ac:spMkLst>
        </pc:spChg>
        <pc:grpChg chg="del">
          <ac:chgData name="english teacher" userId="5b8b29796adee438" providerId="LiveId" clId="{79F4AB60-5D53-4AE0-A283-5F2582AE2658}" dt="2021-10-01T23:37:43.359" v="923" actId="478"/>
          <ac:grpSpMkLst>
            <pc:docMk/>
            <pc:sldMk cId="0" sldId="256"/>
            <ac:grpSpMk id="6" creationId="{00000000-0000-0000-0000-000000000000}"/>
          </ac:grpSpMkLst>
        </pc:grpChg>
        <pc:grpChg chg="del">
          <ac:chgData name="english teacher" userId="5b8b29796adee438" providerId="LiveId" clId="{79F4AB60-5D53-4AE0-A283-5F2582AE2658}" dt="2021-10-01T23:37:45.760" v="924" actId="478"/>
          <ac:grpSpMkLst>
            <pc:docMk/>
            <pc:sldMk cId="0" sldId="256"/>
            <ac:grpSpMk id="9" creationId="{00000000-0000-0000-0000-000000000000}"/>
          </ac:grpSpMkLst>
        </pc:grpChg>
        <pc:grpChg chg="del">
          <ac:chgData name="english teacher" userId="5b8b29796adee438" providerId="LiveId" clId="{79F4AB60-5D53-4AE0-A283-5F2582AE2658}" dt="2021-10-01T23:37:50.685" v="927" actId="478"/>
          <ac:grpSpMkLst>
            <pc:docMk/>
            <pc:sldMk cId="0" sldId="256"/>
            <ac:grpSpMk id="12" creationId="{00000000-0000-0000-0000-000000000000}"/>
          </ac:grpSpMkLst>
        </pc:grpChg>
        <pc:grpChg chg="del">
          <ac:chgData name="english teacher" userId="5b8b29796adee438" providerId="LiveId" clId="{79F4AB60-5D53-4AE0-A283-5F2582AE2658}" dt="2021-10-01T23:37:47.490" v="925" actId="478"/>
          <ac:grpSpMkLst>
            <pc:docMk/>
            <pc:sldMk cId="0" sldId="256"/>
            <ac:grpSpMk id="15" creationId="{00000000-0000-0000-0000-000000000000}"/>
          </ac:grpSpMkLst>
        </pc:grpChg>
        <pc:grpChg chg="del">
          <ac:chgData name="english teacher" userId="5b8b29796adee438" providerId="LiveId" clId="{79F4AB60-5D53-4AE0-A283-5F2582AE2658}" dt="2021-10-01T23:37:49.332" v="926" actId="478"/>
          <ac:grpSpMkLst>
            <pc:docMk/>
            <pc:sldMk cId="0" sldId="256"/>
            <ac:grpSpMk id="18" creationId="{00000000-0000-0000-0000-000000000000}"/>
          </ac:grpSpMkLst>
        </pc:grpChg>
        <pc:picChg chg="add mod">
          <ac:chgData name="english teacher" userId="5b8b29796adee438" providerId="LiveId" clId="{79F4AB60-5D53-4AE0-A283-5F2582AE2658}" dt="2021-10-01T23:40:56.575" v="964" actId="14100"/>
          <ac:picMkLst>
            <pc:docMk/>
            <pc:sldMk cId="0" sldId="256"/>
            <ac:picMk id="26" creationId="{329F860A-63FE-4305-9CAD-44F7B3B1F65A}"/>
          </ac:picMkLst>
        </pc:picChg>
        <pc:picChg chg="add mod">
          <ac:chgData name="english teacher" userId="5b8b29796adee438" providerId="LiveId" clId="{79F4AB60-5D53-4AE0-A283-5F2582AE2658}" dt="2021-10-01T23:40:59.838" v="965" actId="1076"/>
          <ac:picMkLst>
            <pc:docMk/>
            <pc:sldMk cId="0" sldId="256"/>
            <ac:picMk id="37" creationId="{6B643B61-C000-4319-8A72-7F0E251D14BB}"/>
          </ac:picMkLst>
        </pc:picChg>
        <pc:picChg chg="add del mod">
          <ac:chgData name="english teacher" userId="5b8b29796adee438" providerId="LiveId" clId="{79F4AB60-5D53-4AE0-A283-5F2582AE2658}" dt="2021-10-01T23:38:35.718" v="945" actId="1076"/>
          <ac:picMkLst>
            <pc:docMk/>
            <pc:sldMk cId="0" sldId="256"/>
            <ac:picMk id="46" creationId="{3908C482-2E63-4848-B7D0-4E177E7B4CB2}"/>
          </ac:picMkLst>
        </pc:picChg>
        <pc:picChg chg="del">
          <ac:chgData name="english teacher" userId="5b8b29796adee438" providerId="LiveId" clId="{79F4AB60-5D53-4AE0-A283-5F2582AE2658}" dt="2021-10-01T23:37:52.587" v="928" actId="478"/>
          <ac:picMkLst>
            <pc:docMk/>
            <pc:sldMk cId="0" sldId="256"/>
            <ac:picMk id="49" creationId="{6BFEA8BF-AA54-4B73-9CA7-5B631C1C136A}"/>
          </ac:picMkLst>
        </pc:picChg>
      </pc:sldChg>
      <pc:sldChg chg="addSp modSp mod modAnim">
        <pc:chgData name="english teacher" userId="5b8b29796adee438" providerId="LiveId" clId="{79F4AB60-5D53-4AE0-A283-5F2582AE2658}" dt="2021-10-02T00:49:08.777" v="1969" actId="20577"/>
        <pc:sldMkLst>
          <pc:docMk/>
          <pc:sldMk cId="433680970" sldId="264"/>
        </pc:sldMkLst>
        <pc:spChg chg="mod">
          <ac:chgData name="english teacher" userId="5b8b29796adee438" providerId="LiveId" clId="{79F4AB60-5D53-4AE0-A283-5F2582AE2658}" dt="2021-10-01T23:05:58.668" v="575" actId="1076"/>
          <ac:spMkLst>
            <pc:docMk/>
            <pc:sldMk cId="433680970" sldId="264"/>
            <ac:spMk id="2" creationId="{C7B22322-9FAC-4696-8257-09D47F054ACA}"/>
          </ac:spMkLst>
        </pc:spChg>
        <pc:spChg chg="mod">
          <ac:chgData name="english teacher" userId="5b8b29796adee438" providerId="LiveId" clId="{79F4AB60-5D53-4AE0-A283-5F2582AE2658}" dt="2021-10-01T23:05:58.668" v="575" actId="1076"/>
          <ac:spMkLst>
            <pc:docMk/>
            <pc:sldMk cId="433680970" sldId="264"/>
            <ac:spMk id="9" creationId="{A393379A-F2CF-4253-BA4D-2E98536EC67E}"/>
          </ac:spMkLst>
        </pc:spChg>
        <pc:spChg chg="mod">
          <ac:chgData name="english teacher" userId="5b8b29796adee438" providerId="LiveId" clId="{79F4AB60-5D53-4AE0-A283-5F2582AE2658}" dt="2021-10-01T23:05:58.668" v="575" actId="1076"/>
          <ac:spMkLst>
            <pc:docMk/>
            <pc:sldMk cId="433680970" sldId="264"/>
            <ac:spMk id="20" creationId="{626366CB-2C5E-4AB1-98E7-8E5A3ECE7272}"/>
          </ac:spMkLst>
        </pc:spChg>
        <pc:spChg chg="mod">
          <ac:chgData name="english teacher" userId="5b8b29796adee438" providerId="LiveId" clId="{79F4AB60-5D53-4AE0-A283-5F2582AE2658}" dt="2021-10-02T00:47:20.240" v="1917" actId="20577"/>
          <ac:spMkLst>
            <pc:docMk/>
            <pc:sldMk cId="433680970" sldId="264"/>
            <ac:spMk id="21" creationId="{298098B5-CC80-40F8-9C65-3895ABABFC5B}"/>
          </ac:spMkLst>
        </pc:spChg>
        <pc:spChg chg="mod">
          <ac:chgData name="english teacher" userId="5b8b29796adee438" providerId="LiveId" clId="{79F4AB60-5D53-4AE0-A283-5F2582AE2658}" dt="2021-10-01T23:05:58.668" v="575" actId="1076"/>
          <ac:spMkLst>
            <pc:docMk/>
            <pc:sldMk cId="433680970" sldId="264"/>
            <ac:spMk id="22" creationId="{BA4D16DD-D3FC-4DD5-BEAE-EFB52AEA35B6}"/>
          </ac:spMkLst>
        </pc:spChg>
        <pc:spChg chg="mod">
          <ac:chgData name="english teacher" userId="5b8b29796adee438" providerId="LiveId" clId="{79F4AB60-5D53-4AE0-A283-5F2582AE2658}" dt="2021-10-01T23:05:58.668" v="575" actId="1076"/>
          <ac:spMkLst>
            <pc:docMk/>
            <pc:sldMk cId="433680970" sldId="264"/>
            <ac:spMk id="23" creationId="{DC8FFD2F-6410-4A10-9D8A-9235209AE7A2}"/>
          </ac:spMkLst>
        </pc:spChg>
        <pc:spChg chg="mod">
          <ac:chgData name="english teacher" userId="5b8b29796adee438" providerId="LiveId" clId="{79F4AB60-5D53-4AE0-A283-5F2582AE2658}" dt="2021-10-01T23:05:58.668" v="575" actId="1076"/>
          <ac:spMkLst>
            <pc:docMk/>
            <pc:sldMk cId="433680970" sldId="264"/>
            <ac:spMk id="26" creationId="{084E50CF-F830-4809-B5D9-4B1A27435F6C}"/>
          </ac:spMkLst>
        </pc:spChg>
        <pc:spChg chg="mod">
          <ac:chgData name="english teacher" userId="5b8b29796adee438" providerId="LiveId" clId="{79F4AB60-5D53-4AE0-A283-5F2582AE2658}" dt="2021-10-01T23:05:58.668" v="575" actId="1076"/>
          <ac:spMkLst>
            <pc:docMk/>
            <pc:sldMk cId="433680970" sldId="264"/>
            <ac:spMk id="27" creationId="{5F747CE5-4427-401D-826B-30E236D02C30}"/>
          </ac:spMkLst>
        </pc:spChg>
        <pc:spChg chg="mod">
          <ac:chgData name="english teacher" userId="5b8b29796adee438" providerId="LiveId" clId="{79F4AB60-5D53-4AE0-A283-5F2582AE2658}" dt="2021-10-02T00:49:08.777" v="1969" actId="20577"/>
          <ac:spMkLst>
            <pc:docMk/>
            <pc:sldMk cId="433680970" sldId="264"/>
            <ac:spMk id="32" creationId="{43BA0BD2-8627-43C6-AE6A-39D6C3371ED2}"/>
          </ac:spMkLst>
        </pc:spChg>
        <pc:spChg chg="mod">
          <ac:chgData name="english teacher" userId="5b8b29796adee438" providerId="LiveId" clId="{79F4AB60-5D53-4AE0-A283-5F2582AE2658}" dt="2021-10-01T23:07:07.349" v="581" actId="255"/>
          <ac:spMkLst>
            <pc:docMk/>
            <pc:sldMk cId="433680970" sldId="264"/>
            <ac:spMk id="33" creationId="{5294A275-AEA5-4EBA-B2EB-8FAAE0DCF6B6}"/>
          </ac:spMkLst>
        </pc:spChg>
        <pc:spChg chg="mod">
          <ac:chgData name="english teacher" userId="5b8b29796adee438" providerId="LiveId" clId="{79F4AB60-5D53-4AE0-A283-5F2582AE2658}" dt="2021-10-02T00:48:57.596" v="1963" actId="20577"/>
          <ac:spMkLst>
            <pc:docMk/>
            <pc:sldMk cId="433680970" sldId="264"/>
            <ac:spMk id="34" creationId="{3E288858-9E6B-49BE-82D6-0B875A7789CA}"/>
          </ac:spMkLst>
        </pc:spChg>
        <pc:spChg chg="add mod">
          <ac:chgData name="english teacher" userId="5b8b29796adee438" providerId="LiveId" clId="{79F4AB60-5D53-4AE0-A283-5F2582AE2658}" dt="2021-10-02T00:45:24.260" v="1682" actId="20577"/>
          <ac:spMkLst>
            <pc:docMk/>
            <pc:sldMk cId="433680970" sldId="264"/>
            <ac:spMk id="52" creationId="{81A5C462-D468-48EA-869C-AEE24C6783D0}"/>
          </ac:spMkLst>
        </pc:spChg>
        <pc:grpChg chg="mod">
          <ac:chgData name="english teacher" userId="5b8b29796adee438" providerId="LiveId" clId="{79F4AB60-5D53-4AE0-A283-5F2582AE2658}" dt="2021-10-01T23:05:58.668" v="575" actId="1076"/>
          <ac:grpSpMkLst>
            <pc:docMk/>
            <pc:sldMk cId="433680970" sldId="264"/>
            <ac:grpSpMk id="8" creationId="{2E552D10-3848-4D59-9CF1-DC9FDD978599}"/>
          </ac:grpSpMkLst>
        </pc:grp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3" creationId="{E7DF7AED-A453-4074-AC83-7325C41A463F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5" creationId="{67D5E54D-713D-4CF1-A795-85E4D923425B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6" creationId="{3F537A1E-EC94-405F-BBEA-1F5792B242B1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7" creationId="{ABC8236B-84A4-4D28-9A9E-AED276C40A90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10" creationId="{FC70954D-D28B-4239-9729-453D2A821780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11" creationId="{F2342E6F-8962-4038-A387-49AEA76E8981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12" creationId="{5CAE8E94-3578-4469-9135-49030D89134D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13" creationId="{510B6344-4EAB-47F3-AE23-A97B287D773D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14" creationId="{5CBC5F2C-FF01-4A19-9B8C-FC5497FD38A2}"/>
          </ac:picMkLst>
        </pc:picChg>
        <pc:picChg chg="add mod">
          <ac:chgData name="english teacher" userId="5b8b29796adee438" providerId="LiveId" clId="{79F4AB60-5D53-4AE0-A283-5F2582AE2658}" dt="2021-10-02T00:45:13.590" v="1677" actId="14100"/>
          <ac:picMkLst>
            <pc:docMk/>
            <pc:sldMk cId="433680970" sldId="264"/>
            <ac:picMk id="15" creationId="{78E0396B-B68E-4396-B2DE-47417859F442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16" creationId="{8612BF79-EE85-4399-AF93-77BD60DCD1C3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17" creationId="{49AA1B77-3FFA-4A15-ACD1-37168763AC6F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18" creationId="{D9DB2AA2-91BB-4390-8E23-D2C1B0700B43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19" creationId="{278D6082-507F-4E99-B56B-DDB3B0BB26E8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24" creationId="{D98DB8D4-E81E-4862-B24F-210D1B49E180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25" creationId="{07A55754-8FD6-4198-84D3-51AE06862EE7}"/>
          </ac:picMkLst>
        </pc:picChg>
        <pc:picChg chg="add mod">
          <ac:chgData name="english teacher" userId="5b8b29796adee438" providerId="LiveId" clId="{79F4AB60-5D53-4AE0-A283-5F2582AE2658}" dt="2021-10-02T00:45:16.031" v="1678" actId="14100"/>
          <ac:picMkLst>
            <pc:docMk/>
            <pc:sldMk cId="433680970" sldId="264"/>
            <ac:picMk id="29" creationId="{16330F90-ED8B-492B-B7F0-36D52AB67A5B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30" creationId="{9615B94B-764F-40F0-B500-5A4223832467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31" creationId="{9F74D856-F1A6-4318-AF1B-78D9B705967A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36" creationId="{96F64202-A91F-4217-924F-14B3F31935B1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38" creationId="{C6E0DF70-48D2-455F-9B49-8CFA5704FA1F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40" creationId="{02785797-4B28-4CD6-AD59-C4BA5F0D2E5B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41" creationId="{056F6CF3-6266-4B4A-97AF-DB8C137E0A27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42" creationId="{7CE4D2F4-4053-43F7-AFDD-FE348A4D70B7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43" creationId="{6FE06D07-3836-4FC5-967D-91A3829AFED7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44" creationId="{2F63C73A-F1A2-485E-A8BB-7F524AB88D01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45" creationId="{D2559BBC-E3F8-458F-B46E-887C1FD8C808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46" creationId="{8FD18812-BFA6-4C8A-A4D0-7E5B8C1201D7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47" creationId="{1F767472-0634-47B5-B9B9-5F64B2E2F5A1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48" creationId="{416668C8-DDEA-4CDB-9370-3B1A1C56A3C3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49" creationId="{DE454AA9-A5E3-4C8C-BB35-C67A026A056E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50" creationId="{7201C28B-E092-4F67-AAED-A43130A8BB3C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51" creationId="{DB6CCF92-F034-45A2-AD76-D30537672012}"/>
          </ac:picMkLst>
        </pc:picChg>
        <pc:picChg chg="mod">
          <ac:chgData name="english teacher" userId="5b8b29796adee438" providerId="LiveId" clId="{79F4AB60-5D53-4AE0-A283-5F2582AE2658}" dt="2021-10-02T00:44:08.819" v="1674" actId="1076"/>
          <ac:picMkLst>
            <pc:docMk/>
            <pc:sldMk cId="433680970" sldId="264"/>
            <ac:picMk id="3074" creationId="{1E0C1775-178C-44AE-9C43-7E74D20C94E8}"/>
          </ac:picMkLst>
        </pc:picChg>
      </pc:sldChg>
      <pc:sldChg chg="modSp mod">
        <pc:chgData name="english teacher" userId="5b8b29796adee438" providerId="LiveId" clId="{79F4AB60-5D53-4AE0-A283-5F2582AE2658}" dt="2021-10-01T22:59:40.098" v="535"/>
        <pc:sldMkLst>
          <pc:docMk/>
          <pc:sldMk cId="4259470466" sldId="266"/>
        </pc:sldMkLst>
        <pc:spChg chg="mod">
          <ac:chgData name="english teacher" userId="5b8b29796adee438" providerId="LiveId" clId="{79F4AB60-5D53-4AE0-A283-5F2582AE2658}" dt="2021-10-01T22:27:14.325" v="291"/>
          <ac:spMkLst>
            <pc:docMk/>
            <pc:sldMk cId="4259470466" sldId="266"/>
            <ac:spMk id="22" creationId="{BA4D16DD-D3FC-4DD5-BEAE-EFB52AEA35B6}"/>
          </ac:spMkLst>
        </pc:spChg>
        <pc:spChg chg="mod">
          <ac:chgData name="english teacher" userId="5b8b29796adee438" providerId="LiveId" clId="{79F4AB60-5D53-4AE0-A283-5F2582AE2658}" dt="2021-10-01T22:42:15.005" v="430"/>
          <ac:spMkLst>
            <pc:docMk/>
            <pc:sldMk cId="4259470466" sldId="266"/>
            <ac:spMk id="23" creationId="{DC8FFD2F-6410-4A10-9D8A-9235209AE7A2}"/>
          </ac:spMkLst>
        </pc:spChg>
        <pc:spChg chg="mod">
          <ac:chgData name="english teacher" userId="5b8b29796adee438" providerId="LiveId" clId="{79F4AB60-5D53-4AE0-A283-5F2582AE2658}" dt="2021-10-01T22:59:40.098" v="535"/>
          <ac:spMkLst>
            <pc:docMk/>
            <pc:sldMk cId="4259470466" sldId="266"/>
            <ac:spMk id="26" creationId="{084E50CF-F830-4809-B5D9-4B1A27435F6C}"/>
          </ac:spMkLst>
        </pc:spChg>
        <pc:spChg chg="mod">
          <ac:chgData name="english teacher" userId="5b8b29796adee438" providerId="LiveId" clId="{79F4AB60-5D53-4AE0-A283-5F2582AE2658}" dt="2021-10-01T22:54:19.884" v="514"/>
          <ac:spMkLst>
            <pc:docMk/>
            <pc:sldMk cId="4259470466" sldId="266"/>
            <ac:spMk id="27" creationId="{5F747CE5-4427-401D-826B-30E236D02C30}"/>
          </ac:spMkLst>
        </pc:spChg>
      </pc:sldChg>
      <pc:sldChg chg="addSp delSp modSp mod">
        <pc:chgData name="english teacher" userId="5b8b29796adee438" providerId="LiveId" clId="{79F4AB60-5D53-4AE0-A283-5F2582AE2658}" dt="2021-10-02T00:47:40.710" v="1923" actId="20577"/>
        <pc:sldMkLst>
          <pc:docMk/>
          <pc:sldMk cId="269843308" sldId="267"/>
        </pc:sldMkLst>
        <pc:spChg chg="mod">
          <ac:chgData name="english teacher" userId="5b8b29796adee438" providerId="LiveId" clId="{79F4AB60-5D53-4AE0-A283-5F2582AE2658}" dt="2021-10-01T22:03:57.763" v="19"/>
          <ac:spMkLst>
            <pc:docMk/>
            <pc:sldMk cId="269843308" sldId="267"/>
            <ac:spMk id="20" creationId="{626366CB-2C5E-4AB1-98E7-8E5A3ECE7272}"/>
          </ac:spMkLst>
        </pc:spChg>
        <pc:spChg chg="mod">
          <ac:chgData name="english teacher" userId="5b8b29796adee438" providerId="LiveId" clId="{79F4AB60-5D53-4AE0-A283-5F2582AE2658}" dt="2021-10-02T00:47:40.710" v="1923" actId="20577"/>
          <ac:spMkLst>
            <pc:docMk/>
            <pc:sldMk cId="269843308" sldId="267"/>
            <ac:spMk id="21" creationId="{298098B5-CC80-40F8-9C65-3895ABABFC5B}"/>
          </ac:spMkLst>
        </pc:spChg>
        <pc:spChg chg="mod">
          <ac:chgData name="english teacher" userId="5b8b29796adee438" providerId="LiveId" clId="{79F4AB60-5D53-4AE0-A283-5F2582AE2658}" dt="2021-10-01T22:26:41.341" v="289" actId="20577"/>
          <ac:spMkLst>
            <pc:docMk/>
            <pc:sldMk cId="269843308" sldId="267"/>
            <ac:spMk id="22" creationId="{BA4D16DD-D3FC-4DD5-BEAE-EFB52AEA35B6}"/>
          </ac:spMkLst>
        </pc:spChg>
        <pc:spChg chg="mod">
          <ac:chgData name="english teacher" userId="5b8b29796adee438" providerId="LiveId" clId="{79F4AB60-5D53-4AE0-A283-5F2582AE2658}" dt="2021-10-01T22:42:47.691" v="433"/>
          <ac:spMkLst>
            <pc:docMk/>
            <pc:sldMk cId="269843308" sldId="267"/>
            <ac:spMk id="23" creationId="{DC8FFD2F-6410-4A10-9D8A-9235209AE7A2}"/>
          </ac:spMkLst>
        </pc:spChg>
        <pc:spChg chg="mod">
          <ac:chgData name="english teacher" userId="5b8b29796adee438" providerId="LiveId" clId="{79F4AB60-5D53-4AE0-A283-5F2582AE2658}" dt="2021-10-01T22:54:47.202" v="518"/>
          <ac:spMkLst>
            <pc:docMk/>
            <pc:sldMk cId="269843308" sldId="267"/>
            <ac:spMk id="27" creationId="{5F747CE5-4427-401D-826B-30E236D02C30}"/>
          </ac:spMkLst>
        </pc:spChg>
        <pc:spChg chg="add mod">
          <ac:chgData name="english teacher" userId="5b8b29796adee438" providerId="LiveId" clId="{79F4AB60-5D53-4AE0-A283-5F2582AE2658}" dt="2021-10-01T23:01:04.225" v="542" actId="1076"/>
          <ac:spMkLst>
            <pc:docMk/>
            <pc:sldMk cId="269843308" sldId="267"/>
            <ac:spMk id="50" creationId="{1CC1070B-9CB0-48E3-867F-8A9E4261727C}"/>
          </ac:spMkLst>
        </pc:spChg>
        <pc:picChg chg="del">
          <ac:chgData name="english teacher" userId="5b8b29796adee438" providerId="LiveId" clId="{79F4AB60-5D53-4AE0-A283-5F2582AE2658}" dt="2021-10-01T23:00:53.538" v="538" actId="478"/>
          <ac:picMkLst>
            <pc:docMk/>
            <pc:sldMk cId="269843308" sldId="267"/>
            <ac:picMk id="15" creationId="{404B3A5C-B429-41DE-88F9-F1459D083768}"/>
          </ac:picMkLst>
        </pc:picChg>
        <pc:picChg chg="del mod">
          <ac:chgData name="english teacher" userId="5b8b29796adee438" providerId="LiveId" clId="{79F4AB60-5D53-4AE0-A283-5F2582AE2658}" dt="2021-10-01T23:00:56.125" v="540" actId="478"/>
          <ac:picMkLst>
            <pc:docMk/>
            <pc:sldMk cId="269843308" sldId="267"/>
            <ac:picMk id="37" creationId="{3144BE0F-9FF2-4686-B6C4-1EE5EC7A3CA0}"/>
          </ac:picMkLst>
        </pc:picChg>
        <pc:picChg chg="del">
          <ac:chgData name="english teacher" userId="5b8b29796adee438" providerId="LiveId" clId="{79F4AB60-5D53-4AE0-A283-5F2582AE2658}" dt="2021-10-01T23:00:51.933" v="537" actId="478"/>
          <ac:picMkLst>
            <pc:docMk/>
            <pc:sldMk cId="269843308" sldId="267"/>
            <ac:picMk id="4098" creationId="{4D4F6785-FAF9-44E2-B98B-EA5383855226}"/>
          </ac:picMkLst>
        </pc:picChg>
      </pc:sldChg>
      <pc:sldChg chg="addSp delSp modSp mod ord modAnim">
        <pc:chgData name="english teacher" userId="5b8b29796adee438" providerId="LiveId" clId="{79F4AB60-5D53-4AE0-A283-5F2582AE2658}" dt="2021-10-02T00:48:43.785" v="1949" actId="14100"/>
        <pc:sldMkLst>
          <pc:docMk/>
          <pc:sldMk cId="65260585" sldId="268"/>
        </pc:sldMkLst>
        <pc:spChg chg="mod">
          <ac:chgData name="english teacher" userId="5b8b29796adee438" providerId="LiveId" clId="{79F4AB60-5D53-4AE0-A283-5F2582AE2658}" dt="2021-10-01T22:03:39.895" v="17"/>
          <ac:spMkLst>
            <pc:docMk/>
            <pc:sldMk cId="65260585" sldId="268"/>
            <ac:spMk id="20" creationId="{626366CB-2C5E-4AB1-98E7-8E5A3ECE7272}"/>
          </ac:spMkLst>
        </pc:spChg>
        <pc:spChg chg="mod">
          <ac:chgData name="english teacher" userId="5b8b29796adee438" providerId="LiveId" clId="{79F4AB60-5D53-4AE0-A283-5F2582AE2658}" dt="2021-10-02T00:48:21.814" v="1942" actId="20577"/>
          <ac:spMkLst>
            <pc:docMk/>
            <pc:sldMk cId="65260585" sldId="268"/>
            <ac:spMk id="21" creationId="{298098B5-CC80-40F8-9C65-3895ABABFC5B}"/>
          </ac:spMkLst>
        </pc:spChg>
        <pc:spChg chg="mod">
          <ac:chgData name="english teacher" userId="5b8b29796adee438" providerId="LiveId" clId="{79F4AB60-5D53-4AE0-A283-5F2582AE2658}" dt="2021-10-01T22:27:39.260" v="294"/>
          <ac:spMkLst>
            <pc:docMk/>
            <pc:sldMk cId="65260585" sldId="268"/>
            <ac:spMk id="22" creationId="{BA4D16DD-D3FC-4DD5-BEAE-EFB52AEA35B6}"/>
          </ac:spMkLst>
        </pc:spChg>
        <pc:spChg chg="mod">
          <ac:chgData name="english teacher" userId="5b8b29796adee438" providerId="LiveId" clId="{79F4AB60-5D53-4AE0-A283-5F2582AE2658}" dt="2021-10-01T22:42:36.601" v="432"/>
          <ac:spMkLst>
            <pc:docMk/>
            <pc:sldMk cId="65260585" sldId="268"/>
            <ac:spMk id="23" creationId="{DC8FFD2F-6410-4A10-9D8A-9235209AE7A2}"/>
          </ac:spMkLst>
        </pc:spChg>
        <pc:spChg chg="mod">
          <ac:chgData name="english teacher" userId="5b8b29796adee438" providerId="LiveId" clId="{79F4AB60-5D53-4AE0-A283-5F2582AE2658}" dt="2021-10-01T22:59:00.868" v="533"/>
          <ac:spMkLst>
            <pc:docMk/>
            <pc:sldMk cId="65260585" sldId="268"/>
            <ac:spMk id="26" creationId="{084E50CF-F830-4809-B5D9-4B1A27435F6C}"/>
          </ac:spMkLst>
        </pc:spChg>
        <pc:spChg chg="mod">
          <ac:chgData name="english teacher" userId="5b8b29796adee438" providerId="LiveId" clId="{79F4AB60-5D53-4AE0-A283-5F2582AE2658}" dt="2021-10-01T22:54:32.415" v="516"/>
          <ac:spMkLst>
            <pc:docMk/>
            <pc:sldMk cId="65260585" sldId="268"/>
            <ac:spMk id="27" creationId="{5F747CE5-4427-401D-826B-30E236D02C30}"/>
          </ac:spMkLst>
        </pc:spChg>
        <pc:spChg chg="add mod">
          <ac:chgData name="english teacher" userId="5b8b29796adee438" providerId="LiveId" clId="{79F4AB60-5D53-4AE0-A283-5F2582AE2658}" dt="2021-10-02T00:48:36.073" v="1947" actId="20577"/>
          <ac:spMkLst>
            <pc:docMk/>
            <pc:sldMk cId="65260585" sldId="268"/>
            <ac:spMk id="44" creationId="{2BE61D56-65A3-45C2-A65D-F14B11417ABF}"/>
          </ac:spMkLst>
        </pc:spChg>
        <pc:picChg chg="add mod">
          <ac:chgData name="english teacher" userId="5b8b29796adee438" providerId="LiveId" clId="{79F4AB60-5D53-4AE0-A283-5F2582AE2658}" dt="2021-10-02T00:48:43.785" v="1949" actId="14100"/>
          <ac:picMkLst>
            <pc:docMk/>
            <pc:sldMk cId="65260585" sldId="268"/>
            <ac:picMk id="28" creationId="{895CFD29-2616-46DE-B667-F4B7DF0CBE1E}"/>
          </ac:picMkLst>
        </pc:picChg>
        <pc:picChg chg="add del mod">
          <ac:chgData name="english teacher" userId="5b8b29796adee438" providerId="LiveId" clId="{79F4AB60-5D53-4AE0-A283-5F2582AE2658}" dt="2021-10-02T00:45:49.349" v="1684" actId="14826"/>
          <ac:picMkLst>
            <pc:docMk/>
            <pc:sldMk cId="65260585" sldId="268"/>
            <ac:picMk id="7170" creationId="{966F519C-B615-449C-BCEF-F537C467EEA2}"/>
          </ac:picMkLst>
        </pc:picChg>
        <pc:picChg chg="add del mod">
          <ac:chgData name="english teacher" userId="5b8b29796adee438" providerId="LiveId" clId="{79F4AB60-5D53-4AE0-A283-5F2582AE2658}" dt="2021-10-02T00:45:58.741" v="1685" actId="14826"/>
          <ac:picMkLst>
            <pc:docMk/>
            <pc:sldMk cId="65260585" sldId="268"/>
            <ac:picMk id="7172" creationId="{B526249D-A36A-4468-8EF7-CE31836F32F2}"/>
          </ac:picMkLst>
        </pc:picChg>
      </pc:sldChg>
      <pc:sldChg chg="addSp delSp modSp mod ord delAnim modAnim">
        <pc:chgData name="english teacher" userId="5b8b29796adee438" providerId="LiveId" clId="{79F4AB60-5D53-4AE0-A283-5F2582AE2658}" dt="2021-10-02T00:47:47.040" v="1925" actId="20577"/>
        <pc:sldMkLst>
          <pc:docMk/>
          <pc:sldMk cId="2536459156" sldId="269"/>
        </pc:sldMkLst>
        <pc:spChg chg="mod">
          <ac:chgData name="english teacher" userId="5b8b29796adee438" providerId="LiveId" clId="{79F4AB60-5D53-4AE0-A283-5F2582AE2658}" dt="2021-10-01T22:04:04.554" v="20"/>
          <ac:spMkLst>
            <pc:docMk/>
            <pc:sldMk cId="2536459156" sldId="269"/>
            <ac:spMk id="20" creationId="{626366CB-2C5E-4AB1-98E7-8E5A3ECE7272}"/>
          </ac:spMkLst>
        </pc:spChg>
        <pc:spChg chg="mod">
          <ac:chgData name="english teacher" userId="5b8b29796adee438" providerId="LiveId" clId="{79F4AB60-5D53-4AE0-A283-5F2582AE2658}" dt="2021-10-02T00:47:47.040" v="1925" actId="20577"/>
          <ac:spMkLst>
            <pc:docMk/>
            <pc:sldMk cId="2536459156" sldId="269"/>
            <ac:spMk id="21" creationId="{298098B5-CC80-40F8-9C65-3895ABABFC5B}"/>
          </ac:spMkLst>
        </pc:spChg>
        <pc:spChg chg="mod">
          <ac:chgData name="english teacher" userId="5b8b29796adee438" providerId="LiveId" clId="{79F4AB60-5D53-4AE0-A283-5F2582AE2658}" dt="2021-10-01T22:28:03.924" v="296"/>
          <ac:spMkLst>
            <pc:docMk/>
            <pc:sldMk cId="2536459156" sldId="269"/>
            <ac:spMk id="22" creationId="{BA4D16DD-D3FC-4DD5-BEAE-EFB52AEA35B6}"/>
          </ac:spMkLst>
        </pc:spChg>
        <pc:spChg chg="mod">
          <ac:chgData name="english teacher" userId="5b8b29796adee438" providerId="LiveId" clId="{79F4AB60-5D53-4AE0-A283-5F2582AE2658}" dt="2021-10-01T22:42:58.492" v="434"/>
          <ac:spMkLst>
            <pc:docMk/>
            <pc:sldMk cId="2536459156" sldId="269"/>
            <ac:spMk id="23" creationId="{DC8FFD2F-6410-4A10-9D8A-9235209AE7A2}"/>
          </ac:spMkLst>
        </pc:spChg>
        <pc:spChg chg="mod">
          <ac:chgData name="english teacher" userId="5b8b29796adee438" providerId="LiveId" clId="{79F4AB60-5D53-4AE0-A283-5F2582AE2658}" dt="2021-10-01T22:58:36.260" v="531"/>
          <ac:spMkLst>
            <pc:docMk/>
            <pc:sldMk cId="2536459156" sldId="269"/>
            <ac:spMk id="26" creationId="{084E50CF-F830-4809-B5D9-4B1A27435F6C}"/>
          </ac:spMkLst>
        </pc:spChg>
        <pc:spChg chg="mod">
          <ac:chgData name="english teacher" userId="5b8b29796adee438" providerId="LiveId" clId="{79F4AB60-5D53-4AE0-A283-5F2582AE2658}" dt="2021-10-01T22:54:54.091" v="519"/>
          <ac:spMkLst>
            <pc:docMk/>
            <pc:sldMk cId="2536459156" sldId="269"/>
            <ac:spMk id="27" creationId="{5F747CE5-4427-401D-826B-30E236D02C30}"/>
          </ac:spMkLst>
        </pc:spChg>
        <pc:spChg chg="add del mod">
          <ac:chgData name="english teacher" userId="5b8b29796adee438" providerId="LiveId" clId="{79F4AB60-5D53-4AE0-A283-5F2582AE2658}" dt="2021-10-01T22:39:47.566" v="390"/>
          <ac:spMkLst>
            <pc:docMk/>
            <pc:sldMk cId="2536459156" sldId="269"/>
            <ac:spMk id="51" creationId="{D08698C0-4242-44E5-9DD7-C37162954894}"/>
          </ac:spMkLst>
        </pc:spChg>
        <pc:spChg chg="add del mod">
          <ac:chgData name="english teacher" userId="5b8b29796adee438" providerId="LiveId" clId="{79F4AB60-5D53-4AE0-A283-5F2582AE2658}" dt="2021-10-01T22:39:47.566" v="390"/>
          <ac:spMkLst>
            <pc:docMk/>
            <pc:sldMk cId="2536459156" sldId="269"/>
            <ac:spMk id="52" creationId="{E0DCC151-701B-4F46-87DD-7CA1D4650D41}"/>
          </ac:spMkLst>
        </pc:spChg>
        <pc:spChg chg="add mod">
          <ac:chgData name="english teacher" userId="5b8b29796adee438" providerId="LiveId" clId="{79F4AB60-5D53-4AE0-A283-5F2582AE2658}" dt="2021-10-01T23:51:49.938" v="1101" actId="1076"/>
          <ac:spMkLst>
            <pc:docMk/>
            <pc:sldMk cId="2536459156" sldId="269"/>
            <ac:spMk id="52" creationId="{EC8B8182-0A6B-46C0-9164-6AC07C96D390}"/>
          </ac:spMkLst>
        </pc:spChg>
        <pc:spChg chg="add del mod">
          <ac:chgData name="english teacher" userId="5b8b29796adee438" providerId="LiveId" clId="{79F4AB60-5D53-4AE0-A283-5F2582AE2658}" dt="2021-10-01T22:39:47.566" v="390"/>
          <ac:spMkLst>
            <pc:docMk/>
            <pc:sldMk cId="2536459156" sldId="269"/>
            <ac:spMk id="53" creationId="{75604D4E-DE62-4C9E-A3DC-3B379B04CB80}"/>
          </ac:spMkLst>
        </pc:spChg>
        <pc:spChg chg="add mod">
          <ac:chgData name="english teacher" userId="5b8b29796adee438" providerId="LiveId" clId="{79F4AB60-5D53-4AE0-A283-5F2582AE2658}" dt="2021-10-01T23:51:56.839" v="1102" actId="1076"/>
          <ac:spMkLst>
            <pc:docMk/>
            <pc:sldMk cId="2536459156" sldId="269"/>
            <ac:spMk id="53" creationId="{F6469078-233D-4CC3-85C2-3CF64816D559}"/>
          </ac:spMkLst>
        </pc:spChg>
        <pc:spChg chg="add del mod">
          <ac:chgData name="english teacher" userId="5b8b29796adee438" providerId="LiveId" clId="{79F4AB60-5D53-4AE0-A283-5F2582AE2658}" dt="2021-10-01T22:41:27.852" v="412" actId="478"/>
          <ac:spMkLst>
            <pc:docMk/>
            <pc:sldMk cId="2536459156" sldId="269"/>
            <ac:spMk id="57" creationId="{422EC2EC-A3D4-46EE-9406-9384BFA76539}"/>
          </ac:spMkLst>
        </pc:spChg>
        <pc:spChg chg="add del mod">
          <ac:chgData name="english teacher" userId="5b8b29796adee438" providerId="LiveId" clId="{79F4AB60-5D53-4AE0-A283-5F2582AE2658}" dt="2021-10-01T23:50:06.074" v="1079" actId="478"/>
          <ac:spMkLst>
            <pc:docMk/>
            <pc:sldMk cId="2536459156" sldId="269"/>
            <ac:spMk id="58" creationId="{54118711-D64F-419D-86F6-C2842AC02CA2}"/>
          </ac:spMkLst>
        </pc:spChg>
        <pc:spChg chg="add del mod">
          <ac:chgData name="english teacher" userId="5b8b29796adee438" providerId="LiveId" clId="{79F4AB60-5D53-4AE0-A283-5F2582AE2658}" dt="2021-10-01T23:50:07.813" v="1081" actId="478"/>
          <ac:spMkLst>
            <pc:docMk/>
            <pc:sldMk cId="2536459156" sldId="269"/>
            <ac:spMk id="59" creationId="{6A38B167-ABC0-42F4-9410-822208233FD6}"/>
          </ac:spMkLst>
        </pc:spChg>
        <pc:picChg chg="mod ord">
          <ac:chgData name="english teacher" userId="5b8b29796adee438" providerId="LiveId" clId="{79F4AB60-5D53-4AE0-A283-5F2582AE2658}" dt="2021-10-01T23:52:17.994" v="1123" actId="171"/>
          <ac:picMkLst>
            <pc:docMk/>
            <pc:sldMk cId="2536459156" sldId="269"/>
            <ac:picMk id="3" creationId="{E7DF7AED-A453-4074-AC83-7325C41A463F}"/>
          </ac:picMkLst>
        </pc:picChg>
        <pc:picChg chg="add mod ord">
          <ac:chgData name="english teacher" userId="5b8b29796adee438" providerId="LiveId" clId="{79F4AB60-5D53-4AE0-A283-5F2582AE2658}" dt="2021-10-01T23:52:27.417" v="1126" actId="170"/>
          <ac:picMkLst>
            <pc:docMk/>
            <pc:sldMk cId="2536459156" sldId="269"/>
            <ac:picMk id="51" creationId="{9AA745DF-8EC2-478F-977F-FFF0BAD5A3C7}"/>
          </ac:picMkLst>
        </pc:picChg>
        <pc:picChg chg="add mod">
          <ac:chgData name="english teacher" userId="5b8b29796adee438" providerId="LiveId" clId="{79F4AB60-5D53-4AE0-A283-5F2582AE2658}" dt="2021-10-01T23:51:04.987" v="1092" actId="1076"/>
          <ac:picMkLst>
            <pc:docMk/>
            <pc:sldMk cId="2536459156" sldId="269"/>
            <ac:picMk id="54" creationId="{91987A00-0372-4C1B-871A-F07ABDEB5175}"/>
          </ac:picMkLst>
        </pc:picChg>
        <pc:picChg chg="add del mod">
          <ac:chgData name="english teacher" userId="5b8b29796adee438" providerId="LiveId" clId="{79F4AB60-5D53-4AE0-A283-5F2582AE2658}" dt="2021-10-01T22:39:47.566" v="390"/>
          <ac:picMkLst>
            <pc:docMk/>
            <pc:sldMk cId="2536459156" sldId="269"/>
            <ac:picMk id="54" creationId="{AB5C6496-A1EF-4629-B5D0-54BA622ABBDF}"/>
          </ac:picMkLst>
        </pc:picChg>
        <pc:picChg chg="add del mod">
          <ac:chgData name="english teacher" userId="5b8b29796adee438" providerId="LiveId" clId="{79F4AB60-5D53-4AE0-A283-5F2582AE2658}" dt="2021-10-01T22:39:47.566" v="390"/>
          <ac:picMkLst>
            <pc:docMk/>
            <pc:sldMk cId="2536459156" sldId="269"/>
            <ac:picMk id="55" creationId="{F4202926-55F4-4963-A01B-D9368C2CCFE6}"/>
          </ac:picMkLst>
        </pc:picChg>
        <pc:picChg chg="add del mod">
          <ac:chgData name="english teacher" userId="5b8b29796adee438" providerId="LiveId" clId="{79F4AB60-5D53-4AE0-A283-5F2582AE2658}" dt="2021-10-01T22:39:47.566" v="390"/>
          <ac:picMkLst>
            <pc:docMk/>
            <pc:sldMk cId="2536459156" sldId="269"/>
            <ac:picMk id="56" creationId="{38A497CA-1B55-438D-80D2-1F05435EE4FB}"/>
          </ac:picMkLst>
        </pc:picChg>
        <pc:picChg chg="add del mod">
          <ac:chgData name="english teacher" userId="5b8b29796adee438" providerId="LiveId" clId="{79F4AB60-5D53-4AE0-A283-5F2582AE2658}" dt="2021-10-01T23:50:02.417" v="1078" actId="478"/>
          <ac:picMkLst>
            <pc:docMk/>
            <pc:sldMk cId="2536459156" sldId="269"/>
            <ac:picMk id="60" creationId="{B3BA6FFF-0AE2-49CD-82F4-2A7D73F748A6}"/>
          </ac:picMkLst>
        </pc:picChg>
        <pc:picChg chg="add del mod">
          <ac:chgData name="english teacher" userId="5b8b29796adee438" providerId="LiveId" clId="{79F4AB60-5D53-4AE0-A283-5F2582AE2658}" dt="2021-10-01T23:50:10.734" v="1082" actId="478"/>
          <ac:picMkLst>
            <pc:docMk/>
            <pc:sldMk cId="2536459156" sldId="269"/>
            <ac:picMk id="61" creationId="{0CB66363-8B17-4315-8CDA-CB30AE54CFB1}"/>
          </ac:picMkLst>
        </pc:picChg>
        <pc:picChg chg="add mod">
          <ac:chgData name="english teacher" userId="5b8b29796adee438" providerId="LiveId" clId="{79F4AB60-5D53-4AE0-A283-5F2582AE2658}" dt="2021-10-01T22:41:16.506" v="409" actId="1076"/>
          <ac:picMkLst>
            <pc:docMk/>
            <pc:sldMk cId="2536459156" sldId="269"/>
            <ac:picMk id="62" creationId="{3A4C91C2-0F2D-40C9-866F-B9B304BFA45D}"/>
          </ac:picMkLst>
        </pc:picChg>
        <pc:picChg chg="mod">
          <ac:chgData name="english teacher" userId="5b8b29796adee438" providerId="LiveId" clId="{79F4AB60-5D53-4AE0-A283-5F2582AE2658}" dt="2021-10-01T23:50:35.074" v="1084" actId="1076"/>
          <ac:picMkLst>
            <pc:docMk/>
            <pc:sldMk cId="2536459156" sldId="269"/>
            <ac:picMk id="3074" creationId="{1E0C1775-178C-44AE-9C43-7E74D20C94E8}"/>
          </ac:picMkLst>
        </pc:picChg>
        <pc:picChg chg="del mod">
          <ac:chgData name="english teacher" userId="5b8b29796adee438" providerId="LiveId" clId="{79F4AB60-5D53-4AE0-A283-5F2582AE2658}" dt="2021-10-01T22:39:53.812" v="392" actId="478"/>
          <ac:picMkLst>
            <pc:docMk/>
            <pc:sldMk cId="2536459156" sldId="269"/>
            <ac:picMk id="8196" creationId="{8526BC3D-0877-4004-B5CC-D1B930E79BD4}"/>
          </ac:picMkLst>
        </pc:picChg>
        <pc:picChg chg="del">
          <ac:chgData name="english teacher" userId="5b8b29796adee438" providerId="LiveId" clId="{79F4AB60-5D53-4AE0-A283-5F2582AE2658}" dt="2021-10-01T22:39:41.920" v="388" actId="478"/>
          <ac:picMkLst>
            <pc:docMk/>
            <pc:sldMk cId="2536459156" sldId="269"/>
            <ac:picMk id="8198" creationId="{D971ED17-EC46-4F33-A356-0FFC928D2EE6}"/>
          </ac:picMkLst>
        </pc:picChg>
      </pc:sldChg>
      <pc:sldChg chg="addSp delSp modSp mod ord delAnim modAnim">
        <pc:chgData name="english teacher" userId="5b8b29796adee438" providerId="LiveId" clId="{79F4AB60-5D53-4AE0-A283-5F2582AE2658}" dt="2021-10-02T00:47:35.645" v="1921" actId="20577"/>
        <pc:sldMkLst>
          <pc:docMk/>
          <pc:sldMk cId="1800089982" sldId="270"/>
        </pc:sldMkLst>
        <pc:spChg chg="mod">
          <ac:chgData name="english teacher" userId="5b8b29796adee438" providerId="LiveId" clId="{79F4AB60-5D53-4AE0-A283-5F2582AE2658}" dt="2021-10-01T22:03:46.739" v="18"/>
          <ac:spMkLst>
            <pc:docMk/>
            <pc:sldMk cId="1800089982" sldId="270"/>
            <ac:spMk id="20" creationId="{626366CB-2C5E-4AB1-98E7-8E5A3ECE7272}"/>
          </ac:spMkLst>
        </pc:spChg>
        <pc:spChg chg="mod">
          <ac:chgData name="english teacher" userId="5b8b29796adee438" providerId="LiveId" clId="{79F4AB60-5D53-4AE0-A283-5F2582AE2658}" dt="2021-10-02T00:47:35.645" v="1921" actId="20577"/>
          <ac:spMkLst>
            <pc:docMk/>
            <pc:sldMk cId="1800089982" sldId="270"/>
            <ac:spMk id="21" creationId="{298098B5-CC80-40F8-9C65-3895ABABFC5B}"/>
          </ac:spMkLst>
        </pc:spChg>
        <pc:spChg chg="mod">
          <ac:chgData name="english teacher" userId="5b8b29796adee438" providerId="LiveId" clId="{79F4AB60-5D53-4AE0-A283-5F2582AE2658}" dt="2021-10-01T22:38:45.270" v="378"/>
          <ac:spMkLst>
            <pc:docMk/>
            <pc:sldMk cId="1800089982" sldId="270"/>
            <ac:spMk id="22" creationId="{BA4D16DD-D3FC-4DD5-BEAE-EFB52AEA35B6}"/>
          </ac:spMkLst>
        </pc:spChg>
        <pc:spChg chg="mod">
          <ac:chgData name="english teacher" userId="5b8b29796adee438" providerId="LiveId" clId="{79F4AB60-5D53-4AE0-A283-5F2582AE2658}" dt="2021-10-01T22:39:03.496" v="386" actId="20577"/>
          <ac:spMkLst>
            <pc:docMk/>
            <pc:sldMk cId="1800089982" sldId="270"/>
            <ac:spMk id="23" creationId="{DC8FFD2F-6410-4A10-9D8A-9235209AE7A2}"/>
          </ac:spMkLst>
        </pc:spChg>
        <pc:spChg chg="mod">
          <ac:chgData name="english teacher" userId="5b8b29796adee438" providerId="LiveId" clId="{79F4AB60-5D53-4AE0-A283-5F2582AE2658}" dt="2021-10-01T22:58:52.860" v="532"/>
          <ac:spMkLst>
            <pc:docMk/>
            <pc:sldMk cId="1800089982" sldId="270"/>
            <ac:spMk id="26" creationId="{084E50CF-F830-4809-B5D9-4B1A27435F6C}"/>
          </ac:spMkLst>
        </pc:spChg>
        <pc:spChg chg="mod">
          <ac:chgData name="english teacher" userId="5b8b29796adee438" providerId="LiveId" clId="{79F4AB60-5D53-4AE0-A283-5F2582AE2658}" dt="2021-10-01T22:54:40.110" v="517"/>
          <ac:spMkLst>
            <pc:docMk/>
            <pc:sldMk cId="1800089982" sldId="270"/>
            <ac:spMk id="27" creationId="{5F747CE5-4427-401D-826B-30E236D02C30}"/>
          </ac:spMkLst>
        </pc:spChg>
        <pc:spChg chg="add mod">
          <ac:chgData name="english teacher" userId="5b8b29796adee438" providerId="LiveId" clId="{79F4AB60-5D53-4AE0-A283-5F2582AE2658}" dt="2021-10-01T23:48:25.870" v="1064" actId="1076"/>
          <ac:spMkLst>
            <pc:docMk/>
            <pc:sldMk cId="1800089982" sldId="270"/>
            <ac:spMk id="50" creationId="{543EE6F0-9FA5-4391-9CC5-6AC5BD35C1F6}"/>
          </ac:spMkLst>
        </pc:spChg>
        <pc:spChg chg="add mod">
          <ac:chgData name="english teacher" userId="5b8b29796adee438" providerId="LiveId" clId="{79F4AB60-5D53-4AE0-A283-5F2582AE2658}" dt="2021-10-01T23:48:22.865" v="1063" actId="1076"/>
          <ac:spMkLst>
            <pc:docMk/>
            <pc:sldMk cId="1800089982" sldId="270"/>
            <ac:spMk id="51" creationId="{32365ADB-74AA-4E68-8A8D-0F5DBE21D2EF}"/>
          </ac:spMkLst>
        </pc:spChg>
        <pc:spChg chg="add del mod">
          <ac:chgData name="english teacher" userId="5b8b29796adee438" providerId="LiveId" clId="{79F4AB60-5D53-4AE0-A283-5F2582AE2658}" dt="2021-10-01T22:23:12.028" v="215"/>
          <ac:spMkLst>
            <pc:docMk/>
            <pc:sldMk cId="1800089982" sldId="270"/>
            <ac:spMk id="51" creationId="{5A678684-1D4B-4166-A134-BCE464C4A4FC}"/>
          </ac:spMkLst>
        </pc:spChg>
        <pc:spChg chg="add del mod">
          <ac:chgData name="english teacher" userId="5b8b29796adee438" providerId="LiveId" clId="{79F4AB60-5D53-4AE0-A283-5F2582AE2658}" dt="2021-10-01T22:23:12.028" v="215"/>
          <ac:spMkLst>
            <pc:docMk/>
            <pc:sldMk cId="1800089982" sldId="270"/>
            <ac:spMk id="52" creationId="{88BD2438-E372-454B-903F-20D726EB5F29}"/>
          </ac:spMkLst>
        </pc:spChg>
        <pc:spChg chg="add del mod">
          <ac:chgData name="english teacher" userId="5b8b29796adee438" providerId="LiveId" clId="{79F4AB60-5D53-4AE0-A283-5F2582AE2658}" dt="2021-10-01T23:45:30.398" v="1023" actId="478"/>
          <ac:spMkLst>
            <pc:docMk/>
            <pc:sldMk cId="1800089982" sldId="270"/>
            <ac:spMk id="56" creationId="{48DCE6AC-9A12-47D4-9E16-7AC8C528ABC8}"/>
          </ac:spMkLst>
        </pc:spChg>
        <pc:spChg chg="add del mod">
          <ac:chgData name="english teacher" userId="5b8b29796adee438" providerId="LiveId" clId="{79F4AB60-5D53-4AE0-A283-5F2582AE2658}" dt="2021-10-01T23:45:29.112" v="1021" actId="478"/>
          <ac:spMkLst>
            <pc:docMk/>
            <pc:sldMk cId="1800089982" sldId="270"/>
            <ac:spMk id="57" creationId="{A961C6F7-AB84-4B2C-9DB9-2294DD968B62}"/>
          </ac:spMkLst>
        </pc:spChg>
        <pc:picChg chg="mod ord">
          <ac:chgData name="english teacher" userId="5b8b29796adee438" providerId="LiveId" clId="{79F4AB60-5D53-4AE0-A283-5F2582AE2658}" dt="2021-10-01T23:47:28.844" v="1051" actId="1076"/>
          <ac:picMkLst>
            <pc:docMk/>
            <pc:sldMk cId="1800089982" sldId="270"/>
            <ac:picMk id="3" creationId="{E7DF7AED-A453-4074-AC83-7325C41A463F}"/>
          </ac:picMkLst>
        </pc:picChg>
        <pc:picChg chg="ord">
          <ac:chgData name="english teacher" userId="5b8b29796adee438" providerId="LiveId" clId="{79F4AB60-5D53-4AE0-A283-5F2582AE2658}" dt="2021-10-01T22:25:21.186" v="263" actId="171"/>
          <ac:picMkLst>
            <pc:docMk/>
            <pc:sldMk cId="1800089982" sldId="270"/>
            <ac:picMk id="36" creationId="{96F64202-A91F-4217-924F-14B3F31935B1}"/>
          </ac:picMkLst>
        </pc:picChg>
        <pc:picChg chg="add del mod">
          <ac:chgData name="english teacher" userId="5b8b29796adee438" providerId="LiveId" clId="{79F4AB60-5D53-4AE0-A283-5F2582AE2658}" dt="2021-10-01T22:23:12.028" v="215"/>
          <ac:picMkLst>
            <pc:docMk/>
            <pc:sldMk cId="1800089982" sldId="270"/>
            <ac:picMk id="50" creationId="{0F01FA30-CCB8-4F54-AB6F-4AA7FF138EB6}"/>
          </ac:picMkLst>
        </pc:picChg>
        <pc:picChg chg="add mod">
          <ac:chgData name="english teacher" userId="5b8b29796adee438" providerId="LiveId" clId="{79F4AB60-5D53-4AE0-A283-5F2582AE2658}" dt="2021-10-01T23:48:31.349" v="1066" actId="14100"/>
          <ac:picMkLst>
            <pc:docMk/>
            <pc:sldMk cId="1800089982" sldId="270"/>
            <ac:picMk id="52" creationId="{97A1CAD4-EB21-42D0-9ABB-BCA4364A89DB}"/>
          </ac:picMkLst>
        </pc:picChg>
        <pc:picChg chg="add del mod">
          <ac:chgData name="english teacher" userId="5b8b29796adee438" providerId="LiveId" clId="{79F4AB60-5D53-4AE0-A283-5F2582AE2658}" dt="2021-10-01T22:23:12.028" v="215"/>
          <ac:picMkLst>
            <pc:docMk/>
            <pc:sldMk cId="1800089982" sldId="270"/>
            <ac:picMk id="53" creationId="{71851413-C54B-4995-81E1-86422DBBEF11}"/>
          </ac:picMkLst>
        </pc:picChg>
        <pc:picChg chg="add mod">
          <ac:chgData name="english teacher" userId="5b8b29796adee438" providerId="LiveId" clId="{79F4AB60-5D53-4AE0-A283-5F2582AE2658}" dt="2021-10-01T23:46:02.953" v="1025"/>
          <ac:picMkLst>
            <pc:docMk/>
            <pc:sldMk cId="1800089982" sldId="270"/>
            <ac:picMk id="53" creationId="{84591407-DDD9-40B7-8AB0-906147B4CFB6}"/>
          </ac:picMkLst>
        </pc:picChg>
        <pc:picChg chg="add del mod">
          <ac:chgData name="english teacher" userId="5b8b29796adee438" providerId="LiveId" clId="{79F4AB60-5D53-4AE0-A283-5F2582AE2658}" dt="2021-10-01T22:23:12.028" v="215"/>
          <ac:picMkLst>
            <pc:docMk/>
            <pc:sldMk cId="1800089982" sldId="270"/>
            <ac:picMk id="54" creationId="{0857E50C-27C2-4D5D-9E6A-6A361C7822E6}"/>
          </ac:picMkLst>
        </pc:picChg>
        <pc:picChg chg="add mod">
          <ac:chgData name="english teacher" userId="5b8b29796adee438" providerId="LiveId" clId="{79F4AB60-5D53-4AE0-A283-5F2582AE2658}" dt="2021-10-01T23:49:21.147" v="1075" actId="1076"/>
          <ac:picMkLst>
            <pc:docMk/>
            <pc:sldMk cId="1800089982" sldId="270"/>
            <ac:picMk id="54" creationId="{C7DC0F00-5540-45BF-8854-047510867504}"/>
          </ac:picMkLst>
        </pc:picChg>
        <pc:picChg chg="add del mod">
          <ac:chgData name="english teacher" userId="5b8b29796adee438" providerId="LiveId" clId="{79F4AB60-5D53-4AE0-A283-5F2582AE2658}" dt="2021-10-01T23:45:24.223" v="1019" actId="478"/>
          <ac:picMkLst>
            <pc:docMk/>
            <pc:sldMk cId="1800089982" sldId="270"/>
            <ac:picMk id="55" creationId="{1D6FFC34-06AE-4D31-B405-8B83B32D5F5D}"/>
          </ac:picMkLst>
        </pc:picChg>
        <pc:picChg chg="add del mod">
          <ac:chgData name="english teacher" userId="5b8b29796adee438" providerId="LiveId" clId="{79F4AB60-5D53-4AE0-A283-5F2582AE2658}" dt="2021-10-01T23:45:26.025" v="1020" actId="478"/>
          <ac:picMkLst>
            <pc:docMk/>
            <pc:sldMk cId="1800089982" sldId="270"/>
            <ac:picMk id="58" creationId="{F3932564-D4C7-4FED-B2B9-DE9FB12CB1A1}"/>
          </ac:picMkLst>
        </pc:picChg>
        <pc:picChg chg="add del mod">
          <ac:chgData name="english teacher" userId="5b8b29796adee438" providerId="LiveId" clId="{79F4AB60-5D53-4AE0-A283-5F2582AE2658}" dt="2021-10-01T23:45:22.629" v="1018" actId="478"/>
          <ac:picMkLst>
            <pc:docMk/>
            <pc:sldMk cId="1800089982" sldId="270"/>
            <ac:picMk id="59" creationId="{F84875D8-2BF2-4906-8C9E-1E99B18CE9BC}"/>
          </ac:picMkLst>
        </pc:picChg>
        <pc:picChg chg="mod">
          <ac:chgData name="english teacher" userId="5b8b29796adee438" providerId="LiveId" clId="{79F4AB60-5D53-4AE0-A283-5F2582AE2658}" dt="2021-10-01T22:23:16.724" v="217" actId="1076"/>
          <ac:picMkLst>
            <pc:docMk/>
            <pc:sldMk cId="1800089982" sldId="270"/>
            <ac:picMk id="3074" creationId="{1E0C1775-178C-44AE-9C43-7E74D20C94E8}"/>
          </ac:picMkLst>
        </pc:picChg>
        <pc:picChg chg="del">
          <ac:chgData name="english teacher" userId="5b8b29796adee438" providerId="LiveId" clId="{79F4AB60-5D53-4AE0-A283-5F2582AE2658}" dt="2021-10-01T22:22:35.795" v="213" actId="478"/>
          <ac:picMkLst>
            <pc:docMk/>
            <pc:sldMk cId="1800089982" sldId="270"/>
            <ac:picMk id="11266" creationId="{4624197A-C55C-4D63-AB26-5EF5A29E4643}"/>
          </ac:picMkLst>
        </pc:picChg>
      </pc:sldChg>
      <pc:sldChg chg="addSp delSp modSp mod delAnim modAnim">
        <pc:chgData name="english teacher" userId="5b8b29796adee438" providerId="LiveId" clId="{79F4AB60-5D53-4AE0-A283-5F2582AE2658}" dt="2021-10-02T00:47:27.235" v="1919" actId="20577"/>
        <pc:sldMkLst>
          <pc:docMk/>
          <pc:sldMk cId="1099942251" sldId="271"/>
        </pc:sldMkLst>
        <pc:spChg chg="mod">
          <ac:chgData name="english teacher" userId="5b8b29796adee438" providerId="LiveId" clId="{79F4AB60-5D53-4AE0-A283-5F2582AE2658}" dt="2021-10-01T22:03:31.974" v="16"/>
          <ac:spMkLst>
            <pc:docMk/>
            <pc:sldMk cId="1099942251" sldId="271"/>
            <ac:spMk id="20" creationId="{626366CB-2C5E-4AB1-98E7-8E5A3ECE7272}"/>
          </ac:spMkLst>
        </pc:spChg>
        <pc:spChg chg="mod">
          <ac:chgData name="english teacher" userId="5b8b29796adee438" providerId="LiveId" clId="{79F4AB60-5D53-4AE0-A283-5F2582AE2658}" dt="2021-10-02T00:47:27.235" v="1919" actId="20577"/>
          <ac:spMkLst>
            <pc:docMk/>
            <pc:sldMk cId="1099942251" sldId="271"/>
            <ac:spMk id="21" creationId="{298098B5-CC80-40F8-9C65-3895ABABFC5B}"/>
          </ac:spMkLst>
        </pc:spChg>
        <pc:spChg chg="mod">
          <ac:chgData name="english teacher" userId="5b8b29796adee438" providerId="LiveId" clId="{79F4AB60-5D53-4AE0-A283-5F2582AE2658}" dt="2021-10-01T22:27:26.284" v="292"/>
          <ac:spMkLst>
            <pc:docMk/>
            <pc:sldMk cId="1099942251" sldId="271"/>
            <ac:spMk id="22" creationId="{BA4D16DD-D3FC-4DD5-BEAE-EFB52AEA35B6}"/>
          </ac:spMkLst>
        </pc:spChg>
        <pc:spChg chg="mod">
          <ac:chgData name="english teacher" userId="5b8b29796adee438" providerId="LiveId" clId="{79F4AB60-5D53-4AE0-A283-5F2582AE2658}" dt="2021-10-01T22:42:24.138" v="431"/>
          <ac:spMkLst>
            <pc:docMk/>
            <pc:sldMk cId="1099942251" sldId="271"/>
            <ac:spMk id="23" creationId="{DC8FFD2F-6410-4A10-9D8A-9235209AE7A2}"/>
          </ac:spMkLst>
        </pc:spChg>
        <pc:spChg chg="mod">
          <ac:chgData name="english teacher" userId="5b8b29796adee438" providerId="LiveId" clId="{79F4AB60-5D53-4AE0-A283-5F2582AE2658}" dt="2021-10-01T22:59:25.205" v="534"/>
          <ac:spMkLst>
            <pc:docMk/>
            <pc:sldMk cId="1099942251" sldId="271"/>
            <ac:spMk id="26" creationId="{084E50CF-F830-4809-B5D9-4B1A27435F6C}"/>
          </ac:spMkLst>
        </pc:spChg>
        <pc:spChg chg="mod">
          <ac:chgData name="english teacher" userId="5b8b29796adee438" providerId="LiveId" clId="{79F4AB60-5D53-4AE0-A283-5F2582AE2658}" dt="2021-10-01T22:54:26.246" v="515"/>
          <ac:spMkLst>
            <pc:docMk/>
            <pc:sldMk cId="1099942251" sldId="271"/>
            <ac:spMk id="27" creationId="{5F747CE5-4427-401D-826B-30E236D02C30}"/>
          </ac:spMkLst>
        </pc:spChg>
        <pc:spChg chg="add del mod">
          <ac:chgData name="english teacher" userId="5b8b29796adee438" providerId="LiveId" clId="{79F4AB60-5D53-4AE0-A283-5F2582AE2658}" dt="2021-10-01T22:14:23.226" v="144" actId="478"/>
          <ac:spMkLst>
            <pc:docMk/>
            <pc:sldMk cId="1099942251" sldId="271"/>
            <ac:spMk id="51" creationId="{E731F658-6C6D-44ED-B67D-3BAFDA301DB7}"/>
          </ac:spMkLst>
        </pc:spChg>
        <pc:spChg chg="add del mod">
          <ac:chgData name="english teacher" userId="5b8b29796adee438" providerId="LiveId" clId="{79F4AB60-5D53-4AE0-A283-5F2582AE2658}" dt="2021-10-01T22:14:21.425" v="142" actId="478"/>
          <ac:spMkLst>
            <pc:docMk/>
            <pc:sldMk cId="1099942251" sldId="271"/>
            <ac:spMk id="52" creationId="{AD91492A-56AE-4D05-84FF-007F8025B6E3}"/>
          </ac:spMkLst>
        </pc:spChg>
        <pc:spChg chg="add del mod">
          <ac:chgData name="english teacher" userId="5b8b29796adee438" providerId="LiveId" clId="{79F4AB60-5D53-4AE0-A283-5F2582AE2658}" dt="2021-10-01T22:14:29.139" v="146" actId="478"/>
          <ac:spMkLst>
            <pc:docMk/>
            <pc:sldMk cId="1099942251" sldId="271"/>
            <ac:spMk id="53" creationId="{19455456-7B34-4270-8801-3C86BDE1ADE8}"/>
          </ac:spMkLst>
        </pc:spChg>
        <pc:spChg chg="add del mod">
          <ac:chgData name="english teacher" userId="5b8b29796adee438" providerId="LiveId" clId="{79F4AB60-5D53-4AE0-A283-5F2582AE2658}" dt="2021-10-01T22:14:19.667" v="141" actId="478"/>
          <ac:spMkLst>
            <pc:docMk/>
            <pc:sldMk cId="1099942251" sldId="271"/>
            <ac:spMk id="54" creationId="{7F69D074-5448-40B1-ABC8-D248D074BC0F}"/>
          </ac:spMkLst>
        </pc:spChg>
        <pc:spChg chg="add del mod">
          <ac:chgData name="english teacher" userId="5b8b29796adee438" providerId="LiveId" clId="{79F4AB60-5D53-4AE0-A283-5F2582AE2658}" dt="2021-10-01T22:14:25.965" v="145" actId="478"/>
          <ac:spMkLst>
            <pc:docMk/>
            <pc:sldMk cId="1099942251" sldId="271"/>
            <ac:spMk id="55" creationId="{9FFC3984-C1E1-4AA9-9E6A-DCB36AF816B1}"/>
          </ac:spMkLst>
        </pc:spChg>
        <pc:spChg chg="add del mod">
          <ac:chgData name="english teacher" userId="5b8b29796adee438" providerId="LiveId" clId="{79F4AB60-5D53-4AE0-A283-5F2582AE2658}" dt="2021-10-01T23:43:42.201" v="973" actId="478"/>
          <ac:spMkLst>
            <pc:docMk/>
            <pc:sldMk cId="1099942251" sldId="271"/>
            <ac:spMk id="57" creationId="{F9626394-74A3-49BD-8094-915F88134B8E}"/>
          </ac:spMkLst>
        </pc:spChg>
        <pc:spChg chg="add del mod">
          <ac:chgData name="english teacher" userId="5b8b29796adee438" providerId="LiveId" clId="{79F4AB60-5D53-4AE0-A283-5F2582AE2658}" dt="2021-10-01T23:43:43.204" v="974" actId="478"/>
          <ac:spMkLst>
            <pc:docMk/>
            <pc:sldMk cId="1099942251" sldId="271"/>
            <ac:spMk id="58" creationId="{7C5883C4-ED0E-448C-BA74-699597BAAFEF}"/>
          </ac:spMkLst>
        </pc:spChg>
        <pc:spChg chg="add del mod">
          <ac:chgData name="english teacher" userId="5b8b29796adee438" providerId="LiveId" clId="{79F4AB60-5D53-4AE0-A283-5F2582AE2658}" dt="2021-10-01T23:43:44.287" v="975" actId="478"/>
          <ac:spMkLst>
            <pc:docMk/>
            <pc:sldMk cId="1099942251" sldId="271"/>
            <ac:spMk id="59" creationId="{B897CA80-988A-472E-8710-8F267194F353}"/>
          </ac:spMkLst>
        </pc:spChg>
        <pc:spChg chg="add del mod">
          <ac:chgData name="english teacher" userId="5b8b29796adee438" providerId="LiveId" clId="{79F4AB60-5D53-4AE0-A283-5F2582AE2658}" dt="2021-10-01T23:43:45.223" v="977" actId="478"/>
          <ac:spMkLst>
            <pc:docMk/>
            <pc:sldMk cId="1099942251" sldId="271"/>
            <ac:spMk id="60" creationId="{D13E990B-8CFD-46A0-AA0E-7788168F3DEA}"/>
          </ac:spMkLst>
        </pc:spChg>
        <pc:spChg chg="add del mod">
          <ac:chgData name="english teacher" userId="5b8b29796adee438" providerId="LiveId" clId="{79F4AB60-5D53-4AE0-A283-5F2582AE2658}" dt="2021-10-01T23:43:48.329" v="979" actId="478"/>
          <ac:spMkLst>
            <pc:docMk/>
            <pc:sldMk cId="1099942251" sldId="271"/>
            <ac:spMk id="61" creationId="{E6FA88A1-24F1-4398-B4E8-BC3EF4863DEE}"/>
          </ac:spMkLst>
        </pc:spChg>
        <pc:spChg chg="add del mod">
          <ac:chgData name="english teacher" userId="5b8b29796adee438" providerId="LiveId" clId="{79F4AB60-5D53-4AE0-A283-5F2582AE2658}" dt="2021-10-01T23:44:06.506" v="983" actId="478"/>
          <ac:spMkLst>
            <pc:docMk/>
            <pc:sldMk cId="1099942251" sldId="271"/>
            <ac:spMk id="62" creationId="{C9A061A1-54FE-45A6-8591-EE064CAD4B0B}"/>
          </ac:spMkLst>
        </pc:spChg>
        <pc:spChg chg="add del mod">
          <ac:chgData name="english teacher" userId="5b8b29796adee438" providerId="LiveId" clId="{79F4AB60-5D53-4AE0-A283-5F2582AE2658}" dt="2021-10-01T23:44:04.924" v="982" actId="478"/>
          <ac:spMkLst>
            <pc:docMk/>
            <pc:sldMk cId="1099942251" sldId="271"/>
            <ac:spMk id="63" creationId="{7A7803A7-D9E4-4F72-8149-E4F0ABF84BB8}"/>
          </ac:spMkLst>
        </pc:spChg>
        <pc:picChg chg="mod ord">
          <ac:chgData name="english teacher" userId="5b8b29796adee438" providerId="LiveId" clId="{79F4AB60-5D53-4AE0-A283-5F2582AE2658}" dt="2021-10-01T23:45:14.472" v="1017" actId="14100"/>
          <ac:picMkLst>
            <pc:docMk/>
            <pc:sldMk cId="1099942251" sldId="271"/>
            <ac:picMk id="3" creationId="{E7DF7AED-A453-4074-AC83-7325C41A463F}"/>
          </ac:picMkLst>
        </pc:picChg>
        <pc:picChg chg="add del mod">
          <ac:chgData name="english teacher" userId="5b8b29796adee438" providerId="LiveId" clId="{79F4AB60-5D53-4AE0-A283-5F2582AE2658}" dt="2021-10-01T23:43:34.964" v="970" actId="478"/>
          <ac:picMkLst>
            <pc:docMk/>
            <pc:sldMk cId="1099942251" sldId="271"/>
            <ac:picMk id="44" creationId="{D27238C2-577E-4365-862E-794F404E04AE}"/>
          </ac:picMkLst>
        </pc:picChg>
        <pc:picChg chg="add del mod">
          <ac:chgData name="english teacher" userId="5b8b29796adee438" providerId="LiveId" clId="{79F4AB60-5D53-4AE0-A283-5F2582AE2658}" dt="2021-10-01T23:43:33.946" v="968" actId="478"/>
          <ac:picMkLst>
            <pc:docMk/>
            <pc:sldMk cId="1099942251" sldId="271"/>
            <ac:picMk id="45" creationId="{7228D4B0-5CB7-4B71-A56C-D1AC99ECC5BF}"/>
          </ac:picMkLst>
        </pc:picChg>
        <pc:picChg chg="add del mod">
          <ac:chgData name="english teacher" userId="5b8b29796adee438" providerId="LiveId" clId="{79F4AB60-5D53-4AE0-A283-5F2582AE2658}" dt="2021-10-01T23:44:08.048" v="984" actId="478"/>
          <ac:picMkLst>
            <pc:docMk/>
            <pc:sldMk cId="1099942251" sldId="271"/>
            <ac:picMk id="46" creationId="{CE6DFDE5-8287-4E1C-B877-4F6CF5E6B374}"/>
          </ac:picMkLst>
        </pc:picChg>
        <pc:picChg chg="add del mod">
          <ac:chgData name="english teacher" userId="5b8b29796adee438" providerId="LiveId" clId="{79F4AB60-5D53-4AE0-A283-5F2582AE2658}" dt="2021-10-01T23:44:11.538" v="986" actId="478"/>
          <ac:picMkLst>
            <pc:docMk/>
            <pc:sldMk cId="1099942251" sldId="271"/>
            <ac:picMk id="47" creationId="{B6E1D3B5-8606-44E6-A0A0-8332BC6E6D9B}"/>
          </ac:picMkLst>
        </pc:picChg>
        <pc:picChg chg="add del mod">
          <ac:chgData name="english teacher" userId="5b8b29796adee438" providerId="LiveId" clId="{79F4AB60-5D53-4AE0-A283-5F2582AE2658}" dt="2021-10-01T23:44:13.321" v="987" actId="478"/>
          <ac:picMkLst>
            <pc:docMk/>
            <pc:sldMk cId="1099942251" sldId="271"/>
            <ac:picMk id="48" creationId="{8B651745-AFA7-4162-B2F7-8B304565DA8B}"/>
          </ac:picMkLst>
        </pc:picChg>
        <pc:picChg chg="add del mod">
          <ac:chgData name="english teacher" userId="5b8b29796adee438" providerId="LiveId" clId="{79F4AB60-5D53-4AE0-A283-5F2582AE2658}" dt="2021-10-01T23:44:09.713" v="985" actId="478"/>
          <ac:picMkLst>
            <pc:docMk/>
            <pc:sldMk cId="1099942251" sldId="271"/>
            <ac:picMk id="49" creationId="{1065379F-2181-4138-9342-6DB7D3055B4B}"/>
          </ac:picMkLst>
        </pc:picChg>
        <pc:picChg chg="add del mod">
          <ac:chgData name="english teacher" userId="5b8b29796adee438" providerId="LiveId" clId="{79F4AB60-5D53-4AE0-A283-5F2582AE2658}" dt="2021-10-01T23:43:41.130" v="972" actId="478"/>
          <ac:picMkLst>
            <pc:docMk/>
            <pc:sldMk cId="1099942251" sldId="271"/>
            <ac:picMk id="50" creationId="{0740FA41-A8FE-48DA-80B0-F40BF3748199}"/>
          </ac:picMkLst>
        </pc:picChg>
        <pc:picChg chg="add del mod">
          <ac:chgData name="english teacher" userId="5b8b29796adee438" providerId="LiveId" clId="{79F4AB60-5D53-4AE0-A283-5F2582AE2658}" dt="2021-10-01T23:43:47.157" v="978" actId="478"/>
          <ac:picMkLst>
            <pc:docMk/>
            <pc:sldMk cId="1099942251" sldId="271"/>
            <ac:picMk id="56" creationId="{4645821B-A01E-4EF7-A47E-A0D8B7AB6CAA}"/>
          </ac:picMkLst>
        </pc:picChg>
        <pc:picChg chg="add del mod">
          <ac:chgData name="english teacher" userId="5b8b29796adee438" providerId="LiveId" clId="{79F4AB60-5D53-4AE0-A283-5F2582AE2658}" dt="2021-10-01T23:44:39.044" v="996" actId="478"/>
          <ac:picMkLst>
            <pc:docMk/>
            <pc:sldMk cId="1099942251" sldId="271"/>
            <ac:picMk id="64" creationId="{376896F1-DE1B-4D61-9FA0-D4744F36CA9C}"/>
          </ac:picMkLst>
        </pc:picChg>
        <pc:picChg chg="add del mod">
          <ac:chgData name="english teacher" userId="5b8b29796adee438" providerId="LiveId" clId="{79F4AB60-5D53-4AE0-A283-5F2582AE2658}" dt="2021-10-01T23:44:36.988" v="995" actId="478"/>
          <ac:picMkLst>
            <pc:docMk/>
            <pc:sldMk cId="1099942251" sldId="271"/>
            <ac:picMk id="65" creationId="{CE3A380C-CA6B-4F66-88E9-1807786305E7}"/>
          </ac:picMkLst>
        </pc:picChg>
        <pc:picChg chg="add del mod ord">
          <ac:chgData name="english teacher" userId="5b8b29796adee438" providerId="LiveId" clId="{79F4AB60-5D53-4AE0-A283-5F2582AE2658}" dt="2021-10-01T22:09:26.654" v="61" actId="478"/>
          <ac:picMkLst>
            <pc:docMk/>
            <pc:sldMk cId="1099942251" sldId="271"/>
            <ac:picMk id="66" creationId="{717C198B-0E0B-484B-88C0-9EA7AE451063}"/>
          </ac:picMkLst>
        </pc:picChg>
        <pc:picChg chg="add mod">
          <ac:chgData name="english teacher" userId="5b8b29796adee438" providerId="LiveId" clId="{79F4AB60-5D53-4AE0-A283-5F2582AE2658}" dt="2021-10-01T23:44:27.536" v="990" actId="14100"/>
          <ac:picMkLst>
            <pc:docMk/>
            <pc:sldMk cId="1099942251" sldId="271"/>
            <ac:picMk id="66" creationId="{9FA805A5-3D1B-40CD-9A01-A6321365209C}"/>
          </ac:picMkLst>
        </pc:picChg>
        <pc:picChg chg="add mod">
          <ac:chgData name="english teacher" userId="5b8b29796adee438" providerId="LiveId" clId="{79F4AB60-5D53-4AE0-A283-5F2582AE2658}" dt="2021-10-01T23:45:10.564" v="1016" actId="1076"/>
          <ac:picMkLst>
            <pc:docMk/>
            <pc:sldMk cId="1099942251" sldId="271"/>
            <ac:picMk id="67" creationId="{E7AAA9FE-CDEB-4A26-BDCD-0E7604BEEAFB}"/>
          </ac:picMkLst>
        </pc:picChg>
        <pc:picChg chg="mod">
          <ac:chgData name="english teacher" userId="5b8b29796adee438" providerId="LiveId" clId="{79F4AB60-5D53-4AE0-A283-5F2582AE2658}" dt="2021-10-01T22:16:54.140" v="166" actId="1076"/>
          <ac:picMkLst>
            <pc:docMk/>
            <pc:sldMk cId="1099942251" sldId="271"/>
            <ac:picMk id="3074" creationId="{1E0C1775-178C-44AE-9C43-7E74D20C94E8}"/>
          </ac:picMkLst>
        </pc:picChg>
      </pc:sldChg>
      <pc:sldChg chg="addSp delSp modSp mod delAnim modAnim">
        <pc:chgData name="english teacher" userId="5b8b29796adee438" providerId="LiveId" clId="{79F4AB60-5D53-4AE0-A283-5F2582AE2658}" dt="2021-10-02T00:33:43.809" v="1429"/>
        <pc:sldMkLst>
          <pc:docMk/>
          <pc:sldMk cId="1930522786" sldId="272"/>
        </pc:sldMkLst>
        <pc:spChg chg="mod">
          <ac:chgData name="english teacher" userId="5b8b29796adee438" providerId="LiveId" clId="{79F4AB60-5D53-4AE0-A283-5F2582AE2658}" dt="2021-10-01T22:28:12.369" v="297"/>
          <ac:spMkLst>
            <pc:docMk/>
            <pc:sldMk cId="1930522786" sldId="272"/>
            <ac:spMk id="22" creationId="{BA4D16DD-D3FC-4DD5-BEAE-EFB52AEA35B6}"/>
          </ac:spMkLst>
        </pc:spChg>
        <pc:spChg chg="mod">
          <ac:chgData name="english teacher" userId="5b8b29796adee438" providerId="LiveId" clId="{79F4AB60-5D53-4AE0-A283-5F2582AE2658}" dt="2021-10-01T22:43:18.055" v="439"/>
          <ac:spMkLst>
            <pc:docMk/>
            <pc:sldMk cId="1930522786" sldId="272"/>
            <ac:spMk id="23" creationId="{DC8FFD2F-6410-4A10-9D8A-9235209AE7A2}"/>
          </ac:spMkLst>
        </pc:spChg>
        <pc:spChg chg="mod">
          <ac:chgData name="english teacher" userId="5b8b29796adee438" providerId="LiveId" clId="{79F4AB60-5D53-4AE0-A283-5F2582AE2658}" dt="2021-10-01T22:58:27.416" v="530"/>
          <ac:spMkLst>
            <pc:docMk/>
            <pc:sldMk cId="1930522786" sldId="272"/>
            <ac:spMk id="26" creationId="{084E50CF-F830-4809-B5D9-4B1A27435F6C}"/>
          </ac:spMkLst>
        </pc:spChg>
        <pc:spChg chg="mod">
          <ac:chgData name="english teacher" userId="5b8b29796adee438" providerId="LiveId" clId="{79F4AB60-5D53-4AE0-A283-5F2582AE2658}" dt="2021-10-01T22:55:04.296" v="520"/>
          <ac:spMkLst>
            <pc:docMk/>
            <pc:sldMk cId="1930522786" sldId="272"/>
            <ac:spMk id="27" creationId="{5F747CE5-4427-401D-826B-30E236D02C30}"/>
          </ac:spMkLst>
        </pc:spChg>
        <pc:spChg chg="del">
          <ac:chgData name="english teacher" userId="5b8b29796adee438" providerId="LiveId" clId="{79F4AB60-5D53-4AE0-A283-5F2582AE2658}" dt="2021-10-01T22:43:09.758" v="436" actId="478"/>
          <ac:spMkLst>
            <pc:docMk/>
            <pc:sldMk cId="1930522786" sldId="272"/>
            <ac:spMk id="45" creationId="{ED20A64F-43AD-4B5C-9280-E6BF86BB4047}"/>
          </ac:spMkLst>
        </pc:spChg>
        <pc:spChg chg="del">
          <ac:chgData name="english teacher" userId="5b8b29796adee438" providerId="LiveId" clId="{79F4AB60-5D53-4AE0-A283-5F2582AE2658}" dt="2021-10-01T22:43:11.508" v="437" actId="478"/>
          <ac:spMkLst>
            <pc:docMk/>
            <pc:sldMk cId="1930522786" sldId="272"/>
            <ac:spMk id="47" creationId="{FF76CD6C-75C8-4AB2-87EE-04F76C79D10B}"/>
          </ac:spMkLst>
        </pc:spChg>
        <pc:spChg chg="add del mod">
          <ac:chgData name="english teacher" userId="5b8b29796adee438" providerId="LiveId" clId="{79F4AB60-5D53-4AE0-A283-5F2582AE2658}" dt="2021-10-01T23:59:34.791" v="1132" actId="478"/>
          <ac:spMkLst>
            <pc:docMk/>
            <pc:sldMk cId="1930522786" sldId="272"/>
            <ac:spMk id="55" creationId="{79A8DFE0-0CB9-4673-BFD8-697E06B47F43}"/>
          </ac:spMkLst>
        </pc:spChg>
        <pc:spChg chg="add del mod">
          <ac:chgData name="english teacher" userId="5b8b29796adee438" providerId="LiveId" clId="{79F4AB60-5D53-4AE0-A283-5F2582AE2658}" dt="2021-10-01T23:59:32.686" v="1131" actId="478"/>
          <ac:spMkLst>
            <pc:docMk/>
            <pc:sldMk cId="1930522786" sldId="272"/>
            <ac:spMk id="56" creationId="{C807F8AE-06B9-414A-8E4D-A39BD95C1FDF}"/>
          </ac:spMkLst>
        </pc:spChg>
        <pc:spChg chg="add del mod">
          <ac:chgData name="english teacher" userId="5b8b29796adee438" providerId="LiveId" clId="{79F4AB60-5D53-4AE0-A283-5F2582AE2658}" dt="2021-10-01T23:20:00.324" v="792" actId="478"/>
          <ac:spMkLst>
            <pc:docMk/>
            <pc:sldMk cId="1930522786" sldId="272"/>
            <ac:spMk id="57" creationId="{ACAAED07-E100-4D85-A05B-30B703AE87D5}"/>
          </ac:spMkLst>
        </pc:spChg>
        <pc:spChg chg="add del mod">
          <ac:chgData name="english teacher" userId="5b8b29796adee438" providerId="LiveId" clId="{79F4AB60-5D53-4AE0-A283-5F2582AE2658}" dt="2021-10-01T23:20:12.921" v="797" actId="478"/>
          <ac:spMkLst>
            <pc:docMk/>
            <pc:sldMk cId="1930522786" sldId="272"/>
            <ac:spMk id="58" creationId="{A90F78AB-21A2-4627-93E9-991BE560319D}"/>
          </ac:spMkLst>
        </pc:spChg>
        <pc:spChg chg="add del mod">
          <ac:chgData name="english teacher" userId="5b8b29796adee438" providerId="LiveId" clId="{79F4AB60-5D53-4AE0-A283-5F2582AE2658}" dt="2021-10-01T23:20:07.757" v="795" actId="478"/>
          <ac:spMkLst>
            <pc:docMk/>
            <pc:sldMk cId="1930522786" sldId="272"/>
            <ac:spMk id="59" creationId="{9FCAE50D-82AF-4EBF-9FA7-A5ADAD926F44}"/>
          </ac:spMkLst>
        </pc:spChg>
        <pc:picChg chg="mod">
          <ac:chgData name="english teacher" userId="5b8b29796adee438" providerId="LiveId" clId="{79F4AB60-5D53-4AE0-A283-5F2582AE2658}" dt="2021-10-01T23:07:21.363" v="582" actId="1076"/>
          <ac:picMkLst>
            <pc:docMk/>
            <pc:sldMk cId="1930522786" sldId="272"/>
            <ac:picMk id="3" creationId="{E7DF7AED-A453-4074-AC83-7325C41A463F}"/>
          </ac:picMkLst>
        </pc:picChg>
        <pc:picChg chg="add mod">
          <ac:chgData name="english teacher" userId="5b8b29796adee438" providerId="LiveId" clId="{79F4AB60-5D53-4AE0-A283-5F2582AE2658}" dt="2021-10-02T00:33:39.519" v="1428" actId="1076"/>
          <ac:picMkLst>
            <pc:docMk/>
            <pc:sldMk cId="1930522786" sldId="272"/>
            <ac:picMk id="15" creationId="{1A88A254-D862-4BF6-B8E0-7BEAF6D8D06F}"/>
          </ac:picMkLst>
        </pc:picChg>
        <pc:picChg chg="add mod">
          <ac:chgData name="english teacher" userId="5b8b29796adee438" providerId="LiveId" clId="{79F4AB60-5D53-4AE0-A283-5F2582AE2658}" dt="2021-10-02T00:32:55.914" v="1417" actId="1076"/>
          <ac:picMkLst>
            <pc:docMk/>
            <pc:sldMk cId="1930522786" sldId="272"/>
            <ac:picMk id="29" creationId="{D1DA45C5-5FCF-4DC9-8A76-2ECAA58B8CFA}"/>
          </ac:picMkLst>
        </pc:picChg>
        <pc:picChg chg="del">
          <ac:chgData name="english teacher" userId="5b8b29796adee438" providerId="LiveId" clId="{79F4AB60-5D53-4AE0-A283-5F2582AE2658}" dt="2021-10-01T22:43:07.114" v="435" actId="478"/>
          <ac:picMkLst>
            <pc:docMk/>
            <pc:sldMk cId="1930522786" sldId="272"/>
            <ac:picMk id="49" creationId="{E3BF9A96-8062-4F60-82F6-3A75492DFF0F}"/>
          </ac:picMkLst>
        </pc:picChg>
        <pc:picChg chg="add mod">
          <ac:chgData name="english teacher" userId="5b8b29796adee438" providerId="LiveId" clId="{79F4AB60-5D53-4AE0-A283-5F2582AE2658}" dt="2021-10-02T00:33:17.100" v="1422" actId="1076"/>
          <ac:picMkLst>
            <pc:docMk/>
            <pc:sldMk cId="1930522786" sldId="272"/>
            <ac:picMk id="49" creationId="{E9DF9D1C-1994-4A21-A053-615AE35E5EAB}"/>
          </ac:picMkLst>
        </pc:picChg>
        <pc:picChg chg="del">
          <ac:chgData name="english teacher" userId="5b8b29796adee438" providerId="LiveId" clId="{79F4AB60-5D53-4AE0-A283-5F2582AE2658}" dt="2021-10-01T22:43:13.367" v="438" actId="478"/>
          <ac:picMkLst>
            <pc:docMk/>
            <pc:sldMk cId="1930522786" sldId="272"/>
            <ac:picMk id="51" creationId="{9B5446B5-25E7-4218-8EDF-29EE05B98DD2}"/>
          </ac:picMkLst>
        </pc:picChg>
        <pc:picChg chg="add del mod">
          <ac:chgData name="english teacher" userId="5b8b29796adee438" providerId="LiveId" clId="{79F4AB60-5D53-4AE0-A283-5F2582AE2658}" dt="2021-10-01T23:59:28.122" v="1129" actId="478"/>
          <ac:picMkLst>
            <pc:docMk/>
            <pc:sldMk cId="1930522786" sldId="272"/>
            <ac:picMk id="52" creationId="{01DCD4A3-BEB7-43ED-8649-25308E173AEE}"/>
          </ac:picMkLst>
        </pc:picChg>
        <pc:picChg chg="add del mod">
          <ac:chgData name="english teacher" userId="5b8b29796adee438" providerId="LiveId" clId="{79F4AB60-5D53-4AE0-A283-5F2582AE2658}" dt="2021-10-01T23:59:29.880" v="1130" actId="478"/>
          <ac:picMkLst>
            <pc:docMk/>
            <pc:sldMk cId="1930522786" sldId="272"/>
            <ac:picMk id="53" creationId="{D4E66ADD-55D0-4958-B122-B15E3A7F3EB3}"/>
          </ac:picMkLst>
        </pc:picChg>
        <pc:picChg chg="add del mod">
          <ac:chgData name="english teacher" userId="5b8b29796adee438" providerId="LiveId" clId="{79F4AB60-5D53-4AE0-A283-5F2582AE2658}" dt="2021-10-01T23:59:37.544" v="1133" actId="478"/>
          <ac:picMkLst>
            <pc:docMk/>
            <pc:sldMk cId="1930522786" sldId="272"/>
            <ac:picMk id="60" creationId="{74448CB2-1558-44B9-8F46-67DA55852B50}"/>
          </ac:picMkLst>
        </pc:picChg>
        <pc:picChg chg="mod">
          <ac:chgData name="english teacher" userId="5b8b29796adee438" providerId="LiveId" clId="{79F4AB60-5D53-4AE0-A283-5F2582AE2658}" dt="2021-10-02T00:30:48.607" v="1403" actId="1076"/>
          <ac:picMkLst>
            <pc:docMk/>
            <pc:sldMk cId="1930522786" sldId="272"/>
            <ac:picMk id="3074" creationId="{1E0C1775-178C-44AE-9C43-7E74D20C94E8}"/>
          </ac:picMkLst>
        </pc:picChg>
      </pc:sldChg>
      <pc:sldChg chg="addSp delSp modSp mod addAnim delAnim modAnim">
        <pc:chgData name="english teacher" userId="5b8b29796adee438" providerId="LiveId" clId="{79F4AB60-5D53-4AE0-A283-5F2582AE2658}" dt="2021-10-02T00:47:54.289" v="1927" actId="20577"/>
        <pc:sldMkLst>
          <pc:docMk/>
          <pc:sldMk cId="556535862" sldId="273"/>
        </pc:sldMkLst>
        <pc:spChg chg="mod">
          <ac:chgData name="english teacher" userId="5b8b29796adee438" providerId="LiveId" clId="{79F4AB60-5D53-4AE0-A283-5F2582AE2658}" dt="2021-10-01T22:04:22.267" v="21"/>
          <ac:spMkLst>
            <pc:docMk/>
            <pc:sldMk cId="556535862" sldId="273"/>
            <ac:spMk id="20" creationId="{626366CB-2C5E-4AB1-98E7-8E5A3ECE7272}"/>
          </ac:spMkLst>
        </pc:spChg>
        <pc:spChg chg="mod">
          <ac:chgData name="english teacher" userId="5b8b29796adee438" providerId="LiveId" clId="{79F4AB60-5D53-4AE0-A283-5F2582AE2658}" dt="2021-10-02T00:47:54.289" v="1927" actId="20577"/>
          <ac:spMkLst>
            <pc:docMk/>
            <pc:sldMk cId="556535862" sldId="273"/>
            <ac:spMk id="21" creationId="{298098B5-CC80-40F8-9C65-3895ABABFC5B}"/>
          </ac:spMkLst>
        </pc:spChg>
        <pc:spChg chg="mod">
          <ac:chgData name="english teacher" userId="5b8b29796adee438" providerId="LiveId" clId="{79F4AB60-5D53-4AE0-A283-5F2582AE2658}" dt="2021-10-01T22:28:19.085" v="298"/>
          <ac:spMkLst>
            <pc:docMk/>
            <pc:sldMk cId="556535862" sldId="273"/>
            <ac:spMk id="22" creationId="{BA4D16DD-D3FC-4DD5-BEAE-EFB52AEA35B6}"/>
          </ac:spMkLst>
        </pc:spChg>
        <pc:spChg chg="mod">
          <ac:chgData name="english teacher" userId="5b8b29796adee438" providerId="LiveId" clId="{79F4AB60-5D53-4AE0-A283-5F2582AE2658}" dt="2021-10-01T22:43:25.476" v="440"/>
          <ac:spMkLst>
            <pc:docMk/>
            <pc:sldMk cId="556535862" sldId="273"/>
            <ac:spMk id="23" creationId="{DC8FFD2F-6410-4A10-9D8A-9235209AE7A2}"/>
          </ac:spMkLst>
        </pc:spChg>
        <pc:spChg chg="mod">
          <ac:chgData name="english teacher" userId="5b8b29796adee438" providerId="LiveId" clId="{79F4AB60-5D53-4AE0-A283-5F2582AE2658}" dt="2021-10-01T22:58:21.457" v="529"/>
          <ac:spMkLst>
            <pc:docMk/>
            <pc:sldMk cId="556535862" sldId="273"/>
            <ac:spMk id="26" creationId="{084E50CF-F830-4809-B5D9-4B1A27435F6C}"/>
          </ac:spMkLst>
        </pc:spChg>
        <pc:spChg chg="mod">
          <ac:chgData name="english teacher" userId="5b8b29796adee438" providerId="LiveId" clId="{79F4AB60-5D53-4AE0-A283-5F2582AE2658}" dt="2021-10-01T22:55:16.384" v="521"/>
          <ac:spMkLst>
            <pc:docMk/>
            <pc:sldMk cId="556535862" sldId="273"/>
            <ac:spMk id="27" creationId="{5F747CE5-4427-401D-826B-30E236D02C30}"/>
          </ac:spMkLst>
        </pc:spChg>
        <pc:spChg chg="del">
          <ac:chgData name="english teacher" userId="5b8b29796adee438" providerId="LiveId" clId="{79F4AB60-5D53-4AE0-A283-5F2582AE2658}" dt="2021-10-01T22:43:30.776" v="441" actId="478"/>
          <ac:spMkLst>
            <pc:docMk/>
            <pc:sldMk cId="556535862" sldId="273"/>
            <ac:spMk id="51" creationId="{0A368551-120B-474D-B5EA-9B3A11AEF329}"/>
          </ac:spMkLst>
        </pc:spChg>
        <pc:spChg chg="add del mod">
          <ac:chgData name="english teacher" userId="5b8b29796adee438" providerId="LiveId" clId="{79F4AB60-5D53-4AE0-A283-5F2582AE2658}" dt="2021-10-02T00:02:40.187" v="1195"/>
          <ac:spMkLst>
            <pc:docMk/>
            <pc:sldMk cId="556535862" sldId="273"/>
            <ac:spMk id="53" creationId="{28EEA180-A1D0-4A07-9361-341545326A77}"/>
          </ac:spMkLst>
        </pc:spChg>
        <pc:spChg chg="add del mod">
          <ac:chgData name="english teacher" userId="5b8b29796adee438" providerId="LiveId" clId="{79F4AB60-5D53-4AE0-A283-5F2582AE2658}" dt="2021-10-02T00:02:40.187" v="1195"/>
          <ac:spMkLst>
            <pc:docMk/>
            <pc:sldMk cId="556535862" sldId="273"/>
            <ac:spMk id="54" creationId="{02E51590-801C-4B21-AB3E-49F1A2CA9FA7}"/>
          </ac:spMkLst>
        </pc:spChg>
        <pc:spChg chg="del">
          <ac:chgData name="english teacher" userId="5b8b29796adee438" providerId="LiveId" clId="{79F4AB60-5D53-4AE0-A283-5F2582AE2658}" dt="2021-10-01T22:43:34.568" v="444" actId="478"/>
          <ac:spMkLst>
            <pc:docMk/>
            <pc:sldMk cId="556535862" sldId="273"/>
            <ac:spMk id="54" creationId="{94C6726D-87DB-4AD6-B93E-6A7E70FF631F}"/>
          </ac:spMkLst>
        </pc:spChg>
        <pc:spChg chg="add del mod">
          <ac:chgData name="english teacher" userId="5b8b29796adee438" providerId="LiveId" clId="{79F4AB60-5D53-4AE0-A283-5F2582AE2658}" dt="2021-10-02T00:02:40.187" v="1195"/>
          <ac:spMkLst>
            <pc:docMk/>
            <pc:sldMk cId="556535862" sldId="273"/>
            <ac:spMk id="55" creationId="{41197C85-9F5E-4FD5-B190-F4BF30A9F930}"/>
          </ac:spMkLst>
        </pc:spChg>
        <pc:spChg chg="del">
          <ac:chgData name="english teacher" userId="5b8b29796adee438" providerId="LiveId" clId="{79F4AB60-5D53-4AE0-A283-5F2582AE2658}" dt="2021-10-01T22:43:39.416" v="447" actId="478"/>
          <ac:spMkLst>
            <pc:docMk/>
            <pc:sldMk cId="556535862" sldId="273"/>
            <ac:spMk id="55" creationId="{FBB45B77-BE97-4DDF-81CC-49E857F3EC02}"/>
          </ac:spMkLst>
        </pc:spChg>
        <pc:spChg chg="add del mod">
          <ac:chgData name="english teacher" userId="5b8b29796adee438" providerId="LiveId" clId="{79F4AB60-5D53-4AE0-A283-5F2582AE2658}" dt="2021-10-02T00:02:40.187" v="1195"/>
          <ac:spMkLst>
            <pc:docMk/>
            <pc:sldMk cId="556535862" sldId="273"/>
            <ac:spMk id="56" creationId="{93DBA027-1FC8-4CC1-AA05-8881CB427948}"/>
          </ac:spMkLst>
        </pc:spChg>
        <pc:spChg chg="del">
          <ac:chgData name="english teacher" userId="5b8b29796adee438" providerId="LiveId" clId="{79F4AB60-5D53-4AE0-A283-5F2582AE2658}" dt="2021-10-01T22:43:38.313" v="446" actId="478"/>
          <ac:spMkLst>
            <pc:docMk/>
            <pc:sldMk cId="556535862" sldId="273"/>
            <ac:spMk id="56" creationId="{C5DD5D3C-CECE-452B-98A4-EB390B534D1E}"/>
          </ac:spMkLst>
        </pc:spChg>
        <pc:spChg chg="del">
          <ac:chgData name="english teacher" userId="5b8b29796adee438" providerId="LiveId" clId="{79F4AB60-5D53-4AE0-A283-5F2582AE2658}" dt="2021-10-01T22:43:37.168" v="445" actId="478"/>
          <ac:spMkLst>
            <pc:docMk/>
            <pc:sldMk cId="556535862" sldId="273"/>
            <ac:spMk id="57" creationId="{4F3DEE50-F965-4368-B937-3225733DC1A7}"/>
          </ac:spMkLst>
        </pc:spChg>
        <pc:spChg chg="add del mod">
          <ac:chgData name="english teacher" userId="5b8b29796adee438" providerId="LiveId" clId="{79F4AB60-5D53-4AE0-A283-5F2582AE2658}" dt="2021-10-02T00:02:40.187" v="1195"/>
          <ac:spMkLst>
            <pc:docMk/>
            <pc:sldMk cId="556535862" sldId="273"/>
            <ac:spMk id="57" creationId="{7EF3A6FB-CED6-44CB-8BBE-0F22BF9C8250}"/>
          </ac:spMkLst>
        </pc:spChg>
        <pc:spChg chg="add del mod">
          <ac:chgData name="english teacher" userId="5b8b29796adee438" providerId="LiveId" clId="{79F4AB60-5D53-4AE0-A283-5F2582AE2658}" dt="2021-10-02T00:02:40.187" v="1195"/>
          <ac:spMkLst>
            <pc:docMk/>
            <pc:sldMk cId="556535862" sldId="273"/>
            <ac:spMk id="58" creationId="{0673F6F1-A94B-485A-91BB-32A2BB328EC6}"/>
          </ac:spMkLst>
        </pc:spChg>
        <pc:spChg chg="del">
          <ac:chgData name="english teacher" userId="5b8b29796adee438" providerId="LiveId" clId="{79F4AB60-5D53-4AE0-A283-5F2582AE2658}" dt="2021-10-01T22:43:42.055" v="448" actId="478"/>
          <ac:spMkLst>
            <pc:docMk/>
            <pc:sldMk cId="556535862" sldId="273"/>
            <ac:spMk id="58" creationId="{8169EC24-4EBA-43A2-8046-12962A271760}"/>
          </ac:spMkLst>
        </pc:spChg>
        <pc:spChg chg="add del mod">
          <ac:chgData name="english teacher" userId="5b8b29796adee438" providerId="LiveId" clId="{79F4AB60-5D53-4AE0-A283-5F2582AE2658}" dt="2021-10-01T23:21:00.628" v="801" actId="478"/>
          <ac:spMkLst>
            <pc:docMk/>
            <pc:sldMk cId="556535862" sldId="273"/>
            <ac:spMk id="60" creationId="{6FECA21A-B4D0-499B-B524-8ACBDE704661}"/>
          </ac:spMkLst>
        </pc:spChg>
        <pc:spChg chg="add del mod">
          <ac:chgData name="english teacher" userId="5b8b29796adee438" providerId="LiveId" clId="{79F4AB60-5D53-4AE0-A283-5F2582AE2658}" dt="2021-10-02T00:02:40.187" v="1195"/>
          <ac:spMkLst>
            <pc:docMk/>
            <pc:sldMk cId="556535862" sldId="273"/>
            <ac:spMk id="60" creationId="{CB7BA9BC-5067-4660-80E5-2E5E139756C5}"/>
          </ac:spMkLst>
        </pc:spChg>
        <pc:spChg chg="add del mod">
          <ac:chgData name="english teacher" userId="5b8b29796adee438" providerId="LiveId" clId="{79F4AB60-5D53-4AE0-A283-5F2582AE2658}" dt="2021-10-01T23:59:44.963" v="1134" actId="478"/>
          <ac:spMkLst>
            <pc:docMk/>
            <pc:sldMk cId="556535862" sldId="273"/>
            <ac:spMk id="61" creationId="{5F45AE54-A9A5-4678-9F19-E4E7B57EDC22}"/>
          </ac:spMkLst>
        </pc:spChg>
        <pc:spChg chg="add del mod">
          <ac:chgData name="english teacher" userId="5b8b29796adee438" providerId="LiveId" clId="{79F4AB60-5D53-4AE0-A283-5F2582AE2658}" dt="2021-10-01T23:59:49.831" v="1138" actId="478"/>
          <ac:spMkLst>
            <pc:docMk/>
            <pc:sldMk cId="556535862" sldId="273"/>
            <ac:spMk id="62" creationId="{E3CBB6E5-2D27-4A74-867E-3E3E26AAB9D3}"/>
          </ac:spMkLst>
        </pc:spChg>
        <pc:spChg chg="add del mod">
          <ac:chgData name="english teacher" userId="5b8b29796adee438" providerId="LiveId" clId="{79F4AB60-5D53-4AE0-A283-5F2582AE2658}" dt="2021-10-01T23:17:12.140" v="706" actId="478"/>
          <ac:spMkLst>
            <pc:docMk/>
            <pc:sldMk cId="556535862" sldId="273"/>
            <ac:spMk id="63" creationId="{CD76903F-9C59-4229-BA74-420477CACC6D}"/>
          </ac:spMkLst>
        </pc:spChg>
        <pc:spChg chg="add del mod">
          <ac:chgData name="english teacher" userId="5b8b29796adee438" providerId="LiveId" clId="{79F4AB60-5D53-4AE0-A283-5F2582AE2658}" dt="2021-10-02T00:02:40.187" v="1195"/>
          <ac:spMkLst>
            <pc:docMk/>
            <pc:sldMk cId="556535862" sldId="273"/>
            <ac:spMk id="63" creationId="{FF9A5449-7C35-4806-8D5E-0675C9CA1B7E}"/>
          </ac:spMkLst>
        </pc:spChg>
        <pc:spChg chg="add del mod">
          <ac:chgData name="english teacher" userId="5b8b29796adee438" providerId="LiveId" clId="{79F4AB60-5D53-4AE0-A283-5F2582AE2658}" dt="2021-10-01T23:17:19.004" v="708" actId="478"/>
          <ac:spMkLst>
            <pc:docMk/>
            <pc:sldMk cId="556535862" sldId="273"/>
            <ac:spMk id="64" creationId="{A25B624C-1A79-4DF2-9D22-E0A59A27271F}"/>
          </ac:spMkLst>
        </pc:spChg>
        <pc:spChg chg="add del mod">
          <ac:chgData name="english teacher" userId="5b8b29796adee438" providerId="LiveId" clId="{79F4AB60-5D53-4AE0-A283-5F2582AE2658}" dt="2021-10-02T00:02:40.187" v="1195"/>
          <ac:spMkLst>
            <pc:docMk/>
            <pc:sldMk cId="556535862" sldId="273"/>
            <ac:spMk id="64" creationId="{D1610A4F-F211-4FF1-A058-FD6E6E0CADA2}"/>
          </ac:spMkLst>
        </pc:spChg>
        <pc:spChg chg="add del mod">
          <ac:chgData name="english teacher" userId="5b8b29796adee438" providerId="LiveId" clId="{79F4AB60-5D53-4AE0-A283-5F2582AE2658}" dt="2021-10-02T00:02:40.187" v="1195"/>
          <ac:spMkLst>
            <pc:docMk/>
            <pc:sldMk cId="556535862" sldId="273"/>
            <ac:spMk id="66" creationId="{73AF5E45-A7A7-462F-A6E0-F3BF762C0ADE}"/>
          </ac:spMkLst>
        </pc:spChg>
        <pc:spChg chg="add del mod">
          <ac:chgData name="english teacher" userId="5b8b29796adee438" providerId="LiveId" clId="{79F4AB60-5D53-4AE0-A283-5F2582AE2658}" dt="2021-10-02T00:02:40.187" v="1195"/>
          <ac:spMkLst>
            <pc:docMk/>
            <pc:sldMk cId="556535862" sldId="273"/>
            <ac:spMk id="67" creationId="{7E25D3F1-9F16-433B-9165-44C28A5CCB21}"/>
          </ac:spMkLst>
        </pc:spChg>
        <pc:spChg chg="add del mod">
          <ac:chgData name="english teacher" userId="5b8b29796adee438" providerId="LiveId" clId="{79F4AB60-5D53-4AE0-A283-5F2582AE2658}" dt="2021-10-02T00:02:40.187" v="1195"/>
          <ac:spMkLst>
            <pc:docMk/>
            <pc:sldMk cId="556535862" sldId="273"/>
            <ac:spMk id="68" creationId="{E1E7FFD0-6794-419B-A720-CC2BF55198B1}"/>
          </ac:spMkLst>
        </pc:spChg>
        <pc:spChg chg="add del mod">
          <ac:chgData name="english teacher" userId="5b8b29796adee438" providerId="LiveId" clId="{79F4AB60-5D53-4AE0-A283-5F2582AE2658}" dt="2021-10-02T00:02:40.187" v="1195"/>
          <ac:spMkLst>
            <pc:docMk/>
            <pc:sldMk cId="556535862" sldId="273"/>
            <ac:spMk id="69" creationId="{110B01EC-2E41-4D6A-A510-FE7F3033F084}"/>
          </ac:spMkLst>
        </pc:spChg>
        <pc:spChg chg="add del mod">
          <ac:chgData name="english teacher" userId="5b8b29796adee438" providerId="LiveId" clId="{79F4AB60-5D53-4AE0-A283-5F2582AE2658}" dt="2021-10-02T00:02:40.187" v="1195"/>
          <ac:spMkLst>
            <pc:docMk/>
            <pc:sldMk cId="556535862" sldId="273"/>
            <ac:spMk id="70" creationId="{A55D1B28-6EAF-4679-A63A-3B0D52228D8D}"/>
          </ac:spMkLst>
        </pc:spChg>
        <pc:spChg chg="add mod">
          <ac:chgData name="english teacher" userId="5b8b29796adee438" providerId="LiveId" clId="{79F4AB60-5D53-4AE0-A283-5F2582AE2658}" dt="2021-10-02T00:02:40.187" v="1195"/>
          <ac:spMkLst>
            <pc:docMk/>
            <pc:sldMk cId="556535862" sldId="273"/>
            <ac:spMk id="71" creationId="{E345C245-E996-4E58-9290-429283DBE2EE}"/>
          </ac:spMkLst>
        </pc:spChg>
        <pc:spChg chg="add mod">
          <ac:chgData name="english teacher" userId="5b8b29796adee438" providerId="LiveId" clId="{79F4AB60-5D53-4AE0-A283-5F2582AE2658}" dt="2021-10-02T00:02:38.748" v="1193" actId="571"/>
          <ac:spMkLst>
            <pc:docMk/>
            <pc:sldMk cId="556535862" sldId="273"/>
            <ac:spMk id="72" creationId="{C60B5F23-DC67-4C41-BE11-ABABA0024F93}"/>
          </ac:spMkLst>
        </pc:spChg>
        <pc:spChg chg="add del mod">
          <ac:chgData name="english teacher" userId="5b8b29796adee438" providerId="LiveId" clId="{79F4AB60-5D53-4AE0-A283-5F2582AE2658}" dt="2021-10-02T00:02:38.748" v="1193" actId="571"/>
          <ac:spMkLst>
            <pc:docMk/>
            <pc:sldMk cId="556535862" sldId="273"/>
            <ac:spMk id="73" creationId="{0AEC4D69-D4C9-42D8-B59E-1B0B84AF587A}"/>
          </ac:spMkLst>
        </pc:spChg>
        <pc:spChg chg="add del mod">
          <ac:chgData name="english teacher" userId="5b8b29796adee438" providerId="LiveId" clId="{79F4AB60-5D53-4AE0-A283-5F2582AE2658}" dt="2021-10-02T00:02:38.748" v="1193" actId="571"/>
          <ac:spMkLst>
            <pc:docMk/>
            <pc:sldMk cId="556535862" sldId="273"/>
            <ac:spMk id="74" creationId="{C1E612BB-5454-4001-923E-12AC234B2CC4}"/>
          </ac:spMkLst>
        </pc:spChg>
        <pc:spChg chg="add del mod">
          <ac:chgData name="english teacher" userId="5b8b29796adee438" providerId="LiveId" clId="{79F4AB60-5D53-4AE0-A283-5F2582AE2658}" dt="2021-10-02T00:02:38.748" v="1193" actId="571"/>
          <ac:spMkLst>
            <pc:docMk/>
            <pc:sldMk cId="556535862" sldId="273"/>
            <ac:spMk id="75" creationId="{7212B38C-A152-4A8A-8A79-8265DA8CA68C}"/>
          </ac:spMkLst>
        </pc:spChg>
        <pc:spChg chg="add del mod">
          <ac:chgData name="english teacher" userId="5b8b29796adee438" providerId="LiveId" clId="{79F4AB60-5D53-4AE0-A283-5F2582AE2658}" dt="2021-10-02T00:02:38.748" v="1193" actId="571"/>
          <ac:spMkLst>
            <pc:docMk/>
            <pc:sldMk cId="556535862" sldId="273"/>
            <ac:spMk id="76" creationId="{26BC9E1B-18A6-47D0-91E5-1906A52F7C7F}"/>
          </ac:spMkLst>
        </pc:spChg>
        <pc:spChg chg="add del mod">
          <ac:chgData name="english teacher" userId="5b8b29796adee438" providerId="LiveId" clId="{79F4AB60-5D53-4AE0-A283-5F2582AE2658}" dt="2021-10-02T00:02:38.748" v="1193" actId="571"/>
          <ac:spMkLst>
            <pc:docMk/>
            <pc:sldMk cId="556535862" sldId="273"/>
            <ac:spMk id="77" creationId="{A28BD8BD-F1FD-4221-B80F-4BFBBF9AC9FC}"/>
          </ac:spMkLst>
        </pc:spChg>
        <pc:spChg chg="add del mod">
          <ac:chgData name="english teacher" userId="5b8b29796adee438" providerId="LiveId" clId="{79F4AB60-5D53-4AE0-A283-5F2582AE2658}" dt="2021-10-02T00:02:38.748" v="1193" actId="571"/>
          <ac:spMkLst>
            <pc:docMk/>
            <pc:sldMk cId="556535862" sldId="273"/>
            <ac:spMk id="78" creationId="{1B3C35D8-90CB-4016-BE3E-7253622D150F}"/>
          </ac:spMkLst>
        </pc:spChg>
        <pc:spChg chg="add del mod">
          <ac:chgData name="english teacher" userId="5b8b29796adee438" providerId="LiveId" clId="{79F4AB60-5D53-4AE0-A283-5F2582AE2658}" dt="2021-10-02T00:02:38.748" v="1193" actId="571"/>
          <ac:spMkLst>
            <pc:docMk/>
            <pc:sldMk cId="556535862" sldId="273"/>
            <ac:spMk id="79" creationId="{96F74234-A126-4873-884D-D26F22CA871E}"/>
          </ac:spMkLst>
        </pc:spChg>
        <pc:spChg chg="add del mod">
          <ac:chgData name="english teacher" userId="5b8b29796adee438" providerId="LiveId" clId="{79F4AB60-5D53-4AE0-A283-5F2582AE2658}" dt="2021-10-02T00:02:38.748" v="1193" actId="571"/>
          <ac:spMkLst>
            <pc:docMk/>
            <pc:sldMk cId="556535862" sldId="273"/>
            <ac:spMk id="80" creationId="{2AE386A5-A040-499C-B8A6-223514266C8A}"/>
          </ac:spMkLst>
        </pc:spChg>
        <pc:spChg chg="add del mod">
          <ac:chgData name="english teacher" userId="5b8b29796adee438" providerId="LiveId" clId="{79F4AB60-5D53-4AE0-A283-5F2582AE2658}" dt="2021-10-02T00:02:38.748" v="1193" actId="571"/>
          <ac:spMkLst>
            <pc:docMk/>
            <pc:sldMk cId="556535862" sldId="273"/>
            <ac:spMk id="81" creationId="{EF866763-2519-4D0D-8F77-992F98ACEAF4}"/>
          </ac:spMkLst>
        </pc:spChg>
        <pc:spChg chg="add del mod">
          <ac:chgData name="english teacher" userId="5b8b29796adee438" providerId="LiveId" clId="{79F4AB60-5D53-4AE0-A283-5F2582AE2658}" dt="2021-10-02T00:02:38.748" v="1193" actId="571"/>
          <ac:spMkLst>
            <pc:docMk/>
            <pc:sldMk cId="556535862" sldId="273"/>
            <ac:spMk id="82" creationId="{391D6E59-C62F-4A55-AA31-B3128F20608D}"/>
          </ac:spMkLst>
        </pc:spChg>
        <pc:spChg chg="add del mod">
          <ac:chgData name="english teacher" userId="5b8b29796adee438" providerId="LiveId" clId="{79F4AB60-5D53-4AE0-A283-5F2582AE2658}" dt="2021-10-02T00:02:38.748" v="1193" actId="571"/>
          <ac:spMkLst>
            <pc:docMk/>
            <pc:sldMk cId="556535862" sldId="273"/>
            <ac:spMk id="83" creationId="{BBBCF7CE-F300-41A2-B905-AFF332B4FED7}"/>
          </ac:spMkLst>
        </pc:spChg>
        <pc:spChg chg="add del mod">
          <ac:chgData name="english teacher" userId="5b8b29796adee438" providerId="LiveId" clId="{79F4AB60-5D53-4AE0-A283-5F2582AE2658}" dt="2021-10-02T00:02:38.748" v="1193" actId="571"/>
          <ac:spMkLst>
            <pc:docMk/>
            <pc:sldMk cId="556535862" sldId="273"/>
            <ac:spMk id="84" creationId="{B7CC0B66-6B89-4D42-81D3-8288EB43D5F9}"/>
          </ac:spMkLst>
        </pc:spChg>
        <pc:spChg chg="add del mod">
          <ac:chgData name="english teacher" userId="5b8b29796adee438" providerId="LiveId" clId="{79F4AB60-5D53-4AE0-A283-5F2582AE2658}" dt="2021-10-02T00:02:38.748" v="1193" actId="571"/>
          <ac:spMkLst>
            <pc:docMk/>
            <pc:sldMk cId="556535862" sldId="273"/>
            <ac:spMk id="85" creationId="{8960904B-C9CE-483A-8777-EB4EC1118708}"/>
          </ac:spMkLst>
        </pc:spChg>
        <pc:spChg chg="add mod">
          <ac:chgData name="english teacher" userId="5b8b29796adee438" providerId="LiveId" clId="{79F4AB60-5D53-4AE0-A283-5F2582AE2658}" dt="2021-10-02T00:02:47.137" v="1197"/>
          <ac:spMkLst>
            <pc:docMk/>
            <pc:sldMk cId="556535862" sldId="273"/>
            <ac:spMk id="87" creationId="{28EEA180-A1D0-4A07-9361-341545326A77}"/>
          </ac:spMkLst>
        </pc:spChg>
        <pc:spChg chg="add mod">
          <ac:chgData name="english teacher" userId="5b8b29796adee438" providerId="LiveId" clId="{79F4AB60-5D53-4AE0-A283-5F2582AE2658}" dt="2021-10-02T00:02:47.137" v="1197"/>
          <ac:spMkLst>
            <pc:docMk/>
            <pc:sldMk cId="556535862" sldId="273"/>
            <ac:spMk id="88" creationId="{02E51590-801C-4B21-AB3E-49F1A2CA9FA7}"/>
          </ac:spMkLst>
        </pc:spChg>
        <pc:spChg chg="add mod">
          <ac:chgData name="english teacher" userId="5b8b29796adee438" providerId="LiveId" clId="{79F4AB60-5D53-4AE0-A283-5F2582AE2658}" dt="2021-10-02T00:02:47.137" v="1197"/>
          <ac:spMkLst>
            <pc:docMk/>
            <pc:sldMk cId="556535862" sldId="273"/>
            <ac:spMk id="89" creationId="{41197C85-9F5E-4FD5-B190-F4BF30A9F930}"/>
          </ac:spMkLst>
        </pc:spChg>
        <pc:spChg chg="add mod">
          <ac:chgData name="english teacher" userId="5b8b29796adee438" providerId="LiveId" clId="{79F4AB60-5D53-4AE0-A283-5F2582AE2658}" dt="2021-10-02T00:02:47.137" v="1197"/>
          <ac:spMkLst>
            <pc:docMk/>
            <pc:sldMk cId="556535862" sldId="273"/>
            <ac:spMk id="90" creationId="{93DBA027-1FC8-4CC1-AA05-8881CB427948}"/>
          </ac:spMkLst>
        </pc:spChg>
        <pc:spChg chg="add mod">
          <ac:chgData name="english teacher" userId="5b8b29796adee438" providerId="LiveId" clId="{79F4AB60-5D53-4AE0-A283-5F2582AE2658}" dt="2021-10-02T00:02:47.137" v="1197"/>
          <ac:spMkLst>
            <pc:docMk/>
            <pc:sldMk cId="556535862" sldId="273"/>
            <ac:spMk id="91" creationId="{7EF3A6FB-CED6-44CB-8BBE-0F22BF9C8250}"/>
          </ac:spMkLst>
        </pc:spChg>
        <pc:spChg chg="add mod">
          <ac:chgData name="english teacher" userId="5b8b29796adee438" providerId="LiveId" clId="{79F4AB60-5D53-4AE0-A283-5F2582AE2658}" dt="2021-10-02T00:02:47.137" v="1197"/>
          <ac:spMkLst>
            <pc:docMk/>
            <pc:sldMk cId="556535862" sldId="273"/>
            <ac:spMk id="92" creationId="{0673F6F1-A94B-485A-91BB-32A2BB328EC6}"/>
          </ac:spMkLst>
        </pc:spChg>
        <pc:spChg chg="add mod">
          <ac:chgData name="english teacher" userId="5b8b29796adee438" providerId="LiveId" clId="{79F4AB60-5D53-4AE0-A283-5F2582AE2658}" dt="2021-10-02T00:02:47.137" v="1197"/>
          <ac:spMkLst>
            <pc:docMk/>
            <pc:sldMk cId="556535862" sldId="273"/>
            <ac:spMk id="93" creationId="{CB7BA9BC-5067-4660-80E5-2E5E139756C5}"/>
          </ac:spMkLst>
        </pc:spChg>
        <pc:spChg chg="add mod">
          <ac:chgData name="english teacher" userId="5b8b29796adee438" providerId="LiveId" clId="{79F4AB60-5D53-4AE0-A283-5F2582AE2658}" dt="2021-10-02T00:02:47.137" v="1197"/>
          <ac:spMkLst>
            <pc:docMk/>
            <pc:sldMk cId="556535862" sldId="273"/>
            <ac:spMk id="94" creationId="{FF9A5449-7C35-4806-8D5E-0675C9CA1B7E}"/>
          </ac:spMkLst>
        </pc:spChg>
        <pc:spChg chg="add mod">
          <ac:chgData name="english teacher" userId="5b8b29796adee438" providerId="LiveId" clId="{79F4AB60-5D53-4AE0-A283-5F2582AE2658}" dt="2021-10-02T00:02:47.137" v="1197"/>
          <ac:spMkLst>
            <pc:docMk/>
            <pc:sldMk cId="556535862" sldId="273"/>
            <ac:spMk id="95" creationId="{D1610A4F-F211-4FF1-A058-FD6E6E0CADA2}"/>
          </ac:spMkLst>
        </pc:spChg>
        <pc:spChg chg="add mod">
          <ac:chgData name="english teacher" userId="5b8b29796adee438" providerId="LiveId" clId="{79F4AB60-5D53-4AE0-A283-5F2582AE2658}" dt="2021-10-02T00:02:47.137" v="1197"/>
          <ac:spMkLst>
            <pc:docMk/>
            <pc:sldMk cId="556535862" sldId="273"/>
            <ac:spMk id="96" creationId="{73AF5E45-A7A7-462F-A6E0-F3BF762C0ADE}"/>
          </ac:spMkLst>
        </pc:spChg>
        <pc:spChg chg="add mod">
          <ac:chgData name="english teacher" userId="5b8b29796adee438" providerId="LiveId" clId="{79F4AB60-5D53-4AE0-A283-5F2582AE2658}" dt="2021-10-02T00:02:47.137" v="1197"/>
          <ac:spMkLst>
            <pc:docMk/>
            <pc:sldMk cId="556535862" sldId="273"/>
            <ac:spMk id="97" creationId="{7E25D3F1-9F16-433B-9165-44C28A5CCB21}"/>
          </ac:spMkLst>
        </pc:spChg>
        <pc:spChg chg="add mod">
          <ac:chgData name="english teacher" userId="5b8b29796adee438" providerId="LiveId" clId="{79F4AB60-5D53-4AE0-A283-5F2582AE2658}" dt="2021-10-02T00:02:47.137" v="1197"/>
          <ac:spMkLst>
            <pc:docMk/>
            <pc:sldMk cId="556535862" sldId="273"/>
            <ac:spMk id="98" creationId="{E1E7FFD0-6794-419B-A720-CC2BF55198B1}"/>
          </ac:spMkLst>
        </pc:spChg>
        <pc:spChg chg="add mod">
          <ac:chgData name="english teacher" userId="5b8b29796adee438" providerId="LiveId" clId="{79F4AB60-5D53-4AE0-A283-5F2582AE2658}" dt="2021-10-02T00:02:47.137" v="1197"/>
          <ac:spMkLst>
            <pc:docMk/>
            <pc:sldMk cId="556535862" sldId="273"/>
            <ac:spMk id="99" creationId="{110B01EC-2E41-4D6A-A510-FE7F3033F084}"/>
          </ac:spMkLst>
        </pc:spChg>
        <pc:spChg chg="add mod">
          <ac:chgData name="english teacher" userId="5b8b29796adee438" providerId="LiveId" clId="{79F4AB60-5D53-4AE0-A283-5F2582AE2658}" dt="2021-10-02T00:02:47.137" v="1197"/>
          <ac:spMkLst>
            <pc:docMk/>
            <pc:sldMk cId="556535862" sldId="273"/>
            <ac:spMk id="100" creationId="{A55D1B28-6EAF-4679-A63A-3B0D52228D8D}"/>
          </ac:spMkLst>
        </pc:spChg>
        <pc:spChg chg="add mod">
          <ac:chgData name="english teacher" userId="5b8b29796adee438" providerId="LiveId" clId="{79F4AB60-5D53-4AE0-A283-5F2582AE2658}" dt="2021-10-02T00:02:47.137" v="1197"/>
          <ac:spMkLst>
            <pc:docMk/>
            <pc:sldMk cId="556535862" sldId="273"/>
            <ac:spMk id="101" creationId="{E345C245-E996-4E58-9290-429283DBE2EE}"/>
          </ac:spMkLst>
        </pc:spChg>
        <pc:spChg chg="add mod">
          <ac:chgData name="english teacher" userId="5b8b29796adee438" providerId="LiveId" clId="{79F4AB60-5D53-4AE0-A283-5F2582AE2658}" dt="2021-10-02T00:21:04.644" v="1340" actId="1076"/>
          <ac:spMkLst>
            <pc:docMk/>
            <pc:sldMk cId="556535862" sldId="273"/>
            <ac:spMk id="103" creationId="{28EEA180-A1D0-4A07-9361-341545326A77}"/>
          </ac:spMkLst>
        </pc:spChg>
        <pc:spChg chg="add del mod">
          <ac:chgData name="english teacher" userId="5b8b29796adee438" providerId="LiveId" clId="{79F4AB60-5D53-4AE0-A283-5F2582AE2658}" dt="2021-10-02T00:03:08.160" v="1199" actId="478"/>
          <ac:spMkLst>
            <pc:docMk/>
            <pc:sldMk cId="556535862" sldId="273"/>
            <ac:spMk id="104" creationId="{02E51590-801C-4B21-AB3E-49F1A2CA9FA7}"/>
          </ac:spMkLst>
        </pc:spChg>
        <pc:spChg chg="add del mod">
          <ac:chgData name="english teacher" userId="5b8b29796adee438" providerId="LiveId" clId="{79F4AB60-5D53-4AE0-A283-5F2582AE2658}" dt="2021-10-02T00:03:08.160" v="1199" actId="478"/>
          <ac:spMkLst>
            <pc:docMk/>
            <pc:sldMk cId="556535862" sldId="273"/>
            <ac:spMk id="105" creationId="{41197C85-9F5E-4FD5-B190-F4BF30A9F930}"/>
          </ac:spMkLst>
        </pc:spChg>
        <pc:spChg chg="add del mod">
          <ac:chgData name="english teacher" userId="5b8b29796adee438" providerId="LiveId" clId="{79F4AB60-5D53-4AE0-A283-5F2582AE2658}" dt="2021-10-02T00:03:08.160" v="1199" actId="478"/>
          <ac:spMkLst>
            <pc:docMk/>
            <pc:sldMk cId="556535862" sldId="273"/>
            <ac:spMk id="106" creationId="{93DBA027-1FC8-4CC1-AA05-8881CB427948}"/>
          </ac:spMkLst>
        </pc:spChg>
        <pc:spChg chg="add del mod">
          <ac:chgData name="english teacher" userId="5b8b29796adee438" providerId="LiveId" clId="{79F4AB60-5D53-4AE0-A283-5F2582AE2658}" dt="2021-10-02T00:03:08.160" v="1199" actId="478"/>
          <ac:spMkLst>
            <pc:docMk/>
            <pc:sldMk cId="556535862" sldId="273"/>
            <ac:spMk id="107" creationId="{7EF3A6FB-CED6-44CB-8BBE-0F22BF9C8250}"/>
          </ac:spMkLst>
        </pc:spChg>
        <pc:spChg chg="add del mod">
          <ac:chgData name="english teacher" userId="5b8b29796adee438" providerId="LiveId" clId="{79F4AB60-5D53-4AE0-A283-5F2582AE2658}" dt="2021-10-02T00:03:08.160" v="1199" actId="478"/>
          <ac:spMkLst>
            <pc:docMk/>
            <pc:sldMk cId="556535862" sldId="273"/>
            <ac:spMk id="108" creationId="{0673F6F1-A94B-485A-91BB-32A2BB328EC6}"/>
          </ac:spMkLst>
        </pc:spChg>
        <pc:spChg chg="add del mod">
          <ac:chgData name="english teacher" userId="5b8b29796adee438" providerId="LiveId" clId="{79F4AB60-5D53-4AE0-A283-5F2582AE2658}" dt="2021-10-02T00:03:08.160" v="1199" actId="478"/>
          <ac:spMkLst>
            <pc:docMk/>
            <pc:sldMk cId="556535862" sldId="273"/>
            <ac:spMk id="109" creationId="{CB7BA9BC-5067-4660-80E5-2E5E139756C5}"/>
          </ac:spMkLst>
        </pc:spChg>
        <pc:spChg chg="add del mod">
          <ac:chgData name="english teacher" userId="5b8b29796adee438" providerId="LiveId" clId="{79F4AB60-5D53-4AE0-A283-5F2582AE2658}" dt="2021-10-02T00:03:08.160" v="1199" actId="478"/>
          <ac:spMkLst>
            <pc:docMk/>
            <pc:sldMk cId="556535862" sldId="273"/>
            <ac:spMk id="110" creationId="{FF9A5449-7C35-4806-8D5E-0675C9CA1B7E}"/>
          </ac:spMkLst>
        </pc:spChg>
        <pc:spChg chg="add del mod">
          <ac:chgData name="english teacher" userId="5b8b29796adee438" providerId="LiveId" clId="{79F4AB60-5D53-4AE0-A283-5F2582AE2658}" dt="2021-10-02T00:03:08.160" v="1199" actId="478"/>
          <ac:spMkLst>
            <pc:docMk/>
            <pc:sldMk cId="556535862" sldId="273"/>
            <ac:spMk id="111" creationId="{D1610A4F-F211-4FF1-A058-FD6E6E0CADA2}"/>
          </ac:spMkLst>
        </pc:spChg>
        <pc:spChg chg="add del mod">
          <ac:chgData name="english teacher" userId="5b8b29796adee438" providerId="LiveId" clId="{79F4AB60-5D53-4AE0-A283-5F2582AE2658}" dt="2021-10-02T00:03:08.160" v="1199" actId="478"/>
          <ac:spMkLst>
            <pc:docMk/>
            <pc:sldMk cId="556535862" sldId="273"/>
            <ac:spMk id="112" creationId="{73AF5E45-A7A7-462F-A6E0-F3BF762C0ADE}"/>
          </ac:spMkLst>
        </pc:spChg>
        <pc:spChg chg="add del mod">
          <ac:chgData name="english teacher" userId="5b8b29796adee438" providerId="LiveId" clId="{79F4AB60-5D53-4AE0-A283-5F2582AE2658}" dt="2021-10-02T00:03:08.160" v="1199" actId="478"/>
          <ac:spMkLst>
            <pc:docMk/>
            <pc:sldMk cId="556535862" sldId="273"/>
            <ac:spMk id="113" creationId="{7E25D3F1-9F16-433B-9165-44C28A5CCB21}"/>
          </ac:spMkLst>
        </pc:spChg>
        <pc:spChg chg="add del mod">
          <ac:chgData name="english teacher" userId="5b8b29796adee438" providerId="LiveId" clId="{79F4AB60-5D53-4AE0-A283-5F2582AE2658}" dt="2021-10-02T00:03:08.160" v="1199" actId="478"/>
          <ac:spMkLst>
            <pc:docMk/>
            <pc:sldMk cId="556535862" sldId="273"/>
            <ac:spMk id="114" creationId="{E1E7FFD0-6794-419B-A720-CC2BF55198B1}"/>
          </ac:spMkLst>
        </pc:spChg>
        <pc:spChg chg="add del mod">
          <ac:chgData name="english teacher" userId="5b8b29796adee438" providerId="LiveId" clId="{79F4AB60-5D53-4AE0-A283-5F2582AE2658}" dt="2021-10-02T00:03:08.160" v="1199" actId="478"/>
          <ac:spMkLst>
            <pc:docMk/>
            <pc:sldMk cId="556535862" sldId="273"/>
            <ac:spMk id="115" creationId="{110B01EC-2E41-4D6A-A510-FE7F3033F084}"/>
          </ac:spMkLst>
        </pc:spChg>
        <pc:spChg chg="add del mod">
          <ac:chgData name="english teacher" userId="5b8b29796adee438" providerId="LiveId" clId="{79F4AB60-5D53-4AE0-A283-5F2582AE2658}" dt="2021-10-02T00:03:08.160" v="1199" actId="478"/>
          <ac:spMkLst>
            <pc:docMk/>
            <pc:sldMk cId="556535862" sldId="273"/>
            <ac:spMk id="116" creationId="{A55D1B28-6EAF-4679-A63A-3B0D52228D8D}"/>
          </ac:spMkLst>
        </pc:spChg>
        <pc:spChg chg="add mod">
          <ac:chgData name="english teacher" userId="5b8b29796adee438" providerId="LiveId" clId="{79F4AB60-5D53-4AE0-A283-5F2582AE2658}" dt="2021-10-02T00:34:14.604" v="1434" actId="1076"/>
          <ac:spMkLst>
            <pc:docMk/>
            <pc:sldMk cId="556535862" sldId="273"/>
            <ac:spMk id="117" creationId="{E345C245-E996-4E58-9290-429283DBE2EE}"/>
          </ac:spMkLst>
        </pc:spChg>
        <pc:spChg chg="add mod">
          <ac:chgData name="english teacher" userId="5b8b29796adee438" providerId="LiveId" clId="{79F4AB60-5D53-4AE0-A283-5F2582AE2658}" dt="2021-10-02T00:27:39.747" v="1360" actId="20577"/>
          <ac:spMkLst>
            <pc:docMk/>
            <pc:sldMk cId="556535862" sldId="273"/>
            <ac:spMk id="118" creationId="{57CE2AA7-D5D6-4F50-AFBB-A00142846350}"/>
          </ac:spMkLst>
        </pc:spChg>
        <pc:picChg chg="mod">
          <ac:chgData name="english teacher" userId="5b8b29796adee438" providerId="LiveId" clId="{79F4AB60-5D53-4AE0-A283-5F2582AE2658}" dt="2021-10-02T00:02:19.907" v="1184" actId="1076"/>
          <ac:picMkLst>
            <pc:docMk/>
            <pc:sldMk cId="556535862" sldId="273"/>
            <ac:picMk id="3" creationId="{E7DF7AED-A453-4074-AC83-7325C41A463F}"/>
          </ac:picMkLst>
        </pc:picChg>
        <pc:picChg chg="add mod">
          <ac:chgData name="english teacher" userId="5b8b29796adee438" providerId="LiveId" clId="{79F4AB60-5D53-4AE0-A283-5F2582AE2658}" dt="2021-10-02T00:27:14.738" v="1352" actId="14100"/>
          <ac:picMkLst>
            <pc:docMk/>
            <pc:sldMk cId="556535862" sldId="273"/>
            <ac:picMk id="15" creationId="{0A1433E9-0DD4-4143-9755-0CED51CAED35}"/>
          </ac:picMkLst>
        </pc:picChg>
        <pc:picChg chg="add mod">
          <ac:chgData name="english teacher" userId="5b8b29796adee438" providerId="LiveId" clId="{79F4AB60-5D53-4AE0-A283-5F2582AE2658}" dt="2021-10-02T00:02:40.187" v="1195"/>
          <ac:picMkLst>
            <pc:docMk/>
            <pc:sldMk cId="556535862" sldId="273"/>
            <ac:picMk id="51" creationId="{5CBA7EA2-CB4B-43DF-810C-9B115B483E37}"/>
          </ac:picMkLst>
        </pc:picChg>
        <pc:picChg chg="add del mod">
          <ac:chgData name="english teacher" userId="5b8b29796adee438" providerId="LiveId" clId="{79F4AB60-5D53-4AE0-A283-5F2582AE2658}" dt="2021-10-01T23:59:46.703" v="1136" actId="478"/>
          <ac:picMkLst>
            <pc:docMk/>
            <pc:sldMk cId="556535862" sldId="273"/>
            <ac:picMk id="52" creationId="{47D2632A-854A-4E63-85C9-7C9BD9F92A9B}"/>
          </ac:picMkLst>
        </pc:picChg>
        <pc:picChg chg="del mod">
          <ac:chgData name="english teacher" userId="5b8b29796adee438" providerId="LiveId" clId="{79F4AB60-5D53-4AE0-A283-5F2582AE2658}" dt="2021-10-01T22:43:32.517" v="443" actId="478"/>
          <ac:picMkLst>
            <pc:docMk/>
            <pc:sldMk cId="556535862" sldId="273"/>
            <ac:picMk id="53" creationId="{CBF55015-9390-44C1-98C1-4D644AC0A277}"/>
          </ac:picMkLst>
        </pc:picChg>
        <pc:picChg chg="add del mod">
          <ac:chgData name="english teacher" userId="5b8b29796adee438" providerId="LiveId" clId="{79F4AB60-5D53-4AE0-A283-5F2582AE2658}" dt="2021-10-01T23:59:48.173" v="1137" actId="478"/>
          <ac:picMkLst>
            <pc:docMk/>
            <pc:sldMk cId="556535862" sldId="273"/>
            <ac:picMk id="59" creationId="{63F2C404-F945-4962-ABFA-0025E0FD731D}"/>
          </ac:picMkLst>
        </pc:picChg>
        <pc:picChg chg="add del mod">
          <ac:chgData name="english teacher" userId="5b8b29796adee438" providerId="LiveId" clId="{79F4AB60-5D53-4AE0-A283-5F2582AE2658}" dt="2021-10-01T23:59:51.680" v="1139" actId="478"/>
          <ac:picMkLst>
            <pc:docMk/>
            <pc:sldMk cId="556535862" sldId="273"/>
            <ac:picMk id="65" creationId="{D034701F-21E0-4399-A938-8CCE0B88D2CE}"/>
          </ac:picMkLst>
        </pc:picChg>
        <pc:picChg chg="add mod">
          <ac:chgData name="english teacher" userId="5b8b29796adee438" providerId="LiveId" clId="{79F4AB60-5D53-4AE0-A283-5F2582AE2658}" dt="2021-10-02T00:02:47.137" v="1197"/>
          <ac:picMkLst>
            <pc:docMk/>
            <pc:sldMk cId="556535862" sldId="273"/>
            <ac:picMk id="86" creationId="{5CBA7EA2-CB4B-43DF-810C-9B115B483E37}"/>
          </ac:picMkLst>
        </pc:picChg>
        <pc:picChg chg="add mod">
          <ac:chgData name="english teacher" userId="5b8b29796adee438" providerId="LiveId" clId="{79F4AB60-5D53-4AE0-A283-5F2582AE2658}" dt="2021-10-02T00:27:18.361" v="1353" actId="1076"/>
          <ac:picMkLst>
            <pc:docMk/>
            <pc:sldMk cId="556535862" sldId="273"/>
            <ac:picMk id="102" creationId="{5CBA7EA2-CB4B-43DF-810C-9B115B483E37}"/>
          </ac:picMkLst>
        </pc:picChg>
        <pc:picChg chg="add mod">
          <ac:chgData name="english teacher" userId="5b8b29796adee438" providerId="LiveId" clId="{79F4AB60-5D53-4AE0-A283-5F2582AE2658}" dt="2021-10-02T00:27:24.367" v="1355" actId="1076"/>
          <ac:picMkLst>
            <pc:docMk/>
            <pc:sldMk cId="556535862" sldId="273"/>
            <ac:picMk id="119" creationId="{C4C73718-4208-487A-A034-9892A03C6855}"/>
          </ac:picMkLst>
        </pc:picChg>
        <pc:picChg chg="add mod">
          <ac:chgData name="english teacher" userId="5b8b29796adee438" providerId="LiveId" clId="{79F4AB60-5D53-4AE0-A283-5F2582AE2658}" dt="2021-10-02T00:28:00.781" v="1369" actId="1076"/>
          <ac:picMkLst>
            <pc:docMk/>
            <pc:sldMk cId="556535862" sldId="273"/>
            <ac:picMk id="120" creationId="{FA4C661B-2F68-42E3-B824-C74087BB2D69}"/>
          </ac:picMkLst>
        </pc:picChg>
        <pc:picChg chg="mod">
          <ac:chgData name="english teacher" userId="5b8b29796adee438" providerId="LiveId" clId="{79F4AB60-5D53-4AE0-A283-5F2582AE2658}" dt="2021-10-02T00:27:42.036" v="1361" actId="1076"/>
          <ac:picMkLst>
            <pc:docMk/>
            <pc:sldMk cId="556535862" sldId="273"/>
            <ac:picMk id="3074" creationId="{1E0C1775-178C-44AE-9C43-7E74D20C94E8}"/>
          </ac:picMkLst>
        </pc:picChg>
      </pc:sldChg>
      <pc:sldChg chg="addSp delSp modSp mod delAnim modAnim">
        <pc:chgData name="english teacher" userId="5b8b29796adee438" providerId="LiveId" clId="{79F4AB60-5D53-4AE0-A283-5F2582AE2658}" dt="2021-10-02T00:48:00.126" v="1929" actId="20577"/>
        <pc:sldMkLst>
          <pc:docMk/>
          <pc:sldMk cId="3774495109" sldId="274"/>
        </pc:sldMkLst>
        <pc:spChg chg="mod">
          <ac:chgData name="english teacher" userId="5b8b29796adee438" providerId="LiveId" clId="{79F4AB60-5D53-4AE0-A283-5F2582AE2658}" dt="2021-10-01T22:04:30.290" v="22"/>
          <ac:spMkLst>
            <pc:docMk/>
            <pc:sldMk cId="3774495109" sldId="274"/>
            <ac:spMk id="20" creationId="{626366CB-2C5E-4AB1-98E7-8E5A3ECE7272}"/>
          </ac:spMkLst>
        </pc:spChg>
        <pc:spChg chg="mod">
          <ac:chgData name="english teacher" userId="5b8b29796adee438" providerId="LiveId" clId="{79F4AB60-5D53-4AE0-A283-5F2582AE2658}" dt="2021-10-02T00:48:00.126" v="1929" actId="20577"/>
          <ac:spMkLst>
            <pc:docMk/>
            <pc:sldMk cId="3774495109" sldId="274"/>
            <ac:spMk id="21" creationId="{298098B5-CC80-40F8-9C65-3895ABABFC5B}"/>
          </ac:spMkLst>
        </pc:spChg>
        <pc:spChg chg="mod">
          <ac:chgData name="english teacher" userId="5b8b29796adee438" providerId="LiveId" clId="{79F4AB60-5D53-4AE0-A283-5F2582AE2658}" dt="2021-10-01T22:28:26.794" v="299"/>
          <ac:spMkLst>
            <pc:docMk/>
            <pc:sldMk cId="3774495109" sldId="274"/>
            <ac:spMk id="22" creationId="{BA4D16DD-D3FC-4DD5-BEAE-EFB52AEA35B6}"/>
          </ac:spMkLst>
        </pc:spChg>
        <pc:spChg chg="mod">
          <ac:chgData name="english teacher" userId="5b8b29796adee438" providerId="LiveId" clId="{79F4AB60-5D53-4AE0-A283-5F2582AE2658}" dt="2021-10-01T22:44:00.718" v="450"/>
          <ac:spMkLst>
            <pc:docMk/>
            <pc:sldMk cId="3774495109" sldId="274"/>
            <ac:spMk id="23" creationId="{DC8FFD2F-6410-4A10-9D8A-9235209AE7A2}"/>
          </ac:spMkLst>
        </pc:spChg>
        <pc:spChg chg="mod">
          <ac:chgData name="english teacher" userId="5b8b29796adee438" providerId="LiveId" clId="{79F4AB60-5D53-4AE0-A283-5F2582AE2658}" dt="2021-10-01T22:58:14.578" v="528"/>
          <ac:spMkLst>
            <pc:docMk/>
            <pc:sldMk cId="3774495109" sldId="274"/>
            <ac:spMk id="26" creationId="{084E50CF-F830-4809-B5D9-4B1A27435F6C}"/>
          </ac:spMkLst>
        </pc:spChg>
        <pc:spChg chg="mod">
          <ac:chgData name="english teacher" userId="5b8b29796adee438" providerId="LiveId" clId="{79F4AB60-5D53-4AE0-A283-5F2582AE2658}" dt="2021-10-01T22:55:25.753" v="522"/>
          <ac:spMkLst>
            <pc:docMk/>
            <pc:sldMk cId="3774495109" sldId="274"/>
            <ac:spMk id="27" creationId="{5F747CE5-4427-401D-826B-30E236D02C30}"/>
          </ac:spMkLst>
        </pc:spChg>
        <pc:spChg chg="del">
          <ac:chgData name="english teacher" userId="5b8b29796adee438" providerId="LiveId" clId="{79F4AB60-5D53-4AE0-A283-5F2582AE2658}" dt="2021-10-01T22:44:10.488" v="453" actId="478"/>
          <ac:spMkLst>
            <pc:docMk/>
            <pc:sldMk cId="3774495109" sldId="274"/>
            <ac:spMk id="51" creationId="{76394B38-A5FD-407E-AE66-58100835B8AB}"/>
          </ac:spMkLst>
        </pc:spChg>
        <pc:spChg chg="add mod">
          <ac:chgData name="english teacher" userId="5b8b29796adee438" providerId="LiveId" clId="{79F4AB60-5D53-4AE0-A283-5F2582AE2658}" dt="2021-10-02T00:28:27.520" v="1376" actId="1076"/>
          <ac:spMkLst>
            <pc:docMk/>
            <pc:sldMk cId="3774495109" sldId="274"/>
            <ac:spMk id="51" creationId="{E345C245-E996-4E58-9290-429283DBE2EE}"/>
          </ac:spMkLst>
        </pc:spChg>
        <pc:spChg chg="del">
          <ac:chgData name="english teacher" userId="5b8b29796adee438" providerId="LiveId" clId="{79F4AB60-5D53-4AE0-A283-5F2582AE2658}" dt="2021-10-01T22:44:07.780" v="452" actId="478"/>
          <ac:spMkLst>
            <pc:docMk/>
            <pc:sldMk cId="3774495109" sldId="274"/>
            <ac:spMk id="52" creationId="{6BDDA4BD-4297-4B1D-B967-DA707E2DBC72}"/>
          </ac:spMkLst>
        </pc:spChg>
        <pc:spChg chg="add mod">
          <ac:chgData name="english teacher" userId="5b8b29796adee438" providerId="LiveId" clId="{79F4AB60-5D53-4AE0-A283-5F2582AE2658}" dt="2021-10-02T00:17:56.677" v="1308" actId="14100"/>
          <ac:spMkLst>
            <pc:docMk/>
            <pc:sldMk cId="3774495109" sldId="274"/>
            <ac:spMk id="53" creationId="{3440E13D-5F68-43F2-B4CB-D90C4CC1CD91}"/>
          </ac:spMkLst>
        </pc:spChg>
        <pc:spChg chg="add del mod">
          <ac:chgData name="english teacher" userId="5b8b29796adee438" providerId="LiveId" clId="{79F4AB60-5D53-4AE0-A283-5F2582AE2658}" dt="2021-10-01T23:21:08.590" v="803" actId="478"/>
          <ac:spMkLst>
            <pc:docMk/>
            <pc:sldMk cId="3774495109" sldId="274"/>
            <ac:spMk id="57" creationId="{E56C08D8-9625-40A3-BDCD-40185004D532}"/>
          </ac:spMkLst>
        </pc:spChg>
        <pc:spChg chg="add del mod">
          <ac:chgData name="english teacher" userId="5b8b29796adee438" providerId="LiveId" clId="{79F4AB60-5D53-4AE0-A283-5F2582AE2658}" dt="2021-10-02T00:00:05.512" v="1141" actId="478"/>
          <ac:spMkLst>
            <pc:docMk/>
            <pc:sldMk cId="3774495109" sldId="274"/>
            <ac:spMk id="58" creationId="{313C7531-8FF4-4680-9B5A-9F3432941F33}"/>
          </ac:spMkLst>
        </pc:spChg>
        <pc:spChg chg="add del mod">
          <ac:chgData name="english teacher" userId="5b8b29796adee438" providerId="LiveId" clId="{79F4AB60-5D53-4AE0-A283-5F2582AE2658}" dt="2021-10-02T00:00:10.694" v="1143" actId="478"/>
          <ac:spMkLst>
            <pc:docMk/>
            <pc:sldMk cId="3774495109" sldId="274"/>
            <ac:spMk id="59" creationId="{075E4F35-E7A4-427A-A4F1-CEE5CC40815F}"/>
          </ac:spMkLst>
        </pc:spChg>
        <pc:spChg chg="add mod">
          <ac:chgData name="english teacher" userId="5b8b29796adee438" providerId="LiveId" clId="{79F4AB60-5D53-4AE0-A283-5F2582AE2658}" dt="2021-10-01T23:29:37.590" v="844" actId="571"/>
          <ac:spMkLst>
            <pc:docMk/>
            <pc:sldMk cId="3774495109" sldId="274"/>
            <ac:spMk id="61" creationId="{C82E4C6E-0E74-40A6-9314-32DE89194E58}"/>
          </ac:spMkLst>
        </pc:spChg>
        <pc:spChg chg="add mod">
          <ac:chgData name="english teacher" userId="5b8b29796adee438" providerId="LiveId" clId="{79F4AB60-5D53-4AE0-A283-5F2582AE2658}" dt="2021-10-01T23:29:37.590" v="844" actId="571"/>
          <ac:spMkLst>
            <pc:docMk/>
            <pc:sldMk cId="3774495109" sldId="274"/>
            <ac:spMk id="62" creationId="{4E2ACFA3-8925-4974-8295-4DC2D6ACF6FF}"/>
          </ac:spMkLst>
        </pc:spChg>
        <pc:picChg chg="mod">
          <ac:chgData name="english teacher" userId="5b8b29796adee438" providerId="LiveId" clId="{79F4AB60-5D53-4AE0-A283-5F2582AE2658}" dt="2021-10-02T00:18:35.952" v="1318" actId="1076"/>
          <ac:picMkLst>
            <pc:docMk/>
            <pc:sldMk cId="3774495109" sldId="274"/>
            <ac:picMk id="3" creationId="{E7DF7AED-A453-4074-AC83-7325C41A463F}"/>
          </ac:picMkLst>
        </pc:picChg>
        <pc:picChg chg="add mod">
          <ac:chgData name="english teacher" userId="5b8b29796adee438" providerId="LiveId" clId="{79F4AB60-5D53-4AE0-A283-5F2582AE2658}" dt="2021-10-02T00:17:31.719" v="1305" actId="1076"/>
          <ac:picMkLst>
            <pc:docMk/>
            <pc:sldMk cId="3774495109" sldId="274"/>
            <ac:picMk id="15" creationId="{622F8F8D-FF22-4CD2-A97E-AB0F8003E9AA}"/>
          </ac:picMkLst>
        </pc:picChg>
        <pc:picChg chg="add mod ord">
          <ac:chgData name="english teacher" userId="5b8b29796adee438" providerId="LiveId" clId="{79F4AB60-5D53-4AE0-A283-5F2582AE2658}" dt="2021-10-02T00:18:20.246" v="1315" actId="14100"/>
          <ac:picMkLst>
            <pc:docMk/>
            <pc:sldMk cId="3774495109" sldId="274"/>
            <ac:picMk id="52" creationId="{A8AC4AA3-14BD-4BD0-A5C8-EBC842AA790E}"/>
          </ac:picMkLst>
        </pc:picChg>
        <pc:picChg chg="del">
          <ac:chgData name="english teacher" userId="5b8b29796adee438" providerId="LiveId" clId="{79F4AB60-5D53-4AE0-A283-5F2582AE2658}" dt="2021-10-01T22:44:02.572" v="451" actId="478"/>
          <ac:picMkLst>
            <pc:docMk/>
            <pc:sldMk cId="3774495109" sldId="274"/>
            <ac:picMk id="53" creationId="{A79715E7-A3D0-44AE-B6B9-D24EA74FD725}"/>
          </ac:picMkLst>
        </pc:picChg>
        <pc:picChg chg="add mod">
          <ac:chgData name="english teacher" userId="5b8b29796adee438" providerId="LiveId" clId="{79F4AB60-5D53-4AE0-A283-5F2582AE2658}" dt="2021-10-02T00:28:23.180" v="1375" actId="1076"/>
          <ac:picMkLst>
            <pc:docMk/>
            <pc:sldMk cId="3774495109" sldId="274"/>
            <ac:picMk id="54" creationId="{99E4E546-67B4-4B58-885F-8AA99B79034A}"/>
          </ac:picMkLst>
        </pc:picChg>
        <pc:picChg chg="del">
          <ac:chgData name="english teacher" userId="5b8b29796adee438" providerId="LiveId" clId="{79F4AB60-5D53-4AE0-A283-5F2582AE2658}" dt="2021-10-01T23:15:47.151" v="680" actId="478"/>
          <ac:picMkLst>
            <pc:docMk/>
            <pc:sldMk cId="3774495109" sldId="274"/>
            <ac:picMk id="54" creationId="{F8D6CC35-A316-4981-AC89-49314E827591}"/>
          </ac:picMkLst>
        </pc:picChg>
        <pc:picChg chg="add del mod">
          <ac:chgData name="english teacher" userId="5b8b29796adee438" providerId="LiveId" clId="{79F4AB60-5D53-4AE0-A283-5F2582AE2658}" dt="2021-10-02T00:00:13.462" v="1146" actId="478"/>
          <ac:picMkLst>
            <pc:docMk/>
            <pc:sldMk cId="3774495109" sldId="274"/>
            <ac:picMk id="55" creationId="{19F4D12D-BE2D-4975-8076-866F11A7C1F4}"/>
          </ac:picMkLst>
        </pc:picChg>
        <pc:picChg chg="add del mod">
          <ac:chgData name="english teacher" userId="5b8b29796adee438" providerId="LiveId" clId="{79F4AB60-5D53-4AE0-A283-5F2582AE2658}" dt="2021-10-02T00:00:12.076" v="1144" actId="478"/>
          <ac:picMkLst>
            <pc:docMk/>
            <pc:sldMk cId="3774495109" sldId="274"/>
            <ac:picMk id="56" creationId="{8B37B546-33AD-431F-BB20-C429BF803F73}"/>
          </ac:picMkLst>
        </pc:picChg>
        <pc:picChg chg="add del mod">
          <ac:chgData name="english teacher" userId="5b8b29796adee438" providerId="LiveId" clId="{79F4AB60-5D53-4AE0-A283-5F2582AE2658}" dt="2021-10-02T00:00:14.804" v="1147" actId="478"/>
          <ac:picMkLst>
            <pc:docMk/>
            <pc:sldMk cId="3774495109" sldId="274"/>
            <ac:picMk id="60" creationId="{A80FB57B-8290-4FE8-A30E-097EC36526E5}"/>
          </ac:picMkLst>
        </pc:picChg>
        <pc:picChg chg="mod">
          <ac:chgData name="english teacher" userId="5b8b29796adee438" providerId="LiveId" clId="{79F4AB60-5D53-4AE0-A283-5F2582AE2658}" dt="2021-10-01T23:18:48.973" v="786" actId="1076"/>
          <ac:picMkLst>
            <pc:docMk/>
            <pc:sldMk cId="3774495109" sldId="274"/>
            <ac:picMk id="3074" creationId="{1E0C1775-178C-44AE-9C43-7E74D20C94E8}"/>
          </ac:picMkLst>
        </pc:picChg>
      </pc:sldChg>
      <pc:sldChg chg="addSp delSp modSp mod delAnim modAnim">
        <pc:chgData name="english teacher" userId="5b8b29796adee438" providerId="LiveId" clId="{79F4AB60-5D53-4AE0-A283-5F2582AE2658}" dt="2021-10-02T00:48:05.348" v="1931" actId="20577"/>
        <pc:sldMkLst>
          <pc:docMk/>
          <pc:sldMk cId="435241775" sldId="275"/>
        </pc:sldMkLst>
        <pc:spChg chg="mod">
          <ac:chgData name="english teacher" userId="5b8b29796adee438" providerId="LiveId" clId="{79F4AB60-5D53-4AE0-A283-5F2582AE2658}" dt="2021-10-01T22:04:39.645" v="23"/>
          <ac:spMkLst>
            <pc:docMk/>
            <pc:sldMk cId="435241775" sldId="275"/>
            <ac:spMk id="20" creationId="{626366CB-2C5E-4AB1-98E7-8E5A3ECE7272}"/>
          </ac:spMkLst>
        </pc:spChg>
        <pc:spChg chg="mod">
          <ac:chgData name="english teacher" userId="5b8b29796adee438" providerId="LiveId" clId="{79F4AB60-5D53-4AE0-A283-5F2582AE2658}" dt="2021-10-02T00:48:05.348" v="1931" actId="20577"/>
          <ac:spMkLst>
            <pc:docMk/>
            <pc:sldMk cId="435241775" sldId="275"/>
            <ac:spMk id="21" creationId="{298098B5-CC80-40F8-9C65-3895ABABFC5B}"/>
          </ac:spMkLst>
        </pc:spChg>
        <pc:spChg chg="mod">
          <ac:chgData name="english teacher" userId="5b8b29796adee438" providerId="LiveId" clId="{79F4AB60-5D53-4AE0-A283-5F2582AE2658}" dt="2021-10-01T22:28:33.679" v="300"/>
          <ac:spMkLst>
            <pc:docMk/>
            <pc:sldMk cId="435241775" sldId="275"/>
            <ac:spMk id="22" creationId="{BA4D16DD-D3FC-4DD5-BEAE-EFB52AEA35B6}"/>
          </ac:spMkLst>
        </pc:spChg>
        <pc:spChg chg="mod">
          <ac:chgData name="english teacher" userId="5b8b29796adee438" providerId="LiveId" clId="{79F4AB60-5D53-4AE0-A283-5F2582AE2658}" dt="2021-10-01T22:43:53.265" v="449"/>
          <ac:spMkLst>
            <pc:docMk/>
            <pc:sldMk cId="435241775" sldId="275"/>
            <ac:spMk id="23" creationId="{DC8FFD2F-6410-4A10-9D8A-9235209AE7A2}"/>
          </ac:spMkLst>
        </pc:spChg>
        <pc:spChg chg="mod">
          <ac:chgData name="english teacher" userId="5b8b29796adee438" providerId="LiveId" clId="{79F4AB60-5D53-4AE0-A283-5F2582AE2658}" dt="2021-10-01T22:57:41.038" v="527"/>
          <ac:spMkLst>
            <pc:docMk/>
            <pc:sldMk cId="435241775" sldId="275"/>
            <ac:spMk id="26" creationId="{084E50CF-F830-4809-B5D9-4B1A27435F6C}"/>
          </ac:spMkLst>
        </pc:spChg>
        <pc:spChg chg="mod">
          <ac:chgData name="english teacher" userId="5b8b29796adee438" providerId="LiveId" clId="{79F4AB60-5D53-4AE0-A283-5F2582AE2658}" dt="2021-10-01T22:55:35.507" v="523"/>
          <ac:spMkLst>
            <pc:docMk/>
            <pc:sldMk cId="435241775" sldId="275"/>
            <ac:spMk id="27" creationId="{5F747CE5-4427-401D-826B-30E236D02C30}"/>
          </ac:spMkLst>
        </pc:spChg>
        <pc:spChg chg="add del mod">
          <ac:chgData name="english teacher" userId="5b8b29796adee438" providerId="LiveId" clId="{79F4AB60-5D53-4AE0-A283-5F2582AE2658}" dt="2021-10-02T00:00:25.713" v="1152" actId="478"/>
          <ac:spMkLst>
            <pc:docMk/>
            <pc:sldMk cId="435241775" sldId="275"/>
            <ac:spMk id="52" creationId="{0BA42BC6-7440-4A62-8209-219D524638CC}"/>
          </ac:spMkLst>
        </pc:spChg>
        <pc:spChg chg="add del mod">
          <ac:chgData name="english teacher" userId="5b8b29796adee438" providerId="LiveId" clId="{79F4AB60-5D53-4AE0-A283-5F2582AE2658}" dt="2021-10-02T00:00:20.563" v="1149" actId="478"/>
          <ac:spMkLst>
            <pc:docMk/>
            <pc:sldMk cId="435241775" sldId="275"/>
            <ac:spMk id="53" creationId="{76D2F40A-748E-499F-A63E-51F49FCED613}"/>
          </ac:spMkLst>
        </pc:spChg>
        <pc:spChg chg="add mod">
          <ac:chgData name="english teacher" userId="5b8b29796adee438" providerId="LiveId" clId="{79F4AB60-5D53-4AE0-A283-5F2582AE2658}" dt="2021-10-02T00:29:29.488" v="1389" actId="1076"/>
          <ac:spMkLst>
            <pc:docMk/>
            <pc:sldMk cId="435241775" sldId="275"/>
            <ac:spMk id="55" creationId="{E0ABF655-FEF2-4032-9378-4C3FA1BEF60B}"/>
          </ac:spMkLst>
        </pc:spChg>
        <pc:spChg chg="add mod">
          <ac:chgData name="english teacher" userId="5b8b29796adee438" providerId="LiveId" clId="{79F4AB60-5D53-4AE0-A283-5F2582AE2658}" dt="2021-10-02T00:29:20.930" v="1386" actId="1076"/>
          <ac:spMkLst>
            <pc:docMk/>
            <pc:sldMk cId="435241775" sldId="275"/>
            <ac:spMk id="56" creationId="{52D99972-7E1C-4A1C-B33A-ADE86F301F0A}"/>
          </ac:spMkLst>
        </pc:spChg>
        <pc:picChg chg="mod">
          <ac:chgData name="english teacher" userId="5b8b29796adee438" providerId="LiveId" clId="{79F4AB60-5D53-4AE0-A283-5F2582AE2658}" dt="2021-10-02T00:29:14.684" v="1384" actId="1076"/>
          <ac:picMkLst>
            <pc:docMk/>
            <pc:sldMk cId="435241775" sldId="275"/>
            <ac:picMk id="3" creationId="{E7DF7AED-A453-4074-AC83-7325C41A463F}"/>
          </ac:picMkLst>
        </pc:picChg>
        <pc:picChg chg="add del mod">
          <ac:chgData name="english teacher" userId="5b8b29796adee438" providerId="LiveId" clId="{79F4AB60-5D53-4AE0-A283-5F2582AE2658}" dt="2021-10-02T00:00:18.274" v="1148" actId="478"/>
          <ac:picMkLst>
            <pc:docMk/>
            <pc:sldMk cId="435241775" sldId="275"/>
            <ac:picMk id="15" creationId="{1AFAF7EE-A129-4E35-B05C-C2450FFF9785}"/>
          </ac:picMkLst>
        </pc:picChg>
        <pc:picChg chg="add del mod">
          <ac:chgData name="english teacher" userId="5b8b29796adee438" providerId="LiveId" clId="{79F4AB60-5D53-4AE0-A283-5F2582AE2658}" dt="2021-10-01T23:23:35.164" v="810" actId="478"/>
          <ac:picMkLst>
            <pc:docMk/>
            <pc:sldMk cId="435241775" sldId="275"/>
            <ac:picMk id="51" creationId="{9045E9A4-1511-4908-B4D5-1CCED25ABAAF}"/>
          </ac:picMkLst>
        </pc:picChg>
        <pc:picChg chg="add mod">
          <ac:chgData name="english teacher" userId="5b8b29796adee438" providerId="LiveId" clId="{79F4AB60-5D53-4AE0-A283-5F2582AE2658}" dt="2021-10-02T00:29:16.864" v="1385" actId="1076"/>
          <ac:picMkLst>
            <pc:docMk/>
            <pc:sldMk cId="435241775" sldId="275"/>
            <ac:picMk id="51" creationId="{97C69576-457D-48CA-AF02-C61C524C8E47}"/>
          </ac:picMkLst>
        </pc:picChg>
        <pc:picChg chg="add mod">
          <ac:chgData name="english teacher" userId="5b8b29796adee438" providerId="LiveId" clId="{79F4AB60-5D53-4AE0-A283-5F2582AE2658}" dt="2021-10-02T00:29:23.621" v="1387" actId="1076"/>
          <ac:picMkLst>
            <pc:docMk/>
            <pc:sldMk cId="435241775" sldId="275"/>
            <ac:picMk id="54" creationId="{A8F3B130-B55B-416A-8F12-CB09BA4D6FE7}"/>
          </ac:picMkLst>
        </pc:picChg>
        <pc:picChg chg="add mod">
          <ac:chgData name="english teacher" userId="5b8b29796adee438" providerId="LiveId" clId="{79F4AB60-5D53-4AE0-A283-5F2582AE2658}" dt="2021-10-02T00:29:43.493" v="1390" actId="1076"/>
          <ac:picMkLst>
            <pc:docMk/>
            <pc:sldMk cId="435241775" sldId="275"/>
            <ac:picMk id="57" creationId="{5CDF7CDD-B5C9-4BB9-AF4C-0478537407A0}"/>
          </ac:picMkLst>
        </pc:picChg>
      </pc:sldChg>
      <pc:sldChg chg="addSp delSp modSp mod setBg delAnim modAnim">
        <pc:chgData name="english teacher" userId="5b8b29796adee438" providerId="LiveId" clId="{79F4AB60-5D53-4AE0-A283-5F2582AE2658}" dt="2021-10-02T00:48:10.974" v="1933" actId="20577"/>
        <pc:sldMkLst>
          <pc:docMk/>
          <pc:sldMk cId="2879608110" sldId="276"/>
        </pc:sldMkLst>
        <pc:spChg chg="mod">
          <ac:chgData name="english teacher" userId="5b8b29796adee438" providerId="LiveId" clId="{79F4AB60-5D53-4AE0-A283-5F2582AE2658}" dt="2021-10-01T22:04:52.461" v="24"/>
          <ac:spMkLst>
            <pc:docMk/>
            <pc:sldMk cId="2879608110" sldId="276"/>
            <ac:spMk id="20" creationId="{626366CB-2C5E-4AB1-98E7-8E5A3ECE7272}"/>
          </ac:spMkLst>
        </pc:spChg>
        <pc:spChg chg="mod">
          <ac:chgData name="english teacher" userId="5b8b29796adee438" providerId="LiveId" clId="{79F4AB60-5D53-4AE0-A283-5F2582AE2658}" dt="2021-10-02T00:48:10.974" v="1933" actId="20577"/>
          <ac:spMkLst>
            <pc:docMk/>
            <pc:sldMk cId="2879608110" sldId="276"/>
            <ac:spMk id="21" creationId="{298098B5-CC80-40F8-9C65-3895ABABFC5B}"/>
          </ac:spMkLst>
        </pc:spChg>
        <pc:spChg chg="mod">
          <ac:chgData name="english teacher" userId="5b8b29796adee438" providerId="LiveId" clId="{79F4AB60-5D53-4AE0-A283-5F2582AE2658}" dt="2021-10-01T22:28:51.049" v="304" actId="20577"/>
          <ac:spMkLst>
            <pc:docMk/>
            <pc:sldMk cId="2879608110" sldId="276"/>
            <ac:spMk id="22" creationId="{BA4D16DD-D3FC-4DD5-BEAE-EFB52AEA35B6}"/>
          </ac:spMkLst>
        </pc:spChg>
        <pc:spChg chg="mod">
          <ac:chgData name="english teacher" userId="5b8b29796adee438" providerId="LiveId" clId="{79F4AB60-5D53-4AE0-A283-5F2582AE2658}" dt="2021-10-01T22:44:21.912" v="454"/>
          <ac:spMkLst>
            <pc:docMk/>
            <pc:sldMk cId="2879608110" sldId="276"/>
            <ac:spMk id="23" creationId="{DC8FFD2F-6410-4A10-9D8A-9235209AE7A2}"/>
          </ac:spMkLst>
        </pc:spChg>
        <pc:spChg chg="mod">
          <ac:chgData name="english teacher" userId="5b8b29796adee438" providerId="LiveId" clId="{79F4AB60-5D53-4AE0-A283-5F2582AE2658}" dt="2021-10-01T22:56:08.197" v="526"/>
          <ac:spMkLst>
            <pc:docMk/>
            <pc:sldMk cId="2879608110" sldId="276"/>
            <ac:spMk id="26" creationId="{084E50CF-F830-4809-B5D9-4B1A27435F6C}"/>
          </ac:spMkLst>
        </pc:spChg>
        <pc:spChg chg="mod">
          <ac:chgData name="english teacher" userId="5b8b29796adee438" providerId="LiveId" clId="{79F4AB60-5D53-4AE0-A283-5F2582AE2658}" dt="2021-10-01T22:55:43.283" v="524"/>
          <ac:spMkLst>
            <pc:docMk/>
            <pc:sldMk cId="2879608110" sldId="276"/>
            <ac:spMk id="27" creationId="{5F747CE5-4427-401D-826B-30E236D02C30}"/>
          </ac:spMkLst>
        </pc:spChg>
        <pc:spChg chg="add mod">
          <ac:chgData name="english teacher" userId="5b8b29796adee438" providerId="LiveId" clId="{79F4AB60-5D53-4AE0-A283-5F2582AE2658}" dt="2021-10-02T00:36:13.949" v="1451" actId="208"/>
          <ac:spMkLst>
            <pc:docMk/>
            <pc:sldMk cId="2879608110" sldId="276"/>
            <ac:spMk id="29" creationId="{A8EB4AFB-BA71-4C4A-8277-4E64274DB4E2}"/>
          </ac:spMkLst>
        </pc:spChg>
        <pc:spChg chg="add del mod">
          <ac:chgData name="english teacher" userId="5b8b29796adee438" providerId="LiveId" clId="{79F4AB60-5D53-4AE0-A283-5F2582AE2658}" dt="2021-10-02T00:00:32.728" v="1154" actId="478"/>
          <ac:spMkLst>
            <pc:docMk/>
            <pc:sldMk cId="2879608110" sldId="276"/>
            <ac:spMk id="51" creationId="{A6215D4A-37D8-4EFC-BC14-E87E34333AC4}"/>
          </ac:spMkLst>
        </pc:spChg>
        <pc:spChg chg="add del mod">
          <ac:chgData name="english teacher" userId="5b8b29796adee438" providerId="LiveId" clId="{79F4AB60-5D53-4AE0-A283-5F2582AE2658}" dt="2021-10-02T00:00:34.616" v="1155" actId="478"/>
          <ac:spMkLst>
            <pc:docMk/>
            <pc:sldMk cId="2879608110" sldId="276"/>
            <ac:spMk id="52" creationId="{081A1A89-D680-4705-8292-C5F058C8D818}"/>
          </ac:spMkLst>
        </pc:spChg>
        <pc:spChg chg="add mod">
          <ac:chgData name="english teacher" userId="5b8b29796adee438" providerId="LiveId" clId="{79F4AB60-5D53-4AE0-A283-5F2582AE2658}" dt="2021-10-02T00:36:33.460" v="1455" actId="1076"/>
          <ac:spMkLst>
            <pc:docMk/>
            <pc:sldMk cId="2879608110" sldId="276"/>
            <ac:spMk id="53" creationId="{759B2E94-15A3-4E4B-8C77-E78A5AAA0863}"/>
          </ac:spMkLst>
        </pc:spChg>
        <pc:spChg chg="add mod">
          <ac:chgData name="english teacher" userId="5b8b29796adee438" providerId="LiveId" clId="{79F4AB60-5D53-4AE0-A283-5F2582AE2658}" dt="2021-10-02T00:36:46.757" v="1459" actId="1076"/>
          <ac:spMkLst>
            <pc:docMk/>
            <pc:sldMk cId="2879608110" sldId="276"/>
            <ac:spMk id="54" creationId="{83C64FF8-81BF-4F44-A9FF-1907CB8C4857}"/>
          </ac:spMkLst>
        </pc:spChg>
        <pc:spChg chg="add mod">
          <ac:chgData name="english teacher" userId="5b8b29796adee438" providerId="LiveId" clId="{79F4AB60-5D53-4AE0-A283-5F2582AE2658}" dt="2021-10-02T00:36:54.459" v="1461" actId="1076"/>
          <ac:spMkLst>
            <pc:docMk/>
            <pc:sldMk cId="2879608110" sldId="276"/>
            <ac:spMk id="55" creationId="{290DDD4E-74E9-485C-8EDE-E1A55681809B}"/>
          </ac:spMkLst>
        </pc:spChg>
        <pc:spChg chg="add mod">
          <ac:chgData name="english teacher" userId="5b8b29796adee438" providerId="LiveId" clId="{79F4AB60-5D53-4AE0-A283-5F2582AE2658}" dt="2021-10-02T00:37:03.198" v="1463" actId="1076"/>
          <ac:spMkLst>
            <pc:docMk/>
            <pc:sldMk cId="2879608110" sldId="276"/>
            <ac:spMk id="56" creationId="{E1707A92-F243-43BF-941D-A1BF9840A438}"/>
          </ac:spMkLst>
        </pc:spChg>
        <pc:spChg chg="add mod">
          <ac:chgData name="english teacher" userId="5b8b29796adee438" providerId="LiveId" clId="{79F4AB60-5D53-4AE0-A283-5F2582AE2658}" dt="2021-10-02T00:37:15.471" v="1467" actId="1076"/>
          <ac:spMkLst>
            <pc:docMk/>
            <pc:sldMk cId="2879608110" sldId="276"/>
            <ac:spMk id="57" creationId="{40DBDBFA-F2D3-4A11-A59C-278E4B850FB1}"/>
          </ac:spMkLst>
        </pc:spChg>
        <pc:spChg chg="add mod">
          <ac:chgData name="english teacher" userId="5b8b29796adee438" providerId="LiveId" clId="{79F4AB60-5D53-4AE0-A283-5F2582AE2658}" dt="2021-10-02T00:37:25.797" v="1469" actId="1076"/>
          <ac:spMkLst>
            <pc:docMk/>
            <pc:sldMk cId="2879608110" sldId="276"/>
            <ac:spMk id="58" creationId="{6574AACA-DE90-469A-9520-4199A7C7CCFA}"/>
          </ac:spMkLst>
        </pc:spChg>
        <pc:spChg chg="add mod">
          <ac:chgData name="english teacher" userId="5b8b29796adee438" providerId="LiveId" clId="{79F4AB60-5D53-4AE0-A283-5F2582AE2658}" dt="2021-10-02T00:37:32.293" v="1471" actId="1076"/>
          <ac:spMkLst>
            <pc:docMk/>
            <pc:sldMk cId="2879608110" sldId="276"/>
            <ac:spMk id="59" creationId="{315BCDF1-4D21-4A58-AF53-ED263B174A31}"/>
          </ac:spMkLst>
        </pc:spChg>
        <pc:spChg chg="add mod">
          <ac:chgData name="english teacher" userId="5b8b29796adee438" providerId="LiveId" clId="{79F4AB60-5D53-4AE0-A283-5F2582AE2658}" dt="2021-10-02T00:37:38.083" v="1473" actId="1076"/>
          <ac:spMkLst>
            <pc:docMk/>
            <pc:sldMk cId="2879608110" sldId="276"/>
            <ac:spMk id="60" creationId="{7B47752A-DC2D-4292-9A4C-FB4EF2AFD583}"/>
          </ac:spMkLst>
        </pc:spChg>
        <pc:spChg chg="add mod">
          <ac:chgData name="english teacher" userId="5b8b29796adee438" providerId="LiveId" clId="{79F4AB60-5D53-4AE0-A283-5F2582AE2658}" dt="2021-10-02T00:37:45.190" v="1475" actId="1076"/>
          <ac:spMkLst>
            <pc:docMk/>
            <pc:sldMk cId="2879608110" sldId="276"/>
            <ac:spMk id="61" creationId="{7A4CA0F9-8D0B-4920-9B23-0192738B62FA}"/>
          </ac:spMkLst>
        </pc:spChg>
        <pc:picChg chg="mod">
          <ac:chgData name="english teacher" userId="5b8b29796adee438" providerId="LiveId" clId="{79F4AB60-5D53-4AE0-A283-5F2582AE2658}" dt="2021-10-01T22:28:48.174" v="303" actId="1076"/>
          <ac:picMkLst>
            <pc:docMk/>
            <pc:sldMk cId="2879608110" sldId="276"/>
            <ac:picMk id="3" creationId="{E7DF7AED-A453-4074-AC83-7325C41A463F}"/>
          </ac:picMkLst>
        </pc:picChg>
        <pc:picChg chg="add del mod">
          <ac:chgData name="english teacher" userId="5b8b29796adee438" providerId="LiveId" clId="{79F4AB60-5D53-4AE0-A283-5F2582AE2658}" dt="2021-10-02T00:00:30.208" v="1153" actId="478"/>
          <ac:picMkLst>
            <pc:docMk/>
            <pc:sldMk cId="2879608110" sldId="276"/>
            <ac:picMk id="15" creationId="{5AE0F50B-0F35-4098-854F-3A736E4A7DC8}"/>
          </ac:picMkLst>
        </pc:picChg>
        <pc:picChg chg="add mod">
          <ac:chgData name="english teacher" userId="5b8b29796adee438" providerId="LiveId" clId="{79F4AB60-5D53-4AE0-A283-5F2582AE2658}" dt="2021-10-02T00:37:11.006" v="1466" actId="1076"/>
          <ac:picMkLst>
            <pc:docMk/>
            <pc:sldMk cId="2879608110" sldId="276"/>
            <ac:picMk id="28" creationId="{1AAFB855-209B-4592-ADA0-9620C620D26B}"/>
          </ac:picMkLst>
        </pc:picChg>
        <pc:picChg chg="add del mod ord modVis replST">
          <ac:chgData name="english teacher" userId="5b8b29796adee438" providerId="LiveId" clId="{79F4AB60-5D53-4AE0-A283-5F2582AE2658}" dt="2021-10-02T00:40:12.344" v="1631"/>
          <ac:picMkLst>
            <pc:docMk/>
            <pc:sldMk cId="2879608110" sldId="276"/>
            <ac:picMk id="32" creationId="{AB07A0D7-9E99-4F1C-8877-B7B0DD9EC792}"/>
          </ac:picMkLst>
        </pc:picChg>
        <pc:picChg chg="add del mod ord modVis replST">
          <ac:chgData name="english teacher" userId="5b8b29796adee438" providerId="LiveId" clId="{79F4AB60-5D53-4AE0-A283-5F2582AE2658}" dt="2021-10-02T00:40:15.375" v="1644" actId="478"/>
          <ac:picMkLst>
            <pc:docMk/>
            <pc:sldMk cId="2879608110" sldId="276"/>
            <ac:picMk id="34" creationId="{8B137BC5-CF6B-43F7-A83E-42E824E90667}"/>
          </ac:picMkLst>
        </pc:picChg>
        <pc:picChg chg="mod">
          <ac:chgData name="english teacher" userId="5b8b29796adee438" providerId="LiveId" clId="{79F4AB60-5D53-4AE0-A283-5F2582AE2658}" dt="2021-10-02T00:35:29.608" v="1445" actId="1076"/>
          <ac:picMkLst>
            <pc:docMk/>
            <pc:sldMk cId="2879608110" sldId="276"/>
            <ac:picMk id="3074" creationId="{1E0C1775-178C-44AE-9C43-7E74D20C94E8}"/>
          </ac:picMkLst>
        </pc:picChg>
      </pc:sldChg>
      <pc:sldChg chg="addSp delSp modSp mod addAnim delAnim modAnim">
        <pc:chgData name="english teacher" userId="5b8b29796adee438" providerId="LiveId" clId="{79F4AB60-5D53-4AE0-A283-5F2582AE2658}" dt="2021-10-02T00:48:16.373" v="1940" actId="20577"/>
        <pc:sldMkLst>
          <pc:docMk/>
          <pc:sldMk cId="3187730081" sldId="277"/>
        </pc:sldMkLst>
        <pc:spChg chg="mod">
          <ac:chgData name="english teacher" userId="5b8b29796adee438" providerId="LiveId" clId="{79F4AB60-5D53-4AE0-A283-5F2582AE2658}" dt="2021-10-01T22:05:03.341" v="26"/>
          <ac:spMkLst>
            <pc:docMk/>
            <pc:sldMk cId="3187730081" sldId="277"/>
            <ac:spMk id="20" creationId="{626366CB-2C5E-4AB1-98E7-8E5A3ECE7272}"/>
          </ac:spMkLst>
        </pc:spChg>
        <pc:spChg chg="mod">
          <ac:chgData name="english teacher" userId="5b8b29796adee438" providerId="LiveId" clId="{79F4AB60-5D53-4AE0-A283-5F2582AE2658}" dt="2021-10-02T00:48:16.373" v="1940" actId="20577"/>
          <ac:spMkLst>
            <pc:docMk/>
            <pc:sldMk cId="3187730081" sldId="277"/>
            <ac:spMk id="21" creationId="{298098B5-CC80-40F8-9C65-3895ABABFC5B}"/>
          </ac:spMkLst>
        </pc:spChg>
        <pc:spChg chg="mod">
          <ac:chgData name="english teacher" userId="5b8b29796adee438" providerId="LiveId" clId="{79F4AB60-5D53-4AE0-A283-5F2582AE2658}" dt="2021-10-01T22:29:05.319" v="306" actId="20577"/>
          <ac:spMkLst>
            <pc:docMk/>
            <pc:sldMk cId="3187730081" sldId="277"/>
            <ac:spMk id="22" creationId="{BA4D16DD-D3FC-4DD5-BEAE-EFB52AEA35B6}"/>
          </ac:spMkLst>
        </pc:spChg>
        <pc:spChg chg="mod">
          <ac:chgData name="english teacher" userId="5b8b29796adee438" providerId="LiveId" clId="{79F4AB60-5D53-4AE0-A283-5F2582AE2658}" dt="2021-10-01T22:44:31.703" v="455"/>
          <ac:spMkLst>
            <pc:docMk/>
            <pc:sldMk cId="3187730081" sldId="277"/>
            <ac:spMk id="23" creationId="{DC8FFD2F-6410-4A10-9D8A-9235209AE7A2}"/>
          </ac:spMkLst>
        </pc:spChg>
        <pc:spChg chg="mod">
          <ac:chgData name="english teacher" userId="5b8b29796adee438" providerId="LiveId" clId="{79F4AB60-5D53-4AE0-A283-5F2582AE2658}" dt="2021-10-01T22:05:12.759" v="30" actId="20577"/>
          <ac:spMkLst>
            <pc:docMk/>
            <pc:sldMk cId="3187730081" sldId="277"/>
            <ac:spMk id="26" creationId="{084E50CF-F830-4809-B5D9-4B1A27435F6C}"/>
          </ac:spMkLst>
        </pc:spChg>
        <pc:spChg chg="mod">
          <ac:chgData name="english teacher" userId="5b8b29796adee438" providerId="LiveId" clId="{79F4AB60-5D53-4AE0-A283-5F2582AE2658}" dt="2021-10-01T22:55:49.553" v="525"/>
          <ac:spMkLst>
            <pc:docMk/>
            <pc:sldMk cId="3187730081" sldId="277"/>
            <ac:spMk id="27" creationId="{5F747CE5-4427-401D-826B-30E236D02C30}"/>
          </ac:spMkLst>
        </pc:spChg>
        <pc:spChg chg="add del mod">
          <ac:chgData name="english teacher" userId="5b8b29796adee438" providerId="LiveId" clId="{79F4AB60-5D53-4AE0-A283-5F2582AE2658}" dt="2021-10-02T00:00:43.187" v="1159" actId="478"/>
          <ac:spMkLst>
            <pc:docMk/>
            <pc:sldMk cId="3187730081" sldId="277"/>
            <ac:spMk id="53" creationId="{A8C58865-ABC2-4304-819F-986EF2E2A3E2}"/>
          </ac:spMkLst>
        </pc:spChg>
        <pc:spChg chg="add del mod">
          <ac:chgData name="english teacher" userId="5b8b29796adee438" providerId="LiveId" clId="{79F4AB60-5D53-4AE0-A283-5F2582AE2658}" dt="2021-10-02T00:00:40.427" v="1158" actId="478"/>
          <ac:spMkLst>
            <pc:docMk/>
            <pc:sldMk cId="3187730081" sldId="277"/>
            <ac:spMk id="54" creationId="{479D6BEC-84B0-4751-A662-6E1720149368}"/>
          </ac:spMkLst>
        </pc:spChg>
        <pc:picChg chg="add mod ord modVis replST">
          <ac:chgData name="english teacher" userId="5b8b29796adee438" providerId="LiveId" clId="{79F4AB60-5D53-4AE0-A283-5F2582AE2658}" dt="2021-10-02T00:48:12.948" v="1938"/>
          <ac:picMkLst>
            <pc:docMk/>
            <pc:sldMk cId="3187730081" sldId="277"/>
            <ac:picMk id="15" creationId="{E7C9B55A-480D-469C-B9B4-0FA4DBF8345C}"/>
          </ac:picMkLst>
        </pc:picChg>
        <pc:picChg chg="add del mod">
          <ac:chgData name="english teacher" userId="5b8b29796adee438" providerId="LiveId" clId="{79F4AB60-5D53-4AE0-A283-5F2582AE2658}" dt="2021-10-02T00:00:38.093" v="1156" actId="478"/>
          <ac:picMkLst>
            <pc:docMk/>
            <pc:sldMk cId="3187730081" sldId="277"/>
            <ac:picMk id="51" creationId="{7DEE1915-F7AE-49DB-9C35-998531E78F74}"/>
          </ac:picMkLst>
        </pc:picChg>
        <pc:picChg chg="add mod">
          <ac:chgData name="english teacher" userId="5b8b29796adee438" providerId="LiveId" clId="{79F4AB60-5D53-4AE0-A283-5F2582AE2658}" dt="2021-10-02T00:40:35.467" v="1646" actId="1076"/>
          <ac:picMkLst>
            <pc:docMk/>
            <pc:sldMk cId="3187730081" sldId="277"/>
            <ac:picMk id="52" creationId="{09EADA00-FFCB-425F-84BE-869C0F1E9008}"/>
          </ac:picMkLst>
        </pc:picChg>
        <pc:picChg chg="add del mod">
          <ac:chgData name="english teacher" userId="5b8b29796adee438" providerId="LiveId" clId="{79F4AB60-5D53-4AE0-A283-5F2582AE2658}" dt="2021-10-01T23:29:36.756" v="843"/>
          <ac:picMkLst>
            <pc:docMk/>
            <pc:sldMk cId="3187730081" sldId="277"/>
            <ac:picMk id="52" creationId="{10FCBA5E-8D34-4445-9E71-25C126C88B00}"/>
          </ac:picMkLst>
        </pc:picChg>
      </pc:sldChg>
      <pc:sldChg chg="modSp add del mod ord modTransition">
        <pc:chgData name="english teacher" userId="5b8b29796adee438" providerId="LiveId" clId="{79F4AB60-5D53-4AE0-A283-5F2582AE2658}" dt="2021-10-02T00:47:11.065" v="1912" actId="2696"/>
        <pc:sldMkLst>
          <pc:docMk/>
          <pc:sldMk cId="481985822" sldId="278"/>
        </pc:sldMkLst>
        <pc:spChg chg="mod">
          <ac:chgData name="english teacher" userId="5b8b29796adee438" providerId="LiveId" clId="{79F4AB60-5D53-4AE0-A283-5F2582AE2658}" dt="2021-10-02T00:46:27.362" v="1758"/>
          <ac:spMkLst>
            <pc:docMk/>
            <pc:sldMk cId="481985822" sldId="278"/>
            <ac:spMk id="50" creationId="{543EE6F0-9FA5-4391-9CC5-6AC5BD35C1F6}"/>
          </ac:spMkLst>
        </pc:spChg>
        <pc:spChg chg="mod">
          <ac:chgData name="english teacher" userId="5b8b29796adee438" providerId="LiveId" clId="{79F4AB60-5D53-4AE0-A283-5F2582AE2658}" dt="2021-10-02T00:46:27.068" v="1756"/>
          <ac:spMkLst>
            <pc:docMk/>
            <pc:sldMk cId="481985822" sldId="278"/>
            <ac:spMk id="51" creationId="{32365ADB-74AA-4E68-8A8D-0F5DBE21D2EF}"/>
          </ac:spMkLst>
        </pc:spChg>
        <pc:picChg chg="mod">
          <ac:chgData name="english teacher" userId="5b8b29796adee438" providerId="LiveId" clId="{79F4AB60-5D53-4AE0-A283-5F2582AE2658}" dt="2021-10-02T00:46:27.558" v="1760"/>
          <ac:picMkLst>
            <pc:docMk/>
            <pc:sldMk cId="481985822" sldId="278"/>
            <ac:picMk id="52" creationId="{97A1CAD4-EB21-42D0-9ABB-BCA4364A89DB}"/>
          </ac:picMkLst>
        </pc:picChg>
        <pc:picChg chg="mod">
          <ac:chgData name="english teacher" userId="5b8b29796adee438" providerId="LiveId" clId="{79F4AB60-5D53-4AE0-A283-5F2582AE2658}" dt="2021-10-02T00:46:28.645" v="1766"/>
          <ac:picMkLst>
            <pc:docMk/>
            <pc:sldMk cId="481985822" sldId="278"/>
            <ac:picMk id="53" creationId="{84591407-DDD9-40B7-8AB0-906147B4CFB6}"/>
          </ac:picMkLst>
        </pc:picChg>
      </pc:sldChg>
      <pc:sldChg chg="modSp add del mod ord modTransition">
        <pc:chgData name="english teacher" userId="5b8b29796adee438" providerId="LiveId" clId="{79F4AB60-5D53-4AE0-A283-5F2582AE2658}" dt="2021-10-02T00:40:12.396" v="1640" actId="2696"/>
        <pc:sldMkLst>
          <pc:docMk/>
          <pc:sldMk cId="1226360683" sldId="278"/>
        </pc:sldMkLst>
        <pc:spChg chg="mod">
          <ac:chgData name="english teacher" userId="5b8b29796adee438" providerId="LiveId" clId="{79F4AB60-5D53-4AE0-A283-5F2582AE2658}" dt="2021-10-02T00:39:20.271" v="1567"/>
          <ac:spMkLst>
            <pc:docMk/>
            <pc:sldMk cId="1226360683" sldId="278"/>
            <ac:spMk id="32" creationId="{43BA0BD2-8627-43C6-AE6A-39D6C3371ED2}"/>
          </ac:spMkLst>
        </pc:spChg>
        <pc:spChg chg="mod">
          <ac:chgData name="english teacher" userId="5b8b29796adee438" providerId="LiveId" clId="{79F4AB60-5D53-4AE0-A283-5F2582AE2658}" dt="2021-10-02T00:39:20.305" v="1569"/>
          <ac:spMkLst>
            <pc:docMk/>
            <pc:sldMk cId="1226360683" sldId="278"/>
            <ac:spMk id="33" creationId="{5294A275-AEA5-4EBA-B2EB-8FAAE0DCF6B6}"/>
          </ac:spMkLst>
        </pc:spChg>
        <pc:spChg chg="mod">
          <ac:chgData name="english teacher" userId="5b8b29796adee438" providerId="LiveId" clId="{79F4AB60-5D53-4AE0-A283-5F2582AE2658}" dt="2021-10-02T00:39:20.305" v="1571"/>
          <ac:spMkLst>
            <pc:docMk/>
            <pc:sldMk cId="1226360683" sldId="278"/>
            <ac:spMk id="34" creationId="{3E288858-9E6B-49BE-82D6-0B875A7789CA}"/>
          </ac:spMkLst>
        </pc:spChg>
        <pc:spChg chg="mod">
          <ac:chgData name="english teacher" userId="5b8b29796adee438" providerId="LiveId" clId="{79F4AB60-5D53-4AE0-A283-5F2582AE2658}" dt="2021-10-02T00:39:20.368" v="1579"/>
          <ac:spMkLst>
            <pc:docMk/>
            <pc:sldMk cId="1226360683" sldId="278"/>
            <ac:spMk id="52" creationId="{81A5C462-D468-48EA-869C-AEE24C6783D0}"/>
          </ac:spMkLst>
        </pc:spChg>
        <pc:picChg chg="mod">
          <ac:chgData name="english teacher" userId="5b8b29796adee438" providerId="LiveId" clId="{79F4AB60-5D53-4AE0-A283-5F2582AE2658}" dt="2021-10-02T00:39:20.368" v="1575"/>
          <ac:picMkLst>
            <pc:docMk/>
            <pc:sldMk cId="1226360683" sldId="278"/>
            <ac:picMk id="15" creationId="{78E0396B-B68E-4396-B2DE-47417859F442}"/>
          </ac:picMkLst>
        </pc:picChg>
        <pc:picChg chg="mod">
          <ac:chgData name="english teacher" userId="5b8b29796adee438" providerId="LiveId" clId="{79F4AB60-5D53-4AE0-A283-5F2582AE2658}" dt="2021-10-02T00:39:20.352" v="1573"/>
          <ac:picMkLst>
            <pc:docMk/>
            <pc:sldMk cId="1226360683" sldId="278"/>
            <ac:picMk id="29" creationId="{16330F90-ED8B-492B-B7F0-36D52AB67A5B}"/>
          </ac:picMkLst>
        </pc:picChg>
      </pc:sldChg>
      <pc:sldChg chg="modSp add del mod ord modTransition">
        <pc:chgData name="english teacher" userId="5b8b29796adee438" providerId="LiveId" clId="{79F4AB60-5D53-4AE0-A283-5F2582AE2658}" dt="2021-10-02T00:46:25.648" v="1747" actId="2696"/>
        <pc:sldMkLst>
          <pc:docMk/>
          <pc:sldMk cId="2977523356" sldId="278"/>
        </pc:sldMkLst>
        <pc:picChg chg="mod">
          <ac:chgData name="english teacher" userId="5b8b29796adee438" providerId="LiveId" clId="{79F4AB60-5D53-4AE0-A283-5F2582AE2658}" dt="2021-10-02T00:46:23.915" v="1744"/>
          <ac:picMkLst>
            <pc:docMk/>
            <pc:sldMk cId="2977523356" sldId="278"/>
            <ac:picMk id="66" creationId="{9FA805A5-3D1B-40CD-9A01-A6321365209C}"/>
          </ac:picMkLst>
        </pc:picChg>
        <pc:picChg chg="mod">
          <ac:chgData name="english teacher" userId="5b8b29796adee438" providerId="LiveId" clId="{79F4AB60-5D53-4AE0-A283-5F2582AE2658}" dt="2021-10-02T00:46:25.043" v="1746"/>
          <ac:picMkLst>
            <pc:docMk/>
            <pc:sldMk cId="2977523356" sldId="278"/>
            <ac:picMk id="67" creationId="{E7AAA9FE-CDEB-4A26-BDCD-0E7604BEEAFB}"/>
          </ac:picMkLst>
        </pc:picChg>
      </pc:sldChg>
      <pc:sldChg chg="modSp add del mod ord modTransition">
        <pc:chgData name="english teacher" userId="5b8b29796adee438" providerId="LiveId" clId="{79F4AB60-5D53-4AE0-A283-5F2582AE2658}" dt="2021-10-02T00:38:58.282" v="1521" actId="2696"/>
        <pc:sldMkLst>
          <pc:docMk/>
          <pc:sldMk cId="3057678860" sldId="278"/>
        </pc:sldMkLst>
        <pc:spChg chg="mod">
          <ac:chgData name="english teacher" userId="5b8b29796adee438" providerId="LiveId" clId="{79F4AB60-5D53-4AE0-A283-5F2582AE2658}" dt="2021-10-02T00:38:47.705" v="1484"/>
          <ac:spMkLst>
            <pc:docMk/>
            <pc:sldMk cId="3057678860" sldId="278"/>
            <ac:spMk id="32" creationId="{43BA0BD2-8627-43C6-AE6A-39D6C3371ED2}"/>
          </ac:spMkLst>
        </pc:spChg>
        <pc:spChg chg="mod">
          <ac:chgData name="english teacher" userId="5b8b29796adee438" providerId="LiveId" clId="{79F4AB60-5D53-4AE0-A283-5F2582AE2658}" dt="2021-10-02T00:38:47.777" v="1486"/>
          <ac:spMkLst>
            <pc:docMk/>
            <pc:sldMk cId="3057678860" sldId="278"/>
            <ac:spMk id="33" creationId="{5294A275-AEA5-4EBA-B2EB-8FAAE0DCF6B6}"/>
          </ac:spMkLst>
        </pc:spChg>
        <pc:spChg chg="mod">
          <ac:chgData name="english teacher" userId="5b8b29796adee438" providerId="LiveId" clId="{79F4AB60-5D53-4AE0-A283-5F2582AE2658}" dt="2021-10-02T00:38:47.788" v="1488"/>
          <ac:spMkLst>
            <pc:docMk/>
            <pc:sldMk cId="3057678860" sldId="278"/>
            <ac:spMk id="34" creationId="{3E288858-9E6B-49BE-82D6-0B875A7789CA}"/>
          </ac:spMkLst>
        </pc:spChg>
        <pc:spChg chg="mod">
          <ac:chgData name="english teacher" userId="5b8b29796adee438" providerId="LiveId" clId="{79F4AB60-5D53-4AE0-A283-5F2582AE2658}" dt="2021-10-02T00:38:47.973" v="1494"/>
          <ac:spMkLst>
            <pc:docMk/>
            <pc:sldMk cId="3057678860" sldId="278"/>
            <ac:spMk id="52" creationId="{81A5C462-D468-48EA-869C-AEE24C6783D0}"/>
          </ac:spMkLst>
        </pc:spChg>
        <pc:picChg chg="mod">
          <ac:chgData name="english teacher" userId="5b8b29796adee438" providerId="LiveId" clId="{79F4AB60-5D53-4AE0-A283-5F2582AE2658}" dt="2021-10-02T00:38:47.903" v="1492"/>
          <ac:picMkLst>
            <pc:docMk/>
            <pc:sldMk cId="3057678860" sldId="278"/>
            <ac:picMk id="15" creationId="{78E0396B-B68E-4396-B2DE-47417859F442}"/>
          </ac:picMkLst>
        </pc:picChg>
        <pc:picChg chg="mod">
          <ac:chgData name="english teacher" userId="5b8b29796adee438" providerId="LiveId" clId="{79F4AB60-5D53-4AE0-A283-5F2582AE2658}" dt="2021-10-02T00:38:47.830" v="1490"/>
          <ac:picMkLst>
            <pc:docMk/>
            <pc:sldMk cId="3057678860" sldId="278"/>
            <ac:picMk id="29" creationId="{16330F90-ED8B-492B-B7F0-36D52AB67A5B}"/>
          </ac:picMkLst>
        </pc:picChg>
      </pc:sldChg>
      <pc:sldChg chg="modSp add del mod ord modTransition modAnim">
        <pc:chgData name="english teacher" userId="5b8b29796adee438" providerId="LiveId" clId="{79F4AB60-5D53-4AE0-A283-5F2582AE2658}" dt="2021-10-02T00:46:21.211" v="1731" actId="2696"/>
        <pc:sldMkLst>
          <pc:docMk/>
          <pc:sldMk cId="3670302451" sldId="278"/>
        </pc:sldMkLst>
        <pc:spChg chg="mod">
          <ac:chgData name="english teacher" userId="5b8b29796adee438" providerId="LiveId" clId="{79F4AB60-5D53-4AE0-A283-5F2582AE2658}" dt="2021-10-02T00:46:16.995" v="1708"/>
          <ac:spMkLst>
            <pc:docMk/>
            <pc:sldMk cId="3670302451" sldId="278"/>
            <ac:spMk id="32" creationId="{43BA0BD2-8627-43C6-AE6A-39D6C3371ED2}"/>
          </ac:spMkLst>
        </pc:spChg>
        <pc:spChg chg="mod">
          <ac:chgData name="english teacher" userId="5b8b29796adee438" providerId="LiveId" clId="{79F4AB60-5D53-4AE0-A283-5F2582AE2658}" dt="2021-10-02T00:46:18.050" v="1722"/>
          <ac:spMkLst>
            <pc:docMk/>
            <pc:sldMk cId="3670302451" sldId="278"/>
            <ac:spMk id="33" creationId="{5294A275-AEA5-4EBA-B2EB-8FAAE0DCF6B6}"/>
          </ac:spMkLst>
        </pc:spChg>
        <pc:spChg chg="mod">
          <ac:chgData name="english teacher" userId="5b8b29796adee438" providerId="LiveId" clId="{79F4AB60-5D53-4AE0-A283-5F2582AE2658}" dt="2021-10-02T00:46:18.769" v="1724"/>
          <ac:spMkLst>
            <pc:docMk/>
            <pc:sldMk cId="3670302451" sldId="278"/>
            <ac:spMk id="34" creationId="{3E288858-9E6B-49BE-82D6-0B875A7789CA}"/>
          </ac:spMkLst>
        </pc:spChg>
        <pc:spChg chg="mod">
          <ac:chgData name="english teacher" userId="5b8b29796adee438" providerId="LiveId" clId="{79F4AB60-5D53-4AE0-A283-5F2582AE2658}" dt="2021-10-02T00:46:20.594" v="1730"/>
          <ac:spMkLst>
            <pc:docMk/>
            <pc:sldMk cId="3670302451" sldId="278"/>
            <ac:spMk id="52" creationId="{81A5C462-D468-48EA-869C-AEE24C6783D0}"/>
          </ac:spMkLst>
        </pc:spChg>
        <pc:picChg chg="mod">
          <ac:chgData name="english teacher" userId="5b8b29796adee438" providerId="LiveId" clId="{79F4AB60-5D53-4AE0-A283-5F2582AE2658}" dt="2021-10-02T00:46:19.934" v="1728"/>
          <ac:picMkLst>
            <pc:docMk/>
            <pc:sldMk cId="3670302451" sldId="278"/>
            <ac:picMk id="15" creationId="{78E0396B-B68E-4396-B2DE-47417859F442}"/>
          </ac:picMkLst>
        </pc:picChg>
        <pc:picChg chg="mod">
          <ac:chgData name="english teacher" userId="5b8b29796adee438" providerId="LiveId" clId="{79F4AB60-5D53-4AE0-A283-5F2582AE2658}" dt="2021-10-02T00:46:19.354" v="1726"/>
          <ac:picMkLst>
            <pc:docMk/>
            <pc:sldMk cId="3670302451" sldId="278"/>
            <ac:picMk id="29" creationId="{16330F90-ED8B-492B-B7F0-36D52AB67A5B}"/>
          </ac:picMkLst>
        </pc:picChg>
      </pc:sldChg>
      <pc:sldChg chg="add del ord modTransition">
        <pc:chgData name="english teacher" userId="5b8b29796adee438" providerId="LiveId" clId="{79F4AB60-5D53-4AE0-A283-5F2582AE2658}" dt="2021-10-02T00:38:58.291" v="1522" actId="2696"/>
        <pc:sldMkLst>
          <pc:docMk/>
          <pc:sldMk cId="552540024" sldId="279"/>
        </pc:sldMkLst>
      </pc:sldChg>
      <pc:sldChg chg="add del ord modTransition">
        <pc:chgData name="english teacher" userId="5b8b29796adee438" providerId="LiveId" clId="{79F4AB60-5D53-4AE0-A283-5F2582AE2658}" dt="2021-10-02T00:47:11.072" v="1913" actId="2696"/>
        <pc:sldMkLst>
          <pc:docMk/>
          <pc:sldMk cId="2723144477" sldId="279"/>
        </pc:sldMkLst>
      </pc:sldChg>
      <pc:sldChg chg="add del ord modTransition">
        <pc:chgData name="english teacher" userId="5b8b29796adee438" providerId="LiveId" clId="{79F4AB60-5D53-4AE0-A283-5F2582AE2658}" dt="2021-10-02T00:40:12.411" v="1641" actId="2696"/>
        <pc:sldMkLst>
          <pc:docMk/>
          <pc:sldMk cId="2761711736" sldId="279"/>
        </pc:sldMkLst>
      </pc:sldChg>
      <pc:sldChg chg="add del ord modTransition">
        <pc:chgData name="english teacher" userId="5b8b29796adee438" providerId="LiveId" clId="{79F4AB60-5D53-4AE0-A283-5F2582AE2658}" dt="2021-10-02T00:46:25.655" v="1748" actId="2696"/>
        <pc:sldMkLst>
          <pc:docMk/>
          <pc:sldMk cId="2871821783" sldId="279"/>
        </pc:sldMkLst>
      </pc:sldChg>
      <pc:sldChg chg="modSp add del ord modTransition modAnim">
        <pc:chgData name="english teacher" userId="5b8b29796adee438" providerId="LiveId" clId="{79F4AB60-5D53-4AE0-A283-5F2582AE2658}" dt="2021-10-02T00:46:21.217" v="1732" actId="2696"/>
        <pc:sldMkLst>
          <pc:docMk/>
          <pc:sldMk cId="4268012278" sldId="279"/>
        </pc:sldMkLst>
        <pc:spChg chg="mod">
          <ac:chgData name="english teacher" userId="5b8b29796adee438" providerId="LiveId" clId="{79F4AB60-5D53-4AE0-A283-5F2582AE2658}" dt="2021-10-02T00:46:17.798" v="1713"/>
          <ac:spMkLst>
            <pc:docMk/>
            <pc:sldMk cId="4268012278" sldId="279"/>
            <ac:spMk id="33" creationId="{5294A275-AEA5-4EBA-B2EB-8FAAE0DCF6B6}"/>
          </ac:spMkLst>
        </pc:spChg>
      </pc:sldChg>
      <pc:sldChg chg="modSp add del mod ord modTransition">
        <pc:chgData name="english teacher" userId="5b8b29796adee438" providerId="LiveId" clId="{79F4AB60-5D53-4AE0-A283-5F2582AE2658}" dt="2021-10-02T00:47:11.079" v="1914" actId="2696"/>
        <pc:sldMkLst>
          <pc:docMk/>
          <pc:sldMk cId="217028174" sldId="280"/>
        </pc:sldMkLst>
        <pc:spChg chg="mod">
          <ac:chgData name="english teacher" userId="5b8b29796adee438" providerId="LiveId" clId="{79F4AB60-5D53-4AE0-A283-5F2582AE2658}" dt="2021-10-02T00:46:32.079" v="1782"/>
          <ac:spMkLst>
            <pc:docMk/>
            <pc:sldMk cId="217028174" sldId="280"/>
            <ac:spMk id="52" creationId="{EC8B8182-0A6B-46C0-9164-6AC07C96D390}"/>
          </ac:spMkLst>
        </pc:spChg>
        <pc:spChg chg="mod">
          <ac:chgData name="english teacher" userId="5b8b29796adee438" providerId="LiveId" clId="{79F4AB60-5D53-4AE0-A283-5F2582AE2658}" dt="2021-10-02T00:46:31.755" v="1780"/>
          <ac:spMkLst>
            <pc:docMk/>
            <pc:sldMk cId="217028174" sldId="280"/>
            <ac:spMk id="53" creationId="{F6469078-233D-4CC3-85C2-3CF64816D559}"/>
          </ac:spMkLst>
        </pc:spChg>
        <pc:picChg chg="mod">
          <ac:chgData name="english teacher" userId="5b8b29796adee438" providerId="LiveId" clId="{79F4AB60-5D53-4AE0-A283-5F2582AE2658}" dt="2021-10-02T00:46:31.490" v="1778"/>
          <ac:picMkLst>
            <pc:docMk/>
            <pc:sldMk cId="217028174" sldId="280"/>
            <ac:picMk id="51" creationId="{9AA745DF-8EC2-478F-977F-FFF0BAD5A3C7}"/>
          </ac:picMkLst>
        </pc:picChg>
        <pc:picChg chg="mod">
          <ac:chgData name="english teacher" userId="5b8b29796adee438" providerId="LiveId" clId="{79F4AB60-5D53-4AE0-A283-5F2582AE2658}" dt="2021-10-02T00:46:32.323" v="1784"/>
          <ac:picMkLst>
            <pc:docMk/>
            <pc:sldMk cId="217028174" sldId="280"/>
            <ac:picMk id="54" creationId="{91987A00-0372-4C1B-871A-F07ABDEB5175}"/>
          </ac:picMkLst>
        </pc:picChg>
        <pc:picChg chg="mod">
          <ac:chgData name="english teacher" userId="5b8b29796adee438" providerId="LiveId" clId="{79F4AB60-5D53-4AE0-A283-5F2582AE2658}" dt="2021-10-02T00:46:31.021" v="1774"/>
          <ac:picMkLst>
            <pc:docMk/>
            <pc:sldMk cId="217028174" sldId="280"/>
            <ac:picMk id="62" creationId="{3A4C91C2-0F2D-40C9-866F-B9B304BFA45D}"/>
          </ac:picMkLst>
        </pc:picChg>
      </pc:sldChg>
      <pc:sldChg chg="modSp add del mod ord modTransition">
        <pc:chgData name="english teacher" userId="5b8b29796adee438" providerId="LiveId" clId="{79F4AB60-5D53-4AE0-A283-5F2582AE2658}" dt="2021-10-02T00:40:12.419" v="1642" actId="2696"/>
        <pc:sldMkLst>
          <pc:docMk/>
          <pc:sldMk cId="424146751" sldId="280"/>
        </pc:sldMkLst>
        <pc:spChg chg="mod">
          <ac:chgData name="english teacher" userId="5b8b29796adee438" providerId="LiveId" clId="{79F4AB60-5D53-4AE0-A283-5F2582AE2658}" dt="2021-10-02T00:39:20.368" v="1577"/>
          <ac:spMkLst>
            <pc:docMk/>
            <pc:sldMk cId="424146751" sldId="280"/>
            <ac:spMk id="29" creationId="{A8EB4AFB-BA71-4C4A-8277-4E64274DB4E2}"/>
          </ac:spMkLst>
        </pc:spChg>
        <pc:spChg chg="mod">
          <ac:chgData name="english teacher" userId="5b8b29796adee438" providerId="LiveId" clId="{79F4AB60-5D53-4AE0-A283-5F2582AE2658}" dt="2021-10-02T00:39:20.368" v="1581"/>
          <ac:spMkLst>
            <pc:docMk/>
            <pc:sldMk cId="424146751" sldId="280"/>
            <ac:spMk id="53" creationId="{759B2E94-15A3-4E4B-8C77-E78A5AAA0863}"/>
          </ac:spMkLst>
        </pc:spChg>
        <pc:spChg chg="mod">
          <ac:chgData name="english teacher" userId="5b8b29796adee438" providerId="LiveId" clId="{79F4AB60-5D53-4AE0-A283-5F2582AE2658}" dt="2021-10-02T00:39:20.383" v="1583"/>
          <ac:spMkLst>
            <pc:docMk/>
            <pc:sldMk cId="424146751" sldId="280"/>
            <ac:spMk id="54" creationId="{83C64FF8-81BF-4F44-A9FF-1907CB8C4857}"/>
          </ac:spMkLst>
        </pc:spChg>
        <pc:spChg chg="mod">
          <ac:chgData name="english teacher" userId="5b8b29796adee438" providerId="LiveId" clId="{79F4AB60-5D53-4AE0-A283-5F2582AE2658}" dt="2021-10-02T00:39:20.383" v="1585"/>
          <ac:spMkLst>
            <pc:docMk/>
            <pc:sldMk cId="424146751" sldId="280"/>
            <ac:spMk id="55" creationId="{290DDD4E-74E9-485C-8EDE-E1A55681809B}"/>
          </ac:spMkLst>
        </pc:spChg>
        <pc:spChg chg="mod">
          <ac:chgData name="english teacher" userId="5b8b29796adee438" providerId="LiveId" clId="{79F4AB60-5D53-4AE0-A283-5F2582AE2658}" dt="2021-10-02T00:39:20.399" v="1587"/>
          <ac:spMkLst>
            <pc:docMk/>
            <pc:sldMk cId="424146751" sldId="280"/>
            <ac:spMk id="56" creationId="{E1707A92-F243-43BF-941D-A1BF9840A438}"/>
          </ac:spMkLst>
        </pc:spChg>
        <pc:spChg chg="mod">
          <ac:chgData name="english teacher" userId="5b8b29796adee438" providerId="LiveId" clId="{79F4AB60-5D53-4AE0-A283-5F2582AE2658}" dt="2021-10-02T00:39:20.406" v="1589"/>
          <ac:spMkLst>
            <pc:docMk/>
            <pc:sldMk cId="424146751" sldId="280"/>
            <ac:spMk id="57" creationId="{40DBDBFA-F2D3-4A11-A59C-278E4B850FB1}"/>
          </ac:spMkLst>
        </pc:spChg>
        <pc:spChg chg="mod">
          <ac:chgData name="english teacher" userId="5b8b29796adee438" providerId="LiveId" clId="{79F4AB60-5D53-4AE0-A283-5F2582AE2658}" dt="2021-10-02T00:39:20.406" v="1591"/>
          <ac:spMkLst>
            <pc:docMk/>
            <pc:sldMk cId="424146751" sldId="280"/>
            <ac:spMk id="58" creationId="{6574AACA-DE90-469A-9520-4199A7C7CCFA}"/>
          </ac:spMkLst>
        </pc:spChg>
        <pc:spChg chg="mod">
          <ac:chgData name="english teacher" userId="5b8b29796adee438" providerId="LiveId" clId="{79F4AB60-5D53-4AE0-A283-5F2582AE2658}" dt="2021-10-02T00:39:20.406" v="1593"/>
          <ac:spMkLst>
            <pc:docMk/>
            <pc:sldMk cId="424146751" sldId="280"/>
            <ac:spMk id="59" creationId="{315BCDF1-4D21-4A58-AF53-ED263B174A31}"/>
          </ac:spMkLst>
        </pc:spChg>
        <pc:spChg chg="mod">
          <ac:chgData name="english teacher" userId="5b8b29796adee438" providerId="LiveId" clId="{79F4AB60-5D53-4AE0-A283-5F2582AE2658}" dt="2021-10-02T00:39:20.423" v="1595"/>
          <ac:spMkLst>
            <pc:docMk/>
            <pc:sldMk cId="424146751" sldId="280"/>
            <ac:spMk id="60" creationId="{7B47752A-DC2D-4292-9A4C-FB4EF2AFD583}"/>
          </ac:spMkLst>
        </pc:spChg>
        <pc:spChg chg="mod">
          <ac:chgData name="english teacher" userId="5b8b29796adee438" providerId="LiveId" clId="{79F4AB60-5D53-4AE0-A283-5F2582AE2658}" dt="2021-10-02T00:39:20.423" v="1597"/>
          <ac:spMkLst>
            <pc:docMk/>
            <pc:sldMk cId="424146751" sldId="280"/>
            <ac:spMk id="61" creationId="{7A4CA0F9-8D0B-4920-9B23-0192738B62FA}"/>
          </ac:spMkLst>
        </pc:spChg>
        <pc:picChg chg="mod modVis">
          <ac:chgData name="english teacher" userId="5b8b29796adee438" providerId="LiveId" clId="{79F4AB60-5D53-4AE0-A283-5F2582AE2658}" dt="2021-10-02T00:40:12.330" v="1611"/>
          <ac:picMkLst>
            <pc:docMk/>
            <pc:sldMk cId="424146751" sldId="280"/>
            <ac:picMk id="32" creationId="{AB07A0D7-9E99-4F1C-8877-B7B0DD9EC792}"/>
          </ac:picMkLst>
        </pc:picChg>
      </pc:sldChg>
      <pc:sldChg chg="modSp add del mod ord modTransition">
        <pc:chgData name="english teacher" userId="5b8b29796adee438" providerId="LiveId" clId="{79F4AB60-5D53-4AE0-A283-5F2582AE2658}" dt="2021-10-02T00:38:58.299" v="1523" actId="2696"/>
        <pc:sldMkLst>
          <pc:docMk/>
          <pc:sldMk cId="2661739597" sldId="280"/>
        </pc:sldMkLst>
        <pc:spChg chg="mod">
          <ac:chgData name="english teacher" userId="5b8b29796adee438" providerId="LiveId" clId="{79F4AB60-5D53-4AE0-A283-5F2582AE2658}" dt="2021-10-02T00:38:49.483" v="1502"/>
          <ac:spMkLst>
            <pc:docMk/>
            <pc:sldMk cId="2661739597" sldId="280"/>
            <ac:spMk id="29" creationId="{A8EB4AFB-BA71-4C4A-8277-4E64274DB4E2}"/>
          </ac:spMkLst>
        </pc:spChg>
        <pc:spChg chg="mod">
          <ac:chgData name="english teacher" userId="5b8b29796adee438" providerId="LiveId" clId="{79F4AB60-5D53-4AE0-A283-5F2582AE2658}" dt="2021-10-02T00:38:49.525" v="1504"/>
          <ac:spMkLst>
            <pc:docMk/>
            <pc:sldMk cId="2661739597" sldId="280"/>
            <ac:spMk id="53" creationId="{759B2E94-15A3-4E4B-8C77-E78A5AAA0863}"/>
          </ac:spMkLst>
        </pc:spChg>
        <pc:spChg chg="mod">
          <ac:chgData name="english teacher" userId="5b8b29796adee438" providerId="LiveId" clId="{79F4AB60-5D53-4AE0-A283-5F2582AE2658}" dt="2021-10-02T00:38:49.558" v="1506"/>
          <ac:spMkLst>
            <pc:docMk/>
            <pc:sldMk cId="2661739597" sldId="280"/>
            <ac:spMk id="54" creationId="{83C64FF8-81BF-4F44-A9FF-1907CB8C4857}"/>
          </ac:spMkLst>
        </pc:spChg>
        <pc:spChg chg="mod">
          <ac:chgData name="english teacher" userId="5b8b29796adee438" providerId="LiveId" clId="{79F4AB60-5D53-4AE0-A283-5F2582AE2658}" dt="2021-10-02T00:38:49.587" v="1508"/>
          <ac:spMkLst>
            <pc:docMk/>
            <pc:sldMk cId="2661739597" sldId="280"/>
            <ac:spMk id="55" creationId="{290DDD4E-74E9-485C-8EDE-E1A55681809B}"/>
          </ac:spMkLst>
        </pc:spChg>
        <pc:spChg chg="mod">
          <ac:chgData name="english teacher" userId="5b8b29796adee438" providerId="LiveId" clId="{79F4AB60-5D53-4AE0-A283-5F2582AE2658}" dt="2021-10-02T00:38:49.612" v="1510"/>
          <ac:spMkLst>
            <pc:docMk/>
            <pc:sldMk cId="2661739597" sldId="280"/>
            <ac:spMk id="56" creationId="{E1707A92-F243-43BF-941D-A1BF9840A438}"/>
          </ac:spMkLst>
        </pc:spChg>
        <pc:spChg chg="mod">
          <ac:chgData name="english teacher" userId="5b8b29796adee438" providerId="LiveId" clId="{79F4AB60-5D53-4AE0-A283-5F2582AE2658}" dt="2021-10-02T00:38:49.681" v="1512"/>
          <ac:spMkLst>
            <pc:docMk/>
            <pc:sldMk cId="2661739597" sldId="280"/>
            <ac:spMk id="57" creationId="{40DBDBFA-F2D3-4A11-A59C-278E4B850FB1}"/>
          </ac:spMkLst>
        </pc:spChg>
        <pc:spChg chg="mod">
          <ac:chgData name="english teacher" userId="5b8b29796adee438" providerId="LiveId" clId="{79F4AB60-5D53-4AE0-A283-5F2582AE2658}" dt="2021-10-02T00:38:49.709" v="1514"/>
          <ac:spMkLst>
            <pc:docMk/>
            <pc:sldMk cId="2661739597" sldId="280"/>
            <ac:spMk id="58" creationId="{6574AACA-DE90-469A-9520-4199A7C7CCFA}"/>
          </ac:spMkLst>
        </pc:spChg>
        <pc:spChg chg="mod">
          <ac:chgData name="english teacher" userId="5b8b29796adee438" providerId="LiveId" clId="{79F4AB60-5D53-4AE0-A283-5F2582AE2658}" dt="2021-10-02T00:38:49.739" v="1516"/>
          <ac:spMkLst>
            <pc:docMk/>
            <pc:sldMk cId="2661739597" sldId="280"/>
            <ac:spMk id="59" creationId="{315BCDF1-4D21-4A58-AF53-ED263B174A31}"/>
          </ac:spMkLst>
        </pc:spChg>
        <pc:spChg chg="mod">
          <ac:chgData name="english teacher" userId="5b8b29796adee438" providerId="LiveId" clId="{79F4AB60-5D53-4AE0-A283-5F2582AE2658}" dt="2021-10-02T00:38:49.767" v="1518"/>
          <ac:spMkLst>
            <pc:docMk/>
            <pc:sldMk cId="2661739597" sldId="280"/>
            <ac:spMk id="60" creationId="{7B47752A-DC2D-4292-9A4C-FB4EF2AFD583}"/>
          </ac:spMkLst>
        </pc:spChg>
        <pc:spChg chg="mod">
          <ac:chgData name="english teacher" userId="5b8b29796adee438" providerId="LiveId" clId="{79F4AB60-5D53-4AE0-A283-5F2582AE2658}" dt="2021-10-02T00:38:49.801" v="1520"/>
          <ac:spMkLst>
            <pc:docMk/>
            <pc:sldMk cId="2661739597" sldId="280"/>
            <ac:spMk id="61" creationId="{7A4CA0F9-8D0B-4920-9B23-0192738B62FA}"/>
          </ac:spMkLst>
        </pc:spChg>
      </pc:sldChg>
      <pc:sldChg chg="add del ord modTransition">
        <pc:chgData name="english teacher" userId="5b8b29796adee438" providerId="LiveId" clId="{79F4AB60-5D53-4AE0-A283-5F2582AE2658}" dt="2021-10-02T00:38:58.306" v="1524" actId="2696"/>
        <pc:sldMkLst>
          <pc:docMk/>
          <pc:sldMk cId="1605986359" sldId="281"/>
        </pc:sldMkLst>
      </pc:sldChg>
      <pc:sldChg chg="add del ord modTransition">
        <pc:chgData name="english teacher" userId="5b8b29796adee438" providerId="LiveId" clId="{79F4AB60-5D53-4AE0-A283-5F2582AE2658}" dt="2021-10-02T00:47:11.086" v="1915" actId="2696"/>
        <pc:sldMkLst>
          <pc:docMk/>
          <pc:sldMk cId="2206262705" sldId="281"/>
        </pc:sldMkLst>
      </pc:sldChg>
      <pc:sldChg chg="modSp add del mod ord modTransition">
        <pc:chgData name="english teacher" userId="5b8b29796adee438" providerId="LiveId" clId="{79F4AB60-5D53-4AE0-A283-5F2582AE2658}" dt="2021-10-02T00:40:12.431" v="1643" actId="2696"/>
        <pc:sldMkLst>
          <pc:docMk/>
          <pc:sldMk cId="4167798889" sldId="281"/>
        </pc:sldMkLst>
        <pc:picChg chg="mod modVis">
          <ac:chgData name="english teacher" userId="5b8b29796adee438" providerId="LiveId" clId="{79F4AB60-5D53-4AE0-A283-5F2582AE2658}" dt="2021-10-02T00:40:12.333" v="1613"/>
          <ac:picMkLst>
            <pc:docMk/>
            <pc:sldMk cId="4167798889" sldId="281"/>
            <ac:picMk id="32" creationId="{AB07A0D7-9E99-4F1C-8877-B7B0DD9EC792}"/>
          </ac:picMkLst>
        </pc:picChg>
      </pc:sldChg>
      <pc:sldChg chg="modSp add del mod ord modTransition">
        <pc:chgData name="english teacher" userId="5b8b29796adee438" providerId="LiveId" clId="{79F4AB60-5D53-4AE0-A283-5F2582AE2658}" dt="2021-10-02T00:46:44.535" v="1819" actId="2696"/>
        <pc:sldMkLst>
          <pc:docMk/>
          <pc:sldMk cId="485029472" sldId="282"/>
        </pc:sldMkLst>
        <pc:spChg chg="mod">
          <ac:chgData name="english teacher" userId="5b8b29796adee438" providerId="LiveId" clId="{79F4AB60-5D53-4AE0-A283-5F2582AE2658}" dt="2021-10-02T00:46:42.745" v="1816"/>
          <ac:spMkLst>
            <pc:docMk/>
            <pc:sldMk cId="485029472" sldId="282"/>
            <ac:spMk id="103" creationId="{28EEA180-A1D0-4A07-9361-341545326A77}"/>
          </ac:spMkLst>
        </pc:spChg>
        <pc:spChg chg="mod">
          <ac:chgData name="english teacher" userId="5b8b29796adee438" providerId="LiveId" clId="{79F4AB60-5D53-4AE0-A283-5F2582AE2658}" dt="2021-10-02T00:46:43.754" v="1818"/>
          <ac:spMkLst>
            <pc:docMk/>
            <pc:sldMk cId="485029472" sldId="282"/>
            <ac:spMk id="118" creationId="{57CE2AA7-D5D6-4F50-AFBB-A00142846350}"/>
          </ac:spMkLst>
        </pc:spChg>
      </pc:sldChg>
      <pc:sldChg chg="modSp add del mod ord modTransition">
        <pc:chgData name="english teacher" userId="5b8b29796adee438" providerId="LiveId" clId="{79F4AB60-5D53-4AE0-A283-5F2582AE2658}" dt="2021-10-02T00:46:50.158" v="1843" actId="2696"/>
        <pc:sldMkLst>
          <pc:docMk/>
          <pc:sldMk cId="513364890" sldId="282"/>
        </pc:sldMkLst>
        <pc:spChg chg="mod">
          <ac:chgData name="english teacher" userId="5b8b29796adee438" providerId="LiveId" clId="{79F4AB60-5D53-4AE0-A283-5F2582AE2658}" dt="2021-10-02T00:46:49.460" v="1842"/>
          <ac:spMkLst>
            <pc:docMk/>
            <pc:sldMk cId="513364890" sldId="282"/>
            <ac:spMk id="56" creationId="{52D99972-7E1C-4A1C-B33A-ADE86F301F0A}"/>
          </ac:spMkLst>
        </pc:spChg>
      </pc:sldChg>
      <pc:sldChg chg="modSp add del mod ord modTransition">
        <pc:chgData name="english teacher" userId="5b8b29796adee438" providerId="LiveId" clId="{79F4AB60-5D53-4AE0-A283-5F2582AE2658}" dt="2021-10-02T00:47:00.883" v="1891" actId="2696"/>
        <pc:sldMkLst>
          <pc:docMk/>
          <pc:sldMk cId="2021596638" sldId="282"/>
        </pc:sldMkLst>
        <pc:spChg chg="mod">
          <ac:chgData name="english teacher" userId="5b8b29796adee438" providerId="LiveId" clId="{79F4AB60-5D53-4AE0-A283-5F2582AE2658}" dt="2021-10-02T00:46:54.603" v="1872"/>
          <ac:spMkLst>
            <pc:docMk/>
            <pc:sldMk cId="2021596638" sldId="282"/>
            <ac:spMk id="29" creationId="{A8EB4AFB-BA71-4C4A-8277-4E64274DB4E2}"/>
          </ac:spMkLst>
        </pc:spChg>
        <pc:spChg chg="mod">
          <ac:chgData name="english teacher" userId="5b8b29796adee438" providerId="LiveId" clId="{79F4AB60-5D53-4AE0-A283-5F2582AE2658}" dt="2021-10-02T00:46:55.240" v="1874"/>
          <ac:spMkLst>
            <pc:docMk/>
            <pc:sldMk cId="2021596638" sldId="282"/>
            <ac:spMk id="53" creationId="{759B2E94-15A3-4E4B-8C77-E78A5AAA0863}"/>
          </ac:spMkLst>
        </pc:spChg>
        <pc:spChg chg="mod">
          <ac:chgData name="english teacher" userId="5b8b29796adee438" providerId="LiveId" clId="{79F4AB60-5D53-4AE0-A283-5F2582AE2658}" dt="2021-10-02T00:46:55.857" v="1876"/>
          <ac:spMkLst>
            <pc:docMk/>
            <pc:sldMk cId="2021596638" sldId="282"/>
            <ac:spMk id="54" creationId="{83C64FF8-81BF-4F44-A9FF-1907CB8C4857}"/>
          </ac:spMkLst>
        </pc:spChg>
        <pc:spChg chg="mod">
          <ac:chgData name="english teacher" userId="5b8b29796adee438" providerId="LiveId" clId="{79F4AB60-5D53-4AE0-A283-5F2582AE2658}" dt="2021-10-02T00:46:56.477" v="1878"/>
          <ac:spMkLst>
            <pc:docMk/>
            <pc:sldMk cId="2021596638" sldId="282"/>
            <ac:spMk id="55" creationId="{290DDD4E-74E9-485C-8EDE-E1A55681809B}"/>
          </ac:spMkLst>
        </pc:spChg>
        <pc:spChg chg="mod">
          <ac:chgData name="english teacher" userId="5b8b29796adee438" providerId="LiveId" clId="{79F4AB60-5D53-4AE0-A283-5F2582AE2658}" dt="2021-10-02T00:46:57.065" v="1880"/>
          <ac:spMkLst>
            <pc:docMk/>
            <pc:sldMk cId="2021596638" sldId="282"/>
            <ac:spMk id="56" creationId="{E1707A92-F243-43BF-941D-A1BF9840A438}"/>
          </ac:spMkLst>
        </pc:spChg>
        <pc:spChg chg="mod">
          <ac:chgData name="english teacher" userId="5b8b29796adee438" providerId="LiveId" clId="{79F4AB60-5D53-4AE0-A283-5F2582AE2658}" dt="2021-10-02T00:46:57.657" v="1882"/>
          <ac:spMkLst>
            <pc:docMk/>
            <pc:sldMk cId="2021596638" sldId="282"/>
            <ac:spMk id="57" creationId="{40DBDBFA-F2D3-4A11-A59C-278E4B850FB1}"/>
          </ac:spMkLst>
        </pc:spChg>
        <pc:spChg chg="mod">
          <ac:chgData name="english teacher" userId="5b8b29796adee438" providerId="LiveId" clId="{79F4AB60-5D53-4AE0-A283-5F2582AE2658}" dt="2021-10-02T00:46:58.245" v="1884"/>
          <ac:spMkLst>
            <pc:docMk/>
            <pc:sldMk cId="2021596638" sldId="282"/>
            <ac:spMk id="58" creationId="{6574AACA-DE90-469A-9520-4199A7C7CCFA}"/>
          </ac:spMkLst>
        </pc:spChg>
        <pc:spChg chg="mod">
          <ac:chgData name="english teacher" userId="5b8b29796adee438" providerId="LiveId" clId="{79F4AB60-5D53-4AE0-A283-5F2582AE2658}" dt="2021-10-02T00:46:58.848" v="1886"/>
          <ac:spMkLst>
            <pc:docMk/>
            <pc:sldMk cId="2021596638" sldId="282"/>
            <ac:spMk id="59" creationId="{315BCDF1-4D21-4A58-AF53-ED263B174A31}"/>
          </ac:spMkLst>
        </pc:spChg>
        <pc:spChg chg="mod">
          <ac:chgData name="english teacher" userId="5b8b29796adee438" providerId="LiveId" clId="{79F4AB60-5D53-4AE0-A283-5F2582AE2658}" dt="2021-10-02T00:46:59.490" v="1888"/>
          <ac:spMkLst>
            <pc:docMk/>
            <pc:sldMk cId="2021596638" sldId="282"/>
            <ac:spMk id="60" creationId="{7B47752A-DC2D-4292-9A4C-FB4EF2AFD583}"/>
          </ac:spMkLst>
        </pc:spChg>
        <pc:spChg chg="mod">
          <ac:chgData name="english teacher" userId="5b8b29796adee438" providerId="LiveId" clId="{79F4AB60-5D53-4AE0-A283-5F2582AE2658}" dt="2021-10-02T00:47:00.213" v="1890"/>
          <ac:spMkLst>
            <pc:docMk/>
            <pc:sldMk cId="2021596638" sldId="282"/>
            <ac:spMk id="61" creationId="{7A4CA0F9-8D0B-4920-9B23-0192738B62FA}"/>
          </ac:spMkLst>
        </pc:spChg>
      </pc:sldChg>
      <pc:sldChg chg="modSp add del mod ord modTransition">
        <pc:chgData name="english teacher" userId="5b8b29796adee438" providerId="LiveId" clId="{79F4AB60-5D53-4AE0-A283-5F2582AE2658}" dt="2021-10-02T00:46:40.599" v="1803" actId="2696"/>
        <pc:sldMkLst>
          <pc:docMk/>
          <pc:sldMk cId="2502629751" sldId="282"/>
        </pc:sldMkLst>
        <pc:picChg chg="mod">
          <ac:chgData name="english teacher" userId="5b8b29796adee438" providerId="LiveId" clId="{79F4AB60-5D53-4AE0-A283-5F2582AE2658}" dt="2021-10-02T00:46:39.914" v="1802"/>
          <ac:picMkLst>
            <pc:docMk/>
            <pc:sldMk cId="2502629751" sldId="282"/>
            <ac:picMk id="15" creationId="{1A88A254-D862-4BF6-B8E0-7BEAF6D8D06F}"/>
          </ac:picMkLst>
        </pc:picChg>
        <pc:picChg chg="mod">
          <ac:chgData name="english teacher" userId="5b8b29796adee438" providerId="LiveId" clId="{79F4AB60-5D53-4AE0-A283-5F2582AE2658}" dt="2021-10-02T00:46:38.858" v="1800"/>
          <ac:picMkLst>
            <pc:docMk/>
            <pc:sldMk cId="2502629751" sldId="282"/>
            <ac:picMk id="29" creationId="{D1DA45C5-5FCF-4DC9-8A76-2ECAA58B8CFA}"/>
          </ac:picMkLst>
        </pc:picChg>
        <pc:picChg chg="mod">
          <ac:chgData name="english teacher" userId="5b8b29796adee438" providerId="LiveId" clId="{79F4AB60-5D53-4AE0-A283-5F2582AE2658}" dt="2021-10-02T00:46:37.559" v="1798"/>
          <ac:picMkLst>
            <pc:docMk/>
            <pc:sldMk cId="2502629751" sldId="282"/>
            <ac:picMk id="49" creationId="{E9DF9D1C-1994-4A21-A053-615AE35E5EAB}"/>
          </ac:picMkLst>
        </pc:picChg>
      </pc:sldChg>
      <pc:sldChg chg="modSp add del mod ord modTransition">
        <pc:chgData name="english teacher" userId="5b8b29796adee438" providerId="LiveId" clId="{79F4AB60-5D53-4AE0-A283-5F2582AE2658}" dt="2021-10-02T00:46:47.465" v="1831" actId="2696"/>
        <pc:sldMkLst>
          <pc:docMk/>
          <pc:sldMk cId="2595598110" sldId="282"/>
        </pc:sldMkLst>
        <pc:spChg chg="mod">
          <ac:chgData name="english teacher" userId="5b8b29796adee438" providerId="LiveId" clId="{79F4AB60-5D53-4AE0-A283-5F2582AE2658}" dt="2021-10-02T00:46:46.685" v="1830"/>
          <ac:spMkLst>
            <pc:docMk/>
            <pc:sldMk cId="2595598110" sldId="282"/>
            <ac:spMk id="53" creationId="{3440E13D-5F68-43F2-B4CB-D90C4CC1CD91}"/>
          </ac:spMkLst>
        </pc:spChg>
      </pc:sldChg>
      <pc:sldChg chg="modSp add del mod ord modTransition">
        <pc:chgData name="english teacher" userId="5b8b29796adee438" providerId="LiveId" clId="{79F4AB60-5D53-4AE0-A283-5F2582AE2658}" dt="2021-10-02T00:47:08.118" v="1908" actId="2696"/>
        <pc:sldMkLst>
          <pc:docMk/>
          <pc:sldMk cId="4276789106" sldId="282"/>
        </pc:sldMkLst>
        <pc:picChg chg="mod">
          <ac:chgData name="english teacher" userId="5b8b29796adee438" providerId="LiveId" clId="{79F4AB60-5D53-4AE0-A283-5F2582AE2658}" dt="2021-10-02T00:47:07.394" v="1907"/>
          <ac:picMkLst>
            <pc:docMk/>
            <pc:sldMk cId="4276789106" sldId="282"/>
            <ac:picMk id="28" creationId="{895CFD29-2616-46DE-B667-F4B7DF0CBE1E}"/>
          </ac:picMkLst>
        </pc:picChg>
      </pc:sldChg>
      <pc:sldChg chg="add del ord modTransition">
        <pc:chgData name="english teacher" userId="5b8b29796adee438" providerId="LiveId" clId="{79F4AB60-5D53-4AE0-A283-5F2582AE2658}" dt="2021-10-02T00:46:50.164" v="1844" actId="2696"/>
        <pc:sldMkLst>
          <pc:docMk/>
          <pc:sldMk cId="711749420" sldId="283"/>
        </pc:sldMkLst>
      </pc:sldChg>
      <pc:sldChg chg="add del ord modTransition">
        <pc:chgData name="english teacher" userId="5b8b29796adee438" providerId="LiveId" clId="{79F4AB60-5D53-4AE0-A283-5F2582AE2658}" dt="2021-10-02T00:46:40.606" v="1804" actId="2696"/>
        <pc:sldMkLst>
          <pc:docMk/>
          <pc:sldMk cId="1278578359" sldId="283"/>
        </pc:sldMkLst>
      </pc:sldChg>
      <pc:sldChg chg="add del ord modTransition">
        <pc:chgData name="english teacher" userId="5b8b29796adee438" providerId="LiveId" clId="{79F4AB60-5D53-4AE0-A283-5F2582AE2658}" dt="2021-10-02T00:47:00.891" v="1892" actId="2696"/>
        <pc:sldMkLst>
          <pc:docMk/>
          <pc:sldMk cId="2972252820" sldId="283"/>
        </pc:sldMkLst>
      </pc:sldChg>
      <pc:sldChg chg="add del ord modTransition">
        <pc:chgData name="english teacher" userId="5b8b29796adee438" providerId="LiveId" clId="{79F4AB60-5D53-4AE0-A283-5F2582AE2658}" dt="2021-10-02T00:46:47.472" v="1832" actId="2696"/>
        <pc:sldMkLst>
          <pc:docMk/>
          <pc:sldMk cId="3323853069" sldId="283"/>
        </pc:sldMkLst>
      </pc:sldChg>
      <pc:sldChg chg="add del ord modTransition">
        <pc:chgData name="english teacher" userId="5b8b29796adee438" providerId="LiveId" clId="{79F4AB60-5D53-4AE0-A283-5F2582AE2658}" dt="2021-10-02T00:46:44.542" v="1820" actId="2696"/>
        <pc:sldMkLst>
          <pc:docMk/>
          <pc:sldMk cId="3487782193" sldId="283"/>
        </pc:sldMkLst>
      </pc:sldChg>
      <pc:sldChg chg="add del ord modTransition">
        <pc:chgData name="english teacher" userId="5b8b29796adee438" providerId="LiveId" clId="{79F4AB60-5D53-4AE0-A283-5F2582AE2658}" dt="2021-10-02T00:47:08.128" v="1909" actId="2696"/>
        <pc:sldMkLst>
          <pc:docMk/>
          <pc:sldMk cId="3739679954" sldId="28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AA56F3-6BB1-47BA-AE5E-0BF618FA7053}" type="datetimeFigureOut">
              <a:rPr lang="en-GB" smtClean="0"/>
              <a:t>01/11/2021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2FB1D8-CE8C-4F0F-B972-F1C9BF3E77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67111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01.11.2021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14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F3073-94F9-428E-AE9D-4CC746CA0C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2072CE-0546-4D67-BC72-746EC0576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453778-3C20-4E49-AF07-0A87C2456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01/11/2021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94AAE4-FDB4-4869-BEC8-39E05F1A6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2A5425-D93D-48D4-AD6D-464CA2698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8228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2949B-94D2-4EE7-8DA8-C714FFF8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01/11/2021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2955A-D5B0-4E3D-8EC2-3EA7CD32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5DDC3-670E-4C9D-882E-43A93BED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65697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2949B-94D2-4EE7-8DA8-C714FFF8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01/11/2021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2955A-D5B0-4E3D-8EC2-3EA7CD32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5DDC3-670E-4C9D-882E-43A93BED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6206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2949B-94D2-4EE7-8DA8-C714FFF8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01/11/2021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2955A-D5B0-4E3D-8EC2-3EA7CD32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5DDC3-670E-4C9D-882E-43A93BED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22406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2949B-94D2-4EE7-8DA8-C714FFF8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01/11/2021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2955A-D5B0-4E3D-8EC2-3EA7CD32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5DDC3-670E-4C9D-882E-43A93BED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50407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2949B-94D2-4EE7-8DA8-C714FFF8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01/11/2021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2955A-D5B0-4E3D-8EC2-3EA7CD32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5DDC3-670E-4C9D-882E-43A93BED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54178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2949B-94D2-4EE7-8DA8-C714FFF8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01/11/2021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2955A-D5B0-4E3D-8EC2-3EA7CD32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5DDC3-670E-4C9D-882E-43A93BED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47566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2949B-94D2-4EE7-8DA8-C714FFF8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01/11/2021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2955A-D5B0-4E3D-8EC2-3EA7CD32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5DDC3-670E-4C9D-882E-43A93BED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28984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2949B-94D2-4EE7-8DA8-C714FFF8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01/11/2021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2955A-D5B0-4E3D-8EC2-3EA7CD32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5DDC3-670E-4C9D-882E-43A93BED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95431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2949B-94D2-4EE7-8DA8-C714FFF8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01/11/2021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2955A-D5B0-4E3D-8EC2-3EA7CD32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5DDC3-670E-4C9D-882E-43A93BED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14699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2949B-94D2-4EE7-8DA8-C714FFF8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01/11/2021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2955A-D5B0-4E3D-8EC2-3EA7CD32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5DDC3-670E-4C9D-882E-43A93BED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3889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B01C3-74F1-4FEA-B64F-88E304D9B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E2F30E-D88B-448A-9A99-D7A6E490F6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B0B3FB-2218-4E9B-9A97-72DD0A100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01/11/2021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F1FA6B-3A0E-4BAB-8B73-7B6809EFB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A14345-094F-4090-8DDC-81ADFAC51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18668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2949B-94D2-4EE7-8DA8-C714FFF8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01/11/2021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2955A-D5B0-4E3D-8EC2-3EA7CD32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5DDC3-670E-4C9D-882E-43A93BED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19636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2949B-94D2-4EE7-8DA8-C714FFF8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01/11/2021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2955A-D5B0-4E3D-8EC2-3EA7CD32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5DDC3-670E-4C9D-882E-43A93BED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59007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68DDC-6B9C-4714-8557-0FD6BD4D8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8C077-EDB9-4839-9535-3991FB25AB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05B325-743D-4A0B-A4CF-89131E64BC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F25A87-6F93-4BDC-A671-F298FA138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01/11/2021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B5686A-2CD3-4732-AC0B-793C79B3F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7EB9F1-A5CB-40FB-AA2A-36E49BC15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72488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14A9C-B710-46AA-B519-1F77C2250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66C84D-8843-44F6-8C4A-E311C1C185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82C845-80E2-46F4-A4D8-25D10B4FA9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EB240E-5846-494C-BC5E-5D6C415EE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01/11/2021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72E68-1C5D-49EC-9362-30978EEB2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F069E2-40F5-4284-AD0B-0162E0AB5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50984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CA01-86B3-492E-9D2B-998DAB2FD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9C2536-6309-405B-A929-152C073259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555CEE-ACE3-433F-BA32-4E0E039DD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01/11/2021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A59780-C69F-476C-82EC-D2BC4A4E8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A716D3-B6E0-4D24-9E27-8AB17C49D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03964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41B481E-398B-40A1-97F7-B7C54B363C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617461-8096-439C-81B7-C492490A42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843663-3253-4F4C-9946-3C5277B0D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01/11/2021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0B72B2-36D5-440F-8A30-3F7FFE05A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342633-DF20-4A70-AB52-C6DBE90CB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2548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9F0BD-2C3E-461D-90CA-E5DC6AC20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C8B565-9269-4730-9C0C-56A267DF09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29593A-08CB-4789-B032-D39C57CE6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01/11/2021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566FEB-3069-4015-8E66-4ADD473CD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3ED6C6-451C-45D1-B9A9-3A78BFD41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4473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A4985-7A84-4910-BBE5-D206BD28A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B1EC5E-BF9B-4248-9E98-B5323D29C1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F707E9-A89F-4B64-AEA6-427B3B2C0D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4EC8F9-8C62-47F9-9037-C1C38CD3D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01/11/2021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3F2111-6486-445D-B1B8-7DFFAD3F1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D3CC1C-06D0-4F34-B35F-7249D2B14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629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1178F-E647-4DA0-B5DE-8420DFB67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2B5E45-021F-4740-A94A-CE0E494B0F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2ABA84-7C47-4F24-93A9-AC13742738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98960B-07EE-4152-8CE9-1FB8317D77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4B7B3C-413B-48C4-99BA-1B94451A59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167AF3-C84E-423F-985D-0DCEC658B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01/11/2021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07D9A4-80E6-4C36-8EE0-1410F88A1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04E6FE-E2CE-4055-9974-BED8523E2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7152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D5D7A-E21A-4AC4-A584-10A471B0C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17556F-8BE8-4496-A3B5-574B92146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01/11/2021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AE752A-4DC9-45A4-A45C-556BB56AB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EA0DE0-4256-44FF-B307-692F783DB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9833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2949B-94D2-4EE7-8DA8-C714FFF8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01/11/2021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2955A-D5B0-4E3D-8EC2-3EA7CD32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5DDC3-670E-4C9D-882E-43A93BED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3207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2949B-94D2-4EE7-8DA8-C714FFF8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01/11/2021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2955A-D5B0-4E3D-8EC2-3EA7CD32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5DDC3-670E-4C9D-882E-43A93BED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5164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2949B-94D2-4EE7-8DA8-C714FFF8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01/11/2021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2955A-D5B0-4E3D-8EC2-3EA7CD32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5DDC3-670E-4C9D-882E-43A93BED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0978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7C4845-3356-4C4E-AF8C-55850A7E4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6994E8-D9A6-430B-8128-C9ED85BA32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295DEA-BE9D-4258-8AC7-336C46DB23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384572-A5BC-446B-94B2-169752710B53}" type="datetimeFigureOut">
              <a:rPr lang="en-GB" smtClean="0"/>
              <a:t>01/11/2021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B7FCB4-91A2-489E-9C15-EDB6A4B91C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0DC48A-F199-4105-856E-2D2C05DC29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6597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73" r:id="rId8"/>
    <p:sldLayoutId id="2147483672" r:id="rId9"/>
    <p:sldLayoutId id="2147483671" r:id="rId10"/>
    <p:sldLayoutId id="2147483670" r:id="rId11"/>
    <p:sldLayoutId id="2147483669" r:id="rId12"/>
    <p:sldLayoutId id="2147483668" r:id="rId13"/>
    <p:sldLayoutId id="2147483667" r:id="rId14"/>
    <p:sldLayoutId id="2147483666" r:id="rId15"/>
    <p:sldLayoutId id="2147483665" r:id="rId16"/>
    <p:sldLayoutId id="2147483664" r:id="rId17"/>
    <p:sldLayoutId id="2147483663" r:id="rId18"/>
    <p:sldLayoutId id="2147483662" r:id="rId19"/>
    <p:sldLayoutId id="2147483661" r:id="rId20"/>
    <p:sldLayoutId id="2147483660" r:id="rId21"/>
    <p:sldLayoutId id="2147483656" r:id="rId22"/>
    <p:sldLayoutId id="2147483657" r:id="rId23"/>
    <p:sldLayoutId id="2147483658" r:id="rId24"/>
    <p:sldLayoutId id="2147483659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slide" Target="slide4.xml"/><Relationship Id="rId18" Type="http://schemas.openxmlformats.org/officeDocument/2006/relationships/slide" Target="slide5.xml"/><Relationship Id="rId26" Type="http://schemas.openxmlformats.org/officeDocument/2006/relationships/image" Target="../media/image18.png"/><Relationship Id="rId39" Type="http://schemas.openxmlformats.org/officeDocument/2006/relationships/image" Target="../media/image26.jpg"/><Relationship Id="rId21" Type="http://schemas.openxmlformats.org/officeDocument/2006/relationships/image" Target="../media/image13.png"/><Relationship Id="rId34" Type="http://schemas.openxmlformats.org/officeDocument/2006/relationships/slide" Target="slide7.xml"/><Relationship Id="rId42" Type="http://schemas.openxmlformats.org/officeDocument/2006/relationships/image" Target="../media/image28.jpe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6" Type="http://schemas.openxmlformats.org/officeDocument/2006/relationships/image" Target="../media/image10.png"/><Relationship Id="rId20" Type="http://schemas.openxmlformats.org/officeDocument/2006/relationships/image" Target="../media/image12.jpeg"/><Relationship Id="rId29" Type="http://schemas.openxmlformats.org/officeDocument/2006/relationships/image" Target="../media/image21.png"/><Relationship Id="rId41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slide" Target="slide2.xml"/><Relationship Id="rId24" Type="http://schemas.openxmlformats.org/officeDocument/2006/relationships/image" Target="../media/image16.png"/><Relationship Id="rId32" Type="http://schemas.openxmlformats.org/officeDocument/2006/relationships/slide" Target="slide10.xml"/><Relationship Id="rId37" Type="http://schemas.openxmlformats.org/officeDocument/2006/relationships/image" Target="../media/image25.jpg"/><Relationship Id="rId40" Type="http://schemas.openxmlformats.org/officeDocument/2006/relationships/slide" Target="slide12.xml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23" Type="http://schemas.openxmlformats.org/officeDocument/2006/relationships/image" Target="../media/image15.png"/><Relationship Id="rId28" Type="http://schemas.openxmlformats.org/officeDocument/2006/relationships/image" Target="../media/image20.gif"/><Relationship Id="rId36" Type="http://schemas.openxmlformats.org/officeDocument/2006/relationships/slide" Target="slide9.xml"/><Relationship Id="rId10" Type="http://schemas.openxmlformats.org/officeDocument/2006/relationships/image" Target="../media/image8.png"/><Relationship Id="rId19" Type="http://schemas.openxmlformats.org/officeDocument/2006/relationships/image" Target="../media/image11.png"/><Relationship Id="rId31" Type="http://schemas.openxmlformats.org/officeDocument/2006/relationships/image" Target="../media/image22.jpg"/><Relationship Id="rId44" Type="http://schemas.openxmlformats.org/officeDocument/2006/relationships/image" Target="../media/image30.jpg"/><Relationship Id="rId4" Type="http://schemas.openxmlformats.org/officeDocument/2006/relationships/image" Target="../media/image3.jpg"/><Relationship Id="rId9" Type="http://schemas.openxmlformats.org/officeDocument/2006/relationships/image" Target="../media/image7.png"/><Relationship Id="rId14" Type="http://schemas.openxmlformats.org/officeDocument/2006/relationships/slide" Target="slide6.xml"/><Relationship Id="rId22" Type="http://schemas.openxmlformats.org/officeDocument/2006/relationships/image" Target="../media/image14.png"/><Relationship Id="rId27" Type="http://schemas.openxmlformats.org/officeDocument/2006/relationships/image" Target="../media/image19.png"/><Relationship Id="rId30" Type="http://schemas.openxmlformats.org/officeDocument/2006/relationships/slide" Target="slide8.xml"/><Relationship Id="rId35" Type="http://schemas.openxmlformats.org/officeDocument/2006/relationships/image" Target="../media/image24.jpg"/><Relationship Id="rId43" Type="http://schemas.openxmlformats.org/officeDocument/2006/relationships/image" Target="../media/image29.jpg"/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12" Type="http://schemas.openxmlformats.org/officeDocument/2006/relationships/slide" Target="slide3.xml"/><Relationship Id="rId17" Type="http://schemas.openxmlformats.org/officeDocument/2006/relationships/slide" Target="slide13.xml"/><Relationship Id="rId25" Type="http://schemas.openxmlformats.org/officeDocument/2006/relationships/image" Target="../media/image17.png"/><Relationship Id="rId33" Type="http://schemas.openxmlformats.org/officeDocument/2006/relationships/image" Target="../media/image23.jpg"/><Relationship Id="rId38" Type="http://schemas.openxmlformats.org/officeDocument/2006/relationships/slide" Target="slide11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openxmlformats.org/officeDocument/2006/relationships/slide" Target="slide6.xml"/><Relationship Id="rId26" Type="http://schemas.openxmlformats.org/officeDocument/2006/relationships/image" Target="../media/image15.png"/><Relationship Id="rId39" Type="http://schemas.openxmlformats.org/officeDocument/2006/relationships/slide" Target="slide9.xml"/><Relationship Id="rId21" Type="http://schemas.openxmlformats.org/officeDocument/2006/relationships/slide" Target="slide13.xml"/><Relationship Id="rId34" Type="http://schemas.openxmlformats.org/officeDocument/2006/relationships/slide" Target="slide8.xml"/><Relationship Id="rId42" Type="http://schemas.openxmlformats.org/officeDocument/2006/relationships/image" Target="../media/image26.jpg"/><Relationship Id="rId7" Type="http://schemas.openxmlformats.org/officeDocument/2006/relationships/image" Target="../media/image32.tmp"/><Relationship Id="rId2" Type="http://schemas.openxmlformats.org/officeDocument/2006/relationships/image" Target="../media/image1.jpeg"/><Relationship Id="rId16" Type="http://schemas.openxmlformats.org/officeDocument/2006/relationships/slide" Target="slide3.xml"/><Relationship Id="rId20" Type="http://schemas.openxmlformats.org/officeDocument/2006/relationships/image" Target="../media/image10.png"/><Relationship Id="rId29" Type="http://schemas.openxmlformats.org/officeDocument/2006/relationships/image" Target="../media/image18.png"/><Relationship Id="rId41" Type="http://schemas.openxmlformats.org/officeDocument/2006/relationships/slide" Target="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tmp"/><Relationship Id="rId11" Type="http://schemas.openxmlformats.org/officeDocument/2006/relationships/image" Target="../media/image5.png"/><Relationship Id="rId24" Type="http://schemas.openxmlformats.org/officeDocument/2006/relationships/image" Target="../media/image13.png"/><Relationship Id="rId32" Type="http://schemas.openxmlformats.org/officeDocument/2006/relationships/image" Target="../media/image21.png"/><Relationship Id="rId37" Type="http://schemas.openxmlformats.org/officeDocument/2006/relationships/slide" Target="slide7.xml"/><Relationship Id="rId40" Type="http://schemas.openxmlformats.org/officeDocument/2006/relationships/image" Target="../media/image25.jpg"/><Relationship Id="rId5" Type="http://schemas.microsoft.com/office/2007/relationships/hdphoto" Target="../media/hdphoto1.wdp"/><Relationship Id="rId15" Type="http://schemas.openxmlformats.org/officeDocument/2006/relationships/slide" Target="slide2.xml"/><Relationship Id="rId23" Type="http://schemas.openxmlformats.org/officeDocument/2006/relationships/image" Target="../media/image11.png"/><Relationship Id="rId28" Type="http://schemas.openxmlformats.org/officeDocument/2006/relationships/image" Target="../media/image17.png"/><Relationship Id="rId36" Type="http://schemas.openxmlformats.org/officeDocument/2006/relationships/slide" Target="slide10.xml"/><Relationship Id="rId10" Type="http://schemas.openxmlformats.org/officeDocument/2006/relationships/image" Target="../media/image35.tmp"/><Relationship Id="rId19" Type="http://schemas.openxmlformats.org/officeDocument/2006/relationships/image" Target="../media/image9.png"/><Relationship Id="rId31" Type="http://schemas.openxmlformats.org/officeDocument/2006/relationships/image" Target="../media/image20.gif"/><Relationship Id="rId44" Type="http://schemas.openxmlformats.org/officeDocument/2006/relationships/image" Target="../media/image27.jpg"/><Relationship Id="rId4" Type="http://schemas.openxmlformats.org/officeDocument/2006/relationships/image" Target="../media/image4.png"/><Relationship Id="rId9" Type="http://schemas.openxmlformats.org/officeDocument/2006/relationships/image" Target="../media/image34.tmp"/><Relationship Id="rId14" Type="http://schemas.openxmlformats.org/officeDocument/2006/relationships/image" Target="../media/image8.png"/><Relationship Id="rId22" Type="http://schemas.openxmlformats.org/officeDocument/2006/relationships/slide" Target="slide5.xml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image" Target="../media/image22.jpg"/><Relationship Id="rId43" Type="http://schemas.openxmlformats.org/officeDocument/2006/relationships/slide" Target="slide12.xml"/><Relationship Id="rId8" Type="http://schemas.openxmlformats.org/officeDocument/2006/relationships/image" Target="../media/image33.tmp"/><Relationship Id="rId3" Type="http://schemas.openxmlformats.org/officeDocument/2006/relationships/image" Target="../media/image2.png"/><Relationship Id="rId12" Type="http://schemas.openxmlformats.org/officeDocument/2006/relationships/image" Target="../media/image6.png"/><Relationship Id="rId17" Type="http://schemas.openxmlformats.org/officeDocument/2006/relationships/slide" Target="slide4.xml"/><Relationship Id="rId25" Type="http://schemas.openxmlformats.org/officeDocument/2006/relationships/image" Target="../media/image14.png"/><Relationship Id="rId33" Type="http://schemas.openxmlformats.org/officeDocument/2006/relationships/image" Target="../media/image23.jpg"/><Relationship Id="rId38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openxmlformats.org/officeDocument/2006/relationships/slide" Target="slide6.xml"/><Relationship Id="rId26" Type="http://schemas.openxmlformats.org/officeDocument/2006/relationships/image" Target="../media/image15.png"/><Relationship Id="rId39" Type="http://schemas.openxmlformats.org/officeDocument/2006/relationships/image" Target="../media/image24.jpg"/><Relationship Id="rId21" Type="http://schemas.openxmlformats.org/officeDocument/2006/relationships/slide" Target="slide13.xml"/><Relationship Id="rId34" Type="http://schemas.openxmlformats.org/officeDocument/2006/relationships/slide" Target="slide8.xml"/><Relationship Id="rId42" Type="http://schemas.openxmlformats.org/officeDocument/2006/relationships/slide" Target="slide11.xml"/><Relationship Id="rId7" Type="http://schemas.openxmlformats.org/officeDocument/2006/relationships/image" Target="../media/image32.tmp"/><Relationship Id="rId2" Type="http://schemas.openxmlformats.org/officeDocument/2006/relationships/image" Target="../media/image1.jpeg"/><Relationship Id="rId16" Type="http://schemas.openxmlformats.org/officeDocument/2006/relationships/slide" Target="slide3.xml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tmp"/><Relationship Id="rId11" Type="http://schemas.openxmlformats.org/officeDocument/2006/relationships/image" Target="../media/image5.png"/><Relationship Id="rId24" Type="http://schemas.openxmlformats.org/officeDocument/2006/relationships/image" Target="../media/image13.png"/><Relationship Id="rId32" Type="http://schemas.openxmlformats.org/officeDocument/2006/relationships/image" Target="../media/image21.png"/><Relationship Id="rId37" Type="http://schemas.openxmlformats.org/officeDocument/2006/relationships/image" Target="../media/image23.jpg"/><Relationship Id="rId40" Type="http://schemas.openxmlformats.org/officeDocument/2006/relationships/slide" Target="slide9.xml"/><Relationship Id="rId45" Type="http://schemas.openxmlformats.org/officeDocument/2006/relationships/image" Target="../media/image56.jpg"/><Relationship Id="rId5" Type="http://schemas.microsoft.com/office/2007/relationships/hdphoto" Target="../media/hdphoto1.wdp"/><Relationship Id="rId15" Type="http://schemas.openxmlformats.org/officeDocument/2006/relationships/slide" Target="slide2.xml"/><Relationship Id="rId23" Type="http://schemas.openxmlformats.org/officeDocument/2006/relationships/image" Target="../media/image11.png"/><Relationship Id="rId28" Type="http://schemas.openxmlformats.org/officeDocument/2006/relationships/image" Target="../media/image17.png"/><Relationship Id="rId36" Type="http://schemas.openxmlformats.org/officeDocument/2006/relationships/slide" Target="slide10.xml"/><Relationship Id="rId10" Type="http://schemas.openxmlformats.org/officeDocument/2006/relationships/image" Target="../media/image35.tmp"/><Relationship Id="rId19" Type="http://schemas.openxmlformats.org/officeDocument/2006/relationships/image" Target="../media/image9.png"/><Relationship Id="rId31" Type="http://schemas.openxmlformats.org/officeDocument/2006/relationships/image" Target="../media/image20.gif"/><Relationship Id="rId44" Type="http://schemas.openxmlformats.org/officeDocument/2006/relationships/image" Target="../media/image27.jpg"/><Relationship Id="rId4" Type="http://schemas.openxmlformats.org/officeDocument/2006/relationships/image" Target="../media/image4.png"/><Relationship Id="rId9" Type="http://schemas.openxmlformats.org/officeDocument/2006/relationships/image" Target="../media/image34.tmp"/><Relationship Id="rId14" Type="http://schemas.openxmlformats.org/officeDocument/2006/relationships/image" Target="../media/image8.png"/><Relationship Id="rId22" Type="http://schemas.openxmlformats.org/officeDocument/2006/relationships/slide" Target="slide5.xml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image" Target="../media/image22.jpg"/><Relationship Id="rId43" Type="http://schemas.openxmlformats.org/officeDocument/2006/relationships/slide" Target="slide12.xml"/><Relationship Id="rId8" Type="http://schemas.openxmlformats.org/officeDocument/2006/relationships/image" Target="../media/image33.tmp"/><Relationship Id="rId3" Type="http://schemas.openxmlformats.org/officeDocument/2006/relationships/image" Target="../media/image2.png"/><Relationship Id="rId12" Type="http://schemas.openxmlformats.org/officeDocument/2006/relationships/image" Target="../media/image6.png"/><Relationship Id="rId17" Type="http://schemas.openxmlformats.org/officeDocument/2006/relationships/slide" Target="slide4.xml"/><Relationship Id="rId25" Type="http://schemas.openxmlformats.org/officeDocument/2006/relationships/image" Target="../media/image14.png"/><Relationship Id="rId33" Type="http://schemas.openxmlformats.org/officeDocument/2006/relationships/image" Target="../media/image26.jpg"/><Relationship Id="rId38" Type="http://schemas.openxmlformats.org/officeDocument/2006/relationships/slide" Target="slide7.xml"/><Relationship Id="rId20" Type="http://schemas.openxmlformats.org/officeDocument/2006/relationships/image" Target="../media/image10.png"/><Relationship Id="rId41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.png"/><Relationship Id="rId18" Type="http://schemas.openxmlformats.org/officeDocument/2006/relationships/slide" Target="slide3.xml"/><Relationship Id="rId26" Type="http://schemas.openxmlformats.org/officeDocument/2006/relationships/image" Target="../media/image13.png"/><Relationship Id="rId39" Type="http://schemas.openxmlformats.org/officeDocument/2006/relationships/image" Target="../media/image23.jpg"/><Relationship Id="rId21" Type="http://schemas.openxmlformats.org/officeDocument/2006/relationships/image" Target="../media/image9.png"/><Relationship Id="rId34" Type="http://schemas.openxmlformats.org/officeDocument/2006/relationships/image" Target="../media/image21.png"/><Relationship Id="rId42" Type="http://schemas.openxmlformats.org/officeDocument/2006/relationships/slide" Target="slide9.xml"/><Relationship Id="rId47" Type="http://schemas.openxmlformats.org/officeDocument/2006/relationships/image" Target="../media/image57.png"/><Relationship Id="rId7" Type="http://schemas.microsoft.com/office/2007/relationships/hdphoto" Target="../media/hdphoto1.wdp"/><Relationship Id="rId2" Type="http://schemas.openxmlformats.org/officeDocument/2006/relationships/video" Target="../media/media5.MP4"/><Relationship Id="rId16" Type="http://schemas.openxmlformats.org/officeDocument/2006/relationships/image" Target="../media/image8.png"/><Relationship Id="rId29" Type="http://schemas.openxmlformats.org/officeDocument/2006/relationships/image" Target="../media/image16.png"/><Relationship Id="rId1" Type="http://schemas.microsoft.com/office/2007/relationships/media" Target="../media/media5.MP4"/><Relationship Id="rId6" Type="http://schemas.openxmlformats.org/officeDocument/2006/relationships/image" Target="../media/image4.png"/><Relationship Id="rId11" Type="http://schemas.openxmlformats.org/officeDocument/2006/relationships/image" Target="../media/image34.tmp"/><Relationship Id="rId24" Type="http://schemas.openxmlformats.org/officeDocument/2006/relationships/slide" Target="slide5.xml"/><Relationship Id="rId32" Type="http://schemas.openxmlformats.org/officeDocument/2006/relationships/image" Target="../media/image19.png"/><Relationship Id="rId37" Type="http://schemas.openxmlformats.org/officeDocument/2006/relationships/image" Target="../media/image22.jpg"/><Relationship Id="rId40" Type="http://schemas.openxmlformats.org/officeDocument/2006/relationships/slide" Target="slide7.xml"/><Relationship Id="rId45" Type="http://schemas.openxmlformats.org/officeDocument/2006/relationships/image" Target="../media/image26.jpg"/><Relationship Id="rId5" Type="http://schemas.openxmlformats.org/officeDocument/2006/relationships/image" Target="../media/image2.png"/><Relationship Id="rId15" Type="http://schemas.openxmlformats.org/officeDocument/2006/relationships/image" Target="../media/image7.png"/><Relationship Id="rId23" Type="http://schemas.openxmlformats.org/officeDocument/2006/relationships/slide" Target="slide13.xml"/><Relationship Id="rId28" Type="http://schemas.openxmlformats.org/officeDocument/2006/relationships/image" Target="../media/image15.png"/><Relationship Id="rId36" Type="http://schemas.openxmlformats.org/officeDocument/2006/relationships/slide" Target="slide8.xml"/><Relationship Id="rId10" Type="http://schemas.openxmlformats.org/officeDocument/2006/relationships/image" Target="../media/image33.tmp"/><Relationship Id="rId19" Type="http://schemas.openxmlformats.org/officeDocument/2006/relationships/slide" Target="slide4.xml"/><Relationship Id="rId31" Type="http://schemas.openxmlformats.org/officeDocument/2006/relationships/image" Target="../media/image18.png"/><Relationship Id="rId44" Type="http://schemas.openxmlformats.org/officeDocument/2006/relationships/slide" Target="slide11.xml"/><Relationship Id="rId4" Type="http://schemas.openxmlformats.org/officeDocument/2006/relationships/image" Target="../media/image1.jpeg"/><Relationship Id="rId9" Type="http://schemas.openxmlformats.org/officeDocument/2006/relationships/image" Target="../media/image32.tmp"/><Relationship Id="rId14" Type="http://schemas.openxmlformats.org/officeDocument/2006/relationships/image" Target="../media/image6.png"/><Relationship Id="rId22" Type="http://schemas.openxmlformats.org/officeDocument/2006/relationships/image" Target="../media/image10.png"/><Relationship Id="rId27" Type="http://schemas.openxmlformats.org/officeDocument/2006/relationships/image" Target="../media/image14.png"/><Relationship Id="rId30" Type="http://schemas.openxmlformats.org/officeDocument/2006/relationships/image" Target="../media/image17.png"/><Relationship Id="rId35" Type="http://schemas.openxmlformats.org/officeDocument/2006/relationships/image" Target="../media/image27.jpg"/><Relationship Id="rId43" Type="http://schemas.openxmlformats.org/officeDocument/2006/relationships/image" Target="../media/image25.jpg"/><Relationship Id="rId8" Type="http://schemas.openxmlformats.org/officeDocument/2006/relationships/image" Target="../media/image31.tmp"/><Relationship Id="rId3" Type="http://schemas.openxmlformats.org/officeDocument/2006/relationships/slideLayout" Target="../slideLayouts/slideLayout7.xml"/><Relationship Id="rId12" Type="http://schemas.openxmlformats.org/officeDocument/2006/relationships/image" Target="../media/image35.tmp"/><Relationship Id="rId17" Type="http://schemas.openxmlformats.org/officeDocument/2006/relationships/slide" Target="slide2.xml"/><Relationship Id="rId25" Type="http://schemas.openxmlformats.org/officeDocument/2006/relationships/image" Target="../media/image11.png"/><Relationship Id="rId33" Type="http://schemas.openxmlformats.org/officeDocument/2006/relationships/image" Target="../media/image20.gif"/><Relationship Id="rId38" Type="http://schemas.openxmlformats.org/officeDocument/2006/relationships/slide" Target="slide10.xml"/><Relationship Id="rId46" Type="http://schemas.openxmlformats.org/officeDocument/2006/relationships/slide" Target="slide12.xml"/><Relationship Id="rId20" Type="http://schemas.openxmlformats.org/officeDocument/2006/relationships/slide" Target="slide6.xml"/><Relationship Id="rId41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openxmlformats.org/officeDocument/2006/relationships/slide" Target="slide6.xml"/><Relationship Id="rId26" Type="http://schemas.openxmlformats.org/officeDocument/2006/relationships/image" Target="../media/image15.png"/><Relationship Id="rId39" Type="http://schemas.openxmlformats.org/officeDocument/2006/relationships/slide" Target="slide7.xml"/><Relationship Id="rId21" Type="http://schemas.openxmlformats.org/officeDocument/2006/relationships/slide" Target="slide13.xml"/><Relationship Id="rId34" Type="http://schemas.openxmlformats.org/officeDocument/2006/relationships/image" Target="../media/image21.png"/><Relationship Id="rId42" Type="http://schemas.openxmlformats.org/officeDocument/2006/relationships/image" Target="../media/image25.jpg"/><Relationship Id="rId47" Type="http://schemas.openxmlformats.org/officeDocument/2006/relationships/image" Target="../media/image60.jpg"/><Relationship Id="rId7" Type="http://schemas.openxmlformats.org/officeDocument/2006/relationships/image" Target="../media/image32.tmp"/><Relationship Id="rId2" Type="http://schemas.openxmlformats.org/officeDocument/2006/relationships/image" Target="../media/image1.jpeg"/><Relationship Id="rId16" Type="http://schemas.openxmlformats.org/officeDocument/2006/relationships/slide" Target="slide3.xml"/><Relationship Id="rId29" Type="http://schemas.openxmlformats.org/officeDocument/2006/relationships/image" Target="../media/image5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tmp"/><Relationship Id="rId11" Type="http://schemas.openxmlformats.org/officeDocument/2006/relationships/image" Target="../media/image5.png"/><Relationship Id="rId24" Type="http://schemas.openxmlformats.org/officeDocument/2006/relationships/image" Target="../media/image13.png"/><Relationship Id="rId32" Type="http://schemas.openxmlformats.org/officeDocument/2006/relationships/image" Target="../media/image19.png"/><Relationship Id="rId37" Type="http://schemas.openxmlformats.org/officeDocument/2006/relationships/slide" Target="slide10.xml"/><Relationship Id="rId40" Type="http://schemas.openxmlformats.org/officeDocument/2006/relationships/image" Target="../media/image24.jpg"/><Relationship Id="rId45" Type="http://schemas.openxmlformats.org/officeDocument/2006/relationships/slide" Target="slide12.xml"/><Relationship Id="rId5" Type="http://schemas.microsoft.com/office/2007/relationships/hdphoto" Target="../media/hdphoto1.wdp"/><Relationship Id="rId15" Type="http://schemas.openxmlformats.org/officeDocument/2006/relationships/slide" Target="slide2.xml"/><Relationship Id="rId23" Type="http://schemas.openxmlformats.org/officeDocument/2006/relationships/image" Target="../media/image11.png"/><Relationship Id="rId28" Type="http://schemas.openxmlformats.org/officeDocument/2006/relationships/image" Target="../media/image58.jpg"/><Relationship Id="rId36" Type="http://schemas.openxmlformats.org/officeDocument/2006/relationships/image" Target="../media/image22.jpg"/><Relationship Id="rId10" Type="http://schemas.openxmlformats.org/officeDocument/2006/relationships/image" Target="../media/image35.tmp"/><Relationship Id="rId19" Type="http://schemas.openxmlformats.org/officeDocument/2006/relationships/image" Target="../media/image9.png"/><Relationship Id="rId31" Type="http://schemas.openxmlformats.org/officeDocument/2006/relationships/image" Target="../media/image18.png"/><Relationship Id="rId44" Type="http://schemas.openxmlformats.org/officeDocument/2006/relationships/image" Target="../media/image26.jpg"/><Relationship Id="rId4" Type="http://schemas.openxmlformats.org/officeDocument/2006/relationships/image" Target="../media/image4.png"/><Relationship Id="rId9" Type="http://schemas.openxmlformats.org/officeDocument/2006/relationships/image" Target="../media/image34.tmp"/><Relationship Id="rId14" Type="http://schemas.openxmlformats.org/officeDocument/2006/relationships/image" Target="../media/image8.png"/><Relationship Id="rId22" Type="http://schemas.openxmlformats.org/officeDocument/2006/relationships/slide" Target="slide5.xml"/><Relationship Id="rId27" Type="http://schemas.openxmlformats.org/officeDocument/2006/relationships/image" Target="../media/image16.png"/><Relationship Id="rId30" Type="http://schemas.openxmlformats.org/officeDocument/2006/relationships/image" Target="../media/image17.png"/><Relationship Id="rId35" Type="http://schemas.openxmlformats.org/officeDocument/2006/relationships/slide" Target="slide8.xml"/><Relationship Id="rId43" Type="http://schemas.openxmlformats.org/officeDocument/2006/relationships/slide" Target="slide11.xml"/><Relationship Id="rId8" Type="http://schemas.openxmlformats.org/officeDocument/2006/relationships/image" Target="../media/image33.tmp"/><Relationship Id="rId3" Type="http://schemas.openxmlformats.org/officeDocument/2006/relationships/image" Target="../media/image2.png"/><Relationship Id="rId12" Type="http://schemas.openxmlformats.org/officeDocument/2006/relationships/image" Target="../media/image6.png"/><Relationship Id="rId17" Type="http://schemas.openxmlformats.org/officeDocument/2006/relationships/slide" Target="slide4.xml"/><Relationship Id="rId25" Type="http://schemas.openxmlformats.org/officeDocument/2006/relationships/image" Target="../media/image14.png"/><Relationship Id="rId33" Type="http://schemas.openxmlformats.org/officeDocument/2006/relationships/image" Target="../media/image20.gif"/><Relationship Id="rId38" Type="http://schemas.openxmlformats.org/officeDocument/2006/relationships/image" Target="../media/image23.jpg"/><Relationship Id="rId46" Type="http://schemas.openxmlformats.org/officeDocument/2006/relationships/image" Target="../media/image27.jpg"/><Relationship Id="rId20" Type="http://schemas.openxmlformats.org/officeDocument/2006/relationships/image" Target="../media/image10.png"/><Relationship Id="rId41" Type="http://schemas.openxmlformats.org/officeDocument/2006/relationships/slide" Target="slide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.jpeg"/><Relationship Id="rId7" Type="http://schemas.openxmlformats.org/officeDocument/2006/relationships/image" Target="../media/image64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svg"/><Relationship Id="rId10" Type="http://schemas.openxmlformats.org/officeDocument/2006/relationships/image" Target="../media/image66.gif"/><Relationship Id="rId4" Type="http://schemas.openxmlformats.org/officeDocument/2006/relationships/image" Target="../media/image61.png"/><Relationship Id="rId9" Type="http://schemas.openxmlformats.org/officeDocument/2006/relationships/image" Target="../media/image65.gif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.png"/><Relationship Id="rId18" Type="http://schemas.openxmlformats.org/officeDocument/2006/relationships/slide" Target="slide3.xml"/><Relationship Id="rId26" Type="http://schemas.openxmlformats.org/officeDocument/2006/relationships/image" Target="../media/image13.png"/><Relationship Id="rId39" Type="http://schemas.openxmlformats.org/officeDocument/2006/relationships/slide" Target="slide7.xml"/><Relationship Id="rId21" Type="http://schemas.openxmlformats.org/officeDocument/2006/relationships/image" Target="../media/image9.png"/><Relationship Id="rId34" Type="http://schemas.openxmlformats.org/officeDocument/2006/relationships/image" Target="../media/image21.png"/><Relationship Id="rId42" Type="http://schemas.openxmlformats.org/officeDocument/2006/relationships/image" Target="../media/image25.jpg"/><Relationship Id="rId47" Type="http://schemas.openxmlformats.org/officeDocument/2006/relationships/image" Target="../media/image36.png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8.png"/><Relationship Id="rId29" Type="http://schemas.openxmlformats.org/officeDocument/2006/relationships/image" Target="../media/image16.png"/><Relationship Id="rId11" Type="http://schemas.openxmlformats.org/officeDocument/2006/relationships/image" Target="../media/image34.tmp"/><Relationship Id="rId24" Type="http://schemas.openxmlformats.org/officeDocument/2006/relationships/slide" Target="slide5.xml"/><Relationship Id="rId32" Type="http://schemas.openxmlformats.org/officeDocument/2006/relationships/image" Target="../media/image19.png"/><Relationship Id="rId37" Type="http://schemas.openxmlformats.org/officeDocument/2006/relationships/slide" Target="slide10.xml"/><Relationship Id="rId40" Type="http://schemas.openxmlformats.org/officeDocument/2006/relationships/image" Target="../media/image24.jpg"/><Relationship Id="rId45" Type="http://schemas.openxmlformats.org/officeDocument/2006/relationships/slide" Target="slide12.xml"/><Relationship Id="rId5" Type="http://schemas.openxmlformats.org/officeDocument/2006/relationships/image" Target="../media/image2.png"/><Relationship Id="rId15" Type="http://schemas.openxmlformats.org/officeDocument/2006/relationships/image" Target="../media/image7.png"/><Relationship Id="rId23" Type="http://schemas.openxmlformats.org/officeDocument/2006/relationships/slide" Target="slide13.xml"/><Relationship Id="rId28" Type="http://schemas.openxmlformats.org/officeDocument/2006/relationships/image" Target="../media/image15.png"/><Relationship Id="rId36" Type="http://schemas.openxmlformats.org/officeDocument/2006/relationships/image" Target="../media/image22.jpg"/><Relationship Id="rId49" Type="http://schemas.openxmlformats.org/officeDocument/2006/relationships/image" Target="../media/image37.png"/><Relationship Id="rId10" Type="http://schemas.openxmlformats.org/officeDocument/2006/relationships/image" Target="../media/image33.tmp"/><Relationship Id="rId19" Type="http://schemas.openxmlformats.org/officeDocument/2006/relationships/slide" Target="slide4.xml"/><Relationship Id="rId31" Type="http://schemas.openxmlformats.org/officeDocument/2006/relationships/image" Target="../media/image18.png"/><Relationship Id="rId44" Type="http://schemas.openxmlformats.org/officeDocument/2006/relationships/image" Target="../media/image26.jpg"/><Relationship Id="rId4" Type="http://schemas.openxmlformats.org/officeDocument/2006/relationships/image" Target="../media/image1.jpeg"/><Relationship Id="rId9" Type="http://schemas.openxmlformats.org/officeDocument/2006/relationships/image" Target="../media/image32.tmp"/><Relationship Id="rId14" Type="http://schemas.openxmlformats.org/officeDocument/2006/relationships/image" Target="../media/image6.png"/><Relationship Id="rId22" Type="http://schemas.openxmlformats.org/officeDocument/2006/relationships/image" Target="../media/image10.png"/><Relationship Id="rId27" Type="http://schemas.openxmlformats.org/officeDocument/2006/relationships/image" Target="../media/image14.png"/><Relationship Id="rId30" Type="http://schemas.openxmlformats.org/officeDocument/2006/relationships/image" Target="../media/image17.png"/><Relationship Id="rId35" Type="http://schemas.openxmlformats.org/officeDocument/2006/relationships/slide" Target="slide8.xml"/><Relationship Id="rId43" Type="http://schemas.openxmlformats.org/officeDocument/2006/relationships/slide" Target="slide11.xml"/><Relationship Id="rId48" Type="http://schemas.openxmlformats.org/officeDocument/2006/relationships/hyperlink" Target="https://en.wikipedia.org/wiki/Flag_of_Saudi_Arabia" TargetMode="External"/><Relationship Id="rId8" Type="http://schemas.openxmlformats.org/officeDocument/2006/relationships/image" Target="../media/image31.tmp"/><Relationship Id="rId3" Type="http://schemas.openxmlformats.org/officeDocument/2006/relationships/slideLayout" Target="../slideLayouts/slideLayout7.xml"/><Relationship Id="rId12" Type="http://schemas.openxmlformats.org/officeDocument/2006/relationships/image" Target="../media/image35.tmp"/><Relationship Id="rId17" Type="http://schemas.openxmlformats.org/officeDocument/2006/relationships/slide" Target="slide2.xml"/><Relationship Id="rId25" Type="http://schemas.openxmlformats.org/officeDocument/2006/relationships/image" Target="../media/image11.png"/><Relationship Id="rId33" Type="http://schemas.openxmlformats.org/officeDocument/2006/relationships/image" Target="../media/image20.gif"/><Relationship Id="rId38" Type="http://schemas.openxmlformats.org/officeDocument/2006/relationships/image" Target="../media/image23.jpg"/><Relationship Id="rId46" Type="http://schemas.openxmlformats.org/officeDocument/2006/relationships/image" Target="../media/image27.jpg"/><Relationship Id="rId20" Type="http://schemas.openxmlformats.org/officeDocument/2006/relationships/slide" Target="slide6.xml"/><Relationship Id="rId41" Type="http://schemas.openxmlformats.org/officeDocument/2006/relationships/slide" Target="slide9.xml"/><Relationship Id="rId1" Type="http://schemas.microsoft.com/office/2007/relationships/media" Target="../media/media1.mp3"/><Relationship Id="rId6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png"/><Relationship Id="rId18" Type="http://schemas.openxmlformats.org/officeDocument/2006/relationships/image" Target="../media/image9.png"/><Relationship Id="rId26" Type="http://schemas.openxmlformats.org/officeDocument/2006/relationships/image" Target="../media/image16.png"/><Relationship Id="rId39" Type="http://schemas.openxmlformats.org/officeDocument/2006/relationships/image" Target="../media/image25.jpg"/><Relationship Id="rId21" Type="http://schemas.openxmlformats.org/officeDocument/2006/relationships/slide" Target="slide5.xml"/><Relationship Id="rId34" Type="http://schemas.openxmlformats.org/officeDocument/2006/relationships/slide" Target="slide10.xml"/><Relationship Id="rId42" Type="http://schemas.openxmlformats.org/officeDocument/2006/relationships/slide" Target="slide12.xml"/><Relationship Id="rId7" Type="http://schemas.openxmlformats.org/officeDocument/2006/relationships/image" Target="../media/image33.tmp"/><Relationship Id="rId2" Type="http://schemas.openxmlformats.org/officeDocument/2006/relationships/image" Target="../media/image1.jpeg"/><Relationship Id="rId16" Type="http://schemas.openxmlformats.org/officeDocument/2006/relationships/slide" Target="slide4.xml"/><Relationship Id="rId29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tmp"/><Relationship Id="rId11" Type="http://schemas.openxmlformats.org/officeDocument/2006/relationships/image" Target="../media/image6.png"/><Relationship Id="rId24" Type="http://schemas.openxmlformats.org/officeDocument/2006/relationships/image" Target="../media/image14.png"/><Relationship Id="rId32" Type="http://schemas.openxmlformats.org/officeDocument/2006/relationships/slide" Target="slide8.xml"/><Relationship Id="rId37" Type="http://schemas.openxmlformats.org/officeDocument/2006/relationships/image" Target="../media/image24.jpg"/><Relationship Id="rId40" Type="http://schemas.openxmlformats.org/officeDocument/2006/relationships/slide" Target="slide11.xml"/><Relationship Id="rId45" Type="http://schemas.openxmlformats.org/officeDocument/2006/relationships/image" Target="../media/image38.png"/><Relationship Id="rId5" Type="http://schemas.openxmlformats.org/officeDocument/2006/relationships/image" Target="../media/image31.tmp"/><Relationship Id="rId15" Type="http://schemas.openxmlformats.org/officeDocument/2006/relationships/slide" Target="slide3.xml"/><Relationship Id="rId23" Type="http://schemas.openxmlformats.org/officeDocument/2006/relationships/image" Target="../media/image13.png"/><Relationship Id="rId28" Type="http://schemas.openxmlformats.org/officeDocument/2006/relationships/image" Target="../media/image18.png"/><Relationship Id="rId36" Type="http://schemas.openxmlformats.org/officeDocument/2006/relationships/slide" Target="slide7.xml"/><Relationship Id="rId10" Type="http://schemas.openxmlformats.org/officeDocument/2006/relationships/image" Target="../media/image5.png"/><Relationship Id="rId19" Type="http://schemas.openxmlformats.org/officeDocument/2006/relationships/image" Target="../media/image10.png"/><Relationship Id="rId31" Type="http://schemas.openxmlformats.org/officeDocument/2006/relationships/image" Target="../media/image21.png"/><Relationship Id="rId44" Type="http://schemas.openxmlformats.org/officeDocument/2006/relationships/image" Target="../media/image2.png"/><Relationship Id="rId4" Type="http://schemas.microsoft.com/office/2007/relationships/hdphoto" Target="../media/hdphoto1.wdp"/><Relationship Id="rId9" Type="http://schemas.openxmlformats.org/officeDocument/2006/relationships/image" Target="../media/image35.tmp"/><Relationship Id="rId14" Type="http://schemas.openxmlformats.org/officeDocument/2006/relationships/slide" Target="slide2.xml"/><Relationship Id="rId22" Type="http://schemas.openxmlformats.org/officeDocument/2006/relationships/image" Target="../media/image11.png"/><Relationship Id="rId27" Type="http://schemas.openxmlformats.org/officeDocument/2006/relationships/image" Target="../media/image17.png"/><Relationship Id="rId30" Type="http://schemas.openxmlformats.org/officeDocument/2006/relationships/image" Target="../media/image20.gif"/><Relationship Id="rId35" Type="http://schemas.openxmlformats.org/officeDocument/2006/relationships/image" Target="../media/image23.jpg"/><Relationship Id="rId43" Type="http://schemas.openxmlformats.org/officeDocument/2006/relationships/image" Target="../media/image27.jpg"/><Relationship Id="rId8" Type="http://schemas.openxmlformats.org/officeDocument/2006/relationships/image" Target="../media/image34.tmp"/><Relationship Id="rId3" Type="http://schemas.openxmlformats.org/officeDocument/2006/relationships/image" Target="../media/image4.png"/><Relationship Id="rId12" Type="http://schemas.openxmlformats.org/officeDocument/2006/relationships/image" Target="../media/image7.png"/><Relationship Id="rId17" Type="http://schemas.openxmlformats.org/officeDocument/2006/relationships/slide" Target="slide6.xml"/><Relationship Id="rId25" Type="http://schemas.openxmlformats.org/officeDocument/2006/relationships/image" Target="../media/image15.png"/><Relationship Id="rId33" Type="http://schemas.openxmlformats.org/officeDocument/2006/relationships/image" Target="../media/image22.jpg"/><Relationship Id="rId38" Type="http://schemas.openxmlformats.org/officeDocument/2006/relationships/slide" Target="slide9.xml"/><Relationship Id="rId46" Type="http://schemas.openxmlformats.org/officeDocument/2006/relationships/image" Target="../media/image39.png"/><Relationship Id="rId20" Type="http://schemas.openxmlformats.org/officeDocument/2006/relationships/slide" Target="slide13.xml"/><Relationship Id="rId41" Type="http://schemas.openxmlformats.org/officeDocument/2006/relationships/image" Target="../media/image26.jp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5.tmp"/><Relationship Id="rId18" Type="http://schemas.openxmlformats.org/officeDocument/2006/relationships/image" Target="../media/image8.png"/><Relationship Id="rId26" Type="http://schemas.openxmlformats.org/officeDocument/2006/relationships/slide" Target="slide13.xml"/><Relationship Id="rId39" Type="http://schemas.openxmlformats.org/officeDocument/2006/relationships/slide" Target="slide10.xml"/><Relationship Id="rId21" Type="http://schemas.openxmlformats.org/officeDocument/2006/relationships/slide" Target="slide3.xml"/><Relationship Id="rId34" Type="http://schemas.openxmlformats.org/officeDocument/2006/relationships/image" Target="../media/image19.png"/><Relationship Id="rId42" Type="http://schemas.openxmlformats.org/officeDocument/2006/relationships/image" Target="../media/image24.jpg"/><Relationship Id="rId47" Type="http://schemas.openxmlformats.org/officeDocument/2006/relationships/slide" Target="slide12.xml"/><Relationship Id="rId50" Type="http://schemas.openxmlformats.org/officeDocument/2006/relationships/image" Target="../media/image41.png"/><Relationship Id="rId7" Type="http://schemas.openxmlformats.org/officeDocument/2006/relationships/image" Target="../media/image4.png"/><Relationship Id="rId2" Type="http://schemas.openxmlformats.org/officeDocument/2006/relationships/audio" Target="../media/media2.mp3"/><Relationship Id="rId16" Type="http://schemas.openxmlformats.org/officeDocument/2006/relationships/image" Target="../media/image13.png"/><Relationship Id="rId29" Type="http://schemas.openxmlformats.org/officeDocument/2006/relationships/image" Target="../media/image14.png"/><Relationship Id="rId11" Type="http://schemas.openxmlformats.org/officeDocument/2006/relationships/image" Target="../media/image33.tmp"/><Relationship Id="rId24" Type="http://schemas.openxmlformats.org/officeDocument/2006/relationships/image" Target="../media/image9.png"/><Relationship Id="rId32" Type="http://schemas.openxmlformats.org/officeDocument/2006/relationships/image" Target="../media/image17.png"/><Relationship Id="rId37" Type="http://schemas.openxmlformats.org/officeDocument/2006/relationships/slide" Target="slide8.xml"/><Relationship Id="rId40" Type="http://schemas.openxmlformats.org/officeDocument/2006/relationships/image" Target="../media/image23.jpg"/><Relationship Id="rId45" Type="http://schemas.openxmlformats.org/officeDocument/2006/relationships/slide" Target="slide11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6.png"/><Relationship Id="rId23" Type="http://schemas.openxmlformats.org/officeDocument/2006/relationships/slide" Target="slide6.xml"/><Relationship Id="rId28" Type="http://schemas.openxmlformats.org/officeDocument/2006/relationships/image" Target="../media/image11.png"/><Relationship Id="rId36" Type="http://schemas.openxmlformats.org/officeDocument/2006/relationships/image" Target="../media/image21.png"/><Relationship Id="rId49" Type="http://schemas.openxmlformats.org/officeDocument/2006/relationships/image" Target="../media/image40.png"/><Relationship Id="rId10" Type="http://schemas.openxmlformats.org/officeDocument/2006/relationships/image" Target="../media/image32.tmp"/><Relationship Id="rId19" Type="http://schemas.openxmlformats.org/officeDocument/2006/relationships/image" Target="../media/image2.png"/><Relationship Id="rId31" Type="http://schemas.openxmlformats.org/officeDocument/2006/relationships/image" Target="../media/image16.png"/><Relationship Id="rId44" Type="http://schemas.openxmlformats.org/officeDocument/2006/relationships/image" Target="../media/image25.jpg"/><Relationship Id="rId52" Type="http://schemas.openxmlformats.org/officeDocument/2006/relationships/image" Target="../media/image42.png"/><Relationship Id="rId4" Type="http://schemas.openxmlformats.org/officeDocument/2006/relationships/video" Target="../media/media3.MOV"/><Relationship Id="rId9" Type="http://schemas.openxmlformats.org/officeDocument/2006/relationships/image" Target="../media/image31.tmp"/><Relationship Id="rId14" Type="http://schemas.openxmlformats.org/officeDocument/2006/relationships/image" Target="../media/image5.png"/><Relationship Id="rId22" Type="http://schemas.openxmlformats.org/officeDocument/2006/relationships/slide" Target="slide4.xml"/><Relationship Id="rId27" Type="http://schemas.openxmlformats.org/officeDocument/2006/relationships/slide" Target="slide5.xml"/><Relationship Id="rId30" Type="http://schemas.openxmlformats.org/officeDocument/2006/relationships/image" Target="../media/image15.png"/><Relationship Id="rId35" Type="http://schemas.openxmlformats.org/officeDocument/2006/relationships/image" Target="../media/image20.gif"/><Relationship Id="rId43" Type="http://schemas.openxmlformats.org/officeDocument/2006/relationships/slide" Target="slide9.xml"/><Relationship Id="rId48" Type="http://schemas.openxmlformats.org/officeDocument/2006/relationships/image" Target="../media/image27.jpg"/><Relationship Id="rId8" Type="http://schemas.microsoft.com/office/2007/relationships/hdphoto" Target="../media/hdphoto1.wdp"/><Relationship Id="rId51" Type="http://schemas.microsoft.com/office/2007/relationships/hdphoto" Target="../media/hdphoto2.wdp"/><Relationship Id="rId3" Type="http://schemas.microsoft.com/office/2007/relationships/media" Target="../media/media3.MOV"/><Relationship Id="rId12" Type="http://schemas.openxmlformats.org/officeDocument/2006/relationships/image" Target="../media/image34.tmp"/><Relationship Id="rId17" Type="http://schemas.openxmlformats.org/officeDocument/2006/relationships/image" Target="../media/image7.png"/><Relationship Id="rId25" Type="http://schemas.openxmlformats.org/officeDocument/2006/relationships/image" Target="../media/image10.png"/><Relationship Id="rId33" Type="http://schemas.openxmlformats.org/officeDocument/2006/relationships/image" Target="../media/image18.png"/><Relationship Id="rId38" Type="http://schemas.openxmlformats.org/officeDocument/2006/relationships/image" Target="../media/image22.jpg"/><Relationship Id="rId46" Type="http://schemas.openxmlformats.org/officeDocument/2006/relationships/image" Target="../media/image26.jpg"/><Relationship Id="rId20" Type="http://schemas.openxmlformats.org/officeDocument/2006/relationships/slide" Target="slide2.xml"/><Relationship Id="rId41" Type="http://schemas.openxmlformats.org/officeDocument/2006/relationships/slide" Target="slide7.xml"/><Relationship Id="rId1" Type="http://schemas.microsoft.com/office/2007/relationships/media" Target="../media/media2.mp3"/><Relationship Id="rId6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openxmlformats.org/officeDocument/2006/relationships/slide" Target="slide6.xml"/><Relationship Id="rId26" Type="http://schemas.openxmlformats.org/officeDocument/2006/relationships/image" Target="../media/image15.png"/><Relationship Id="rId39" Type="http://schemas.openxmlformats.org/officeDocument/2006/relationships/slide" Target="slide9.xml"/><Relationship Id="rId21" Type="http://schemas.openxmlformats.org/officeDocument/2006/relationships/slide" Target="slide13.xml"/><Relationship Id="rId34" Type="http://schemas.openxmlformats.org/officeDocument/2006/relationships/image" Target="../media/image22.jpg"/><Relationship Id="rId42" Type="http://schemas.openxmlformats.org/officeDocument/2006/relationships/image" Target="../media/image26.jpg"/><Relationship Id="rId47" Type="http://schemas.openxmlformats.org/officeDocument/2006/relationships/image" Target="../media/image45.jpeg"/><Relationship Id="rId7" Type="http://schemas.openxmlformats.org/officeDocument/2006/relationships/image" Target="../media/image32.tmp"/><Relationship Id="rId2" Type="http://schemas.openxmlformats.org/officeDocument/2006/relationships/image" Target="../media/image1.jpeg"/><Relationship Id="rId16" Type="http://schemas.openxmlformats.org/officeDocument/2006/relationships/slide" Target="slide3.xml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tmp"/><Relationship Id="rId11" Type="http://schemas.openxmlformats.org/officeDocument/2006/relationships/image" Target="../media/image5.png"/><Relationship Id="rId24" Type="http://schemas.openxmlformats.org/officeDocument/2006/relationships/image" Target="../media/image13.png"/><Relationship Id="rId32" Type="http://schemas.openxmlformats.org/officeDocument/2006/relationships/image" Target="../media/image21.png"/><Relationship Id="rId37" Type="http://schemas.openxmlformats.org/officeDocument/2006/relationships/slide" Target="slide7.xml"/><Relationship Id="rId40" Type="http://schemas.openxmlformats.org/officeDocument/2006/relationships/image" Target="../media/image25.jpg"/><Relationship Id="rId45" Type="http://schemas.openxmlformats.org/officeDocument/2006/relationships/image" Target="../media/image43.jpeg"/><Relationship Id="rId5" Type="http://schemas.microsoft.com/office/2007/relationships/hdphoto" Target="../media/hdphoto1.wdp"/><Relationship Id="rId15" Type="http://schemas.openxmlformats.org/officeDocument/2006/relationships/slide" Target="slide2.xml"/><Relationship Id="rId23" Type="http://schemas.openxmlformats.org/officeDocument/2006/relationships/image" Target="../media/image11.png"/><Relationship Id="rId28" Type="http://schemas.openxmlformats.org/officeDocument/2006/relationships/image" Target="../media/image17.png"/><Relationship Id="rId36" Type="http://schemas.openxmlformats.org/officeDocument/2006/relationships/image" Target="../media/image23.jpg"/><Relationship Id="rId10" Type="http://schemas.openxmlformats.org/officeDocument/2006/relationships/image" Target="../media/image35.tmp"/><Relationship Id="rId19" Type="http://schemas.openxmlformats.org/officeDocument/2006/relationships/image" Target="../media/image9.png"/><Relationship Id="rId31" Type="http://schemas.openxmlformats.org/officeDocument/2006/relationships/image" Target="../media/image20.gif"/><Relationship Id="rId44" Type="http://schemas.openxmlformats.org/officeDocument/2006/relationships/image" Target="../media/image27.jpg"/><Relationship Id="rId4" Type="http://schemas.openxmlformats.org/officeDocument/2006/relationships/image" Target="../media/image4.png"/><Relationship Id="rId9" Type="http://schemas.openxmlformats.org/officeDocument/2006/relationships/image" Target="../media/image34.tmp"/><Relationship Id="rId14" Type="http://schemas.openxmlformats.org/officeDocument/2006/relationships/image" Target="../media/image8.png"/><Relationship Id="rId22" Type="http://schemas.openxmlformats.org/officeDocument/2006/relationships/slide" Target="slide5.xml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slide" Target="slide10.xml"/><Relationship Id="rId43" Type="http://schemas.openxmlformats.org/officeDocument/2006/relationships/slide" Target="slide12.xml"/><Relationship Id="rId8" Type="http://schemas.openxmlformats.org/officeDocument/2006/relationships/image" Target="../media/image33.tmp"/><Relationship Id="rId3" Type="http://schemas.openxmlformats.org/officeDocument/2006/relationships/image" Target="../media/image2.png"/><Relationship Id="rId12" Type="http://schemas.openxmlformats.org/officeDocument/2006/relationships/image" Target="../media/image6.png"/><Relationship Id="rId17" Type="http://schemas.openxmlformats.org/officeDocument/2006/relationships/slide" Target="slide4.xml"/><Relationship Id="rId25" Type="http://schemas.openxmlformats.org/officeDocument/2006/relationships/image" Target="../media/image14.png"/><Relationship Id="rId33" Type="http://schemas.openxmlformats.org/officeDocument/2006/relationships/slide" Target="slide8.xml"/><Relationship Id="rId38" Type="http://schemas.openxmlformats.org/officeDocument/2006/relationships/image" Target="../media/image24.jpg"/><Relationship Id="rId46" Type="http://schemas.openxmlformats.org/officeDocument/2006/relationships/image" Target="../media/image44.png"/><Relationship Id="rId20" Type="http://schemas.openxmlformats.org/officeDocument/2006/relationships/image" Target="../media/image10.png"/><Relationship Id="rId41" Type="http://schemas.openxmlformats.org/officeDocument/2006/relationships/slide" Target="slide11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.png"/><Relationship Id="rId18" Type="http://schemas.openxmlformats.org/officeDocument/2006/relationships/slide" Target="slide4.xml"/><Relationship Id="rId26" Type="http://schemas.openxmlformats.org/officeDocument/2006/relationships/image" Target="../media/image14.png"/><Relationship Id="rId39" Type="http://schemas.openxmlformats.org/officeDocument/2006/relationships/image" Target="../media/image24.jpg"/><Relationship Id="rId21" Type="http://schemas.openxmlformats.org/officeDocument/2006/relationships/image" Target="../media/image10.png"/><Relationship Id="rId34" Type="http://schemas.openxmlformats.org/officeDocument/2006/relationships/slide" Target="slide8.xml"/><Relationship Id="rId42" Type="http://schemas.openxmlformats.org/officeDocument/2006/relationships/slide" Target="slide11.xml"/><Relationship Id="rId47" Type="http://schemas.openxmlformats.org/officeDocument/2006/relationships/image" Target="../media/image46.png"/><Relationship Id="rId50" Type="http://schemas.microsoft.com/office/2007/relationships/hdphoto" Target="../media/hdphoto2.wdp"/><Relationship Id="rId7" Type="http://schemas.openxmlformats.org/officeDocument/2006/relationships/image" Target="../media/image31.tmp"/><Relationship Id="rId2" Type="http://schemas.openxmlformats.org/officeDocument/2006/relationships/audio" Target="../media/media4.mp3"/><Relationship Id="rId16" Type="http://schemas.openxmlformats.org/officeDocument/2006/relationships/slide" Target="slide2.xml"/><Relationship Id="rId29" Type="http://schemas.openxmlformats.org/officeDocument/2006/relationships/image" Target="../media/image17.png"/><Relationship Id="rId11" Type="http://schemas.openxmlformats.org/officeDocument/2006/relationships/image" Target="../media/image35.tmp"/><Relationship Id="rId24" Type="http://schemas.openxmlformats.org/officeDocument/2006/relationships/image" Target="../media/image11.png"/><Relationship Id="rId32" Type="http://schemas.openxmlformats.org/officeDocument/2006/relationships/image" Target="../media/image20.gif"/><Relationship Id="rId37" Type="http://schemas.openxmlformats.org/officeDocument/2006/relationships/image" Target="../media/image23.jpg"/><Relationship Id="rId40" Type="http://schemas.openxmlformats.org/officeDocument/2006/relationships/slide" Target="slide9.xml"/><Relationship Id="rId45" Type="http://schemas.openxmlformats.org/officeDocument/2006/relationships/image" Target="../media/image27.jpg"/><Relationship Id="rId5" Type="http://schemas.openxmlformats.org/officeDocument/2006/relationships/image" Target="../media/image4.png"/><Relationship Id="rId15" Type="http://schemas.openxmlformats.org/officeDocument/2006/relationships/image" Target="../media/image8.png"/><Relationship Id="rId23" Type="http://schemas.openxmlformats.org/officeDocument/2006/relationships/slide" Target="slide5.xml"/><Relationship Id="rId28" Type="http://schemas.openxmlformats.org/officeDocument/2006/relationships/image" Target="../media/image16.png"/><Relationship Id="rId36" Type="http://schemas.openxmlformats.org/officeDocument/2006/relationships/slide" Target="slide10.xml"/><Relationship Id="rId49" Type="http://schemas.openxmlformats.org/officeDocument/2006/relationships/image" Target="../media/image48.png"/><Relationship Id="rId10" Type="http://schemas.openxmlformats.org/officeDocument/2006/relationships/image" Target="../media/image34.tmp"/><Relationship Id="rId19" Type="http://schemas.openxmlformats.org/officeDocument/2006/relationships/slide" Target="slide6.xml"/><Relationship Id="rId31" Type="http://schemas.openxmlformats.org/officeDocument/2006/relationships/image" Target="../media/image19.png"/><Relationship Id="rId44" Type="http://schemas.openxmlformats.org/officeDocument/2006/relationships/slide" Target="slide12.xml"/><Relationship Id="rId4" Type="http://schemas.openxmlformats.org/officeDocument/2006/relationships/image" Target="../media/image1.jpeg"/><Relationship Id="rId9" Type="http://schemas.openxmlformats.org/officeDocument/2006/relationships/image" Target="../media/image33.tmp"/><Relationship Id="rId14" Type="http://schemas.openxmlformats.org/officeDocument/2006/relationships/image" Target="../media/image7.png"/><Relationship Id="rId22" Type="http://schemas.openxmlformats.org/officeDocument/2006/relationships/slide" Target="slide13.xml"/><Relationship Id="rId27" Type="http://schemas.openxmlformats.org/officeDocument/2006/relationships/image" Target="../media/image15.png"/><Relationship Id="rId30" Type="http://schemas.openxmlformats.org/officeDocument/2006/relationships/image" Target="../media/image18.png"/><Relationship Id="rId35" Type="http://schemas.openxmlformats.org/officeDocument/2006/relationships/image" Target="../media/image22.jpg"/><Relationship Id="rId43" Type="http://schemas.openxmlformats.org/officeDocument/2006/relationships/image" Target="../media/image26.jpg"/><Relationship Id="rId48" Type="http://schemas.openxmlformats.org/officeDocument/2006/relationships/image" Target="../media/image47.png"/><Relationship Id="rId8" Type="http://schemas.openxmlformats.org/officeDocument/2006/relationships/image" Target="../media/image32.tmp"/><Relationship Id="rId51" Type="http://schemas.openxmlformats.org/officeDocument/2006/relationships/image" Target="../media/image49.gif"/><Relationship Id="rId3" Type="http://schemas.openxmlformats.org/officeDocument/2006/relationships/slideLayout" Target="../slideLayouts/slideLayout7.xml"/><Relationship Id="rId12" Type="http://schemas.openxmlformats.org/officeDocument/2006/relationships/image" Target="../media/image5.png"/><Relationship Id="rId17" Type="http://schemas.openxmlformats.org/officeDocument/2006/relationships/slide" Target="slide3.xml"/><Relationship Id="rId25" Type="http://schemas.openxmlformats.org/officeDocument/2006/relationships/image" Target="../media/image13.png"/><Relationship Id="rId33" Type="http://schemas.openxmlformats.org/officeDocument/2006/relationships/image" Target="../media/image21.png"/><Relationship Id="rId38" Type="http://schemas.openxmlformats.org/officeDocument/2006/relationships/slide" Target="slide7.xml"/><Relationship Id="rId46" Type="http://schemas.openxmlformats.org/officeDocument/2006/relationships/image" Target="../media/image2.png"/><Relationship Id="rId20" Type="http://schemas.openxmlformats.org/officeDocument/2006/relationships/image" Target="../media/image9.png"/><Relationship Id="rId41" Type="http://schemas.openxmlformats.org/officeDocument/2006/relationships/image" Target="../media/image25.jpg"/><Relationship Id="rId1" Type="http://schemas.microsoft.com/office/2007/relationships/media" Target="../media/media4.mp3"/><Relationship Id="rId6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png"/><Relationship Id="rId18" Type="http://schemas.openxmlformats.org/officeDocument/2006/relationships/image" Target="../media/image9.png"/><Relationship Id="rId26" Type="http://schemas.openxmlformats.org/officeDocument/2006/relationships/image" Target="../media/image16.png"/><Relationship Id="rId39" Type="http://schemas.openxmlformats.org/officeDocument/2006/relationships/image" Target="../media/image25.jpg"/><Relationship Id="rId21" Type="http://schemas.openxmlformats.org/officeDocument/2006/relationships/slide" Target="slide5.xml"/><Relationship Id="rId34" Type="http://schemas.openxmlformats.org/officeDocument/2006/relationships/slide" Target="slide10.xml"/><Relationship Id="rId42" Type="http://schemas.openxmlformats.org/officeDocument/2006/relationships/slide" Target="slide12.xml"/><Relationship Id="rId7" Type="http://schemas.openxmlformats.org/officeDocument/2006/relationships/image" Target="../media/image33.tmp"/><Relationship Id="rId2" Type="http://schemas.openxmlformats.org/officeDocument/2006/relationships/image" Target="../media/image1.jpeg"/><Relationship Id="rId16" Type="http://schemas.openxmlformats.org/officeDocument/2006/relationships/slide" Target="slide4.xml"/><Relationship Id="rId29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tmp"/><Relationship Id="rId11" Type="http://schemas.openxmlformats.org/officeDocument/2006/relationships/image" Target="../media/image6.png"/><Relationship Id="rId24" Type="http://schemas.openxmlformats.org/officeDocument/2006/relationships/image" Target="../media/image14.png"/><Relationship Id="rId32" Type="http://schemas.openxmlformats.org/officeDocument/2006/relationships/slide" Target="slide8.xml"/><Relationship Id="rId37" Type="http://schemas.openxmlformats.org/officeDocument/2006/relationships/image" Target="../media/image24.jpg"/><Relationship Id="rId40" Type="http://schemas.openxmlformats.org/officeDocument/2006/relationships/slide" Target="slide11.xml"/><Relationship Id="rId45" Type="http://schemas.openxmlformats.org/officeDocument/2006/relationships/image" Target="../media/image50.png"/><Relationship Id="rId5" Type="http://schemas.openxmlformats.org/officeDocument/2006/relationships/image" Target="../media/image31.tmp"/><Relationship Id="rId15" Type="http://schemas.openxmlformats.org/officeDocument/2006/relationships/slide" Target="slide3.xml"/><Relationship Id="rId23" Type="http://schemas.openxmlformats.org/officeDocument/2006/relationships/image" Target="../media/image13.png"/><Relationship Id="rId28" Type="http://schemas.openxmlformats.org/officeDocument/2006/relationships/image" Target="../media/image18.png"/><Relationship Id="rId36" Type="http://schemas.openxmlformats.org/officeDocument/2006/relationships/slide" Target="slide7.xml"/><Relationship Id="rId10" Type="http://schemas.openxmlformats.org/officeDocument/2006/relationships/image" Target="../media/image5.png"/><Relationship Id="rId19" Type="http://schemas.openxmlformats.org/officeDocument/2006/relationships/image" Target="../media/image10.png"/><Relationship Id="rId31" Type="http://schemas.openxmlformats.org/officeDocument/2006/relationships/image" Target="../media/image21.png"/><Relationship Id="rId44" Type="http://schemas.openxmlformats.org/officeDocument/2006/relationships/image" Target="../media/image2.png"/><Relationship Id="rId4" Type="http://schemas.microsoft.com/office/2007/relationships/hdphoto" Target="../media/hdphoto1.wdp"/><Relationship Id="rId9" Type="http://schemas.openxmlformats.org/officeDocument/2006/relationships/image" Target="../media/image35.tmp"/><Relationship Id="rId14" Type="http://schemas.openxmlformats.org/officeDocument/2006/relationships/slide" Target="slide2.xml"/><Relationship Id="rId22" Type="http://schemas.openxmlformats.org/officeDocument/2006/relationships/image" Target="../media/image11.png"/><Relationship Id="rId27" Type="http://schemas.openxmlformats.org/officeDocument/2006/relationships/image" Target="../media/image17.png"/><Relationship Id="rId30" Type="http://schemas.openxmlformats.org/officeDocument/2006/relationships/image" Target="../media/image20.gif"/><Relationship Id="rId35" Type="http://schemas.openxmlformats.org/officeDocument/2006/relationships/image" Target="../media/image23.jpg"/><Relationship Id="rId43" Type="http://schemas.openxmlformats.org/officeDocument/2006/relationships/image" Target="../media/image27.jpg"/><Relationship Id="rId8" Type="http://schemas.openxmlformats.org/officeDocument/2006/relationships/image" Target="../media/image34.tmp"/><Relationship Id="rId3" Type="http://schemas.openxmlformats.org/officeDocument/2006/relationships/image" Target="../media/image4.png"/><Relationship Id="rId12" Type="http://schemas.openxmlformats.org/officeDocument/2006/relationships/image" Target="../media/image7.png"/><Relationship Id="rId17" Type="http://schemas.openxmlformats.org/officeDocument/2006/relationships/slide" Target="slide6.xml"/><Relationship Id="rId25" Type="http://schemas.openxmlformats.org/officeDocument/2006/relationships/image" Target="../media/image15.png"/><Relationship Id="rId33" Type="http://schemas.openxmlformats.org/officeDocument/2006/relationships/image" Target="../media/image22.jpg"/><Relationship Id="rId38" Type="http://schemas.openxmlformats.org/officeDocument/2006/relationships/slide" Target="slide9.xml"/><Relationship Id="rId46" Type="http://schemas.openxmlformats.org/officeDocument/2006/relationships/image" Target="../media/image51.png"/><Relationship Id="rId20" Type="http://schemas.openxmlformats.org/officeDocument/2006/relationships/slide" Target="slide13.xml"/><Relationship Id="rId41" Type="http://schemas.openxmlformats.org/officeDocument/2006/relationships/image" Target="../media/image26.jp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openxmlformats.org/officeDocument/2006/relationships/slide" Target="slide6.xml"/><Relationship Id="rId26" Type="http://schemas.openxmlformats.org/officeDocument/2006/relationships/image" Target="../media/image15.png"/><Relationship Id="rId39" Type="http://schemas.openxmlformats.org/officeDocument/2006/relationships/slide" Target="slide9.xml"/><Relationship Id="rId21" Type="http://schemas.openxmlformats.org/officeDocument/2006/relationships/slide" Target="slide13.xml"/><Relationship Id="rId34" Type="http://schemas.openxmlformats.org/officeDocument/2006/relationships/slide" Target="slide8.xml"/><Relationship Id="rId42" Type="http://schemas.openxmlformats.org/officeDocument/2006/relationships/image" Target="../media/image26.jpg"/><Relationship Id="rId47" Type="http://schemas.openxmlformats.org/officeDocument/2006/relationships/image" Target="../media/image54.jpg"/><Relationship Id="rId7" Type="http://schemas.openxmlformats.org/officeDocument/2006/relationships/image" Target="../media/image32.tmp"/><Relationship Id="rId2" Type="http://schemas.openxmlformats.org/officeDocument/2006/relationships/image" Target="../media/image1.jpeg"/><Relationship Id="rId16" Type="http://schemas.openxmlformats.org/officeDocument/2006/relationships/slide" Target="slide3.xml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tmp"/><Relationship Id="rId11" Type="http://schemas.openxmlformats.org/officeDocument/2006/relationships/image" Target="../media/image5.png"/><Relationship Id="rId24" Type="http://schemas.openxmlformats.org/officeDocument/2006/relationships/image" Target="../media/image13.png"/><Relationship Id="rId32" Type="http://schemas.openxmlformats.org/officeDocument/2006/relationships/image" Target="../media/image21.png"/><Relationship Id="rId37" Type="http://schemas.openxmlformats.org/officeDocument/2006/relationships/slide" Target="slide7.xml"/><Relationship Id="rId40" Type="http://schemas.openxmlformats.org/officeDocument/2006/relationships/image" Target="../media/image25.jpg"/><Relationship Id="rId45" Type="http://schemas.openxmlformats.org/officeDocument/2006/relationships/image" Target="../media/image52.PNG"/><Relationship Id="rId5" Type="http://schemas.microsoft.com/office/2007/relationships/hdphoto" Target="../media/hdphoto1.wdp"/><Relationship Id="rId15" Type="http://schemas.openxmlformats.org/officeDocument/2006/relationships/slide" Target="slide2.xml"/><Relationship Id="rId23" Type="http://schemas.openxmlformats.org/officeDocument/2006/relationships/image" Target="../media/image11.png"/><Relationship Id="rId28" Type="http://schemas.openxmlformats.org/officeDocument/2006/relationships/image" Target="../media/image17.png"/><Relationship Id="rId36" Type="http://schemas.openxmlformats.org/officeDocument/2006/relationships/image" Target="../media/image23.jpg"/><Relationship Id="rId10" Type="http://schemas.openxmlformats.org/officeDocument/2006/relationships/image" Target="../media/image35.tmp"/><Relationship Id="rId19" Type="http://schemas.openxmlformats.org/officeDocument/2006/relationships/image" Target="../media/image9.png"/><Relationship Id="rId31" Type="http://schemas.openxmlformats.org/officeDocument/2006/relationships/image" Target="../media/image20.gif"/><Relationship Id="rId44" Type="http://schemas.openxmlformats.org/officeDocument/2006/relationships/image" Target="../media/image27.jpg"/><Relationship Id="rId4" Type="http://schemas.openxmlformats.org/officeDocument/2006/relationships/image" Target="../media/image4.png"/><Relationship Id="rId9" Type="http://schemas.openxmlformats.org/officeDocument/2006/relationships/image" Target="../media/image34.tmp"/><Relationship Id="rId14" Type="http://schemas.openxmlformats.org/officeDocument/2006/relationships/image" Target="../media/image8.png"/><Relationship Id="rId22" Type="http://schemas.openxmlformats.org/officeDocument/2006/relationships/slide" Target="slide5.xml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slide" Target="slide10.xml"/><Relationship Id="rId43" Type="http://schemas.openxmlformats.org/officeDocument/2006/relationships/slide" Target="slide12.xml"/><Relationship Id="rId8" Type="http://schemas.openxmlformats.org/officeDocument/2006/relationships/image" Target="../media/image33.tmp"/><Relationship Id="rId3" Type="http://schemas.openxmlformats.org/officeDocument/2006/relationships/image" Target="../media/image2.png"/><Relationship Id="rId12" Type="http://schemas.openxmlformats.org/officeDocument/2006/relationships/image" Target="../media/image6.png"/><Relationship Id="rId17" Type="http://schemas.openxmlformats.org/officeDocument/2006/relationships/slide" Target="slide4.xml"/><Relationship Id="rId25" Type="http://schemas.openxmlformats.org/officeDocument/2006/relationships/image" Target="../media/image14.png"/><Relationship Id="rId33" Type="http://schemas.openxmlformats.org/officeDocument/2006/relationships/image" Target="../media/image22.jpg"/><Relationship Id="rId38" Type="http://schemas.openxmlformats.org/officeDocument/2006/relationships/image" Target="../media/image24.jpg"/><Relationship Id="rId46" Type="http://schemas.openxmlformats.org/officeDocument/2006/relationships/image" Target="../media/image53.jpg"/><Relationship Id="rId20" Type="http://schemas.openxmlformats.org/officeDocument/2006/relationships/image" Target="../media/image10.png"/><Relationship Id="rId41" Type="http://schemas.openxmlformats.org/officeDocument/2006/relationships/slide" Target="slide11.xml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openxmlformats.org/officeDocument/2006/relationships/slide" Target="slide6.xml"/><Relationship Id="rId26" Type="http://schemas.openxmlformats.org/officeDocument/2006/relationships/image" Target="../media/image15.png"/><Relationship Id="rId39" Type="http://schemas.openxmlformats.org/officeDocument/2006/relationships/image" Target="../media/image24.jpg"/><Relationship Id="rId21" Type="http://schemas.openxmlformats.org/officeDocument/2006/relationships/slide" Target="slide13.xml"/><Relationship Id="rId34" Type="http://schemas.openxmlformats.org/officeDocument/2006/relationships/slide" Target="slide8.xml"/><Relationship Id="rId42" Type="http://schemas.openxmlformats.org/officeDocument/2006/relationships/image" Target="../media/image26.jpg"/><Relationship Id="rId7" Type="http://schemas.openxmlformats.org/officeDocument/2006/relationships/image" Target="../media/image32.tmp"/><Relationship Id="rId2" Type="http://schemas.openxmlformats.org/officeDocument/2006/relationships/image" Target="../media/image1.jpeg"/><Relationship Id="rId16" Type="http://schemas.openxmlformats.org/officeDocument/2006/relationships/slide" Target="slide3.xml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tmp"/><Relationship Id="rId11" Type="http://schemas.openxmlformats.org/officeDocument/2006/relationships/image" Target="../media/image5.png"/><Relationship Id="rId24" Type="http://schemas.openxmlformats.org/officeDocument/2006/relationships/image" Target="../media/image13.png"/><Relationship Id="rId32" Type="http://schemas.openxmlformats.org/officeDocument/2006/relationships/image" Target="../media/image21.png"/><Relationship Id="rId37" Type="http://schemas.openxmlformats.org/officeDocument/2006/relationships/image" Target="../media/image23.jpg"/><Relationship Id="rId40" Type="http://schemas.openxmlformats.org/officeDocument/2006/relationships/slide" Target="slide9.xml"/><Relationship Id="rId45" Type="http://schemas.openxmlformats.org/officeDocument/2006/relationships/image" Target="../media/image55.png"/><Relationship Id="rId5" Type="http://schemas.microsoft.com/office/2007/relationships/hdphoto" Target="../media/hdphoto1.wdp"/><Relationship Id="rId15" Type="http://schemas.openxmlformats.org/officeDocument/2006/relationships/slide" Target="slide2.xml"/><Relationship Id="rId23" Type="http://schemas.openxmlformats.org/officeDocument/2006/relationships/image" Target="../media/image11.png"/><Relationship Id="rId28" Type="http://schemas.openxmlformats.org/officeDocument/2006/relationships/image" Target="../media/image17.png"/><Relationship Id="rId36" Type="http://schemas.openxmlformats.org/officeDocument/2006/relationships/slide" Target="slide10.xml"/><Relationship Id="rId10" Type="http://schemas.openxmlformats.org/officeDocument/2006/relationships/image" Target="../media/image35.tmp"/><Relationship Id="rId19" Type="http://schemas.openxmlformats.org/officeDocument/2006/relationships/image" Target="../media/image9.png"/><Relationship Id="rId31" Type="http://schemas.openxmlformats.org/officeDocument/2006/relationships/image" Target="../media/image20.gif"/><Relationship Id="rId44" Type="http://schemas.openxmlformats.org/officeDocument/2006/relationships/image" Target="../media/image27.jpg"/><Relationship Id="rId4" Type="http://schemas.openxmlformats.org/officeDocument/2006/relationships/image" Target="../media/image4.png"/><Relationship Id="rId9" Type="http://schemas.openxmlformats.org/officeDocument/2006/relationships/image" Target="../media/image34.tmp"/><Relationship Id="rId14" Type="http://schemas.openxmlformats.org/officeDocument/2006/relationships/image" Target="../media/image8.png"/><Relationship Id="rId22" Type="http://schemas.openxmlformats.org/officeDocument/2006/relationships/slide" Target="slide5.xml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image" Target="../media/image22.jpg"/><Relationship Id="rId43" Type="http://schemas.openxmlformats.org/officeDocument/2006/relationships/slide" Target="slide12.xml"/><Relationship Id="rId8" Type="http://schemas.openxmlformats.org/officeDocument/2006/relationships/image" Target="../media/image33.tmp"/><Relationship Id="rId3" Type="http://schemas.openxmlformats.org/officeDocument/2006/relationships/image" Target="../media/image2.png"/><Relationship Id="rId12" Type="http://schemas.openxmlformats.org/officeDocument/2006/relationships/image" Target="../media/image6.png"/><Relationship Id="rId17" Type="http://schemas.openxmlformats.org/officeDocument/2006/relationships/slide" Target="slide4.xml"/><Relationship Id="rId25" Type="http://schemas.openxmlformats.org/officeDocument/2006/relationships/image" Target="../media/image14.png"/><Relationship Id="rId33" Type="http://schemas.openxmlformats.org/officeDocument/2006/relationships/image" Target="../media/image25.jpg"/><Relationship Id="rId38" Type="http://schemas.openxmlformats.org/officeDocument/2006/relationships/slide" Target="slide7.xml"/><Relationship Id="rId20" Type="http://schemas.openxmlformats.org/officeDocument/2006/relationships/image" Target="../media/image10.png"/><Relationship Id="rId41" Type="http://schemas.openxmlformats.org/officeDocument/2006/relationships/slide" Target="slide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inimal empty room mockup with white patterned wall ">
            <a:extLst>
              <a:ext uri="{FF2B5EF4-FFF2-40B4-BE49-F238E27FC236}">
                <a16:creationId xmlns:a16="http://schemas.microsoft.com/office/drawing/2014/main" id="{1E0C1775-178C-44AE-9C43-7E74D20C9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86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DF7AED-A453-4074-AC83-7325C41A4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211" y="161506"/>
            <a:ext cx="7007474" cy="425767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78E0396B-B68E-4396-B2DE-47417859F4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2628" y="4492758"/>
            <a:ext cx="3564538" cy="208745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10" descr="Vase Floral design Drawing , vase transparent background PNG clipart |  HiClipart">
            <a:extLst>
              <a:ext uri="{FF2B5EF4-FFF2-40B4-BE49-F238E27FC236}">
                <a16:creationId xmlns:a16="http://schemas.microsoft.com/office/drawing/2014/main" id="{ABC8236B-84A4-4D28-9A9E-AED276C40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2714" l="7429" r="90000">
                        <a14:foregroundMark x1="41000" y1="92857" x2="53714" y2="92857"/>
                        <a14:foregroundMark x1="7429" y1="38571" x2="14143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905" y="3087798"/>
            <a:ext cx="796986" cy="79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8612BF79-EE85-4399-AF93-77BD60DCD1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402" y="1046287"/>
            <a:ext cx="756755" cy="469743"/>
          </a:xfrm>
          <a:prstGeom prst="rect">
            <a:avLst/>
          </a:prstGeom>
        </p:spPr>
      </p:pic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49AA1B77-3FFA-4A15-ACD1-37168763AC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404" y="68869"/>
            <a:ext cx="756755" cy="469743"/>
          </a:xfrm>
          <a:prstGeom prst="rect">
            <a:avLst/>
          </a:prstGeom>
        </p:spPr>
      </p:pic>
      <p:pic>
        <p:nvPicPr>
          <p:cNvPr id="18" name="Picture 17" descr="A picture containing shape&#10;&#10;Description automatically generated">
            <a:extLst>
              <a:ext uri="{FF2B5EF4-FFF2-40B4-BE49-F238E27FC236}">
                <a16:creationId xmlns:a16="http://schemas.microsoft.com/office/drawing/2014/main" id="{D9DB2AA2-91BB-4390-8E23-D2C1B0700B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402" y="540621"/>
            <a:ext cx="756755" cy="469743"/>
          </a:xfrm>
          <a:prstGeom prst="rect">
            <a:avLst/>
          </a:prstGeom>
        </p:spPr>
      </p:pic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278D6082-507F-4E99-B56B-DDB3B0BB26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402" y="1537416"/>
            <a:ext cx="756755" cy="469743"/>
          </a:xfrm>
          <a:prstGeom prst="rect">
            <a:avLst/>
          </a:prstGeom>
        </p:spPr>
      </p:pic>
      <p:sp>
        <p:nvSpPr>
          <p:cNvPr id="20" name="Rectangle: Rounded Corners 19">
            <a:hlinkClick r:id="rId11" action="ppaction://hlinksldjump"/>
            <a:extLst>
              <a:ext uri="{FF2B5EF4-FFF2-40B4-BE49-F238E27FC236}">
                <a16:creationId xmlns:a16="http://schemas.microsoft.com/office/drawing/2014/main" id="{626366CB-2C5E-4AB1-98E7-8E5A3ECE7272}"/>
              </a:ext>
            </a:extLst>
          </p:cNvPr>
          <p:cNvSpPr/>
          <p:nvPr/>
        </p:nvSpPr>
        <p:spPr>
          <a:xfrm>
            <a:off x="9535451" y="18078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A06CA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i="0" dirty="0">
                <a:effectLst/>
                <a:latin typeface="Roboto" panose="02000000000000000000" pitchFamily="2" charset="0"/>
              </a:rPr>
              <a:t>KSA National Anthem</a:t>
            </a:r>
            <a:endParaRPr lang="en-GB" sz="1100" b="1" dirty="0"/>
          </a:p>
        </p:txBody>
      </p:sp>
      <p:sp>
        <p:nvSpPr>
          <p:cNvPr id="21" name="Rectangle: Rounded Corners 20">
            <a:hlinkClick r:id="rId12" action="ppaction://hlinksldjump"/>
            <a:extLst>
              <a:ext uri="{FF2B5EF4-FFF2-40B4-BE49-F238E27FC236}">
                <a16:creationId xmlns:a16="http://schemas.microsoft.com/office/drawing/2014/main" id="{298098B5-CC80-40F8-9C65-3895ABABFC5B}"/>
              </a:ext>
            </a:extLst>
          </p:cNvPr>
          <p:cNvSpPr/>
          <p:nvPr/>
        </p:nvSpPr>
        <p:spPr>
          <a:xfrm>
            <a:off x="9535451" y="683030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C1F2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bg1"/>
                </a:solidFill>
              </a:rPr>
              <a:t>Warm up</a:t>
            </a:r>
          </a:p>
        </p:txBody>
      </p:sp>
      <p:sp>
        <p:nvSpPr>
          <p:cNvPr id="22" name="Rectangle: Rounded Corners 21">
            <a:hlinkClick r:id="rId13" action="ppaction://hlinksldjump"/>
            <a:extLst>
              <a:ext uri="{FF2B5EF4-FFF2-40B4-BE49-F238E27FC236}">
                <a16:creationId xmlns:a16="http://schemas.microsoft.com/office/drawing/2014/main" id="{BA4D16DD-D3FC-4DD5-BEAE-EFB52AEA35B6}"/>
              </a:ext>
            </a:extLst>
          </p:cNvPr>
          <p:cNvSpPr/>
          <p:nvPr/>
        </p:nvSpPr>
        <p:spPr>
          <a:xfrm>
            <a:off x="9535450" y="1147333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6881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Roboto" panose="02000000000000000000" pitchFamily="2" charset="0"/>
              </a:rPr>
              <a:t>Main lesson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3" name="Rectangle: Rounded Corners 22">
            <a:hlinkClick r:id="rId14" action="ppaction://hlinksldjump"/>
            <a:extLst>
              <a:ext uri="{FF2B5EF4-FFF2-40B4-BE49-F238E27FC236}">
                <a16:creationId xmlns:a16="http://schemas.microsoft.com/office/drawing/2014/main" id="{DC8FFD2F-6410-4A10-9D8A-9235209AE7A2}"/>
              </a:ext>
            </a:extLst>
          </p:cNvPr>
          <p:cNvSpPr/>
          <p:nvPr/>
        </p:nvSpPr>
        <p:spPr>
          <a:xfrm>
            <a:off x="9535450" y="1609626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16BDC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Fun Time</a:t>
            </a:r>
            <a:endParaRPr lang="en-GB" sz="1600" b="1" dirty="0"/>
          </a:p>
        </p:txBody>
      </p:sp>
      <p:pic>
        <p:nvPicPr>
          <p:cNvPr id="24" name="Picture 23" descr="A picture containing icon&#10;&#10;Description automatically generated">
            <a:extLst>
              <a:ext uri="{FF2B5EF4-FFF2-40B4-BE49-F238E27FC236}">
                <a16:creationId xmlns:a16="http://schemas.microsoft.com/office/drawing/2014/main" id="{D98DB8D4-E81E-4862-B24F-210D1B49E18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401" y="2502800"/>
            <a:ext cx="756756" cy="469743"/>
          </a:xfrm>
          <a:prstGeom prst="rect">
            <a:avLst/>
          </a:prstGeom>
        </p:spPr>
      </p:pic>
      <p:pic>
        <p:nvPicPr>
          <p:cNvPr id="25" name="Picture 24" descr="A picture containing shape&#10;&#10;Description automatically generated">
            <a:extLst>
              <a:ext uri="{FF2B5EF4-FFF2-40B4-BE49-F238E27FC236}">
                <a16:creationId xmlns:a16="http://schemas.microsoft.com/office/drawing/2014/main" id="{07A55754-8FD6-4198-84D3-51AE06862EE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401" y="2028545"/>
            <a:ext cx="756756" cy="469743"/>
          </a:xfrm>
          <a:prstGeom prst="rect">
            <a:avLst/>
          </a:prstGeom>
        </p:spPr>
      </p:pic>
      <p:sp>
        <p:nvSpPr>
          <p:cNvPr id="26" name="Rectangle: Rounded Corners 25">
            <a:hlinkClick r:id="rId17" action="ppaction://hlinksldjump"/>
            <a:extLst>
              <a:ext uri="{FF2B5EF4-FFF2-40B4-BE49-F238E27FC236}">
                <a16:creationId xmlns:a16="http://schemas.microsoft.com/office/drawing/2014/main" id="{084E50CF-F830-4809-B5D9-4B1A27435F6C}"/>
              </a:ext>
            </a:extLst>
          </p:cNvPr>
          <p:cNvSpPr/>
          <p:nvPr/>
        </p:nvSpPr>
        <p:spPr>
          <a:xfrm>
            <a:off x="9535449" y="209175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A279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work book</a:t>
            </a:r>
          </a:p>
        </p:txBody>
      </p:sp>
      <p:sp>
        <p:nvSpPr>
          <p:cNvPr id="27" name="Rectangle: Rounded Corners 26">
            <a:hlinkClick r:id="rId18" action="ppaction://hlinksldjump"/>
            <a:extLst>
              <a:ext uri="{FF2B5EF4-FFF2-40B4-BE49-F238E27FC236}">
                <a16:creationId xmlns:a16="http://schemas.microsoft.com/office/drawing/2014/main" id="{5F747CE5-4427-401D-826B-30E236D02C30}"/>
              </a:ext>
            </a:extLst>
          </p:cNvPr>
          <p:cNvSpPr/>
          <p:nvPr/>
        </p:nvSpPr>
        <p:spPr>
          <a:xfrm>
            <a:off x="9535449" y="2560138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DD00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tx1"/>
                </a:solidFill>
              </a:rPr>
              <a:t>Moral Goal</a:t>
            </a:r>
            <a:endParaRPr lang="en-GB" b="1" dirty="0">
              <a:solidFill>
                <a:schemeClr val="tx1"/>
              </a:solidFill>
            </a:endParaRPr>
          </a:p>
        </p:txBody>
      </p:sp>
      <p:pic>
        <p:nvPicPr>
          <p:cNvPr id="30" name="Google Shape;1675;p108">
            <a:extLst>
              <a:ext uri="{FF2B5EF4-FFF2-40B4-BE49-F238E27FC236}">
                <a16:creationId xmlns:a16="http://schemas.microsoft.com/office/drawing/2014/main" id="{9615B94B-764F-40F0-B500-5A4223832467}"/>
              </a:ext>
            </a:extLst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7999350" y="3258493"/>
            <a:ext cx="1151674" cy="595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6" descr="Emoji/Emoticon Calendar Headers Months and Days of the Week | TpT">
            <a:extLst>
              <a:ext uri="{FF2B5EF4-FFF2-40B4-BE49-F238E27FC236}">
                <a16:creationId xmlns:a16="http://schemas.microsoft.com/office/drawing/2014/main" id="{9F74D856-F1A6-4318-AF1B-78D9B7059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55" y="484969"/>
            <a:ext cx="1431275" cy="107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Date Placeholder 3">
            <a:extLst>
              <a:ext uri="{FF2B5EF4-FFF2-40B4-BE49-F238E27FC236}">
                <a16:creationId xmlns:a16="http://schemas.microsoft.com/office/drawing/2014/main" id="{43BA0BD2-8627-43C6-AE6A-39D6C3371ED2}"/>
              </a:ext>
            </a:extLst>
          </p:cNvPr>
          <p:cNvSpPr txBox="1">
            <a:spLocks/>
          </p:cNvSpPr>
          <p:nvPr/>
        </p:nvSpPr>
        <p:spPr>
          <a:xfrm>
            <a:off x="314602" y="882503"/>
            <a:ext cx="1811762" cy="30423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600" b="1">
                <a:solidFill>
                  <a:srgbClr val="00B050"/>
                </a:solidFill>
                <a:latin typeface="Agency FB" panose="020B0503020202020204" pitchFamily="34" charset="0"/>
              </a:rPr>
              <a:t>Monday</a:t>
            </a:r>
            <a:endParaRPr lang="en-US" sz="3000" b="1" dirty="0">
              <a:solidFill>
                <a:srgbClr val="00B050"/>
              </a:solidFill>
              <a:latin typeface="Agency FB" panose="020B0503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294A275-AEA5-4EBA-B2EB-8FAAE0DCF6B6}"/>
              </a:ext>
            </a:extLst>
          </p:cNvPr>
          <p:cNvSpPr txBox="1"/>
          <p:nvPr/>
        </p:nvSpPr>
        <p:spPr>
          <a:xfrm>
            <a:off x="2032148" y="538612"/>
            <a:ext cx="4725991" cy="46166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kumimoji="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r>
              <a:rPr lang="en-GB" sz="2400" dirty="0">
                <a:latin typeface="Comic Sans MS" panose="030F0702030302020204" pitchFamily="66" charset="0"/>
              </a:rPr>
              <a:t>Unit 3 : My Family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E288858-9E6B-49BE-82D6-0B875A7789CA}"/>
              </a:ext>
            </a:extLst>
          </p:cNvPr>
          <p:cNvSpPr txBox="1"/>
          <p:nvPr/>
        </p:nvSpPr>
        <p:spPr>
          <a:xfrm>
            <a:off x="2032149" y="945118"/>
            <a:ext cx="4725990" cy="46166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Lesson 3: Words</a:t>
            </a:r>
            <a:endParaRPr lang="en-GB" sz="2400" dirty="0">
              <a:latin typeface="Comic Sans MS" panose="030F0702030302020204" pitchFamily="66" charset="0"/>
            </a:endParaRPr>
          </a:p>
        </p:txBody>
      </p:sp>
      <p:pic>
        <p:nvPicPr>
          <p:cNvPr id="36" name="Google Shape;916;p62">
            <a:extLst>
              <a:ext uri="{FF2B5EF4-FFF2-40B4-BE49-F238E27FC236}">
                <a16:creationId xmlns:a16="http://schemas.microsoft.com/office/drawing/2014/main" id="{96F64202-A91F-4217-924F-14B3F31935B1}"/>
              </a:ext>
            </a:extLst>
          </p:cNvPr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6167943" y="5238461"/>
            <a:ext cx="6059563" cy="1373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" name="Google Shape;216;p27">
            <a:extLst>
              <a:ext uri="{FF2B5EF4-FFF2-40B4-BE49-F238E27FC236}">
                <a16:creationId xmlns:a16="http://schemas.microsoft.com/office/drawing/2014/main" id="{3F537A1E-EC94-405F-BBEA-1F5792B242B1}"/>
              </a:ext>
            </a:extLst>
          </p:cNvPr>
          <p:cNvPicPr preferRelativeResize="0"/>
          <p:nvPr/>
        </p:nvPicPr>
        <p:blipFill rotWithShape="1">
          <a:blip r:embed="rId22">
            <a:alphaModFix/>
          </a:blip>
          <a:srcRect l="3155" t="21084" b="23278"/>
          <a:stretch/>
        </p:blipFill>
        <p:spPr>
          <a:xfrm>
            <a:off x="7260802" y="3705265"/>
            <a:ext cx="2735690" cy="1706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28;p28">
            <a:extLst>
              <a:ext uri="{FF2B5EF4-FFF2-40B4-BE49-F238E27FC236}">
                <a16:creationId xmlns:a16="http://schemas.microsoft.com/office/drawing/2014/main" id="{67D5E54D-713D-4CF1-A795-85E4D923425B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9884042" y="3169010"/>
            <a:ext cx="2147276" cy="215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40;p29">
            <a:extLst>
              <a:ext uri="{FF2B5EF4-FFF2-40B4-BE49-F238E27FC236}">
                <a16:creationId xmlns:a16="http://schemas.microsoft.com/office/drawing/2014/main" id="{C6E0DF70-48D2-455F-9B49-8CFA5704FA1F}"/>
              </a:ext>
            </a:extLst>
          </p:cNvPr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999649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240;p29">
            <a:extLst>
              <a:ext uri="{FF2B5EF4-FFF2-40B4-BE49-F238E27FC236}">
                <a16:creationId xmlns:a16="http://schemas.microsoft.com/office/drawing/2014/main" id="{02785797-4B28-4CD6-AD59-C4BA5F0D2E5B}"/>
              </a:ext>
            </a:extLst>
          </p:cNvPr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999649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Picture 8" descr="School book clipart 3 » Clipart Station">
            <a:extLst>
              <a:ext uri="{FF2B5EF4-FFF2-40B4-BE49-F238E27FC236}">
                <a16:creationId xmlns:a16="http://schemas.microsoft.com/office/drawing/2014/main" id="{056F6CF3-6266-4B4A-97AF-DB8C137E0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095" y="4694432"/>
            <a:ext cx="546758" cy="55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0" descr="من ارشيف دكتور سلطان احمد الخلف - Dar Al Khalaf">
            <a:extLst>
              <a:ext uri="{FF2B5EF4-FFF2-40B4-BE49-F238E27FC236}">
                <a16:creationId xmlns:a16="http://schemas.microsoft.com/office/drawing/2014/main" id="{7CE4D2F4-4053-43F7-AFDD-FE348A4D7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7149" y="3514084"/>
            <a:ext cx="619270" cy="38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4" descr="Book Logo clipart - Book, Text, Font, transparent clip art">
            <a:extLst>
              <a:ext uri="{FF2B5EF4-FFF2-40B4-BE49-F238E27FC236}">
                <a16:creationId xmlns:a16="http://schemas.microsoft.com/office/drawing/2014/main" id="{6FE06D07-3836-4FC5-967D-91A3829AF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6821" y="3995268"/>
            <a:ext cx="370970" cy="54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6" descr="Free Math Books Cliparts, Download Free Clip Art, Free Clip Art on Clipart  Library">
            <a:extLst>
              <a:ext uri="{FF2B5EF4-FFF2-40B4-BE49-F238E27FC236}">
                <a16:creationId xmlns:a16="http://schemas.microsoft.com/office/drawing/2014/main" id="{2F63C73A-F1A2-485E-A8BB-7F524AB88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0197">
            <a:off x="11350396" y="4265051"/>
            <a:ext cx="546450" cy="38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D2559BBC-E3F8-458F-B46E-887C1FD8C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8479" y="3319537"/>
            <a:ext cx="619270" cy="57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 descr="A picture containing text, clipart&#10;&#10;Description automatically generated">
            <a:hlinkClick r:id="rId30" action="ppaction://hlinksldjump"/>
            <a:extLst>
              <a:ext uri="{FF2B5EF4-FFF2-40B4-BE49-F238E27FC236}">
                <a16:creationId xmlns:a16="http://schemas.microsoft.com/office/drawing/2014/main" id="{8FD18812-BFA6-4C8A-A4D0-7E5B8C1201D7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3" t="-1785" r="18929"/>
          <a:stretch/>
        </p:blipFill>
        <p:spPr>
          <a:xfrm>
            <a:off x="8620632" y="3949786"/>
            <a:ext cx="515505" cy="611836"/>
          </a:xfrm>
          <a:prstGeom prst="rect">
            <a:avLst/>
          </a:prstGeom>
        </p:spPr>
      </p:pic>
      <p:pic>
        <p:nvPicPr>
          <p:cNvPr id="47" name="Picture 46" descr="A picture containing text, clipart&#10;&#10;Description automatically generated">
            <a:hlinkClick r:id="rId32" action="ppaction://hlinksldjump"/>
            <a:extLst>
              <a:ext uri="{FF2B5EF4-FFF2-40B4-BE49-F238E27FC236}">
                <a16:creationId xmlns:a16="http://schemas.microsoft.com/office/drawing/2014/main" id="{1F767472-0634-47B5-B9B9-5F64B2E2F5A1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1" t="-1832" r="13608" b="1"/>
          <a:stretch/>
        </p:blipFill>
        <p:spPr>
          <a:xfrm>
            <a:off x="7351530" y="4609038"/>
            <a:ext cx="559419" cy="595381"/>
          </a:xfrm>
          <a:prstGeom prst="rect">
            <a:avLst/>
          </a:prstGeom>
        </p:spPr>
      </p:pic>
      <p:pic>
        <p:nvPicPr>
          <p:cNvPr id="48" name="Picture 47" descr="A picture containing clipart&#10;&#10;Description automatically generated">
            <a:hlinkClick r:id="rId34" action="ppaction://hlinksldjump"/>
            <a:extLst>
              <a:ext uri="{FF2B5EF4-FFF2-40B4-BE49-F238E27FC236}">
                <a16:creationId xmlns:a16="http://schemas.microsoft.com/office/drawing/2014/main" id="{416668C8-DDEA-4CDB-9370-3B1A1C56A3C3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2" r="19095" b="4416"/>
          <a:stretch/>
        </p:blipFill>
        <p:spPr>
          <a:xfrm>
            <a:off x="7999350" y="3960953"/>
            <a:ext cx="501459" cy="531805"/>
          </a:xfrm>
          <a:prstGeom prst="rect">
            <a:avLst/>
          </a:prstGeom>
        </p:spPr>
      </p:pic>
      <p:pic>
        <p:nvPicPr>
          <p:cNvPr id="49" name="Picture 48" descr="A picture containing clipart&#10;&#10;Description automatically generated">
            <a:hlinkClick r:id="rId36" action="ppaction://hlinksldjump"/>
            <a:extLst>
              <a:ext uri="{FF2B5EF4-FFF2-40B4-BE49-F238E27FC236}">
                <a16:creationId xmlns:a16="http://schemas.microsoft.com/office/drawing/2014/main" id="{DE454AA9-A5E3-4C8C-BB35-C67A026A056E}"/>
              </a:ext>
            </a:extLst>
          </p:cNvPr>
          <p:cNvPicPr>
            <a:picLocks noChangeAspect="1"/>
          </p:cNvPicPr>
          <p:nvPr/>
        </p:nvPicPr>
        <p:blipFill rotWithShape="1">
          <a:blip r:embed="rId3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 t="1617" r="15115" b="-1"/>
          <a:stretch/>
        </p:blipFill>
        <p:spPr>
          <a:xfrm>
            <a:off x="9234885" y="3946412"/>
            <a:ext cx="528347" cy="602386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hlinkClick r:id="rId38" action="ppaction://hlinksldjump"/>
            <a:extLst>
              <a:ext uri="{FF2B5EF4-FFF2-40B4-BE49-F238E27FC236}">
                <a16:creationId xmlns:a16="http://schemas.microsoft.com/office/drawing/2014/main" id="{7201C28B-E092-4F67-AAED-A43130A8BB3C}"/>
              </a:ext>
            </a:extLst>
          </p:cNvPr>
          <p:cNvPicPr>
            <a:picLocks noChangeAspect="1"/>
          </p:cNvPicPr>
          <p:nvPr/>
        </p:nvPicPr>
        <p:blipFill rotWithShape="1">
          <a:blip r:embed="rId39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" t="13613" r="12467"/>
          <a:stretch/>
        </p:blipFill>
        <p:spPr>
          <a:xfrm>
            <a:off x="7963477" y="4689294"/>
            <a:ext cx="611710" cy="515125"/>
          </a:xfrm>
          <a:prstGeom prst="rect">
            <a:avLst/>
          </a:prstGeom>
        </p:spPr>
      </p:pic>
      <p:pic>
        <p:nvPicPr>
          <p:cNvPr id="51" name="Picture 50" descr="A picture containing clipart&#10;&#10;Description automatically generated">
            <a:hlinkClick r:id="rId40" action="ppaction://hlinksldjump"/>
            <a:extLst>
              <a:ext uri="{FF2B5EF4-FFF2-40B4-BE49-F238E27FC236}">
                <a16:creationId xmlns:a16="http://schemas.microsoft.com/office/drawing/2014/main" id="{DB6CCF92-F034-45A2-AD76-D30537672012}"/>
              </a:ext>
            </a:extLst>
          </p:cNvPr>
          <p:cNvPicPr>
            <a:picLocks noChangeAspect="1"/>
          </p:cNvPicPr>
          <p:nvPr/>
        </p:nvPicPr>
        <p:blipFill rotWithShape="1">
          <a:blip r:embed="rId4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r="18633"/>
          <a:stretch/>
        </p:blipFill>
        <p:spPr>
          <a:xfrm>
            <a:off x="8600834" y="4596565"/>
            <a:ext cx="515505" cy="631202"/>
          </a:xfrm>
          <a:prstGeom prst="rect">
            <a:avLst/>
          </a:prstGeom>
        </p:spPr>
      </p:pic>
      <p:sp>
        <p:nvSpPr>
          <p:cNvPr id="52" name="Date Placeholder 3">
            <a:extLst>
              <a:ext uri="{FF2B5EF4-FFF2-40B4-BE49-F238E27FC236}">
                <a16:creationId xmlns:a16="http://schemas.microsoft.com/office/drawing/2014/main" id="{81A5C462-D468-48EA-869C-AEE24C6783D0}"/>
              </a:ext>
            </a:extLst>
          </p:cNvPr>
          <p:cNvSpPr txBox="1">
            <a:spLocks/>
          </p:cNvSpPr>
          <p:nvPr/>
        </p:nvSpPr>
        <p:spPr>
          <a:xfrm>
            <a:off x="-401047" y="1848965"/>
            <a:ext cx="3091610" cy="110299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latin typeface="Agency FB" panose="020B0503020202020204" pitchFamily="34" charset="0"/>
              </a:rPr>
              <a:t>P: 24 </a:t>
            </a:r>
          </a:p>
          <a:p>
            <a:pPr algn="ctr">
              <a:defRPr/>
            </a:pP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latin typeface="Agency FB" panose="020B0503020202020204" pitchFamily="34" charset="0"/>
              </a:rPr>
              <a:t>P: 25</a:t>
            </a:r>
          </a:p>
        </p:txBody>
      </p:sp>
      <p:pic>
        <p:nvPicPr>
          <p:cNvPr id="28" name="صورة 27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D284A87A-3708-45AB-A4B4-2290F8136F06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875" y="342900"/>
            <a:ext cx="2200068" cy="2597108"/>
          </a:xfrm>
          <a:prstGeom prst="rect">
            <a:avLst/>
          </a:prstGeom>
        </p:spPr>
      </p:pic>
      <p:pic>
        <p:nvPicPr>
          <p:cNvPr id="35" name="صورة 34">
            <a:extLst>
              <a:ext uri="{FF2B5EF4-FFF2-40B4-BE49-F238E27FC236}">
                <a16:creationId xmlns:a16="http://schemas.microsoft.com/office/drawing/2014/main" id="{4DAFC254-DDD1-485D-ACFF-9201941A5BF7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38340" y="1455664"/>
            <a:ext cx="2312416" cy="2617871"/>
          </a:xfrm>
          <a:prstGeom prst="rect">
            <a:avLst/>
          </a:prstGeom>
        </p:spPr>
      </p:pic>
      <p:pic>
        <p:nvPicPr>
          <p:cNvPr id="39" name="صورة 38">
            <a:extLst>
              <a:ext uri="{FF2B5EF4-FFF2-40B4-BE49-F238E27FC236}">
                <a16:creationId xmlns:a16="http://schemas.microsoft.com/office/drawing/2014/main" id="{A3EF7439-6851-43A4-9EA1-8BFCC57799E6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33479" y="1417853"/>
            <a:ext cx="2312416" cy="2617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680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5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inimal empty room mockup with white patterned wall ">
            <a:extLst>
              <a:ext uri="{FF2B5EF4-FFF2-40B4-BE49-F238E27FC236}">
                <a16:creationId xmlns:a16="http://schemas.microsoft.com/office/drawing/2014/main" id="{1E0C1775-178C-44AE-9C43-7E74D20C9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DF7AED-A453-4074-AC83-7325C41A4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231" y="68869"/>
            <a:ext cx="7007474" cy="425767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7" name="Picture 10" descr="Vase Floral design Drawing , vase transparent background PNG clipart |  HiClipart">
            <a:extLst>
              <a:ext uri="{FF2B5EF4-FFF2-40B4-BE49-F238E27FC236}">
                <a16:creationId xmlns:a16="http://schemas.microsoft.com/office/drawing/2014/main" id="{ABC8236B-84A4-4D28-9A9E-AED276C40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2714" l="7429" r="90000">
                        <a14:foregroundMark x1="41000" y1="92857" x2="53714" y2="92857"/>
                        <a14:foregroundMark x1="7429" y1="38571" x2="14143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515" y="3087798"/>
            <a:ext cx="796986" cy="79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E552D10-3848-4D59-9CF1-DC9FDD978599}"/>
              </a:ext>
            </a:extLst>
          </p:cNvPr>
          <p:cNvGrpSpPr/>
          <p:nvPr/>
        </p:nvGrpSpPr>
        <p:grpSpPr>
          <a:xfrm>
            <a:off x="7378643" y="868497"/>
            <a:ext cx="2015183" cy="2016965"/>
            <a:chOff x="5943600" y="303740"/>
            <a:chExt cx="2228850" cy="211333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393379A-F2CF-4253-BA4D-2E98536EC67E}"/>
                </a:ext>
              </a:extLst>
            </p:cNvPr>
            <p:cNvSpPr/>
            <p:nvPr/>
          </p:nvSpPr>
          <p:spPr>
            <a:xfrm>
              <a:off x="5943600" y="303740"/>
              <a:ext cx="2228850" cy="2113336"/>
            </a:xfrm>
            <a:custGeom>
              <a:avLst/>
              <a:gdLst>
                <a:gd name="connsiteX0" fmla="*/ 0 w 2228850"/>
                <a:gd name="connsiteY0" fmla="*/ 0 h 2113336"/>
                <a:gd name="connsiteX1" fmla="*/ 557213 w 2228850"/>
                <a:gd name="connsiteY1" fmla="*/ 0 h 2113336"/>
                <a:gd name="connsiteX2" fmla="*/ 1047559 w 2228850"/>
                <a:gd name="connsiteY2" fmla="*/ 0 h 2113336"/>
                <a:gd name="connsiteX3" fmla="*/ 1560195 w 2228850"/>
                <a:gd name="connsiteY3" fmla="*/ 0 h 2113336"/>
                <a:gd name="connsiteX4" fmla="*/ 2228850 w 2228850"/>
                <a:gd name="connsiteY4" fmla="*/ 0 h 2113336"/>
                <a:gd name="connsiteX5" fmla="*/ 2228850 w 2228850"/>
                <a:gd name="connsiteY5" fmla="*/ 507201 h 2113336"/>
                <a:gd name="connsiteX6" fmla="*/ 2228850 w 2228850"/>
                <a:gd name="connsiteY6" fmla="*/ 1014401 h 2113336"/>
                <a:gd name="connsiteX7" fmla="*/ 2228850 w 2228850"/>
                <a:gd name="connsiteY7" fmla="*/ 1585002 h 2113336"/>
                <a:gd name="connsiteX8" fmla="*/ 2228850 w 2228850"/>
                <a:gd name="connsiteY8" fmla="*/ 2113336 h 2113336"/>
                <a:gd name="connsiteX9" fmla="*/ 1716215 w 2228850"/>
                <a:gd name="connsiteY9" fmla="*/ 2113336 h 2113336"/>
                <a:gd name="connsiteX10" fmla="*/ 1114425 w 2228850"/>
                <a:gd name="connsiteY10" fmla="*/ 2113336 h 2113336"/>
                <a:gd name="connsiteX11" fmla="*/ 557213 w 2228850"/>
                <a:gd name="connsiteY11" fmla="*/ 2113336 h 2113336"/>
                <a:gd name="connsiteX12" fmla="*/ 0 w 2228850"/>
                <a:gd name="connsiteY12" fmla="*/ 2113336 h 2113336"/>
                <a:gd name="connsiteX13" fmla="*/ 0 w 2228850"/>
                <a:gd name="connsiteY13" fmla="*/ 1606135 h 2113336"/>
                <a:gd name="connsiteX14" fmla="*/ 0 w 2228850"/>
                <a:gd name="connsiteY14" fmla="*/ 1098935 h 2113336"/>
                <a:gd name="connsiteX15" fmla="*/ 0 w 2228850"/>
                <a:gd name="connsiteY15" fmla="*/ 612867 h 2113336"/>
                <a:gd name="connsiteX16" fmla="*/ 0 w 2228850"/>
                <a:gd name="connsiteY16" fmla="*/ 0 h 2113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28850" h="2113336" fill="none" extrusionOk="0">
                  <a:moveTo>
                    <a:pt x="0" y="0"/>
                  </a:moveTo>
                  <a:cubicBezTo>
                    <a:pt x="249053" y="-1597"/>
                    <a:pt x="323617" y="-13400"/>
                    <a:pt x="557213" y="0"/>
                  </a:cubicBezTo>
                  <a:cubicBezTo>
                    <a:pt x="790809" y="13400"/>
                    <a:pt x="928164" y="-15605"/>
                    <a:pt x="1047559" y="0"/>
                  </a:cubicBezTo>
                  <a:cubicBezTo>
                    <a:pt x="1166954" y="15605"/>
                    <a:pt x="1379844" y="15166"/>
                    <a:pt x="1560195" y="0"/>
                  </a:cubicBezTo>
                  <a:cubicBezTo>
                    <a:pt x="1740546" y="-15166"/>
                    <a:pt x="2075609" y="645"/>
                    <a:pt x="2228850" y="0"/>
                  </a:cubicBezTo>
                  <a:cubicBezTo>
                    <a:pt x="2222382" y="249972"/>
                    <a:pt x="2215086" y="378351"/>
                    <a:pt x="2228850" y="507201"/>
                  </a:cubicBezTo>
                  <a:cubicBezTo>
                    <a:pt x="2242614" y="636051"/>
                    <a:pt x="2237255" y="910680"/>
                    <a:pt x="2228850" y="1014401"/>
                  </a:cubicBezTo>
                  <a:cubicBezTo>
                    <a:pt x="2220445" y="1118122"/>
                    <a:pt x="2211280" y="1350956"/>
                    <a:pt x="2228850" y="1585002"/>
                  </a:cubicBezTo>
                  <a:cubicBezTo>
                    <a:pt x="2246420" y="1819048"/>
                    <a:pt x="2211325" y="1923339"/>
                    <a:pt x="2228850" y="2113336"/>
                  </a:cubicBezTo>
                  <a:cubicBezTo>
                    <a:pt x="2013072" y="2091387"/>
                    <a:pt x="1871314" y="2103178"/>
                    <a:pt x="1716215" y="2113336"/>
                  </a:cubicBezTo>
                  <a:cubicBezTo>
                    <a:pt x="1561117" y="2123494"/>
                    <a:pt x="1335860" y="2090352"/>
                    <a:pt x="1114425" y="2113336"/>
                  </a:cubicBezTo>
                  <a:cubicBezTo>
                    <a:pt x="892990" y="2136321"/>
                    <a:pt x="782253" y="2111479"/>
                    <a:pt x="557213" y="2113336"/>
                  </a:cubicBezTo>
                  <a:cubicBezTo>
                    <a:pt x="332173" y="2115193"/>
                    <a:pt x="206093" y="2089041"/>
                    <a:pt x="0" y="2113336"/>
                  </a:cubicBezTo>
                  <a:cubicBezTo>
                    <a:pt x="22472" y="1895808"/>
                    <a:pt x="15843" y="1714456"/>
                    <a:pt x="0" y="1606135"/>
                  </a:cubicBezTo>
                  <a:cubicBezTo>
                    <a:pt x="-15843" y="1497814"/>
                    <a:pt x="1952" y="1242271"/>
                    <a:pt x="0" y="1098935"/>
                  </a:cubicBezTo>
                  <a:cubicBezTo>
                    <a:pt x="-1952" y="955599"/>
                    <a:pt x="-16790" y="728295"/>
                    <a:pt x="0" y="612867"/>
                  </a:cubicBezTo>
                  <a:cubicBezTo>
                    <a:pt x="16790" y="497439"/>
                    <a:pt x="4897" y="300779"/>
                    <a:pt x="0" y="0"/>
                  </a:cubicBezTo>
                  <a:close/>
                </a:path>
                <a:path w="2228850" h="2113336" stroke="0" extrusionOk="0">
                  <a:moveTo>
                    <a:pt x="0" y="0"/>
                  </a:moveTo>
                  <a:cubicBezTo>
                    <a:pt x="276466" y="-3224"/>
                    <a:pt x="339286" y="28739"/>
                    <a:pt x="579501" y="0"/>
                  </a:cubicBezTo>
                  <a:cubicBezTo>
                    <a:pt x="819716" y="-28739"/>
                    <a:pt x="998782" y="17778"/>
                    <a:pt x="1136714" y="0"/>
                  </a:cubicBezTo>
                  <a:cubicBezTo>
                    <a:pt x="1274646" y="-17778"/>
                    <a:pt x="1426708" y="10414"/>
                    <a:pt x="1716215" y="0"/>
                  </a:cubicBezTo>
                  <a:cubicBezTo>
                    <a:pt x="2005722" y="-10414"/>
                    <a:pt x="2116274" y="-17010"/>
                    <a:pt x="2228850" y="0"/>
                  </a:cubicBezTo>
                  <a:cubicBezTo>
                    <a:pt x="2239849" y="167264"/>
                    <a:pt x="2220465" y="363818"/>
                    <a:pt x="2228850" y="528334"/>
                  </a:cubicBezTo>
                  <a:cubicBezTo>
                    <a:pt x="2237235" y="692850"/>
                    <a:pt x="2245960" y="833320"/>
                    <a:pt x="2228850" y="1056668"/>
                  </a:cubicBezTo>
                  <a:cubicBezTo>
                    <a:pt x="2211740" y="1280016"/>
                    <a:pt x="2223577" y="1366047"/>
                    <a:pt x="2228850" y="1627269"/>
                  </a:cubicBezTo>
                  <a:cubicBezTo>
                    <a:pt x="2234123" y="1888491"/>
                    <a:pt x="2248904" y="1885916"/>
                    <a:pt x="2228850" y="2113336"/>
                  </a:cubicBezTo>
                  <a:cubicBezTo>
                    <a:pt x="1999818" y="2088677"/>
                    <a:pt x="1933995" y="2127004"/>
                    <a:pt x="1693926" y="2113336"/>
                  </a:cubicBezTo>
                  <a:cubicBezTo>
                    <a:pt x="1453857" y="2099668"/>
                    <a:pt x="1399853" y="2117409"/>
                    <a:pt x="1181291" y="2113336"/>
                  </a:cubicBezTo>
                  <a:cubicBezTo>
                    <a:pt x="962729" y="2109263"/>
                    <a:pt x="818211" y="2120060"/>
                    <a:pt x="624078" y="2113336"/>
                  </a:cubicBezTo>
                  <a:cubicBezTo>
                    <a:pt x="429945" y="2106612"/>
                    <a:pt x="245841" y="2109643"/>
                    <a:pt x="0" y="2113336"/>
                  </a:cubicBezTo>
                  <a:cubicBezTo>
                    <a:pt x="7185" y="1887909"/>
                    <a:pt x="4463" y="1702822"/>
                    <a:pt x="0" y="1585002"/>
                  </a:cubicBezTo>
                  <a:cubicBezTo>
                    <a:pt x="-4463" y="1467182"/>
                    <a:pt x="16387" y="1216431"/>
                    <a:pt x="0" y="1014401"/>
                  </a:cubicBezTo>
                  <a:cubicBezTo>
                    <a:pt x="-16387" y="812371"/>
                    <a:pt x="46750" y="48360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45069354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C70954D-D28B-4239-9729-453D2A821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6231" y="785582"/>
              <a:ext cx="1379621" cy="46426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2342E6F-8962-4038-A387-49AEA76E8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1" y="408823"/>
              <a:ext cx="1481010" cy="35317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CAE8E94-3578-4469-9135-49030D8913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31351" b="-11427"/>
            <a:stretch/>
          </p:blipFill>
          <p:spPr>
            <a:xfrm>
              <a:off x="6046231" y="1289262"/>
              <a:ext cx="1207721" cy="30963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10B6344-4EAB-47F3-AE23-A97B287D7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2" y="1611312"/>
              <a:ext cx="1882564" cy="36442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CBC5F2C-FF01-4A19-9B8C-FC5497FD3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1944" y="2003624"/>
              <a:ext cx="1992869" cy="342305"/>
            </a:xfrm>
            <a:prstGeom prst="rect">
              <a:avLst/>
            </a:prstGeom>
          </p:spPr>
        </p:pic>
      </p:grp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8612BF79-EE85-4399-AF93-77BD60DCD1C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046287"/>
            <a:ext cx="756755" cy="469743"/>
          </a:xfrm>
          <a:prstGeom prst="rect">
            <a:avLst/>
          </a:prstGeom>
        </p:spPr>
      </p:pic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49AA1B77-3FFA-4A15-ACD1-37168763AC6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4" y="68869"/>
            <a:ext cx="756755" cy="469743"/>
          </a:xfrm>
          <a:prstGeom prst="rect">
            <a:avLst/>
          </a:prstGeom>
        </p:spPr>
      </p:pic>
      <p:pic>
        <p:nvPicPr>
          <p:cNvPr id="18" name="Picture 17" descr="A picture containing shape&#10;&#10;Description automatically generated">
            <a:extLst>
              <a:ext uri="{FF2B5EF4-FFF2-40B4-BE49-F238E27FC236}">
                <a16:creationId xmlns:a16="http://schemas.microsoft.com/office/drawing/2014/main" id="{D9DB2AA2-91BB-4390-8E23-D2C1B0700B4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540621"/>
            <a:ext cx="756755" cy="469743"/>
          </a:xfrm>
          <a:prstGeom prst="rect">
            <a:avLst/>
          </a:prstGeom>
        </p:spPr>
      </p:pic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278D6082-507F-4E99-B56B-DDB3B0BB26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537416"/>
            <a:ext cx="756755" cy="469743"/>
          </a:xfrm>
          <a:prstGeom prst="rect">
            <a:avLst/>
          </a:prstGeom>
        </p:spPr>
      </p:pic>
      <p:sp>
        <p:nvSpPr>
          <p:cNvPr id="20" name="Rectangle: Rounded Corners 19">
            <a:hlinkClick r:id="rId15" action="ppaction://hlinksldjump"/>
            <a:extLst>
              <a:ext uri="{FF2B5EF4-FFF2-40B4-BE49-F238E27FC236}">
                <a16:creationId xmlns:a16="http://schemas.microsoft.com/office/drawing/2014/main" id="{626366CB-2C5E-4AB1-98E7-8E5A3ECE7272}"/>
              </a:ext>
            </a:extLst>
          </p:cNvPr>
          <p:cNvSpPr/>
          <p:nvPr/>
        </p:nvSpPr>
        <p:spPr>
          <a:xfrm>
            <a:off x="9540061" y="18078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A06CA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i="0" dirty="0">
                <a:effectLst/>
                <a:latin typeface="Roboto" panose="02000000000000000000" pitchFamily="2" charset="0"/>
              </a:rPr>
              <a:t>KSA National Anthem</a:t>
            </a:r>
            <a:endParaRPr lang="en-GB" sz="1100" b="1" dirty="0"/>
          </a:p>
        </p:txBody>
      </p:sp>
      <p:sp>
        <p:nvSpPr>
          <p:cNvPr id="21" name="Rectangle: Rounded Corners 20">
            <a:hlinkClick r:id="rId16" action="ppaction://hlinksldjump"/>
            <a:extLst>
              <a:ext uri="{FF2B5EF4-FFF2-40B4-BE49-F238E27FC236}">
                <a16:creationId xmlns:a16="http://schemas.microsoft.com/office/drawing/2014/main" id="{298098B5-CC80-40F8-9C65-3895ABABFC5B}"/>
              </a:ext>
            </a:extLst>
          </p:cNvPr>
          <p:cNvSpPr/>
          <p:nvPr/>
        </p:nvSpPr>
        <p:spPr>
          <a:xfrm>
            <a:off x="9540061" y="683030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C1F2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bg1"/>
                </a:solidFill>
              </a:rPr>
              <a:t>Warm up</a:t>
            </a:r>
          </a:p>
        </p:txBody>
      </p:sp>
      <p:sp>
        <p:nvSpPr>
          <p:cNvPr id="22" name="Rectangle: Rounded Corners 21">
            <a:hlinkClick r:id="rId17" action="ppaction://hlinksldjump"/>
            <a:extLst>
              <a:ext uri="{FF2B5EF4-FFF2-40B4-BE49-F238E27FC236}">
                <a16:creationId xmlns:a16="http://schemas.microsoft.com/office/drawing/2014/main" id="{BA4D16DD-D3FC-4DD5-BEAE-EFB52AEA35B6}"/>
              </a:ext>
            </a:extLst>
          </p:cNvPr>
          <p:cNvSpPr/>
          <p:nvPr/>
        </p:nvSpPr>
        <p:spPr>
          <a:xfrm>
            <a:off x="9540060" y="1147333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6881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Roboto" panose="02000000000000000000" pitchFamily="2" charset="0"/>
              </a:rPr>
              <a:t>Main lesson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3" name="Rectangle: Rounded Corners 22">
            <a:hlinkClick r:id="rId18" action="ppaction://hlinksldjump"/>
            <a:extLst>
              <a:ext uri="{FF2B5EF4-FFF2-40B4-BE49-F238E27FC236}">
                <a16:creationId xmlns:a16="http://schemas.microsoft.com/office/drawing/2014/main" id="{DC8FFD2F-6410-4A10-9D8A-9235209AE7A2}"/>
              </a:ext>
            </a:extLst>
          </p:cNvPr>
          <p:cNvSpPr/>
          <p:nvPr/>
        </p:nvSpPr>
        <p:spPr>
          <a:xfrm>
            <a:off x="9540060" y="1609626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16BDC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Fun Time</a:t>
            </a:r>
            <a:endParaRPr lang="en-GB" sz="1600" b="1" dirty="0"/>
          </a:p>
        </p:txBody>
      </p:sp>
      <p:pic>
        <p:nvPicPr>
          <p:cNvPr id="24" name="Picture 23" descr="A picture containing icon&#10;&#10;Description automatically generated">
            <a:extLst>
              <a:ext uri="{FF2B5EF4-FFF2-40B4-BE49-F238E27FC236}">
                <a16:creationId xmlns:a16="http://schemas.microsoft.com/office/drawing/2014/main" id="{D98DB8D4-E81E-4862-B24F-210D1B49E18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502800"/>
            <a:ext cx="756756" cy="469743"/>
          </a:xfrm>
          <a:prstGeom prst="rect">
            <a:avLst/>
          </a:prstGeom>
        </p:spPr>
      </p:pic>
      <p:pic>
        <p:nvPicPr>
          <p:cNvPr id="25" name="Picture 24" descr="A picture containing shape&#10;&#10;Description automatically generated">
            <a:extLst>
              <a:ext uri="{FF2B5EF4-FFF2-40B4-BE49-F238E27FC236}">
                <a16:creationId xmlns:a16="http://schemas.microsoft.com/office/drawing/2014/main" id="{07A55754-8FD6-4198-84D3-51AE06862EE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028545"/>
            <a:ext cx="756756" cy="469743"/>
          </a:xfrm>
          <a:prstGeom prst="rect">
            <a:avLst/>
          </a:prstGeom>
        </p:spPr>
      </p:pic>
      <p:sp>
        <p:nvSpPr>
          <p:cNvPr id="26" name="Rectangle: Rounded Corners 25">
            <a:hlinkClick r:id="rId21" action="ppaction://hlinksldjump"/>
            <a:extLst>
              <a:ext uri="{FF2B5EF4-FFF2-40B4-BE49-F238E27FC236}">
                <a16:creationId xmlns:a16="http://schemas.microsoft.com/office/drawing/2014/main" id="{084E50CF-F830-4809-B5D9-4B1A27435F6C}"/>
              </a:ext>
            </a:extLst>
          </p:cNvPr>
          <p:cNvSpPr/>
          <p:nvPr/>
        </p:nvSpPr>
        <p:spPr>
          <a:xfrm>
            <a:off x="9540059" y="209175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A279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work book</a:t>
            </a:r>
          </a:p>
        </p:txBody>
      </p:sp>
      <p:sp>
        <p:nvSpPr>
          <p:cNvPr id="27" name="Rectangle: Rounded Corners 26">
            <a:hlinkClick r:id="rId22" action="ppaction://hlinksldjump"/>
            <a:extLst>
              <a:ext uri="{FF2B5EF4-FFF2-40B4-BE49-F238E27FC236}">
                <a16:creationId xmlns:a16="http://schemas.microsoft.com/office/drawing/2014/main" id="{5F747CE5-4427-401D-826B-30E236D02C30}"/>
              </a:ext>
            </a:extLst>
          </p:cNvPr>
          <p:cNvSpPr/>
          <p:nvPr/>
        </p:nvSpPr>
        <p:spPr>
          <a:xfrm>
            <a:off x="9540059" y="2560138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DD00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tx1"/>
                </a:solidFill>
              </a:rPr>
              <a:t>Moral Goal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B22322-9FAC-4696-8257-09D47F054ACA}"/>
              </a:ext>
            </a:extLst>
          </p:cNvPr>
          <p:cNvSpPr/>
          <p:nvPr/>
        </p:nvSpPr>
        <p:spPr>
          <a:xfrm>
            <a:off x="7378643" y="387383"/>
            <a:ext cx="188615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</a:rPr>
              <a:t>Classroom Rules</a:t>
            </a:r>
          </a:p>
        </p:txBody>
      </p:sp>
      <p:pic>
        <p:nvPicPr>
          <p:cNvPr id="30" name="Google Shape;1675;p108">
            <a:extLst>
              <a:ext uri="{FF2B5EF4-FFF2-40B4-BE49-F238E27FC236}">
                <a16:creationId xmlns:a16="http://schemas.microsoft.com/office/drawing/2014/main" id="{9615B94B-764F-40F0-B500-5A4223832467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8003960" y="3258493"/>
            <a:ext cx="1151674" cy="595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916;p62">
            <a:extLst>
              <a:ext uri="{FF2B5EF4-FFF2-40B4-BE49-F238E27FC236}">
                <a16:creationId xmlns:a16="http://schemas.microsoft.com/office/drawing/2014/main" id="{96F64202-A91F-4217-924F-14B3F31935B1}"/>
              </a:ext>
            </a:extLst>
          </p:cNvPr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6172553" y="5238461"/>
            <a:ext cx="6059563" cy="1373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" name="Google Shape;216;p27">
            <a:extLst>
              <a:ext uri="{FF2B5EF4-FFF2-40B4-BE49-F238E27FC236}">
                <a16:creationId xmlns:a16="http://schemas.microsoft.com/office/drawing/2014/main" id="{3F537A1E-EC94-405F-BBEA-1F5792B242B1}"/>
              </a:ext>
            </a:extLst>
          </p:cNvPr>
          <p:cNvPicPr preferRelativeResize="0"/>
          <p:nvPr/>
        </p:nvPicPr>
        <p:blipFill rotWithShape="1">
          <a:blip r:embed="rId25">
            <a:alphaModFix/>
          </a:blip>
          <a:srcRect l="3155" t="21084" b="23278"/>
          <a:stretch/>
        </p:blipFill>
        <p:spPr>
          <a:xfrm>
            <a:off x="7265412" y="3708240"/>
            <a:ext cx="2735690" cy="1706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28;p28">
            <a:extLst>
              <a:ext uri="{FF2B5EF4-FFF2-40B4-BE49-F238E27FC236}">
                <a16:creationId xmlns:a16="http://schemas.microsoft.com/office/drawing/2014/main" id="{67D5E54D-713D-4CF1-A795-85E4D923425B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9888652" y="3169010"/>
            <a:ext cx="2147276" cy="215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40;p29">
            <a:extLst>
              <a:ext uri="{FF2B5EF4-FFF2-40B4-BE49-F238E27FC236}">
                <a16:creationId xmlns:a16="http://schemas.microsoft.com/office/drawing/2014/main" id="{C6E0DF70-48D2-455F-9B49-8CFA5704FA1F}"/>
              </a:ext>
            </a:extLst>
          </p:cNvPr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240;p29">
            <a:extLst>
              <a:ext uri="{FF2B5EF4-FFF2-40B4-BE49-F238E27FC236}">
                <a16:creationId xmlns:a16="http://schemas.microsoft.com/office/drawing/2014/main" id="{3F4A39D0-C26E-4E04-A6B3-62C6794316EF}"/>
              </a:ext>
            </a:extLst>
          </p:cNvPr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Picture 8" descr="School book clipart 3 » Clipart Station">
            <a:extLst>
              <a:ext uri="{FF2B5EF4-FFF2-40B4-BE49-F238E27FC236}">
                <a16:creationId xmlns:a16="http://schemas.microsoft.com/office/drawing/2014/main" id="{C19E4349-461D-44E0-B238-44EC671DC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705" y="4694432"/>
            <a:ext cx="546758" cy="55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0" descr="من ارشيف دكتور سلطان احمد الخلف - Dar Al Khalaf">
            <a:extLst>
              <a:ext uri="{FF2B5EF4-FFF2-40B4-BE49-F238E27FC236}">
                <a16:creationId xmlns:a16="http://schemas.microsoft.com/office/drawing/2014/main" id="{4D76ABD1-51F7-4080-99AE-37F7936E2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759" y="3514084"/>
            <a:ext cx="619270" cy="38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4" descr="Book Logo clipart - Book, Text, Font, transparent clip art">
            <a:extLst>
              <a:ext uri="{FF2B5EF4-FFF2-40B4-BE49-F238E27FC236}">
                <a16:creationId xmlns:a16="http://schemas.microsoft.com/office/drawing/2014/main" id="{FD4C9AF7-D7B9-485B-B94F-D3BB8FB45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431" y="3995268"/>
            <a:ext cx="370970" cy="54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Free Math Books Cliparts, Download Free Clip Art, Free Clip Art on Clipart  Library">
            <a:extLst>
              <a:ext uri="{FF2B5EF4-FFF2-40B4-BE49-F238E27FC236}">
                <a16:creationId xmlns:a16="http://schemas.microsoft.com/office/drawing/2014/main" id="{B31878D1-B014-4BBD-AAE7-FA4930016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0197">
            <a:off x="11355006" y="4265051"/>
            <a:ext cx="546450" cy="38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E4AE6CF1-2F50-46B0-A5B8-A1929E394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089" y="3319537"/>
            <a:ext cx="619270" cy="57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9DE3063-CDD4-48FD-B983-383AC880CE26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1" t="-1832" r="13608" b="1"/>
          <a:stretch/>
        </p:blipFill>
        <p:spPr>
          <a:xfrm>
            <a:off x="6384620" y="381636"/>
            <a:ext cx="559419" cy="595381"/>
          </a:xfrm>
          <a:prstGeom prst="rect">
            <a:avLst/>
          </a:prstGeom>
        </p:spPr>
      </p:pic>
      <p:pic>
        <p:nvPicPr>
          <p:cNvPr id="45" name="Picture 44" descr="A picture containing text, clipart&#10;&#10;Description automatically generated">
            <a:hlinkClick r:id="rId34" action="ppaction://hlinksldjump"/>
            <a:extLst>
              <a:ext uri="{FF2B5EF4-FFF2-40B4-BE49-F238E27FC236}">
                <a16:creationId xmlns:a16="http://schemas.microsoft.com/office/drawing/2014/main" id="{E9A5F0F5-3E53-4AF2-AAF5-60D95608BA3E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3" t="-1785" r="18929"/>
          <a:stretch/>
        </p:blipFill>
        <p:spPr>
          <a:xfrm>
            <a:off x="8625242" y="3949786"/>
            <a:ext cx="515505" cy="611836"/>
          </a:xfrm>
          <a:prstGeom prst="rect">
            <a:avLst/>
          </a:prstGeom>
        </p:spPr>
      </p:pic>
      <p:pic>
        <p:nvPicPr>
          <p:cNvPr id="46" name="Picture 45" descr="A picture containing text, clipart&#10;&#10;Description automatically generated">
            <a:hlinkClick r:id="rId36" action="ppaction://hlinksldjump"/>
            <a:extLst>
              <a:ext uri="{FF2B5EF4-FFF2-40B4-BE49-F238E27FC236}">
                <a16:creationId xmlns:a16="http://schemas.microsoft.com/office/drawing/2014/main" id="{E216598F-E309-4F4F-AFE2-11E5893A2079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1" t="-1832" r="13608" b="1"/>
          <a:stretch/>
        </p:blipFill>
        <p:spPr>
          <a:xfrm>
            <a:off x="7356140" y="4609038"/>
            <a:ext cx="559419" cy="595381"/>
          </a:xfrm>
          <a:prstGeom prst="rect">
            <a:avLst/>
          </a:prstGeom>
        </p:spPr>
      </p:pic>
      <p:pic>
        <p:nvPicPr>
          <p:cNvPr id="47" name="Picture 46" descr="A picture containing clipart&#10;&#10;Description automatically generated">
            <a:hlinkClick r:id="rId37" action="ppaction://hlinksldjump"/>
            <a:extLst>
              <a:ext uri="{FF2B5EF4-FFF2-40B4-BE49-F238E27FC236}">
                <a16:creationId xmlns:a16="http://schemas.microsoft.com/office/drawing/2014/main" id="{12C8BEB2-3A6E-44B3-BFCF-0456F743EBC5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2" r="19095" b="4416"/>
          <a:stretch/>
        </p:blipFill>
        <p:spPr>
          <a:xfrm>
            <a:off x="8003960" y="3960953"/>
            <a:ext cx="501459" cy="531805"/>
          </a:xfrm>
          <a:prstGeom prst="rect">
            <a:avLst/>
          </a:prstGeom>
        </p:spPr>
      </p:pic>
      <p:pic>
        <p:nvPicPr>
          <p:cNvPr id="48" name="Picture 47" descr="A picture containing clipart&#10;&#10;Description automatically generated">
            <a:hlinkClick r:id="rId39" action="ppaction://hlinksldjump"/>
            <a:extLst>
              <a:ext uri="{FF2B5EF4-FFF2-40B4-BE49-F238E27FC236}">
                <a16:creationId xmlns:a16="http://schemas.microsoft.com/office/drawing/2014/main" id="{C739465E-2632-439E-A182-EE387B4B1D6B}"/>
              </a:ext>
            </a:extLst>
          </p:cNvPr>
          <p:cNvPicPr>
            <a:picLocks noChangeAspect="1"/>
          </p:cNvPicPr>
          <p:nvPr/>
        </p:nvPicPr>
        <p:blipFill rotWithShape="1">
          <a:blip r:embed="rId40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 t="1617" r="15115" b="-1"/>
          <a:stretch/>
        </p:blipFill>
        <p:spPr>
          <a:xfrm>
            <a:off x="9239495" y="3946412"/>
            <a:ext cx="528347" cy="602386"/>
          </a:xfrm>
          <a:prstGeom prst="rect">
            <a:avLst/>
          </a:prstGeom>
        </p:spPr>
      </p:pic>
      <p:pic>
        <p:nvPicPr>
          <p:cNvPr id="49" name="Picture 48" descr="Icon&#10;&#10;Description automatically generated">
            <a:hlinkClick r:id="rId41" action="ppaction://hlinksldjump"/>
            <a:extLst>
              <a:ext uri="{FF2B5EF4-FFF2-40B4-BE49-F238E27FC236}">
                <a16:creationId xmlns:a16="http://schemas.microsoft.com/office/drawing/2014/main" id="{2AA0F8D3-16D2-40E6-827C-ED97EC13C8CC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" t="13613" r="12467"/>
          <a:stretch/>
        </p:blipFill>
        <p:spPr>
          <a:xfrm>
            <a:off x="7968087" y="4689294"/>
            <a:ext cx="611710" cy="515125"/>
          </a:xfrm>
          <a:prstGeom prst="rect">
            <a:avLst/>
          </a:prstGeom>
        </p:spPr>
      </p:pic>
      <p:pic>
        <p:nvPicPr>
          <p:cNvPr id="50" name="Picture 49" descr="A picture containing clipart&#10;&#10;Description automatically generated">
            <a:hlinkClick r:id="rId43" action="ppaction://hlinksldjump"/>
            <a:extLst>
              <a:ext uri="{FF2B5EF4-FFF2-40B4-BE49-F238E27FC236}">
                <a16:creationId xmlns:a16="http://schemas.microsoft.com/office/drawing/2014/main" id="{C670A1CF-2D33-4F03-9DCB-A8B3ABECB427}"/>
              </a:ext>
            </a:extLst>
          </p:cNvPr>
          <p:cNvPicPr>
            <a:picLocks noChangeAspect="1"/>
          </p:cNvPicPr>
          <p:nvPr/>
        </p:nvPicPr>
        <p:blipFill rotWithShape="1">
          <a:blip r:embed="rId4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r="18633"/>
          <a:stretch/>
        </p:blipFill>
        <p:spPr>
          <a:xfrm>
            <a:off x="8605444" y="4596565"/>
            <a:ext cx="515505" cy="631202"/>
          </a:xfrm>
          <a:prstGeom prst="rect">
            <a:avLst/>
          </a:prstGeom>
        </p:spPr>
      </p:pic>
      <p:sp>
        <p:nvSpPr>
          <p:cNvPr id="52" name="مستطيل 51">
            <a:extLst>
              <a:ext uri="{FF2B5EF4-FFF2-40B4-BE49-F238E27FC236}">
                <a16:creationId xmlns:a16="http://schemas.microsoft.com/office/drawing/2014/main" id="{D9691259-3007-4D91-88B8-C27933D86EF6}"/>
              </a:ext>
            </a:extLst>
          </p:cNvPr>
          <p:cNvSpPr/>
          <p:nvPr/>
        </p:nvSpPr>
        <p:spPr>
          <a:xfrm>
            <a:off x="397549" y="1138051"/>
            <a:ext cx="6504191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 "/>
              </a:rPr>
              <a:t>What’s your dad’s name?</a:t>
            </a:r>
            <a:endParaRPr lang="ar-SA" sz="6600" b="1" cap="none" spc="50" dirty="0">
              <a:ln w="0"/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omic Sans MS "/>
            </a:endParaRPr>
          </a:p>
        </p:txBody>
      </p:sp>
    </p:spTree>
    <p:extLst>
      <p:ext uri="{BB962C8B-B14F-4D97-AF65-F5344CB8AC3E}">
        <p14:creationId xmlns:p14="http://schemas.microsoft.com/office/powerpoint/2010/main" val="435241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inimal empty room mockup with white patterned wall ">
            <a:extLst>
              <a:ext uri="{FF2B5EF4-FFF2-40B4-BE49-F238E27FC236}">
                <a16:creationId xmlns:a16="http://schemas.microsoft.com/office/drawing/2014/main" id="{1E0C1775-178C-44AE-9C43-7E74D20C9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DF7AED-A453-4074-AC83-7325C41A4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585" y="161506"/>
            <a:ext cx="7007474" cy="425767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7" name="Picture 10" descr="Vase Floral design Drawing , vase transparent background PNG clipart |  HiClipart">
            <a:extLst>
              <a:ext uri="{FF2B5EF4-FFF2-40B4-BE49-F238E27FC236}">
                <a16:creationId xmlns:a16="http://schemas.microsoft.com/office/drawing/2014/main" id="{ABC8236B-84A4-4D28-9A9E-AED276C40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2714" l="7429" r="90000">
                        <a14:foregroundMark x1="41000" y1="92857" x2="53714" y2="92857"/>
                        <a14:foregroundMark x1="7429" y1="38571" x2="14143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515" y="3087798"/>
            <a:ext cx="796986" cy="79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E552D10-3848-4D59-9CF1-DC9FDD978599}"/>
              </a:ext>
            </a:extLst>
          </p:cNvPr>
          <p:cNvGrpSpPr/>
          <p:nvPr/>
        </p:nvGrpSpPr>
        <p:grpSpPr>
          <a:xfrm>
            <a:off x="7378643" y="868497"/>
            <a:ext cx="2015183" cy="2016965"/>
            <a:chOff x="5943600" y="303740"/>
            <a:chExt cx="2228850" cy="211333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393379A-F2CF-4253-BA4D-2E98536EC67E}"/>
                </a:ext>
              </a:extLst>
            </p:cNvPr>
            <p:cNvSpPr/>
            <p:nvPr/>
          </p:nvSpPr>
          <p:spPr>
            <a:xfrm>
              <a:off x="5943600" y="303740"/>
              <a:ext cx="2228850" cy="2113336"/>
            </a:xfrm>
            <a:custGeom>
              <a:avLst/>
              <a:gdLst>
                <a:gd name="connsiteX0" fmla="*/ 0 w 2228850"/>
                <a:gd name="connsiteY0" fmla="*/ 0 h 2113336"/>
                <a:gd name="connsiteX1" fmla="*/ 557213 w 2228850"/>
                <a:gd name="connsiteY1" fmla="*/ 0 h 2113336"/>
                <a:gd name="connsiteX2" fmla="*/ 1047559 w 2228850"/>
                <a:gd name="connsiteY2" fmla="*/ 0 h 2113336"/>
                <a:gd name="connsiteX3" fmla="*/ 1560195 w 2228850"/>
                <a:gd name="connsiteY3" fmla="*/ 0 h 2113336"/>
                <a:gd name="connsiteX4" fmla="*/ 2228850 w 2228850"/>
                <a:gd name="connsiteY4" fmla="*/ 0 h 2113336"/>
                <a:gd name="connsiteX5" fmla="*/ 2228850 w 2228850"/>
                <a:gd name="connsiteY5" fmla="*/ 507201 h 2113336"/>
                <a:gd name="connsiteX6" fmla="*/ 2228850 w 2228850"/>
                <a:gd name="connsiteY6" fmla="*/ 1014401 h 2113336"/>
                <a:gd name="connsiteX7" fmla="*/ 2228850 w 2228850"/>
                <a:gd name="connsiteY7" fmla="*/ 1585002 h 2113336"/>
                <a:gd name="connsiteX8" fmla="*/ 2228850 w 2228850"/>
                <a:gd name="connsiteY8" fmla="*/ 2113336 h 2113336"/>
                <a:gd name="connsiteX9" fmla="*/ 1716215 w 2228850"/>
                <a:gd name="connsiteY9" fmla="*/ 2113336 h 2113336"/>
                <a:gd name="connsiteX10" fmla="*/ 1114425 w 2228850"/>
                <a:gd name="connsiteY10" fmla="*/ 2113336 h 2113336"/>
                <a:gd name="connsiteX11" fmla="*/ 557213 w 2228850"/>
                <a:gd name="connsiteY11" fmla="*/ 2113336 h 2113336"/>
                <a:gd name="connsiteX12" fmla="*/ 0 w 2228850"/>
                <a:gd name="connsiteY12" fmla="*/ 2113336 h 2113336"/>
                <a:gd name="connsiteX13" fmla="*/ 0 w 2228850"/>
                <a:gd name="connsiteY13" fmla="*/ 1606135 h 2113336"/>
                <a:gd name="connsiteX14" fmla="*/ 0 w 2228850"/>
                <a:gd name="connsiteY14" fmla="*/ 1098935 h 2113336"/>
                <a:gd name="connsiteX15" fmla="*/ 0 w 2228850"/>
                <a:gd name="connsiteY15" fmla="*/ 612867 h 2113336"/>
                <a:gd name="connsiteX16" fmla="*/ 0 w 2228850"/>
                <a:gd name="connsiteY16" fmla="*/ 0 h 2113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28850" h="2113336" fill="none" extrusionOk="0">
                  <a:moveTo>
                    <a:pt x="0" y="0"/>
                  </a:moveTo>
                  <a:cubicBezTo>
                    <a:pt x="249053" y="-1597"/>
                    <a:pt x="323617" y="-13400"/>
                    <a:pt x="557213" y="0"/>
                  </a:cubicBezTo>
                  <a:cubicBezTo>
                    <a:pt x="790809" y="13400"/>
                    <a:pt x="928164" y="-15605"/>
                    <a:pt x="1047559" y="0"/>
                  </a:cubicBezTo>
                  <a:cubicBezTo>
                    <a:pt x="1166954" y="15605"/>
                    <a:pt x="1379844" y="15166"/>
                    <a:pt x="1560195" y="0"/>
                  </a:cubicBezTo>
                  <a:cubicBezTo>
                    <a:pt x="1740546" y="-15166"/>
                    <a:pt x="2075609" y="645"/>
                    <a:pt x="2228850" y="0"/>
                  </a:cubicBezTo>
                  <a:cubicBezTo>
                    <a:pt x="2222382" y="249972"/>
                    <a:pt x="2215086" y="378351"/>
                    <a:pt x="2228850" y="507201"/>
                  </a:cubicBezTo>
                  <a:cubicBezTo>
                    <a:pt x="2242614" y="636051"/>
                    <a:pt x="2237255" y="910680"/>
                    <a:pt x="2228850" y="1014401"/>
                  </a:cubicBezTo>
                  <a:cubicBezTo>
                    <a:pt x="2220445" y="1118122"/>
                    <a:pt x="2211280" y="1350956"/>
                    <a:pt x="2228850" y="1585002"/>
                  </a:cubicBezTo>
                  <a:cubicBezTo>
                    <a:pt x="2246420" y="1819048"/>
                    <a:pt x="2211325" y="1923339"/>
                    <a:pt x="2228850" y="2113336"/>
                  </a:cubicBezTo>
                  <a:cubicBezTo>
                    <a:pt x="2013072" y="2091387"/>
                    <a:pt x="1871314" y="2103178"/>
                    <a:pt x="1716215" y="2113336"/>
                  </a:cubicBezTo>
                  <a:cubicBezTo>
                    <a:pt x="1561117" y="2123494"/>
                    <a:pt x="1335860" y="2090352"/>
                    <a:pt x="1114425" y="2113336"/>
                  </a:cubicBezTo>
                  <a:cubicBezTo>
                    <a:pt x="892990" y="2136321"/>
                    <a:pt x="782253" y="2111479"/>
                    <a:pt x="557213" y="2113336"/>
                  </a:cubicBezTo>
                  <a:cubicBezTo>
                    <a:pt x="332173" y="2115193"/>
                    <a:pt x="206093" y="2089041"/>
                    <a:pt x="0" y="2113336"/>
                  </a:cubicBezTo>
                  <a:cubicBezTo>
                    <a:pt x="22472" y="1895808"/>
                    <a:pt x="15843" y="1714456"/>
                    <a:pt x="0" y="1606135"/>
                  </a:cubicBezTo>
                  <a:cubicBezTo>
                    <a:pt x="-15843" y="1497814"/>
                    <a:pt x="1952" y="1242271"/>
                    <a:pt x="0" y="1098935"/>
                  </a:cubicBezTo>
                  <a:cubicBezTo>
                    <a:pt x="-1952" y="955599"/>
                    <a:pt x="-16790" y="728295"/>
                    <a:pt x="0" y="612867"/>
                  </a:cubicBezTo>
                  <a:cubicBezTo>
                    <a:pt x="16790" y="497439"/>
                    <a:pt x="4897" y="300779"/>
                    <a:pt x="0" y="0"/>
                  </a:cubicBezTo>
                  <a:close/>
                </a:path>
                <a:path w="2228850" h="2113336" stroke="0" extrusionOk="0">
                  <a:moveTo>
                    <a:pt x="0" y="0"/>
                  </a:moveTo>
                  <a:cubicBezTo>
                    <a:pt x="276466" y="-3224"/>
                    <a:pt x="339286" y="28739"/>
                    <a:pt x="579501" y="0"/>
                  </a:cubicBezTo>
                  <a:cubicBezTo>
                    <a:pt x="819716" y="-28739"/>
                    <a:pt x="998782" y="17778"/>
                    <a:pt x="1136714" y="0"/>
                  </a:cubicBezTo>
                  <a:cubicBezTo>
                    <a:pt x="1274646" y="-17778"/>
                    <a:pt x="1426708" y="10414"/>
                    <a:pt x="1716215" y="0"/>
                  </a:cubicBezTo>
                  <a:cubicBezTo>
                    <a:pt x="2005722" y="-10414"/>
                    <a:pt x="2116274" y="-17010"/>
                    <a:pt x="2228850" y="0"/>
                  </a:cubicBezTo>
                  <a:cubicBezTo>
                    <a:pt x="2239849" y="167264"/>
                    <a:pt x="2220465" y="363818"/>
                    <a:pt x="2228850" y="528334"/>
                  </a:cubicBezTo>
                  <a:cubicBezTo>
                    <a:pt x="2237235" y="692850"/>
                    <a:pt x="2245960" y="833320"/>
                    <a:pt x="2228850" y="1056668"/>
                  </a:cubicBezTo>
                  <a:cubicBezTo>
                    <a:pt x="2211740" y="1280016"/>
                    <a:pt x="2223577" y="1366047"/>
                    <a:pt x="2228850" y="1627269"/>
                  </a:cubicBezTo>
                  <a:cubicBezTo>
                    <a:pt x="2234123" y="1888491"/>
                    <a:pt x="2248904" y="1885916"/>
                    <a:pt x="2228850" y="2113336"/>
                  </a:cubicBezTo>
                  <a:cubicBezTo>
                    <a:pt x="1999818" y="2088677"/>
                    <a:pt x="1933995" y="2127004"/>
                    <a:pt x="1693926" y="2113336"/>
                  </a:cubicBezTo>
                  <a:cubicBezTo>
                    <a:pt x="1453857" y="2099668"/>
                    <a:pt x="1399853" y="2117409"/>
                    <a:pt x="1181291" y="2113336"/>
                  </a:cubicBezTo>
                  <a:cubicBezTo>
                    <a:pt x="962729" y="2109263"/>
                    <a:pt x="818211" y="2120060"/>
                    <a:pt x="624078" y="2113336"/>
                  </a:cubicBezTo>
                  <a:cubicBezTo>
                    <a:pt x="429945" y="2106612"/>
                    <a:pt x="245841" y="2109643"/>
                    <a:pt x="0" y="2113336"/>
                  </a:cubicBezTo>
                  <a:cubicBezTo>
                    <a:pt x="7185" y="1887909"/>
                    <a:pt x="4463" y="1702822"/>
                    <a:pt x="0" y="1585002"/>
                  </a:cubicBezTo>
                  <a:cubicBezTo>
                    <a:pt x="-4463" y="1467182"/>
                    <a:pt x="16387" y="1216431"/>
                    <a:pt x="0" y="1014401"/>
                  </a:cubicBezTo>
                  <a:cubicBezTo>
                    <a:pt x="-16387" y="812371"/>
                    <a:pt x="46750" y="48360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45069354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C70954D-D28B-4239-9729-453D2A821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6231" y="785582"/>
              <a:ext cx="1379621" cy="46426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2342E6F-8962-4038-A387-49AEA76E8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1" y="408823"/>
              <a:ext cx="1481010" cy="35317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CAE8E94-3578-4469-9135-49030D8913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31351" b="-11427"/>
            <a:stretch/>
          </p:blipFill>
          <p:spPr>
            <a:xfrm>
              <a:off x="6046231" y="1289262"/>
              <a:ext cx="1207721" cy="30963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10B6344-4EAB-47F3-AE23-A97B287D7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2" y="1611312"/>
              <a:ext cx="1882564" cy="36442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CBC5F2C-FF01-4A19-9B8C-FC5497FD3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1944" y="2003624"/>
              <a:ext cx="1992869" cy="342305"/>
            </a:xfrm>
            <a:prstGeom prst="rect">
              <a:avLst/>
            </a:prstGeom>
          </p:spPr>
        </p:pic>
      </p:grp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8612BF79-EE85-4399-AF93-77BD60DCD1C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046287"/>
            <a:ext cx="756755" cy="469743"/>
          </a:xfrm>
          <a:prstGeom prst="rect">
            <a:avLst/>
          </a:prstGeom>
        </p:spPr>
      </p:pic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49AA1B77-3FFA-4A15-ACD1-37168763AC6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4" y="68869"/>
            <a:ext cx="756755" cy="469743"/>
          </a:xfrm>
          <a:prstGeom prst="rect">
            <a:avLst/>
          </a:prstGeom>
        </p:spPr>
      </p:pic>
      <p:pic>
        <p:nvPicPr>
          <p:cNvPr id="18" name="Picture 17" descr="A picture containing shape&#10;&#10;Description automatically generated">
            <a:extLst>
              <a:ext uri="{FF2B5EF4-FFF2-40B4-BE49-F238E27FC236}">
                <a16:creationId xmlns:a16="http://schemas.microsoft.com/office/drawing/2014/main" id="{D9DB2AA2-91BB-4390-8E23-D2C1B0700B4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540621"/>
            <a:ext cx="756755" cy="469743"/>
          </a:xfrm>
          <a:prstGeom prst="rect">
            <a:avLst/>
          </a:prstGeom>
        </p:spPr>
      </p:pic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278D6082-507F-4E99-B56B-DDB3B0BB26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537416"/>
            <a:ext cx="756755" cy="469743"/>
          </a:xfrm>
          <a:prstGeom prst="rect">
            <a:avLst/>
          </a:prstGeom>
        </p:spPr>
      </p:pic>
      <p:sp>
        <p:nvSpPr>
          <p:cNvPr id="20" name="Rectangle: Rounded Corners 19">
            <a:hlinkClick r:id="rId15" action="ppaction://hlinksldjump"/>
            <a:extLst>
              <a:ext uri="{FF2B5EF4-FFF2-40B4-BE49-F238E27FC236}">
                <a16:creationId xmlns:a16="http://schemas.microsoft.com/office/drawing/2014/main" id="{626366CB-2C5E-4AB1-98E7-8E5A3ECE7272}"/>
              </a:ext>
            </a:extLst>
          </p:cNvPr>
          <p:cNvSpPr/>
          <p:nvPr/>
        </p:nvSpPr>
        <p:spPr>
          <a:xfrm>
            <a:off x="9540061" y="18078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A06CA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i="0" dirty="0">
                <a:effectLst/>
                <a:latin typeface="Roboto" panose="02000000000000000000" pitchFamily="2" charset="0"/>
              </a:rPr>
              <a:t>KSA National Anthem</a:t>
            </a:r>
            <a:endParaRPr lang="en-GB" sz="1100" b="1" dirty="0"/>
          </a:p>
        </p:txBody>
      </p:sp>
      <p:sp>
        <p:nvSpPr>
          <p:cNvPr id="21" name="Rectangle: Rounded Corners 20">
            <a:hlinkClick r:id="rId16" action="ppaction://hlinksldjump"/>
            <a:extLst>
              <a:ext uri="{FF2B5EF4-FFF2-40B4-BE49-F238E27FC236}">
                <a16:creationId xmlns:a16="http://schemas.microsoft.com/office/drawing/2014/main" id="{298098B5-CC80-40F8-9C65-3895ABABFC5B}"/>
              </a:ext>
            </a:extLst>
          </p:cNvPr>
          <p:cNvSpPr/>
          <p:nvPr/>
        </p:nvSpPr>
        <p:spPr>
          <a:xfrm>
            <a:off x="9540061" y="683030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C1F2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bg1"/>
                </a:solidFill>
              </a:rPr>
              <a:t>Warm up</a:t>
            </a:r>
          </a:p>
        </p:txBody>
      </p:sp>
      <p:sp>
        <p:nvSpPr>
          <p:cNvPr id="22" name="Rectangle: Rounded Corners 21">
            <a:hlinkClick r:id="rId17" action="ppaction://hlinksldjump"/>
            <a:extLst>
              <a:ext uri="{FF2B5EF4-FFF2-40B4-BE49-F238E27FC236}">
                <a16:creationId xmlns:a16="http://schemas.microsoft.com/office/drawing/2014/main" id="{BA4D16DD-D3FC-4DD5-BEAE-EFB52AEA35B6}"/>
              </a:ext>
            </a:extLst>
          </p:cNvPr>
          <p:cNvSpPr/>
          <p:nvPr/>
        </p:nvSpPr>
        <p:spPr>
          <a:xfrm>
            <a:off x="9540060" y="1147333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6881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Roboto" panose="02000000000000000000" pitchFamily="2" charset="0"/>
              </a:rPr>
              <a:t>Main lesson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3" name="Rectangle: Rounded Corners 22">
            <a:hlinkClick r:id="rId18" action="ppaction://hlinksldjump"/>
            <a:extLst>
              <a:ext uri="{FF2B5EF4-FFF2-40B4-BE49-F238E27FC236}">
                <a16:creationId xmlns:a16="http://schemas.microsoft.com/office/drawing/2014/main" id="{DC8FFD2F-6410-4A10-9D8A-9235209AE7A2}"/>
              </a:ext>
            </a:extLst>
          </p:cNvPr>
          <p:cNvSpPr/>
          <p:nvPr/>
        </p:nvSpPr>
        <p:spPr>
          <a:xfrm>
            <a:off x="9540060" y="1609626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16BDC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Fun Time</a:t>
            </a:r>
            <a:endParaRPr lang="en-GB" sz="1600" b="1" dirty="0"/>
          </a:p>
        </p:txBody>
      </p:sp>
      <p:pic>
        <p:nvPicPr>
          <p:cNvPr id="24" name="Picture 23" descr="A picture containing icon&#10;&#10;Description automatically generated">
            <a:extLst>
              <a:ext uri="{FF2B5EF4-FFF2-40B4-BE49-F238E27FC236}">
                <a16:creationId xmlns:a16="http://schemas.microsoft.com/office/drawing/2014/main" id="{D98DB8D4-E81E-4862-B24F-210D1B49E18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502800"/>
            <a:ext cx="756756" cy="469743"/>
          </a:xfrm>
          <a:prstGeom prst="rect">
            <a:avLst/>
          </a:prstGeom>
        </p:spPr>
      </p:pic>
      <p:pic>
        <p:nvPicPr>
          <p:cNvPr id="25" name="Picture 24" descr="A picture containing shape&#10;&#10;Description automatically generated">
            <a:extLst>
              <a:ext uri="{FF2B5EF4-FFF2-40B4-BE49-F238E27FC236}">
                <a16:creationId xmlns:a16="http://schemas.microsoft.com/office/drawing/2014/main" id="{07A55754-8FD6-4198-84D3-51AE06862EE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028545"/>
            <a:ext cx="756756" cy="469743"/>
          </a:xfrm>
          <a:prstGeom prst="rect">
            <a:avLst/>
          </a:prstGeom>
        </p:spPr>
      </p:pic>
      <p:sp>
        <p:nvSpPr>
          <p:cNvPr id="26" name="Rectangle: Rounded Corners 25">
            <a:hlinkClick r:id="rId21" action="ppaction://hlinksldjump"/>
            <a:extLst>
              <a:ext uri="{FF2B5EF4-FFF2-40B4-BE49-F238E27FC236}">
                <a16:creationId xmlns:a16="http://schemas.microsoft.com/office/drawing/2014/main" id="{084E50CF-F830-4809-B5D9-4B1A27435F6C}"/>
              </a:ext>
            </a:extLst>
          </p:cNvPr>
          <p:cNvSpPr/>
          <p:nvPr/>
        </p:nvSpPr>
        <p:spPr>
          <a:xfrm>
            <a:off x="9540059" y="209175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A279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work book</a:t>
            </a:r>
          </a:p>
        </p:txBody>
      </p:sp>
      <p:sp>
        <p:nvSpPr>
          <p:cNvPr id="27" name="Rectangle: Rounded Corners 26">
            <a:hlinkClick r:id="rId22" action="ppaction://hlinksldjump"/>
            <a:extLst>
              <a:ext uri="{FF2B5EF4-FFF2-40B4-BE49-F238E27FC236}">
                <a16:creationId xmlns:a16="http://schemas.microsoft.com/office/drawing/2014/main" id="{5F747CE5-4427-401D-826B-30E236D02C30}"/>
              </a:ext>
            </a:extLst>
          </p:cNvPr>
          <p:cNvSpPr/>
          <p:nvPr/>
        </p:nvSpPr>
        <p:spPr>
          <a:xfrm>
            <a:off x="9540059" y="2560138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DD00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tx1"/>
                </a:solidFill>
              </a:rPr>
              <a:t>Moral Goal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B22322-9FAC-4696-8257-09D47F054ACA}"/>
              </a:ext>
            </a:extLst>
          </p:cNvPr>
          <p:cNvSpPr/>
          <p:nvPr/>
        </p:nvSpPr>
        <p:spPr>
          <a:xfrm>
            <a:off x="7378643" y="387383"/>
            <a:ext cx="188615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</a:rPr>
              <a:t>Classroom Rules</a:t>
            </a:r>
          </a:p>
        </p:txBody>
      </p:sp>
      <p:pic>
        <p:nvPicPr>
          <p:cNvPr id="30" name="Google Shape;1675;p108">
            <a:extLst>
              <a:ext uri="{FF2B5EF4-FFF2-40B4-BE49-F238E27FC236}">
                <a16:creationId xmlns:a16="http://schemas.microsoft.com/office/drawing/2014/main" id="{9615B94B-764F-40F0-B500-5A4223832467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8003960" y="3258493"/>
            <a:ext cx="1151674" cy="595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916;p62">
            <a:extLst>
              <a:ext uri="{FF2B5EF4-FFF2-40B4-BE49-F238E27FC236}">
                <a16:creationId xmlns:a16="http://schemas.microsoft.com/office/drawing/2014/main" id="{96F64202-A91F-4217-924F-14B3F31935B1}"/>
              </a:ext>
            </a:extLst>
          </p:cNvPr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6172553" y="5238461"/>
            <a:ext cx="6059563" cy="1373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" name="Google Shape;216;p27">
            <a:extLst>
              <a:ext uri="{FF2B5EF4-FFF2-40B4-BE49-F238E27FC236}">
                <a16:creationId xmlns:a16="http://schemas.microsoft.com/office/drawing/2014/main" id="{3F537A1E-EC94-405F-BBEA-1F5792B242B1}"/>
              </a:ext>
            </a:extLst>
          </p:cNvPr>
          <p:cNvPicPr preferRelativeResize="0"/>
          <p:nvPr/>
        </p:nvPicPr>
        <p:blipFill rotWithShape="1">
          <a:blip r:embed="rId25">
            <a:alphaModFix/>
          </a:blip>
          <a:srcRect l="3155" t="21084" b="23278"/>
          <a:stretch/>
        </p:blipFill>
        <p:spPr>
          <a:xfrm>
            <a:off x="7265412" y="3705265"/>
            <a:ext cx="2735690" cy="1706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28;p28">
            <a:extLst>
              <a:ext uri="{FF2B5EF4-FFF2-40B4-BE49-F238E27FC236}">
                <a16:creationId xmlns:a16="http://schemas.microsoft.com/office/drawing/2014/main" id="{67D5E54D-713D-4CF1-A795-85E4D923425B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9888652" y="3169010"/>
            <a:ext cx="2147276" cy="215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40;p29">
            <a:extLst>
              <a:ext uri="{FF2B5EF4-FFF2-40B4-BE49-F238E27FC236}">
                <a16:creationId xmlns:a16="http://schemas.microsoft.com/office/drawing/2014/main" id="{C6E0DF70-48D2-455F-9B49-8CFA5704FA1F}"/>
              </a:ext>
            </a:extLst>
          </p:cNvPr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240;p29">
            <a:extLst>
              <a:ext uri="{FF2B5EF4-FFF2-40B4-BE49-F238E27FC236}">
                <a16:creationId xmlns:a16="http://schemas.microsoft.com/office/drawing/2014/main" id="{3F4A39D0-C26E-4E04-A6B3-62C6794316EF}"/>
              </a:ext>
            </a:extLst>
          </p:cNvPr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Picture 8" descr="School book clipart 3 » Clipart Station">
            <a:extLst>
              <a:ext uri="{FF2B5EF4-FFF2-40B4-BE49-F238E27FC236}">
                <a16:creationId xmlns:a16="http://schemas.microsoft.com/office/drawing/2014/main" id="{C19E4349-461D-44E0-B238-44EC671DC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705" y="4694432"/>
            <a:ext cx="546758" cy="55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0" descr="من ارشيف دكتور سلطان احمد الخلف - Dar Al Khalaf">
            <a:extLst>
              <a:ext uri="{FF2B5EF4-FFF2-40B4-BE49-F238E27FC236}">
                <a16:creationId xmlns:a16="http://schemas.microsoft.com/office/drawing/2014/main" id="{4D76ABD1-51F7-4080-99AE-37F7936E2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759" y="3514084"/>
            <a:ext cx="619270" cy="38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4" descr="Book Logo clipart - Book, Text, Font, transparent clip art">
            <a:extLst>
              <a:ext uri="{FF2B5EF4-FFF2-40B4-BE49-F238E27FC236}">
                <a16:creationId xmlns:a16="http://schemas.microsoft.com/office/drawing/2014/main" id="{FD4C9AF7-D7B9-485B-B94F-D3BB8FB45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431" y="3995268"/>
            <a:ext cx="370970" cy="54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Free Math Books Cliparts, Download Free Clip Art, Free Clip Art on Clipart  Library">
            <a:extLst>
              <a:ext uri="{FF2B5EF4-FFF2-40B4-BE49-F238E27FC236}">
                <a16:creationId xmlns:a16="http://schemas.microsoft.com/office/drawing/2014/main" id="{B31878D1-B014-4BBD-AAE7-FA4930016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0197">
            <a:off x="11355006" y="4265051"/>
            <a:ext cx="546450" cy="38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E4AE6CF1-2F50-46B0-A5B8-A1929E394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089" y="3319537"/>
            <a:ext cx="619270" cy="57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Icon&#10;&#10;Description automatically generated">
            <a:extLst>
              <a:ext uri="{FF2B5EF4-FFF2-40B4-BE49-F238E27FC236}">
                <a16:creationId xmlns:a16="http://schemas.microsoft.com/office/drawing/2014/main" id="{27AE6F5E-4C68-472A-B108-2381E6D8FBA3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" t="13613" r="12467"/>
          <a:stretch/>
        </p:blipFill>
        <p:spPr>
          <a:xfrm>
            <a:off x="6368286" y="453663"/>
            <a:ext cx="611710" cy="515125"/>
          </a:xfrm>
          <a:prstGeom prst="rect">
            <a:avLst/>
          </a:prstGeom>
        </p:spPr>
      </p:pic>
      <p:pic>
        <p:nvPicPr>
          <p:cNvPr id="45" name="Picture 44" descr="A picture containing text, clipart&#10;&#10;Description automatically generated">
            <a:hlinkClick r:id="rId34" action="ppaction://hlinksldjump"/>
            <a:extLst>
              <a:ext uri="{FF2B5EF4-FFF2-40B4-BE49-F238E27FC236}">
                <a16:creationId xmlns:a16="http://schemas.microsoft.com/office/drawing/2014/main" id="{06A6BA17-1D3A-4D40-BEAE-8146DC93EB8D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3" t="-1785" r="18929"/>
          <a:stretch/>
        </p:blipFill>
        <p:spPr>
          <a:xfrm>
            <a:off x="8625242" y="3949786"/>
            <a:ext cx="515505" cy="611836"/>
          </a:xfrm>
          <a:prstGeom prst="rect">
            <a:avLst/>
          </a:prstGeom>
        </p:spPr>
      </p:pic>
      <p:pic>
        <p:nvPicPr>
          <p:cNvPr id="46" name="Picture 45" descr="A picture containing text, clipart&#10;&#10;Description automatically generated">
            <a:hlinkClick r:id="rId36" action="ppaction://hlinksldjump"/>
            <a:extLst>
              <a:ext uri="{FF2B5EF4-FFF2-40B4-BE49-F238E27FC236}">
                <a16:creationId xmlns:a16="http://schemas.microsoft.com/office/drawing/2014/main" id="{6EF1AE30-0451-49A2-98CE-66B3BAC66F4B}"/>
              </a:ext>
            </a:extLst>
          </p:cNvPr>
          <p:cNvPicPr>
            <a:picLocks noChangeAspect="1"/>
          </p:cNvPicPr>
          <p:nvPr/>
        </p:nvPicPr>
        <p:blipFill rotWithShape="1">
          <a:blip r:embed="rId3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1" t="-1832" r="13608" b="1"/>
          <a:stretch/>
        </p:blipFill>
        <p:spPr>
          <a:xfrm>
            <a:off x="7356140" y="4609038"/>
            <a:ext cx="559419" cy="595381"/>
          </a:xfrm>
          <a:prstGeom prst="rect">
            <a:avLst/>
          </a:prstGeom>
        </p:spPr>
      </p:pic>
      <p:pic>
        <p:nvPicPr>
          <p:cNvPr id="47" name="Picture 46" descr="A picture containing clipart&#10;&#10;Description automatically generated">
            <a:hlinkClick r:id="rId38" action="ppaction://hlinksldjump"/>
            <a:extLst>
              <a:ext uri="{FF2B5EF4-FFF2-40B4-BE49-F238E27FC236}">
                <a16:creationId xmlns:a16="http://schemas.microsoft.com/office/drawing/2014/main" id="{BA9727E0-34DA-4059-B37B-1FA7C51C5731}"/>
              </a:ext>
            </a:extLst>
          </p:cNvPr>
          <p:cNvPicPr>
            <a:picLocks noChangeAspect="1"/>
          </p:cNvPicPr>
          <p:nvPr/>
        </p:nvPicPr>
        <p:blipFill rotWithShape="1">
          <a:blip r:embed="rId3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2" r="19095" b="4416"/>
          <a:stretch/>
        </p:blipFill>
        <p:spPr>
          <a:xfrm>
            <a:off x="8003960" y="3960953"/>
            <a:ext cx="501459" cy="531805"/>
          </a:xfrm>
          <a:prstGeom prst="rect">
            <a:avLst/>
          </a:prstGeom>
        </p:spPr>
      </p:pic>
      <p:pic>
        <p:nvPicPr>
          <p:cNvPr id="48" name="Picture 47" descr="A picture containing clipart&#10;&#10;Description automatically generated">
            <a:hlinkClick r:id="rId40" action="ppaction://hlinksldjump"/>
            <a:extLst>
              <a:ext uri="{FF2B5EF4-FFF2-40B4-BE49-F238E27FC236}">
                <a16:creationId xmlns:a16="http://schemas.microsoft.com/office/drawing/2014/main" id="{066384DB-F02A-49E4-89F5-9068927B6B25}"/>
              </a:ext>
            </a:extLst>
          </p:cNvPr>
          <p:cNvPicPr>
            <a:picLocks noChangeAspect="1"/>
          </p:cNvPicPr>
          <p:nvPr/>
        </p:nvPicPr>
        <p:blipFill rotWithShape="1">
          <a:blip r:embed="rId4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 t="1617" r="15115" b="-1"/>
          <a:stretch/>
        </p:blipFill>
        <p:spPr>
          <a:xfrm>
            <a:off x="9239495" y="3946412"/>
            <a:ext cx="528347" cy="602386"/>
          </a:xfrm>
          <a:prstGeom prst="rect">
            <a:avLst/>
          </a:prstGeom>
        </p:spPr>
      </p:pic>
      <p:pic>
        <p:nvPicPr>
          <p:cNvPr id="49" name="Picture 48" descr="Icon&#10;&#10;Description automatically generated">
            <a:hlinkClick r:id="rId42" action="ppaction://hlinksldjump"/>
            <a:extLst>
              <a:ext uri="{FF2B5EF4-FFF2-40B4-BE49-F238E27FC236}">
                <a16:creationId xmlns:a16="http://schemas.microsoft.com/office/drawing/2014/main" id="{781F077B-EE9B-4F4C-8F78-FA4F81CD5C70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" t="13613" r="12467"/>
          <a:stretch/>
        </p:blipFill>
        <p:spPr>
          <a:xfrm>
            <a:off x="7968087" y="4689294"/>
            <a:ext cx="611710" cy="515125"/>
          </a:xfrm>
          <a:prstGeom prst="rect">
            <a:avLst/>
          </a:prstGeom>
        </p:spPr>
      </p:pic>
      <p:pic>
        <p:nvPicPr>
          <p:cNvPr id="50" name="Picture 49" descr="A picture containing clipart&#10;&#10;Description automatically generated">
            <a:hlinkClick r:id="rId43" action="ppaction://hlinksldjump"/>
            <a:extLst>
              <a:ext uri="{FF2B5EF4-FFF2-40B4-BE49-F238E27FC236}">
                <a16:creationId xmlns:a16="http://schemas.microsoft.com/office/drawing/2014/main" id="{E4CE2278-6041-4F99-84A4-46EA6D42C251}"/>
              </a:ext>
            </a:extLst>
          </p:cNvPr>
          <p:cNvPicPr>
            <a:picLocks noChangeAspect="1"/>
          </p:cNvPicPr>
          <p:nvPr/>
        </p:nvPicPr>
        <p:blipFill rotWithShape="1">
          <a:blip r:embed="rId4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r="18633"/>
          <a:stretch/>
        </p:blipFill>
        <p:spPr>
          <a:xfrm>
            <a:off x="8605444" y="4596565"/>
            <a:ext cx="515505" cy="631202"/>
          </a:xfrm>
          <a:prstGeom prst="rect">
            <a:avLst/>
          </a:prstGeom>
        </p:spPr>
      </p:pic>
      <p:sp>
        <p:nvSpPr>
          <p:cNvPr id="62" name="مستطيل 61">
            <a:extLst>
              <a:ext uri="{FF2B5EF4-FFF2-40B4-BE49-F238E27FC236}">
                <a16:creationId xmlns:a16="http://schemas.microsoft.com/office/drawing/2014/main" id="{E2E94F21-1155-4C37-A176-1E607437AFA3}"/>
              </a:ext>
            </a:extLst>
          </p:cNvPr>
          <p:cNvSpPr/>
          <p:nvPr/>
        </p:nvSpPr>
        <p:spPr>
          <a:xfrm>
            <a:off x="1638847" y="487250"/>
            <a:ext cx="472561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800" b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Who is this?</a:t>
            </a:r>
            <a:endParaRPr lang="ar-SA" sz="4800" b="1" cap="none" spc="50" dirty="0">
              <a:ln w="0"/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9D82EC76-C0AE-45CE-965F-C1AA908FDC83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1654" y="1147333"/>
            <a:ext cx="1986550" cy="2799079"/>
          </a:xfrm>
          <a:prstGeom prst="rect">
            <a:avLst/>
          </a:prstGeom>
        </p:spPr>
      </p:pic>
      <p:sp>
        <p:nvSpPr>
          <p:cNvPr id="51" name="مستطيل 50">
            <a:extLst>
              <a:ext uri="{FF2B5EF4-FFF2-40B4-BE49-F238E27FC236}">
                <a16:creationId xmlns:a16="http://schemas.microsoft.com/office/drawing/2014/main" id="{8CDBEA63-A2F6-4300-8853-D0D01306CB0F}"/>
              </a:ext>
            </a:extLst>
          </p:cNvPr>
          <p:cNvSpPr/>
          <p:nvPr/>
        </p:nvSpPr>
        <p:spPr>
          <a:xfrm>
            <a:off x="1994355" y="1775308"/>
            <a:ext cx="546416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This is my </a:t>
            </a:r>
          </a:p>
          <a:p>
            <a:pPr algn="ctr"/>
            <a:r>
              <a:rPr lang="en-US" sz="4800" b="1" cap="none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grandma</a:t>
            </a:r>
            <a:endParaRPr lang="ar-SA" sz="4800" b="1" cap="none" spc="50" dirty="0">
              <a:ln w="0"/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608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5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inimal empty room mockup with white patterned wall ">
            <a:extLst>
              <a:ext uri="{FF2B5EF4-FFF2-40B4-BE49-F238E27FC236}">
                <a16:creationId xmlns:a16="http://schemas.microsoft.com/office/drawing/2014/main" id="{1E0C1775-178C-44AE-9C43-7E74D20C9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7822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DF7AED-A453-4074-AC83-7325C41A46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585" y="161924"/>
            <a:ext cx="7007474" cy="425767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7" name="Picture 10" descr="Vase Floral design Drawing , vase transparent background PNG clipart |  HiClipart">
            <a:extLst>
              <a:ext uri="{FF2B5EF4-FFF2-40B4-BE49-F238E27FC236}">
                <a16:creationId xmlns:a16="http://schemas.microsoft.com/office/drawing/2014/main" id="{ABC8236B-84A4-4D28-9A9E-AED276C40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2714" l="7429" r="90000">
                        <a14:foregroundMark x1="41000" y1="92857" x2="53714" y2="92857"/>
                        <a14:foregroundMark x1="7429" y1="38571" x2="14143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515" y="3087798"/>
            <a:ext cx="796986" cy="79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E552D10-3848-4D59-9CF1-DC9FDD978599}"/>
              </a:ext>
            </a:extLst>
          </p:cNvPr>
          <p:cNvGrpSpPr/>
          <p:nvPr/>
        </p:nvGrpSpPr>
        <p:grpSpPr>
          <a:xfrm>
            <a:off x="7378643" y="868497"/>
            <a:ext cx="2015183" cy="2016965"/>
            <a:chOff x="5943600" y="303740"/>
            <a:chExt cx="2228850" cy="211333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393379A-F2CF-4253-BA4D-2E98536EC67E}"/>
                </a:ext>
              </a:extLst>
            </p:cNvPr>
            <p:cNvSpPr/>
            <p:nvPr/>
          </p:nvSpPr>
          <p:spPr>
            <a:xfrm>
              <a:off x="5943600" y="303740"/>
              <a:ext cx="2228850" cy="2113336"/>
            </a:xfrm>
            <a:custGeom>
              <a:avLst/>
              <a:gdLst>
                <a:gd name="connsiteX0" fmla="*/ 0 w 2228850"/>
                <a:gd name="connsiteY0" fmla="*/ 0 h 2113336"/>
                <a:gd name="connsiteX1" fmla="*/ 557213 w 2228850"/>
                <a:gd name="connsiteY1" fmla="*/ 0 h 2113336"/>
                <a:gd name="connsiteX2" fmla="*/ 1047559 w 2228850"/>
                <a:gd name="connsiteY2" fmla="*/ 0 h 2113336"/>
                <a:gd name="connsiteX3" fmla="*/ 1560195 w 2228850"/>
                <a:gd name="connsiteY3" fmla="*/ 0 h 2113336"/>
                <a:gd name="connsiteX4" fmla="*/ 2228850 w 2228850"/>
                <a:gd name="connsiteY4" fmla="*/ 0 h 2113336"/>
                <a:gd name="connsiteX5" fmla="*/ 2228850 w 2228850"/>
                <a:gd name="connsiteY5" fmla="*/ 507201 h 2113336"/>
                <a:gd name="connsiteX6" fmla="*/ 2228850 w 2228850"/>
                <a:gd name="connsiteY6" fmla="*/ 1014401 h 2113336"/>
                <a:gd name="connsiteX7" fmla="*/ 2228850 w 2228850"/>
                <a:gd name="connsiteY7" fmla="*/ 1585002 h 2113336"/>
                <a:gd name="connsiteX8" fmla="*/ 2228850 w 2228850"/>
                <a:gd name="connsiteY8" fmla="*/ 2113336 h 2113336"/>
                <a:gd name="connsiteX9" fmla="*/ 1716215 w 2228850"/>
                <a:gd name="connsiteY9" fmla="*/ 2113336 h 2113336"/>
                <a:gd name="connsiteX10" fmla="*/ 1114425 w 2228850"/>
                <a:gd name="connsiteY10" fmla="*/ 2113336 h 2113336"/>
                <a:gd name="connsiteX11" fmla="*/ 557213 w 2228850"/>
                <a:gd name="connsiteY11" fmla="*/ 2113336 h 2113336"/>
                <a:gd name="connsiteX12" fmla="*/ 0 w 2228850"/>
                <a:gd name="connsiteY12" fmla="*/ 2113336 h 2113336"/>
                <a:gd name="connsiteX13" fmla="*/ 0 w 2228850"/>
                <a:gd name="connsiteY13" fmla="*/ 1606135 h 2113336"/>
                <a:gd name="connsiteX14" fmla="*/ 0 w 2228850"/>
                <a:gd name="connsiteY14" fmla="*/ 1098935 h 2113336"/>
                <a:gd name="connsiteX15" fmla="*/ 0 w 2228850"/>
                <a:gd name="connsiteY15" fmla="*/ 612867 h 2113336"/>
                <a:gd name="connsiteX16" fmla="*/ 0 w 2228850"/>
                <a:gd name="connsiteY16" fmla="*/ 0 h 2113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28850" h="2113336" fill="none" extrusionOk="0">
                  <a:moveTo>
                    <a:pt x="0" y="0"/>
                  </a:moveTo>
                  <a:cubicBezTo>
                    <a:pt x="249053" y="-1597"/>
                    <a:pt x="323617" y="-13400"/>
                    <a:pt x="557213" y="0"/>
                  </a:cubicBezTo>
                  <a:cubicBezTo>
                    <a:pt x="790809" y="13400"/>
                    <a:pt x="928164" y="-15605"/>
                    <a:pt x="1047559" y="0"/>
                  </a:cubicBezTo>
                  <a:cubicBezTo>
                    <a:pt x="1166954" y="15605"/>
                    <a:pt x="1379844" y="15166"/>
                    <a:pt x="1560195" y="0"/>
                  </a:cubicBezTo>
                  <a:cubicBezTo>
                    <a:pt x="1740546" y="-15166"/>
                    <a:pt x="2075609" y="645"/>
                    <a:pt x="2228850" y="0"/>
                  </a:cubicBezTo>
                  <a:cubicBezTo>
                    <a:pt x="2222382" y="249972"/>
                    <a:pt x="2215086" y="378351"/>
                    <a:pt x="2228850" y="507201"/>
                  </a:cubicBezTo>
                  <a:cubicBezTo>
                    <a:pt x="2242614" y="636051"/>
                    <a:pt x="2237255" y="910680"/>
                    <a:pt x="2228850" y="1014401"/>
                  </a:cubicBezTo>
                  <a:cubicBezTo>
                    <a:pt x="2220445" y="1118122"/>
                    <a:pt x="2211280" y="1350956"/>
                    <a:pt x="2228850" y="1585002"/>
                  </a:cubicBezTo>
                  <a:cubicBezTo>
                    <a:pt x="2246420" y="1819048"/>
                    <a:pt x="2211325" y="1923339"/>
                    <a:pt x="2228850" y="2113336"/>
                  </a:cubicBezTo>
                  <a:cubicBezTo>
                    <a:pt x="2013072" y="2091387"/>
                    <a:pt x="1871314" y="2103178"/>
                    <a:pt x="1716215" y="2113336"/>
                  </a:cubicBezTo>
                  <a:cubicBezTo>
                    <a:pt x="1561117" y="2123494"/>
                    <a:pt x="1335860" y="2090352"/>
                    <a:pt x="1114425" y="2113336"/>
                  </a:cubicBezTo>
                  <a:cubicBezTo>
                    <a:pt x="892990" y="2136321"/>
                    <a:pt x="782253" y="2111479"/>
                    <a:pt x="557213" y="2113336"/>
                  </a:cubicBezTo>
                  <a:cubicBezTo>
                    <a:pt x="332173" y="2115193"/>
                    <a:pt x="206093" y="2089041"/>
                    <a:pt x="0" y="2113336"/>
                  </a:cubicBezTo>
                  <a:cubicBezTo>
                    <a:pt x="22472" y="1895808"/>
                    <a:pt x="15843" y="1714456"/>
                    <a:pt x="0" y="1606135"/>
                  </a:cubicBezTo>
                  <a:cubicBezTo>
                    <a:pt x="-15843" y="1497814"/>
                    <a:pt x="1952" y="1242271"/>
                    <a:pt x="0" y="1098935"/>
                  </a:cubicBezTo>
                  <a:cubicBezTo>
                    <a:pt x="-1952" y="955599"/>
                    <a:pt x="-16790" y="728295"/>
                    <a:pt x="0" y="612867"/>
                  </a:cubicBezTo>
                  <a:cubicBezTo>
                    <a:pt x="16790" y="497439"/>
                    <a:pt x="4897" y="300779"/>
                    <a:pt x="0" y="0"/>
                  </a:cubicBezTo>
                  <a:close/>
                </a:path>
                <a:path w="2228850" h="2113336" stroke="0" extrusionOk="0">
                  <a:moveTo>
                    <a:pt x="0" y="0"/>
                  </a:moveTo>
                  <a:cubicBezTo>
                    <a:pt x="276466" y="-3224"/>
                    <a:pt x="339286" y="28739"/>
                    <a:pt x="579501" y="0"/>
                  </a:cubicBezTo>
                  <a:cubicBezTo>
                    <a:pt x="819716" y="-28739"/>
                    <a:pt x="998782" y="17778"/>
                    <a:pt x="1136714" y="0"/>
                  </a:cubicBezTo>
                  <a:cubicBezTo>
                    <a:pt x="1274646" y="-17778"/>
                    <a:pt x="1426708" y="10414"/>
                    <a:pt x="1716215" y="0"/>
                  </a:cubicBezTo>
                  <a:cubicBezTo>
                    <a:pt x="2005722" y="-10414"/>
                    <a:pt x="2116274" y="-17010"/>
                    <a:pt x="2228850" y="0"/>
                  </a:cubicBezTo>
                  <a:cubicBezTo>
                    <a:pt x="2239849" y="167264"/>
                    <a:pt x="2220465" y="363818"/>
                    <a:pt x="2228850" y="528334"/>
                  </a:cubicBezTo>
                  <a:cubicBezTo>
                    <a:pt x="2237235" y="692850"/>
                    <a:pt x="2245960" y="833320"/>
                    <a:pt x="2228850" y="1056668"/>
                  </a:cubicBezTo>
                  <a:cubicBezTo>
                    <a:pt x="2211740" y="1280016"/>
                    <a:pt x="2223577" y="1366047"/>
                    <a:pt x="2228850" y="1627269"/>
                  </a:cubicBezTo>
                  <a:cubicBezTo>
                    <a:pt x="2234123" y="1888491"/>
                    <a:pt x="2248904" y="1885916"/>
                    <a:pt x="2228850" y="2113336"/>
                  </a:cubicBezTo>
                  <a:cubicBezTo>
                    <a:pt x="1999818" y="2088677"/>
                    <a:pt x="1933995" y="2127004"/>
                    <a:pt x="1693926" y="2113336"/>
                  </a:cubicBezTo>
                  <a:cubicBezTo>
                    <a:pt x="1453857" y="2099668"/>
                    <a:pt x="1399853" y="2117409"/>
                    <a:pt x="1181291" y="2113336"/>
                  </a:cubicBezTo>
                  <a:cubicBezTo>
                    <a:pt x="962729" y="2109263"/>
                    <a:pt x="818211" y="2120060"/>
                    <a:pt x="624078" y="2113336"/>
                  </a:cubicBezTo>
                  <a:cubicBezTo>
                    <a:pt x="429945" y="2106612"/>
                    <a:pt x="245841" y="2109643"/>
                    <a:pt x="0" y="2113336"/>
                  </a:cubicBezTo>
                  <a:cubicBezTo>
                    <a:pt x="7185" y="1887909"/>
                    <a:pt x="4463" y="1702822"/>
                    <a:pt x="0" y="1585002"/>
                  </a:cubicBezTo>
                  <a:cubicBezTo>
                    <a:pt x="-4463" y="1467182"/>
                    <a:pt x="16387" y="1216431"/>
                    <a:pt x="0" y="1014401"/>
                  </a:cubicBezTo>
                  <a:cubicBezTo>
                    <a:pt x="-16387" y="812371"/>
                    <a:pt x="46750" y="48360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45069354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C70954D-D28B-4239-9729-453D2A821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6231" y="785582"/>
              <a:ext cx="1379621" cy="46426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2342E6F-8962-4038-A387-49AEA76E8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1" y="408823"/>
              <a:ext cx="1481010" cy="35317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CAE8E94-3578-4469-9135-49030D8913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31351" b="-11427"/>
            <a:stretch/>
          </p:blipFill>
          <p:spPr>
            <a:xfrm>
              <a:off x="6046231" y="1289262"/>
              <a:ext cx="1207721" cy="30963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10B6344-4EAB-47F3-AE23-A97B287D7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2" y="1611312"/>
              <a:ext cx="1882564" cy="36442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CBC5F2C-FF01-4A19-9B8C-FC5497FD3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1944" y="2003624"/>
              <a:ext cx="1992869" cy="342305"/>
            </a:xfrm>
            <a:prstGeom prst="rect">
              <a:avLst/>
            </a:prstGeom>
          </p:spPr>
        </p:pic>
      </p:grp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8612BF79-EE85-4399-AF93-77BD60DCD1C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046287"/>
            <a:ext cx="756755" cy="469743"/>
          </a:xfrm>
          <a:prstGeom prst="rect">
            <a:avLst/>
          </a:prstGeom>
        </p:spPr>
      </p:pic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49AA1B77-3FFA-4A15-ACD1-37168763AC6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4" y="68869"/>
            <a:ext cx="756755" cy="469743"/>
          </a:xfrm>
          <a:prstGeom prst="rect">
            <a:avLst/>
          </a:prstGeom>
        </p:spPr>
      </p:pic>
      <p:pic>
        <p:nvPicPr>
          <p:cNvPr id="18" name="Picture 17" descr="A picture containing shape&#10;&#10;Description automatically generated">
            <a:extLst>
              <a:ext uri="{FF2B5EF4-FFF2-40B4-BE49-F238E27FC236}">
                <a16:creationId xmlns:a16="http://schemas.microsoft.com/office/drawing/2014/main" id="{D9DB2AA2-91BB-4390-8E23-D2C1B0700B4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540621"/>
            <a:ext cx="756755" cy="469743"/>
          </a:xfrm>
          <a:prstGeom prst="rect">
            <a:avLst/>
          </a:prstGeom>
        </p:spPr>
      </p:pic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278D6082-507F-4E99-B56B-DDB3B0BB26E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537416"/>
            <a:ext cx="756755" cy="469743"/>
          </a:xfrm>
          <a:prstGeom prst="rect">
            <a:avLst/>
          </a:prstGeom>
        </p:spPr>
      </p:pic>
      <p:sp>
        <p:nvSpPr>
          <p:cNvPr id="20" name="Rectangle: Rounded Corners 19">
            <a:hlinkClick r:id="rId17" action="ppaction://hlinksldjump"/>
            <a:extLst>
              <a:ext uri="{FF2B5EF4-FFF2-40B4-BE49-F238E27FC236}">
                <a16:creationId xmlns:a16="http://schemas.microsoft.com/office/drawing/2014/main" id="{626366CB-2C5E-4AB1-98E7-8E5A3ECE7272}"/>
              </a:ext>
            </a:extLst>
          </p:cNvPr>
          <p:cNvSpPr/>
          <p:nvPr/>
        </p:nvSpPr>
        <p:spPr>
          <a:xfrm>
            <a:off x="9540061" y="18078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A06CA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i="0" dirty="0">
                <a:effectLst/>
                <a:latin typeface="Roboto" panose="02000000000000000000" pitchFamily="2" charset="0"/>
              </a:rPr>
              <a:t>KSA National Anthem</a:t>
            </a:r>
            <a:endParaRPr lang="en-GB" sz="1100" b="1" dirty="0"/>
          </a:p>
        </p:txBody>
      </p:sp>
      <p:sp>
        <p:nvSpPr>
          <p:cNvPr id="21" name="Rectangle: Rounded Corners 20">
            <a:hlinkClick r:id="rId18" action="ppaction://hlinksldjump"/>
            <a:extLst>
              <a:ext uri="{FF2B5EF4-FFF2-40B4-BE49-F238E27FC236}">
                <a16:creationId xmlns:a16="http://schemas.microsoft.com/office/drawing/2014/main" id="{298098B5-CC80-40F8-9C65-3895ABABFC5B}"/>
              </a:ext>
            </a:extLst>
          </p:cNvPr>
          <p:cNvSpPr/>
          <p:nvPr/>
        </p:nvSpPr>
        <p:spPr>
          <a:xfrm>
            <a:off x="9540061" y="683030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C1F2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bg1"/>
                </a:solidFill>
              </a:rPr>
              <a:t>Warm up</a:t>
            </a:r>
          </a:p>
        </p:txBody>
      </p:sp>
      <p:sp>
        <p:nvSpPr>
          <p:cNvPr id="22" name="Rectangle: Rounded Corners 21">
            <a:hlinkClick r:id="rId19" action="ppaction://hlinksldjump"/>
            <a:extLst>
              <a:ext uri="{FF2B5EF4-FFF2-40B4-BE49-F238E27FC236}">
                <a16:creationId xmlns:a16="http://schemas.microsoft.com/office/drawing/2014/main" id="{BA4D16DD-D3FC-4DD5-BEAE-EFB52AEA35B6}"/>
              </a:ext>
            </a:extLst>
          </p:cNvPr>
          <p:cNvSpPr/>
          <p:nvPr/>
        </p:nvSpPr>
        <p:spPr>
          <a:xfrm>
            <a:off x="9540060" y="1147333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6881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Roboto" panose="02000000000000000000" pitchFamily="2" charset="0"/>
              </a:rPr>
              <a:t>Main lesson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3" name="Rectangle: Rounded Corners 22">
            <a:hlinkClick r:id="rId20" action="ppaction://hlinksldjump"/>
            <a:extLst>
              <a:ext uri="{FF2B5EF4-FFF2-40B4-BE49-F238E27FC236}">
                <a16:creationId xmlns:a16="http://schemas.microsoft.com/office/drawing/2014/main" id="{DC8FFD2F-6410-4A10-9D8A-9235209AE7A2}"/>
              </a:ext>
            </a:extLst>
          </p:cNvPr>
          <p:cNvSpPr/>
          <p:nvPr/>
        </p:nvSpPr>
        <p:spPr>
          <a:xfrm>
            <a:off x="9540060" y="1609626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16BDC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Fun Time</a:t>
            </a:r>
            <a:endParaRPr lang="en-GB" sz="1600" b="1" dirty="0"/>
          </a:p>
        </p:txBody>
      </p:sp>
      <p:pic>
        <p:nvPicPr>
          <p:cNvPr id="24" name="Picture 23" descr="A picture containing icon&#10;&#10;Description automatically generated">
            <a:extLst>
              <a:ext uri="{FF2B5EF4-FFF2-40B4-BE49-F238E27FC236}">
                <a16:creationId xmlns:a16="http://schemas.microsoft.com/office/drawing/2014/main" id="{D98DB8D4-E81E-4862-B24F-210D1B49E18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502800"/>
            <a:ext cx="756756" cy="469743"/>
          </a:xfrm>
          <a:prstGeom prst="rect">
            <a:avLst/>
          </a:prstGeom>
        </p:spPr>
      </p:pic>
      <p:pic>
        <p:nvPicPr>
          <p:cNvPr id="25" name="Picture 24" descr="A picture containing shape&#10;&#10;Description automatically generated">
            <a:extLst>
              <a:ext uri="{FF2B5EF4-FFF2-40B4-BE49-F238E27FC236}">
                <a16:creationId xmlns:a16="http://schemas.microsoft.com/office/drawing/2014/main" id="{07A55754-8FD6-4198-84D3-51AE06862EE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028545"/>
            <a:ext cx="756756" cy="469743"/>
          </a:xfrm>
          <a:prstGeom prst="rect">
            <a:avLst/>
          </a:prstGeom>
        </p:spPr>
      </p:pic>
      <p:sp>
        <p:nvSpPr>
          <p:cNvPr id="26" name="Rectangle: Rounded Corners 25">
            <a:hlinkClick r:id="rId23" action="ppaction://hlinksldjump"/>
            <a:extLst>
              <a:ext uri="{FF2B5EF4-FFF2-40B4-BE49-F238E27FC236}">
                <a16:creationId xmlns:a16="http://schemas.microsoft.com/office/drawing/2014/main" id="{084E50CF-F830-4809-B5D9-4B1A27435F6C}"/>
              </a:ext>
            </a:extLst>
          </p:cNvPr>
          <p:cNvSpPr/>
          <p:nvPr/>
        </p:nvSpPr>
        <p:spPr>
          <a:xfrm>
            <a:off x="9540059" y="209175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A279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work book</a:t>
            </a:r>
          </a:p>
        </p:txBody>
      </p:sp>
      <p:sp>
        <p:nvSpPr>
          <p:cNvPr id="27" name="Rectangle: Rounded Corners 26">
            <a:hlinkClick r:id="rId24" action="ppaction://hlinksldjump"/>
            <a:extLst>
              <a:ext uri="{FF2B5EF4-FFF2-40B4-BE49-F238E27FC236}">
                <a16:creationId xmlns:a16="http://schemas.microsoft.com/office/drawing/2014/main" id="{5F747CE5-4427-401D-826B-30E236D02C30}"/>
              </a:ext>
            </a:extLst>
          </p:cNvPr>
          <p:cNvSpPr/>
          <p:nvPr/>
        </p:nvSpPr>
        <p:spPr>
          <a:xfrm>
            <a:off x="9540059" y="2560138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DD00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tx1"/>
                </a:solidFill>
              </a:rPr>
              <a:t>Moral Goal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B22322-9FAC-4696-8257-09D47F054ACA}"/>
              </a:ext>
            </a:extLst>
          </p:cNvPr>
          <p:cNvSpPr/>
          <p:nvPr/>
        </p:nvSpPr>
        <p:spPr>
          <a:xfrm>
            <a:off x="7378643" y="387383"/>
            <a:ext cx="188615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</a:rPr>
              <a:t>Classroom Rules</a:t>
            </a:r>
          </a:p>
        </p:txBody>
      </p:sp>
      <p:pic>
        <p:nvPicPr>
          <p:cNvPr id="30" name="Google Shape;1675;p108">
            <a:extLst>
              <a:ext uri="{FF2B5EF4-FFF2-40B4-BE49-F238E27FC236}">
                <a16:creationId xmlns:a16="http://schemas.microsoft.com/office/drawing/2014/main" id="{9615B94B-764F-40F0-B500-5A4223832467}"/>
              </a:ext>
            </a:extLst>
          </p:cNvPr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8003960" y="3258493"/>
            <a:ext cx="1151674" cy="595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916;p62">
            <a:extLst>
              <a:ext uri="{FF2B5EF4-FFF2-40B4-BE49-F238E27FC236}">
                <a16:creationId xmlns:a16="http://schemas.microsoft.com/office/drawing/2014/main" id="{96F64202-A91F-4217-924F-14B3F31935B1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6172553" y="5238461"/>
            <a:ext cx="6059563" cy="1373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" name="Google Shape;216;p27">
            <a:extLst>
              <a:ext uri="{FF2B5EF4-FFF2-40B4-BE49-F238E27FC236}">
                <a16:creationId xmlns:a16="http://schemas.microsoft.com/office/drawing/2014/main" id="{3F537A1E-EC94-405F-BBEA-1F5792B242B1}"/>
              </a:ext>
            </a:extLst>
          </p:cNvPr>
          <p:cNvPicPr preferRelativeResize="0"/>
          <p:nvPr/>
        </p:nvPicPr>
        <p:blipFill rotWithShape="1">
          <a:blip r:embed="rId27">
            <a:alphaModFix/>
          </a:blip>
          <a:srcRect l="3155" t="21084" b="23278"/>
          <a:stretch/>
        </p:blipFill>
        <p:spPr>
          <a:xfrm>
            <a:off x="7265412" y="3705265"/>
            <a:ext cx="2735690" cy="1706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28;p28">
            <a:extLst>
              <a:ext uri="{FF2B5EF4-FFF2-40B4-BE49-F238E27FC236}">
                <a16:creationId xmlns:a16="http://schemas.microsoft.com/office/drawing/2014/main" id="{67D5E54D-713D-4CF1-A795-85E4D923425B}"/>
              </a:ext>
            </a:extLst>
          </p:cNvPr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9888652" y="3169010"/>
            <a:ext cx="2147276" cy="215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40;p29">
            <a:extLst>
              <a:ext uri="{FF2B5EF4-FFF2-40B4-BE49-F238E27FC236}">
                <a16:creationId xmlns:a16="http://schemas.microsoft.com/office/drawing/2014/main" id="{C6E0DF70-48D2-455F-9B49-8CFA5704FA1F}"/>
              </a:ext>
            </a:extLst>
          </p:cNvPr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240;p29">
            <a:extLst>
              <a:ext uri="{FF2B5EF4-FFF2-40B4-BE49-F238E27FC236}">
                <a16:creationId xmlns:a16="http://schemas.microsoft.com/office/drawing/2014/main" id="{3F4A39D0-C26E-4E04-A6B3-62C6794316EF}"/>
              </a:ext>
            </a:extLst>
          </p:cNvPr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Picture 8" descr="School book clipart 3 » Clipart Station">
            <a:extLst>
              <a:ext uri="{FF2B5EF4-FFF2-40B4-BE49-F238E27FC236}">
                <a16:creationId xmlns:a16="http://schemas.microsoft.com/office/drawing/2014/main" id="{C19E4349-461D-44E0-B238-44EC671DC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705" y="4694432"/>
            <a:ext cx="546758" cy="55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0" descr="من ارشيف دكتور سلطان احمد الخلف - Dar Al Khalaf">
            <a:extLst>
              <a:ext uri="{FF2B5EF4-FFF2-40B4-BE49-F238E27FC236}">
                <a16:creationId xmlns:a16="http://schemas.microsoft.com/office/drawing/2014/main" id="{4D76ABD1-51F7-4080-99AE-37F7936E2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759" y="3514084"/>
            <a:ext cx="619270" cy="38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4" descr="Book Logo clipart - Book, Text, Font, transparent clip art">
            <a:extLst>
              <a:ext uri="{FF2B5EF4-FFF2-40B4-BE49-F238E27FC236}">
                <a16:creationId xmlns:a16="http://schemas.microsoft.com/office/drawing/2014/main" id="{FD4C9AF7-D7B9-485B-B94F-D3BB8FB45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431" y="3995268"/>
            <a:ext cx="370970" cy="54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Free Math Books Cliparts, Download Free Clip Art, Free Clip Art on Clipart  Library">
            <a:extLst>
              <a:ext uri="{FF2B5EF4-FFF2-40B4-BE49-F238E27FC236}">
                <a16:creationId xmlns:a16="http://schemas.microsoft.com/office/drawing/2014/main" id="{B31878D1-B014-4BBD-AAE7-FA4930016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0197">
            <a:off x="11355006" y="4265051"/>
            <a:ext cx="546450" cy="38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E4AE6CF1-2F50-46B0-A5B8-A1929E394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089" y="3319537"/>
            <a:ext cx="619270" cy="57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A picture containing clipart&#10;&#10;Description automatically generated">
            <a:extLst>
              <a:ext uri="{FF2B5EF4-FFF2-40B4-BE49-F238E27FC236}">
                <a16:creationId xmlns:a16="http://schemas.microsoft.com/office/drawing/2014/main" id="{D961574F-B17C-4133-8017-B89365DD8576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r="18633"/>
          <a:stretch/>
        </p:blipFill>
        <p:spPr>
          <a:xfrm>
            <a:off x="6419802" y="367429"/>
            <a:ext cx="515505" cy="631202"/>
          </a:xfrm>
          <a:prstGeom prst="rect">
            <a:avLst/>
          </a:prstGeom>
        </p:spPr>
      </p:pic>
      <p:pic>
        <p:nvPicPr>
          <p:cNvPr id="45" name="Picture 44" descr="A picture containing text, clipart&#10;&#10;Description automatically generated">
            <a:hlinkClick r:id="rId36" action="ppaction://hlinksldjump"/>
            <a:extLst>
              <a:ext uri="{FF2B5EF4-FFF2-40B4-BE49-F238E27FC236}">
                <a16:creationId xmlns:a16="http://schemas.microsoft.com/office/drawing/2014/main" id="{4C5BB452-80F3-4EA5-BF52-126A0328112D}"/>
              </a:ext>
            </a:extLst>
          </p:cNvPr>
          <p:cNvPicPr>
            <a:picLocks noChangeAspect="1"/>
          </p:cNvPicPr>
          <p:nvPr/>
        </p:nvPicPr>
        <p:blipFill rotWithShape="1">
          <a:blip r:embed="rId3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3" t="-1785" r="18929"/>
          <a:stretch/>
        </p:blipFill>
        <p:spPr>
          <a:xfrm>
            <a:off x="8625242" y="3949786"/>
            <a:ext cx="515505" cy="611836"/>
          </a:xfrm>
          <a:prstGeom prst="rect">
            <a:avLst/>
          </a:prstGeom>
        </p:spPr>
      </p:pic>
      <p:pic>
        <p:nvPicPr>
          <p:cNvPr id="46" name="Picture 45" descr="A picture containing text, clipart&#10;&#10;Description automatically generated">
            <a:hlinkClick r:id="rId38" action="ppaction://hlinksldjump"/>
            <a:extLst>
              <a:ext uri="{FF2B5EF4-FFF2-40B4-BE49-F238E27FC236}">
                <a16:creationId xmlns:a16="http://schemas.microsoft.com/office/drawing/2014/main" id="{5FA08E96-E7A6-4648-A13D-7C58893737E5}"/>
              </a:ext>
            </a:extLst>
          </p:cNvPr>
          <p:cNvPicPr>
            <a:picLocks noChangeAspect="1"/>
          </p:cNvPicPr>
          <p:nvPr/>
        </p:nvPicPr>
        <p:blipFill rotWithShape="1">
          <a:blip r:embed="rId3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1" t="-1832" r="13608" b="1"/>
          <a:stretch/>
        </p:blipFill>
        <p:spPr>
          <a:xfrm>
            <a:off x="7356140" y="4609038"/>
            <a:ext cx="559419" cy="595381"/>
          </a:xfrm>
          <a:prstGeom prst="rect">
            <a:avLst/>
          </a:prstGeom>
        </p:spPr>
      </p:pic>
      <p:pic>
        <p:nvPicPr>
          <p:cNvPr id="47" name="Picture 46" descr="A picture containing clipart&#10;&#10;Description automatically generated">
            <a:hlinkClick r:id="rId40" action="ppaction://hlinksldjump"/>
            <a:extLst>
              <a:ext uri="{FF2B5EF4-FFF2-40B4-BE49-F238E27FC236}">
                <a16:creationId xmlns:a16="http://schemas.microsoft.com/office/drawing/2014/main" id="{795E94FD-4201-4256-AD4B-198CACED90D4}"/>
              </a:ext>
            </a:extLst>
          </p:cNvPr>
          <p:cNvPicPr>
            <a:picLocks noChangeAspect="1"/>
          </p:cNvPicPr>
          <p:nvPr/>
        </p:nvPicPr>
        <p:blipFill rotWithShape="1">
          <a:blip r:embed="rId4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2" r="19095" b="4416"/>
          <a:stretch/>
        </p:blipFill>
        <p:spPr>
          <a:xfrm>
            <a:off x="8003960" y="3960953"/>
            <a:ext cx="501459" cy="531805"/>
          </a:xfrm>
          <a:prstGeom prst="rect">
            <a:avLst/>
          </a:prstGeom>
        </p:spPr>
      </p:pic>
      <p:pic>
        <p:nvPicPr>
          <p:cNvPr id="48" name="Picture 47" descr="A picture containing clipart&#10;&#10;Description automatically generated">
            <a:hlinkClick r:id="rId42" action="ppaction://hlinksldjump"/>
            <a:extLst>
              <a:ext uri="{FF2B5EF4-FFF2-40B4-BE49-F238E27FC236}">
                <a16:creationId xmlns:a16="http://schemas.microsoft.com/office/drawing/2014/main" id="{7E599DF8-DD24-45E6-AD75-B6DF651F3DF1}"/>
              </a:ext>
            </a:extLst>
          </p:cNvPr>
          <p:cNvPicPr>
            <a:picLocks noChangeAspect="1"/>
          </p:cNvPicPr>
          <p:nvPr/>
        </p:nvPicPr>
        <p:blipFill rotWithShape="1">
          <a:blip r:embed="rId4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 t="1617" r="15115" b="-1"/>
          <a:stretch/>
        </p:blipFill>
        <p:spPr>
          <a:xfrm>
            <a:off x="9239495" y="3946412"/>
            <a:ext cx="528347" cy="602386"/>
          </a:xfrm>
          <a:prstGeom prst="rect">
            <a:avLst/>
          </a:prstGeom>
        </p:spPr>
      </p:pic>
      <p:pic>
        <p:nvPicPr>
          <p:cNvPr id="49" name="Picture 48" descr="Icon&#10;&#10;Description automatically generated">
            <a:hlinkClick r:id="rId44" action="ppaction://hlinksldjump"/>
            <a:extLst>
              <a:ext uri="{FF2B5EF4-FFF2-40B4-BE49-F238E27FC236}">
                <a16:creationId xmlns:a16="http://schemas.microsoft.com/office/drawing/2014/main" id="{208091A1-28D9-4920-BFD8-FF620700B836}"/>
              </a:ext>
            </a:extLst>
          </p:cNvPr>
          <p:cNvPicPr>
            <a:picLocks noChangeAspect="1"/>
          </p:cNvPicPr>
          <p:nvPr/>
        </p:nvPicPr>
        <p:blipFill rotWithShape="1">
          <a:blip r:embed="rId45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" t="13613" r="12467"/>
          <a:stretch/>
        </p:blipFill>
        <p:spPr>
          <a:xfrm>
            <a:off x="7968087" y="4689294"/>
            <a:ext cx="611710" cy="515125"/>
          </a:xfrm>
          <a:prstGeom prst="rect">
            <a:avLst/>
          </a:prstGeom>
        </p:spPr>
      </p:pic>
      <p:pic>
        <p:nvPicPr>
          <p:cNvPr id="50" name="Picture 49" descr="A picture containing clipart&#10;&#10;Description automatically generated">
            <a:hlinkClick r:id="rId46" action="ppaction://hlinksldjump"/>
            <a:extLst>
              <a:ext uri="{FF2B5EF4-FFF2-40B4-BE49-F238E27FC236}">
                <a16:creationId xmlns:a16="http://schemas.microsoft.com/office/drawing/2014/main" id="{0E0A0F8D-9D91-480E-B5B4-F3206B0E928D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r="18633"/>
          <a:stretch/>
        </p:blipFill>
        <p:spPr>
          <a:xfrm>
            <a:off x="8605444" y="4596565"/>
            <a:ext cx="515505" cy="631202"/>
          </a:xfrm>
          <a:prstGeom prst="rect">
            <a:avLst/>
          </a:prstGeom>
        </p:spPr>
      </p:pic>
      <p:pic>
        <p:nvPicPr>
          <p:cNvPr id="4" name="4_6012363158180596144">
            <a:hlinkClick r:id="" action="ppaction://media"/>
            <a:extLst>
              <a:ext uri="{FF2B5EF4-FFF2-40B4-BE49-F238E27FC236}">
                <a16:creationId xmlns:a16="http://schemas.microsoft.com/office/drawing/2014/main" id="{0C199D12-7EDE-40F9-9E4A-5C57285752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652615" y="455753"/>
            <a:ext cx="5767185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730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inimal empty room mockup with white patterned wall ">
            <a:extLst>
              <a:ext uri="{FF2B5EF4-FFF2-40B4-BE49-F238E27FC236}">
                <a16:creationId xmlns:a16="http://schemas.microsoft.com/office/drawing/2014/main" id="{1E0C1775-178C-44AE-9C43-7E74D20C9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DF7AED-A453-4074-AC83-7325C41A4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585" y="161924"/>
            <a:ext cx="7007474" cy="425767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7" name="Picture 10" descr="Vase Floral design Drawing , vase transparent background PNG clipart |  HiClipart">
            <a:extLst>
              <a:ext uri="{FF2B5EF4-FFF2-40B4-BE49-F238E27FC236}">
                <a16:creationId xmlns:a16="http://schemas.microsoft.com/office/drawing/2014/main" id="{ABC8236B-84A4-4D28-9A9E-AED276C40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2714" l="7429" r="90000">
                        <a14:foregroundMark x1="41000" y1="92857" x2="53714" y2="92857"/>
                        <a14:foregroundMark x1="7429" y1="38571" x2="14143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515" y="3087798"/>
            <a:ext cx="796986" cy="79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E552D10-3848-4D59-9CF1-DC9FDD978599}"/>
              </a:ext>
            </a:extLst>
          </p:cNvPr>
          <p:cNvGrpSpPr/>
          <p:nvPr/>
        </p:nvGrpSpPr>
        <p:grpSpPr>
          <a:xfrm>
            <a:off x="7378643" y="868497"/>
            <a:ext cx="2015183" cy="2016965"/>
            <a:chOff x="5943600" y="303740"/>
            <a:chExt cx="2228850" cy="211333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393379A-F2CF-4253-BA4D-2E98536EC67E}"/>
                </a:ext>
              </a:extLst>
            </p:cNvPr>
            <p:cNvSpPr/>
            <p:nvPr/>
          </p:nvSpPr>
          <p:spPr>
            <a:xfrm>
              <a:off x="5943600" y="303740"/>
              <a:ext cx="2228850" cy="2113336"/>
            </a:xfrm>
            <a:custGeom>
              <a:avLst/>
              <a:gdLst>
                <a:gd name="connsiteX0" fmla="*/ 0 w 2228850"/>
                <a:gd name="connsiteY0" fmla="*/ 0 h 2113336"/>
                <a:gd name="connsiteX1" fmla="*/ 557213 w 2228850"/>
                <a:gd name="connsiteY1" fmla="*/ 0 h 2113336"/>
                <a:gd name="connsiteX2" fmla="*/ 1047559 w 2228850"/>
                <a:gd name="connsiteY2" fmla="*/ 0 h 2113336"/>
                <a:gd name="connsiteX3" fmla="*/ 1560195 w 2228850"/>
                <a:gd name="connsiteY3" fmla="*/ 0 h 2113336"/>
                <a:gd name="connsiteX4" fmla="*/ 2228850 w 2228850"/>
                <a:gd name="connsiteY4" fmla="*/ 0 h 2113336"/>
                <a:gd name="connsiteX5" fmla="*/ 2228850 w 2228850"/>
                <a:gd name="connsiteY5" fmla="*/ 507201 h 2113336"/>
                <a:gd name="connsiteX6" fmla="*/ 2228850 w 2228850"/>
                <a:gd name="connsiteY6" fmla="*/ 1014401 h 2113336"/>
                <a:gd name="connsiteX7" fmla="*/ 2228850 w 2228850"/>
                <a:gd name="connsiteY7" fmla="*/ 1585002 h 2113336"/>
                <a:gd name="connsiteX8" fmla="*/ 2228850 w 2228850"/>
                <a:gd name="connsiteY8" fmla="*/ 2113336 h 2113336"/>
                <a:gd name="connsiteX9" fmla="*/ 1716215 w 2228850"/>
                <a:gd name="connsiteY9" fmla="*/ 2113336 h 2113336"/>
                <a:gd name="connsiteX10" fmla="*/ 1114425 w 2228850"/>
                <a:gd name="connsiteY10" fmla="*/ 2113336 h 2113336"/>
                <a:gd name="connsiteX11" fmla="*/ 557213 w 2228850"/>
                <a:gd name="connsiteY11" fmla="*/ 2113336 h 2113336"/>
                <a:gd name="connsiteX12" fmla="*/ 0 w 2228850"/>
                <a:gd name="connsiteY12" fmla="*/ 2113336 h 2113336"/>
                <a:gd name="connsiteX13" fmla="*/ 0 w 2228850"/>
                <a:gd name="connsiteY13" fmla="*/ 1606135 h 2113336"/>
                <a:gd name="connsiteX14" fmla="*/ 0 w 2228850"/>
                <a:gd name="connsiteY14" fmla="*/ 1098935 h 2113336"/>
                <a:gd name="connsiteX15" fmla="*/ 0 w 2228850"/>
                <a:gd name="connsiteY15" fmla="*/ 612867 h 2113336"/>
                <a:gd name="connsiteX16" fmla="*/ 0 w 2228850"/>
                <a:gd name="connsiteY16" fmla="*/ 0 h 2113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28850" h="2113336" fill="none" extrusionOk="0">
                  <a:moveTo>
                    <a:pt x="0" y="0"/>
                  </a:moveTo>
                  <a:cubicBezTo>
                    <a:pt x="249053" y="-1597"/>
                    <a:pt x="323617" y="-13400"/>
                    <a:pt x="557213" y="0"/>
                  </a:cubicBezTo>
                  <a:cubicBezTo>
                    <a:pt x="790809" y="13400"/>
                    <a:pt x="928164" y="-15605"/>
                    <a:pt x="1047559" y="0"/>
                  </a:cubicBezTo>
                  <a:cubicBezTo>
                    <a:pt x="1166954" y="15605"/>
                    <a:pt x="1379844" y="15166"/>
                    <a:pt x="1560195" y="0"/>
                  </a:cubicBezTo>
                  <a:cubicBezTo>
                    <a:pt x="1740546" y="-15166"/>
                    <a:pt x="2075609" y="645"/>
                    <a:pt x="2228850" y="0"/>
                  </a:cubicBezTo>
                  <a:cubicBezTo>
                    <a:pt x="2222382" y="249972"/>
                    <a:pt x="2215086" y="378351"/>
                    <a:pt x="2228850" y="507201"/>
                  </a:cubicBezTo>
                  <a:cubicBezTo>
                    <a:pt x="2242614" y="636051"/>
                    <a:pt x="2237255" y="910680"/>
                    <a:pt x="2228850" y="1014401"/>
                  </a:cubicBezTo>
                  <a:cubicBezTo>
                    <a:pt x="2220445" y="1118122"/>
                    <a:pt x="2211280" y="1350956"/>
                    <a:pt x="2228850" y="1585002"/>
                  </a:cubicBezTo>
                  <a:cubicBezTo>
                    <a:pt x="2246420" y="1819048"/>
                    <a:pt x="2211325" y="1923339"/>
                    <a:pt x="2228850" y="2113336"/>
                  </a:cubicBezTo>
                  <a:cubicBezTo>
                    <a:pt x="2013072" y="2091387"/>
                    <a:pt x="1871314" y="2103178"/>
                    <a:pt x="1716215" y="2113336"/>
                  </a:cubicBezTo>
                  <a:cubicBezTo>
                    <a:pt x="1561117" y="2123494"/>
                    <a:pt x="1335860" y="2090352"/>
                    <a:pt x="1114425" y="2113336"/>
                  </a:cubicBezTo>
                  <a:cubicBezTo>
                    <a:pt x="892990" y="2136321"/>
                    <a:pt x="782253" y="2111479"/>
                    <a:pt x="557213" y="2113336"/>
                  </a:cubicBezTo>
                  <a:cubicBezTo>
                    <a:pt x="332173" y="2115193"/>
                    <a:pt x="206093" y="2089041"/>
                    <a:pt x="0" y="2113336"/>
                  </a:cubicBezTo>
                  <a:cubicBezTo>
                    <a:pt x="22472" y="1895808"/>
                    <a:pt x="15843" y="1714456"/>
                    <a:pt x="0" y="1606135"/>
                  </a:cubicBezTo>
                  <a:cubicBezTo>
                    <a:pt x="-15843" y="1497814"/>
                    <a:pt x="1952" y="1242271"/>
                    <a:pt x="0" y="1098935"/>
                  </a:cubicBezTo>
                  <a:cubicBezTo>
                    <a:pt x="-1952" y="955599"/>
                    <a:pt x="-16790" y="728295"/>
                    <a:pt x="0" y="612867"/>
                  </a:cubicBezTo>
                  <a:cubicBezTo>
                    <a:pt x="16790" y="497439"/>
                    <a:pt x="4897" y="300779"/>
                    <a:pt x="0" y="0"/>
                  </a:cubicBezTo>
                  <a:close/>
                </a:path>
                <a:path w="2228850" h="2113336" stroke="0" extrusionOk="0">
                  <a:moveTo>
                    <a:pt x="0" y="0"/>
                  </a:moveTo>
                  <a:cubicBezTo>
                    <a:pt x="276466" y="-3224"/>
                    <a:pt x="339286" y="28739"/>
                    <a:pt x="579501" y="0"/>
                  </a:cubicBezTo>
                  <a:cubicBezTo>
                    <a:pt x="819716" y="-28739"/>
                    <a:pt x="998782" y="17778"/>
                    <a:pt x="1136714" y="0"/>
                  </a:cubicBezTo>
                  <a:cubicBezTo>
                    <a:pt x="1274646" y="-17778"/>
                    <a:pt x="1426708" y="10414"/>
                    <a:pt x="1716215" y="0"/>
                  </a:cubicBezTo>
                  <a:cubicBezTo>
                    <a:pt x="2005722" y="-10414"/>
                    <a:pt x="2116274" y="-17010"/>
                    <a:pt x="2228850" y="0"/>
                  </a:cubicBezTo>
                  <a:cubicBezTo>
                    <a:pt x="2239849" y="167264"/>
                    <a:pt x="2220465" y="363818"/>
                    <a:pt x="2228850" y="528334"/>
                  </a:cubicBezTo>
                  <a:cubicBezTo>
                    <a:pt x="2237235" y="692850"/>
                    <a:pt x="2245960" y="833320"/>
                    <a:pt x="2228850" y="1056668"/>
                  </a:cubicBezTo>
                  <a:cubicBezTo>
                    <a:pt x="2211740" y="1280016"/>
                    <a:pt x="2223577" y="1366047"/>
                    <a:pt x="2228850" y="1627269"/>
                  </a:cubicBezTo>
                  <a:cubicBezTo>
                    <a:pt x="2234123" y="1888491"/>
                    <a:pt x="2248904" y="1885916"/>
                    <a:pt x="2228850" y="2113336"/>
                  </a:cubicBezTo>
                  <a:cubicBezTo>
                    <a:pt x="1999818" y="2088677"/>
                    <a:pt x="1933995" y="2127004"/>
                    <a:pt x="1693926" y="2113336"/>
                  </a:cubicBezTo>
                  <a:cubicBezTo>
                    <a:pt x="1453857" y="2099668"/>
                    <a:pt x="1399853" y="2117409"/>
                    <a:pt x="1181291" y="2113336"/>
                  </a:cubicBezTo>
                  <a:cubicBezTo>
                    <a:pt x="962729" y="2109263"/>
                    <a:pt x="818211" y="2120060"/>
                    <a:pt x="624078" y="2113336"/>
                  </a:cubicBezTo>
                  <a:cubicBezTo>
                    <a:pt x="429945" y="2106612"/>
                    <a:pt x="245841" y="2109643"/>
                    <a:pt x="0" y="2113336"/>
                  </a:cubicBezTo>
                  <a:cubicBezTo>
                    <a:pt x="7185" y="1887909"/>
                    <a:pt x="4463" y="1702822"/>
                    <a:pt x="0" y="1585002"/>
                  </a:cubicBezTo>
                  <a:cubicBezTo>
                    <a:pt x="-4463" y="1467182"/>
                    <a:pt x="16387" y="1216431"/>
                    <a:pt x="0" y="1014401"/>
                  </a:cubicBezTo>
                  <a:cubicBezTo>
                    <a:pt x="-16387" y="812371"/>
                    <a:pt x="46750" y="48360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45069354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C70954D-D28B-4239-9729-453D2A821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6231" y="785582"/>
              <a:ext cx="1379621" cy="46426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2342E6F-8962-4038-A387-49AEA76E8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1" y="408823"/>
              <a:ext cx="1481010" cy="35317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CAE8E94-3578-4469-9135-49030D8913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31351" b="-11427"/>
            <a:stretch/>
          </p:blipFill>
          <p:spPr>
            <a:xfrm>
              <a:off x="6046231" y="1289262"/>
              <a:ext cx="1207721" cy="30963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10B6344-4EAB-47F3-AE23-A97B287D7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2" y="1611312"/>
              <a:ext cx="1882564" cy="36442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CBC5F2C-FF01-4A19-9B8C-FC5497FD3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1944" y="2003624"/>
              <a:ext cx="1992869" cy="342305"/>
            </a:xfrm>
            <a:prstGeom prst="rect">
              <a:avLst/>
            </a:prstGeom>
          </p:spPr>
        </p:pic>
      </p:grp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8612BF79-EE85-4399-AF93-77BD60DCD1C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046287"/>
            <a:ext cx="756755" cy="469743"/>
          </a:xfrm>
          <a:prstGeom prst="rect">
            <a:avLst/>
          </a:prstGeom>
        </p:spPr>
      </p:pic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49AA1B77-3FFA-4A15-ACD1-37168763AC6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4" y="68869"/>
            <a:ext cx="756755" cy="469743"/>
          </a:xfrm>
          <a:prstGeom prst="rect">
            <a:avLst/>
          </a:prstGeom>
        </p:spPr>
      </p:pic>
      <p:pic>
        <p:nvPicPr>
          <p:cNvPr id="18" name="Picture 17" descr="A picture containing shape&#10;&#10;Description automatically generated">
            <a:extLst>
              <a:ext uri="{FF2B5EF4-FFF2-40B4-BE49-F238E27FC236}">
                <a16:creationId xmlns:a16="http://schemas.microsoft.com/office/drawing/2014/main" id="{D9DB2AA2-91BB-4390-8E23-D2C1B0700B4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540621"/>
            <a:ext cx="756755" cy="469743"/>
          </a:xfrm>
          <a:prstGeom prst="rect">
            <a:avLst/>
          </a:prstGeom>
        </p:spPr>
      </p:pic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278D6082-507F-4E99-B56B-DDB3B0BB26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537416"/>
            <a:ext cx="756755" cy="469743"/>
          </a:xfrm>
          <a:prstGeom prst="rect">
            <a:avLst/>
          </a:prstGeom>
        </p:spPr>
      </p:pic>
      <p:sp>
        <p:nvSpPr>
          <p:cNvPr id="20" name="Rectangle: Rounded Corners 19">
            <a:hlinkClick r:id="rId15" action="ppaction://hlinksldjump"/>
            <a:extLst>
              <a:ext uri="{FF2B5EF4-FFF2-40B4-BE49-F238E27FC236}">
                <a16:creationId xmlns:a16="http://schemas.microsoft.com/office/drawing/2014/main" id="{626366CB-2C5E-4AB1-98E7-8E5A3ECE7272}"/>
              </a:ext>
            </a:extLst>
          </p:cNvPr>
          <p:cNvSpPr/>
          <p:nvPr/>
        </p:nvSpPr>
        <p:spPr>
          <a:xfrm>
            <a:off x="9540061" y="18078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A06CA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i="0" dirty="0">
                <a:effectLst/>
                <a:latin typeface="Roboto" panose="02000000000000000000" pitchFamily="2" charset="0"/>
              </a:rPr>
              <a:t>KSA National Anthem</a:t>
            </a:r>
            <a:endParaRPr lang="en-GB" sz="1100" b="1" dirty="0"/>
          </a:p>
        </p:txBody>
      </p:sp>
      <p:sp>
        <p:nvSpPr>
          <p:cNvPr id="21" name="Rectangle: Rounded Corners 20">
            <a:hlinkClick r:id="rId16" action="ppaction://hlinksldjump"/>
            <a:extLst>
              <a:ext uri="{FF2B5EF4-FFF2-40B4-BE49-F238E27FC236}">
                <a16:creationId xmlns:a16="http://schemas.microsoft.com/office/drawing/2014/main" id="{298098B5-CC80-40F8-9C65-3895ABABFC5B}"/>
              </a:ext>
            </a:extLst>
          </p:cNvPr>
          <p:cNvSpPr/>
          <p:nvPr/>
        </p:nvSpPr>
        <p:spPr>
          <a:xfrm>
            <a:off x="9540061" y="683030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C1F2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bg1"/>
                </a:solidFill>
              </a:rPr>
              <a:t>Warm up</a:t>
            </a:r>
          </a:p>
        </p:txBody>
      </p:sp>
      <p:sp>
        <p:nvSpPr>
          <p:cNvPr id="22" name="Rectangle: Rounded Corners 21">
            <a:hlinkClick r:id="rId17" action="ppaction://hlinksldjump"/>
            <a:extLst>
              <a:ext uri="{FF2B5EF4-FFF2-40B4-BE49-F238E27FC236}">
                <a16:creationId xmlns:a16="http://schemas.microsoft.com/office/drawing/2014/main" id="{BA4D16DD-D3FC-4DD5-BEAE-EFB52AEA35B6}"/>
              </a:ext>
            </a:extLst>
          </p:cNvPr>
          <p:cNvSpPr/>
          <p:nvPr/>
        </p:nvSpPr>
        <p:spPr>
          <a:xfrm>
            <a:off x="9540060" y="1147333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6881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Roboto" panose="02000000000000000000" pitchFamily="2" charset="0"/>
              </a:rPr>
              <a:t>Main lesson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3" name="Rectangle: Rounded Corners 22">
            <a:hlinkClick r:id="rId18" action="ppaction://hlinksldjump"/>
            <a:extLst>
              <a:ext uri="{FF2B5EF4-FFF2-40B4-BE49-F238E27FC236}">
                <a16:creationId xmlns:a16="http://schemas.microsoft.com/office/drawing/2014/main" id="{DC8FFD2F-6410-4A10-9D8A-9235209AE7A2}"/>
              </a:ext>
            </a:extLst>
          </p:cNvPr>
          <p:cNvSpPr/>
          <p:nvPr/>
        </p:nvSpPr>
        <p:spPr>
          <a:xfrm>
            <a:off x="9540060" y="1609626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16BDC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Fun Time</a:t>
            </a:r>
            <a:endParaRPr lang="en-GB" sz="1600" b="1" dirty="0"/>
          </a:p>
        </p:txBody>
      </p:sp>
      <p:pic>
        <p:nvPicPr>
          <p:cNvPr id="24" name="Picture 23" descr="A picture containing icon&#10;&#10;Description automatically generated">
            <a:extLst>
              <a:ext uri="{FF2B5EF4-FFF2-40B4-BE49-F238E27FC236}">
                <a16:creationId xmlns:a16="http://schemas.microsoft.com/office/drawing/2014/main" id="{D98DB8D4-E81E-4862-B24F-210D1B49E18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502800"/>
            <a:ext cx="756756" cy="469743"/>
          </a:xfrm>
          <a:prstGeom prst="rect">
            <a:avLst/>
          </a:prstGeom>
        </p:spPr>
      </p:pic>
      <p:pic>
        <p:nvPicPr>
          <p:cNvPr id="25" name="Picture 24" descr="A picture containing shape&#10;&#10;Description automatically generated">
            <a:extLst>
              <a:ext uri="{FF2B5EF4-FFF2-40B4-BE49-F238E27FC236}">
                <a16:creationId xmlns:a16="http://schemas.microsoft.com/office/drawing/2014/main" id="{07A55754-8FD6-4198-84D3-51AE06862EE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028545"/>
            <a:ext cx="756756" cy="469743"/>
          </a:xfrm>
          <a:prstGeom prst="rect">
            <a:avLst/>
          </a:prstGeom>
        </p:spPr>
      </p:pic>
      <p:sp>
        <p:nvSpPr>
          <p:cNvPr id="26" name="Rectangle: Rounded Corners 25">
            <a:hlinkClick r:id="rId21" action="ppaction://hlinksldjump"/>
            <a:extLst>
              <a:ext uri="{FF2B5EF4-FFF2-40B4-BE49-F238E27FC236}">
                <a16:creationId xmlns:a16="http://schemas.microsoft.com/office/drawing/2014/main" id="{084E50CF-F830-4809-B5D9-4B1A27435F6C}"/>
              </a:ext>
            </a:extLst>
          </p:cNvPr>
          <p:cNvSpPr/>
          <p:nvPr/>
        </p:nvSpPr>
        <p:spPr>
          <a:xfrm>
            <a:off x="9540059" y="209175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A279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work book</a:t>
            </a:r>
          </a:p>
        </p:txBody>
      </p:sp>
      <p:sp>
        <p:nvSpPr>
          <p:cNvPr id="27" name="Rectangle: Rounded Corners 26">
            <a:hlinkClick r:id="rId22" action="ppaction://hlinksldjump"/>
            <a:extLst>
              <a:ext uri="{FF2B5EF4-FFF2-40B4-BE49-F238E27FC236}">
                <a16:creationId xmlns:a16="http://schemas.microsoft.com/office/drawing/2014/main" id="{5F747CE5-4427-401D-826B-30E236D02C30}"/>
              </a:ext>
            </a:extLst>
          </p:cNvPr>
          <p:cNvSpPr/>
          <p:nvPr/>
        </p:nvSpPr>
        <p:spPr>
          <a:xfrm>
            <a:off x="9540059" y="2560138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DD00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Moral Goal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B22322-9FAC-4696-8257-09D47F054ACA}"/>
              </a:ext>
            </a:extLst>
          </p:cNvPr>
          <p:cNvSpPr/>
          <p:nvPr/>
        </p:nvSpPr>
        <p:spPr>
          <a:xfrm>
            <a:off x="7378643" y="387383"/>
            <a:ext cx="188615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</a:rPr>
              <a:t>Classroom Rules</a:t>
            </a:r>
          </a:p>
        </p:txBody>
      </p:sp>
      <p:pic>
        <p:nvPicPr>
          <p:cNvPr id="30" name="Google Shape;1675;p108">
            <a:extLst>
              <a:ext uri="{FF2B5EF4-FFF2-40B4-BE49-F238E27FC236}">
                <a16:creationId xmlns:a16="http://schemas.microsoft.com/office/drawing/2014/main" id="{9615B94B-764F-40F0-B500-5A4223832467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8003960" y="3258493"/>
            <a:ext cx="1151674" cy="595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916;p62">
            <a:extLst>
              <a:ext uri="{FF2B5EF4-FFF2-40B4-BE49-F238E27FC236}">
                <a16:creationId xmlns:a16="http://schemas.microsoft.com/office/drawing/2014/main" id="{96F64202-A91F-4217-924F-14B3F31935B1}"/>
              </a:ext>
            </a:extLst>
          </p:cNvPr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6172553" y="5238461"/>
            <a:ext cx="6059563" cy="1373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" name="Google Shape;216;p27">
            <a:extLst>
              <a:ext uri="{FF2B5EF4-FFF2-40B4-BE49-F238E27FC236}">
                <a16:creationId xmlns:a16="http://schemas.microsoft.com/office/drawing/2014/main" id="{3F537A1E-EC94-405F-BBEA-1F5792B242B1}"/>
              </a:ext>
            </a:extLst>
          </p:cNvPr>
          <p:cNvPicPr preferRelativeResize="0"/>
          <p:nvPr/>
        </p:nvPicPr>
        <p:blipFill rotWithShape="1">
          <a:blip r:embed="rId25">
            <a:alphaModFix/>
          </a:blip>
          <a:srcRect l="3155" t="21084" b="23278"/>
          <a:stretch/>
        </p:blipFill>
        <p:spPr>
          <a:xfrm>
            <a:off x="7265412" y="3705265"/>
            <a:ext cx="2735690" cy="1706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28;p28">
            <a:extLst>
              <a:ext uri="{FF2B5EF4-FFF2-40B4-BE49-F238E27FC236}">
                <a16:creationId xmlns:a16="http://schemas.microsoft.com/office/drawing/2014/main" id="{67D5E54D-713D-4CF1-A795-85E4D923425B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9888652" y="3169010"/>
            <a:ext cx="2147276" cy="215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40;p29">
            <a:extLst>
              <a:ext uri="{FF2B5EF4-FFF2-40B4-BE49-F238E27FC236}">
                <a16:creationId xmlns:a16="http://schemas.microsoft.com/office/drawing/2014/main" id="{C6E0DF70-48D2-455F-9B49-8CFA5704FA1F}"/>
              </a:ext>
            </a:extLst>
          </p:cNvPr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966F519C-B615-449C-BCEF-F537C467E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0" b="1340"/>
          <a:stretch/>
        </p:blipFill>
        <p:spPr bwMode="auto">
          <a:xfrm>
            <a:off x="838364" y="421698"/>
            <a:ext cx="2883072" cy="3573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B526249D-A36A-4468-8EF7-CE31836F3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72682" y="468942"/>
            <a:ext cx="2725284" cy="3415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School book clipart 3 » Clipart Station">
            <a:extLst>
              <a:ext uri="{FF2B5EF4-FFF2-40B4-BE49-F238E27FC236}">
                <a16:creationId xmlns:a16="http://schemas.microsoft.com/office/drawing/2014/main" id="{83C8969A-7176-4317-993A-113E509FB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705" y="4694432"/>
            <a:ext cx="546758" cy="55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من ارشيف دكتور سلطان احمد الخلف - Dar Al Khalaf">
            <a:extLst>
              <a:ext uri="{FF2B5EF4-FFF2-40B4-BE49-F238E27FC236}">
                <a16:creationId xmlns:a16="http://schemas.microsoft.com/office/drawing/2014/main" id="{DC6FC2F8-60AA-4AC3-BC08-9FB9AA6CD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759" y="3514084"/>
            <a:ext cx="619270" cy="38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Book Logo clipart - Book, Text, Font, transparent clip art">
            <a:extLst>
              <a:ext uri="{FF2B5EF4-FFF2-40B4-BE49-F238E27FC236}">
                <a16:creationId xmlns:a16="http://schemas.microsoft.com/office/drawing/2014/main" id="{8FBBA09F-7E08-4098-BC4D-9D64E9BD5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431" y="3995268"/>
            <a:ext cx="370970" cy="54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4" name="Picture 16" descr="Free Math Books Cliparts, Download Free Clip Art, Free Clip Art on Clipart  Library">
            <a:extLst>
              <a:ext uri="{FF2B5EF4-FFF2-40B4-BE49-F238E27FC236}">
                <a16:creationId xmlns:a16="http://schemas.microsoft.com/office/drawing/2014/main" id="{D8433DA6-E40C-408A-B563-F690D6404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0197">
            <a:off x="11355006" y="4265051"/>
            <a:ext cx="546450" cy="38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88BECE5-EEE5-4A38-A52B-F41930636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089" y="3319537"/>
            <a:ext cx="619270" cy="57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A picture containing text, clipart&#10;&#10;Description automatically generated">
            <a:hlinkClick r:id="rId35" action="ppaction://hlinksldjump"/>
            <a:extLst>
              <a:ext uri="{FF2B5EF4-FFF2-40B4-BE49-F238E27FC236}">
                <a16:creationId xmlns:a16="http://schemas.microsoft.com/office/drawing/2014/main" id="{B18AC1EC-FA1A-4508-864D-F22C1C203314}"/>
              </a:ext>
            </a:extLst>
          </p:cNvPr>
          <p:cNvPicPr>
            <a:picLocks noChangeAspect="1"/>
          </p:cNvPicPr>
          <p:nvPr/>
        </p:nvPicPr>
        <p:blipFill rotWithShape="1">
          <a:blip r:embed="rId3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3" t="-1785" r="18929"/>
          <a:stretch/>
        </p:blipFill>
        <p:spPr>
          <a:xfrm>
            <a:off x="8625242" y="3949786"/>
            <a:ext cx="515505" cy="611836"/>
          </a:xfrm>
          <a:prstGeom prst="rect">
            <a:avLst/>
          </a:prstGeom>
        </p:spPr>
      </p:pic>
      <p:pic>
        <p:nvPicPr>
          <p:cNvPr id="39" name="Picture 38" descr="A picture containing text, clipart&#10;&#10;Description automatically generated">
            <a:hlinkClick r:id="rId37" action="ppaction://hlinksldjump"/>
            <a:extLst>
              <a:ext uri="{FF2B5EF4-FFF2-40B4-BE49-F238E27FC236}">
                <a16:creationId xmlns:a16="http://schemas.microsoft.com/office/drawing/2014/main" id="{9485CB64-A966-491C-AAC9-52F569B10B8A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1" t="-1832" r="13608" b="1"/>
          <a:stretch/>
        </p:blipFill>
        <p:spPr>
          <a:xfrm>
            <a:off x="7356140" y="4609038"/>
            <a:ext cx="559419" cy="595381"/>
          </a:xfrm>
          <a:prstGeom prst="rect">
            <a:avLst/>
          </a:prstGeom>
        </p:spPr>
      </p:pic>
      <p:pic>
        <p:nvPicPr>
          <p:cNvPr id="40" name="Picture 39" descr="A picture containing clipart&#10;&#10;Description automatically generated">
            <a:hlinkClick r:id="rId39" action="ppaction://hlinksldjump"/>
            <a:extLst>
              <a:ext uri="{FF2B5EF4-FFF2-40B4-BE49-F238E27FC236}">
                <a16:creationId xmlns:a16="http://schemas.microsoft.com/office/drawing/2014/main" id="{63DD1F46-BA9B-4108-9A9A-1DC376701DEC}"/>
              </a:ext>
            </a:extLst>
          </p:cNvPr>
          <p:cNvPicPr>
            <a:picLocks noChangeAspect="1"/>
          </p:cNvPicPr>
          <p:nvPr/>
        </p:nvPicPr>
        <p:blipFill rotWithShape="1">
          <a:blip r:embed="rId4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2" r="19095" b="4416"/>
          <a:stretch/>
        </p:blipFill>
        <p:spPr>
          <a:xfrm>
            <a:off x="8003960" y="3960953"/>
            <a:ext cx="501459" cy="531805"/>
          </a:xfrm>
          <a:prstGeom prst="rect">
            <a:avLst/>
          </a:prstGeom>
        </p:spPr>
      </p:pic>
      <p:pic>
        <p:nvPicPr>
          <p:cNvPr id="41" name="Picture 40" descr="A picture containing clipart&#10;&#10;Description automatically generated">
            <a:hlinkClick r:id="rId41" action="ppaction://hlinksldjump"/>
            <a:extLst>
              <a:ext uri="{FF2B5EF4-FFF2-40B4-BE49-F238E27FC236}">
                <a16:creationId xmlns:a16="http://schemas.microsoft.com/office/drawing/2014/main" id="{836F918A-F7C6-487F-9EB3-12CE8DAEE744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 t="1617" r="15115" b="-1"/>
          <a:stretch/>
        </p:blipFill>
        <p:spPr>
          <a:xfrm>
            <a:off x="9239495" y="3946412"/>
            <a:ext cx="528347" cy="602386"/>
          </a:xfrm>
          <a:prstGeom prst="rect">
            <a:avLst/>
          </a:prstGeom>
        </p:spPr>
      </p:pic>
      <p:pic>
        <p:nvPicPr>
          <p:cNvPr id="42" name="Picture 41" descr="Icon&#10;&#10;Description automatically generated">
            <a:hlinkClick r:id="rId43" action="ppaction://hlinksldjump"/>
            <a:extLst>
              <a:ext uri="{FF2B5EF4-FFF2-40B4-BE49-F238E27FC236}">
                <a16:creationId xmlns:a16="http://schemas.microsoft.com/office/drawing/2014/main" id="{8BB67425-9765-4B10-8DBE-0E4486A40B4A}"/>
              </a:ext>
            </a:extLst>
          </p:cNvPr>
          <p:cNvPicPr>
            <a:picLocks noChangeAspect="1"/>
          </p:cNvPicPr>
          <p:nvPr/>
        </p:nvPicPr>
        <p:blipFill rotWithShape="1">
          <a:blip r:embed="rId4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" t="13613" r="12467"/>
          <a:stretch/>
        </p:blipFill>
        <p:spPr>
          <a:xfrm>
            <a:off x="7968087" y="4689294"/>
            <a:ext cx="611710" cy="515125"/>
          </a:xfrm>
          <a:prstGeom prst="rect">
            <a:avLst/>
          </a:prstGeom>
        </p:spPr>
      </p:pic>
      <p:pic>
        <p:nvPicPr>
          <p:cNvPr id="43" name="Picture 42" descr="A picture containing clipart&#10;&#10;Description automatically generated">
            <a:hlinkClick r:id="rId45" action="ppaction://hlinksldjump"/>
            <a:extLst>
              <a:ext uri="{FF2B5EF4-FFF2-40B4-BE49-F238E27FC236}">
                <a16:creationId xmlns:a16="http://schemas.microsoft.com/office/drawing/2014/main" id="{9FAE5D33-1BA8-470B-AFEE-63C39E55CE71}"/>
              </a:ext>
            </a:extLst>
          </p:cNvPr>
          <p:cNvPicPr>
            <a:picLocks noChangeAspect="1"/>
          </p:cNvPicPr>
          <p:nvPr/>
        </p:nvPicPr>
        <p:blipFill rotWithShape="1">
          <a:blip r:embed="rId4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r="18633"/>
          <a:stretch/>
        </p:blipFill>
        <p:spPr>
          <a:xfrm>
            <a:off x="8605444" y="4596565"/>
            <a:ext cx="515505" cy="631202"/>
          </a:xfrm>
          <a:prstGeom prst="rect">
            <a:avLst/>
          </a:prstGeom>
        </p:spPr>
      </p:pic>
      <p:sp>
        <p:nvSpPr>
          <p:cNvPr id="44" name="مربع نص 43">
            <a:extLst>
              <a:ext uri="{FF2B5EF4-FFF2-40B4-BE49-F238E27FC236}">
                <a16:creationId xmlns:a16="http://schemas.microsoft.com/office/drawing/2014/main" id="{2BE61D56-65A3-45C2-A65D-F14B11417ABF}"/>
              </a:ext>
            </a:extLst>
          </p:cNvPr>
          <p:cNvSpPr txBox="1"/>
          <p:nvPr/>
        </p:nvSpPr>
        <p:spPr>
          <a:xfrm>
            <a:off x="398463" y="4814130"/>
            <a:ext cx="617706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/>
              <a:t>P: 83 / 84</a:t>
            </a:r>
            <a:endParaRPr lang="en-GB" sz="6000" b="1" dirty="0"/>
          </a:p>
        </p:txBody>
      </p:sp>
      <p:pic>
        <p:nvPicPr>
          <p:cNvPr id="28" name="صورة 27">
            <a:extLst>
              <a:ext uri="{FF2B5EF4-FFF2-40B4-BE49-F238E27FC236}">
                <a16:creationId xmlns:a16="http://schemas.microsoft.com/office/drawing/2014/main" id="{895CFD29-2616-46DE-B667-F4B7DF0CBE1E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46" y="387383"/>
            <a:ext cx="6565476" cy="3764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60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2" descr="Minimal empty room mockup with white patterned wall ">
            <a:extLst>
              <a:ext uri="{FF2B5EF4-FFF2-40B4-BE49-F238E27FC236}">
                <a16:creationId xmlns:a16="http://schemas.microsoft.com/office/drawing/2014/main" id="{3908C482-2E63-4848-B7D0-4E177E7B4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063022">
            <a:off x="1913142" y="5816356"/>
            <a:ext cx="280570" cy="29590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592711">
            <a:off x="1830640" y="1530691"/>
            <a:ext cx="280570" cy="29590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368573">
            <a:off x="10382675" y="1451151"/>
            <a:ext cx="280570" cy="295903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95104">
            <a:off x="9924396" y="5288156"/>
            <a:ext cx="280570" cy="295903"/>
          </a:xfrm>
          <a:prstGeom prst="rect">
            <a:avLst/>
          </a:prstGeom>
        </p:spPr>
      </p:pic>
      <p:pic>
        <p:nvPicPr>
          <p:cNvPr id="36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EDBAE5E6-A522-4C15-8E04-A5AD24B46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4981" y="218991"/>
            <a:ext cx="619270" cy="57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6B643B61-C000-4319-8A72-7F0E251D14BB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569" y="2280589"/>
            <a:ext cx="3619271" cy="2979349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329F860A-63FE-4305-9CAD-44F7B3B1F65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9939" y="0"/>
            <a:ext cx="527047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inimal empty room mockup with white patterned wall ">
            <a:extLst>
              <a:ext uri="{FF2B5EF4-FFF2-40B4-BE49-F238E27FC236}">
                <a16:creationId xmlns:a16="http://schemas.microsoft.com/office/drawing/2014/main" id="{1E0C1775-178C-44AE-9C43-7E74D20C9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DF7AED-A453-4074-AC83-7325C41A46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585" y="161924"/>
            <a:ext cx="7007474" cy="425767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7" name="Picture 10" descr="Vase Floral design Drawing , vase transparent background PNG clipart |  HiClipart">
            <a:extLst>
              <a:ext uri="{FF2B5EF4-FFF2-40B4-BE49-F238E27FC236}">
                <a16:creationId xmlns:a16="http://schemas.microsoft.com/office/drawing/2014/main" id="{ABC8236B-84A4-4D28-9A9E-AED276C40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2714" l="7429" r="90000">
                        <a14:foregroundMark x1="41000" y1="92857" x2="53714" y2="92857"/>
                        <a14:foregroundMark x1="7429" y1="38571" x2="14143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515" y="3087798"/>
            <a:ext cx="796986" cy="79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E552D10-3848-4D59-9CF1-DC9FDD978599}"/>
              </a:ext>
            </a:extLst>
          </p:cNvPr>
          <p:cNvGrpSpPr/>
          <p:nvPr/>
        </p:nvGrpSpPr>
        <p:grpSpPr>
          <a:xfrm>
            <a:off x="7378643" y="868497"/>
            <a:ext cx="2015183" cy="2016965"/>
            <a:chOff x="5943600" y="303740"/>
            <a:chExt cx="2228850" cy="211333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393379A-F2CF-4253-BA4D-2E98536EC67E}"/>
                </a:ext>
              </a:extLst>
            </p:cNvPr>
            <p:cNvSpPr/>
            <p:nvPr/>
          </p:nvSpPr>
          <p:spPr>
            <a:xfrm>
              <a:off x="5943600" y="303740"/>
              <a:ext cx="2228850" cy="2113336"/>
            </a:xfrm>
            <a:custGeom>
              <a:avLst/>
              <a:gdLst>
                <a:gd name="connsiteX0" fmla="*/ 0 w 2228850"/>
                <a:gd name="connsiteY0" fmla="*/ 0 h 2113336"/>
                <a:gd name="connsiteX1" fmla="*/ 557213 w 2228850"/>
                <a:gd name="connsiteY1" fmla="*/ 0 h 2113336"/>
                <a:gd name="connsiteX2" fmla="*/ 1047559 w 2228850"/>
                <a:gd name="connsiteY2" fmla="*/ 0 h 2113336"/>
                <a:gd name="connsiteX3" fmla="*/ 1560195 w 2228850"/>
                <a:gd name="connsiteY3" fmla="*/ 0 h 2113336"/>
                <a:gd name="connsiteX4" fmla="*/ 2228850 w 2228850"/>
                <a:gd name="connsiteY4" fmla="*/ 0 h 2113336"/>
                <a:gd name="connsiteX5" fmla="*/ 2228850 w 2228850"/>
                <a:gd name="connsiteY5" fmla="*/ 507201 h 2113336"/>
                <a:gd name="connsiteX6" fmla="*/ 2228850 w 2228850"/>
                <a:gd name="connsiteY6" fmla="*/ 1014401 h 2113336"/>
                <a:gd name="connsiteX7" fmla="*/ 2228850 w 2228850"/>
                <a:gd name="connsiteY7" fmla="*/ 1585002 h 2113336"/>
                <a:gd name="connsiteX8" fmla="*/ 2228850 w 2228850"/>
                <a:gd name="connsiteY8" fmla="*/ 2113336 h 2113336"/>
                <a:gd name="connsiteX9" fmla="*/ 1716215 w 2228850"/>
                <a:gd name="connsiteY9" fmla="*/ 2113336 h 2113336"/>
                <a:gd name="connsiteX10" fmla="*/ 1114425 w 2228850"/>
                <a:gd name="connsiteY10" fmla="*/ 2113336 h 2113336"/>
                <a:gd name="connsiteX11" fmla="*/ 557213 w 2228850"/>
                <a:gd name="connsiteY11" fmla="*/ 2113336 h 2113336"/>
                <a:gd name="connsiteX12" fmla="*/ 0 w 2228850"/>
                <a:gd name="connsiteY12" fmla="*/ 2113336 h 2113336"/>
                <a:gd name="connsiteX13" fmla="*/ 0 w 2228850"/>
                <a:gd name="connsiteY13" fmla="*/ 1606135 h 2113336"/>
                <a:gd name="connsiteX14" fmla="*/ 0 w 2228850"/>
                <a:gd name="connsiteY14" fmla="*/ 1098935 h 2113336"/>
                <a:gd name="connsiteX15" fmla="*/ 0 w 2228850"/>
                <a:gd name="connsiteY15" fmla="*/ 612867 h 2113336"/>
                <a:gd name="connsiteX16" fmla="*/ 0 w 2228850"/>
                <a:gd name="connsiteY16" fmla="*/ 0 h 2113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28850" h="2113336" fill="none" extrusionOk="0">
                  <a:moveTo>
                    <a:pt x="0" y="0"/>
                  </a:moveTo>
                  <a:cubicBezTo>
                    <a:pt x="249053" y="-1597"/>
                    <a:pt x="323617" y="-13400"/>
                    <a:pt x="557213" y="0"/>
                  </a:cubicBezTo>
                  <a:cubicBezTo>
                    <a:pt x="790809" y="13400"/>
                    <a:pt x="928164" y="-15605"/>
                    <a:pt x="1047559" y="0"/>
                  </a:cubicBezTo>
                  <a:cubicBezTo>
                    <a:pt x="1166954" y="15605"/>
                    <a:pt x="1379844" y="15166"/>
                    <a:pt x="1560195" y="0"/>
                  </a:cubicBezTo>
                  <a:cubicBezTo>
                    <a:pt x="1740546" y="-15166"/>
                    <a:pt x="2075609" y="645"/>
                    <a:pt x="2228850" y="0"/>
                  </a:cubicBezTo>
                  <a:cubicBezTo>
                    <a:pt x="2222382" y="249972"/>
                    <a:pt x="2215086" y="378351"/>
                    <a:pt x="2228850" y="507201"/>
                  </a:cubicBezTo>
                  <a:cubicBezTo>
                    <a:pt x="2242614" y="636051"/>
                    <a:pt x="2237255" y="910680"/>
                    <a:pt x="2228850" y="1014401"/>
                  </a:cubicBezTo>
                  <a:cubicBezTo>
                    <a:pt x="2220445" y="1118122"/>
                    <a:pt x="2211280" y="1350956"/>
                    <a:pt x="2228850" y="1585002"/>
                  </a:cubicBezTo>
                  <a:cubicBezTo>
                    <a:pt x="2246420" y="1819048"/>
                    <a:pt x="2211325" y="1923339"/>
                    <a:pt x="2228850" y="2113336"/>
                  </a:cubicBezTo>
                  <a:cubicBezTo>
                    <a:pt x="2013072" y="2091387"/>
                    <a:pt x="1871314" y="2103178"/>
                    <a:pt x="1716215" y="2113336"/>
                  </a:cubicBezTo>
                  <a:cubicBezTo>
                    <a:pt x="1561117" y="2123494"/>
                    <a:pt x="1335860" y="2090352"/>
                    <a:pt x="1114425" y="2113336"/>
                  </a:cubicBezTo>
                  <a:cubicBezTo>
                    <a:pt x="892990" y="2136321"/>
                    <a:pt x="782253" y="2111479"/>
                    <a:pt x="557213" y="2113336"/>
                  </a:cubicBezTo>
                  <a:cubicBezTo>
                    <a:pt x="332173" y="2115193"/>
                    <a:pt x="206093" y="2089041"/>
                    <a:pt x="0" y="2113336"/>
                  </a:cubicBezTo>
                  <a:cubicBezTo>
                    <a:pt x="22472" y="1895808"/>
                    <a:pt x="15843" y="1714456"/>
                    <a:pt x="0" y="1606135"/>
                  </a:cubicBezTo>
                  <a:cubicBezTo>
                    <a:pt x="-15843" y="1497814"/>
                    <a:pt x="1952" y="1242271"/>
                    <a:pt x="0" y="1098935"/>
                  </a:cubicBezTo>
                  <a:cubicBezTo>
                    <a:pt x="-1952" y="955599"/>
                    <a:pt x="-16790" y="728295"/>
                    <a:pt x="0" y="612867"/>
                  </a:cubicBezTo>
                  <a:cubicBezTo>
                    <a:pt x="16790" y="497439"/>
                    <a:pt x="4897" y="300779"/>
                    <a:pt x="0" y="0"/>
                  </a:cubicBezTo>
                  <a:close/>
                </a:path>
                <a:path w="2228850" h="2113336" stroke="0" extrusionOk="0">
                  <a:moveTo>
                    <a:pt x="0" y="0"/>
                  </a:moveTo>
                  <a:cubicBezTo>
                    <a:pt x="276466" y="-3224"/>
                    <a:pt x="339286" y="28739"/>
                    <a:pt x="579501" y="0"/>
                  </a:cubicBezTo>
                  <a:cubicBezTo>
                    <a:pt x="819716" y="-28739"/>
                    <a:pt x="998782" y="17778"/>
                    <a:pt x="1136714" y="0"/>
                  </a:cubicBezTo>
                  <a:cubicBezTo>
                    <a:pt x="1274646" y="-17778"/>
                    <a:pt x="1426708" y="10414"/>
                    <a:pt x="1716215" y="0"/>
                  </a:cubicBezTo>
                  <a:cubicBezTo>
                    <a:pt x="2005722" y="-10414"/>
                    <a:pt x="2116274" y="-17010"/>
                    <a:pt x="2228850" y="0"/>
                  </a:cubicBezTo>
                  <a:cubicBezTo>
                    <a:pt x="2239849" y="167264"/>
                    <a:pt x="2220465" y="363818"/>
                    <a:pt x="2228850" y="528334"/>
                  </a:cubicBezTo>
                  <a:cubicBezTo>
                    <a:pt x="2237235" y="692850"/>
                    <a:pt x="2245960" y="833320"/>
                    <a:pt x="2228850" y="1056668"/>
                  </a:cubicBezTo>
                  <a:cubicBezTo>
                    <a:pt x="2211740" y="1280016"/>
                    <a:pt x="2223577" y="1366047"/>
                    <a:pt x="2228850" y="1627269"/>
                  </a:cubicBezTo>
                  <a:cubicBezTo>
                    <a:pt x="2234123" y="1888491"/>
                    <a:pt x="2248904" y="1885916"/>
                    <a:pt x="2228850" y="2113336"/>
                  </a:cubicBezTo>
                  <a:cubicBezTo>
                    <a:pt x="1999818" y="2088677"/>
                    <a:pt x="1933995" y="2127004"/>
                    <a:pt x="1693926" y="2113336"/>
                  </a:cubicBezTo>
                  <a:cubicBezTo>
                    <a:pt x="1453857" y="2099668"/>
                    <a:pt x="1399853" y="2117409"/>
                    <a:pt x="1181291" y="2113336"/>
                  </a:cubicBezTo>
                  <a:cubicBezTo>
                    <a:pt x="962729" y="2109263"/>
                    <a:pt x="818211" y="2120060"/>
                    <a:pt x="624078" y="2113336"/>
                  </a:cubicBezTo>
                  <a:cubicBezTo>
                    <a:pt x="429945" y="2106612"/>
                    <a:pt x="245841" y="2109643"/>
                    <a:pt x="0" y="2113336"/>
                  </a:cubicBezTo>
                  <a:cubicBezTo>
                    <a:pt x="7185" y="1887909"/>
                    <a:pt x="4463" y="1702822"/>
                    <a:pt x="0" y="1585002"/>
                  </a:cubicBezTo>
                  <a:cubicBezTo>
                    <a:pt x="-4463" y="1467182"/>
                    <a:pt x="16387" y="1216431"/>
                    <a:pt x="0" y="1014401"/>
                  </a:cubicBezTo>
                  <a:cubicBezTo>
                    <a:pt x="-16387" y="812371"/>
                    <a:pt x="46750" y="48360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45069354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C70954D-D28B-4239-9729-453D2A821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6231" y="785582"/>
              <a:ext cx="1379621" cy="46426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2342E6F-8962-4038-A387-49AEA76E8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1" y="408823"/>
              <a:ext cx="1481010" cy="35317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CAE8E94-3578-4469-9135-49030D8913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31351" b="-11427"/>
            <a:stretch/>
          </p:blipFill>
          <p:spPr>
            <a:xfrm>
              <a:off x="6046231" y="1289262"/>
              <a:ext cx="1207721" cy="30963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10B6344-4EAB-47F3-AE23-A97B287D7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2" y="1611312"/>
              <a:ext cx="1882564" cy="36442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CBC5F2C-FF01-4A19-9B8C-FC5497FD3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1944" y="2003624"/>
              <a:ext cx="1992869" cy="342305"/>
            </a:xfrm>
            <a:prstGeom prst="rect">
              <a:avLst/>
            </a:prstGeom>
          </p:spPr>
        </p:pic>
      </p:grp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8612BF79-EE85-4399-AF93-77BD60DCD1C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046287"/>
            <a:ext cx="756755" cy="469743"/>
          </a:xfrm>
          <a:prstGeom prst="rect">
            <a:avLst/>
          </a:prstGeom>
        </p:spPr>
      </p:pic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49AA1B77-3FFA-4A15-ACD1-37168763AC6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4" y="68869"/>
            <a:ext cx="756755" cy="469743"/>
          </a:xfrm>
          <a:prstGeom prst="rect">
            <a:avLst/>
          </a:prstGeom>
        </p:spPr>
      </p:pic>
      <p:pic>
        <p:nvPicPr>
          <p:cNvPr id="18" name="Picture 17" descr="A picture containing shape&#10;&#10;Description automatically generated">
            <a:extLst>
              <a:ext uri="{FF2B5EF4-FFF2-40B4-BE49-F238E27FC236}">
                <a16:creationId xmlns:a16="http://schemas.microsoft.com/office/drawing/2014/main" id="{D9DB2AA2-91BB-4390-8E23-D2C1B0700B4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540621"/>
            <a:ext cx="756755" cy="469743"/>
          </a:xfrm>
          <a:prstGeom prst="rect">
            <a:avLst/>
          </a:prstGeom>
        </p:spPr>
      </p:pic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278D6082-507F-4E99-B56B-DDB3B0BB26E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537416"/>
            <a:ext cx="756755" cy="469743"/>
          </a:xfrm>
          <a:prstGeom prst="rect">
            <a:avLst/>
          </a:prstGeom>
        </p:spPr>
      </p:pic>
      <p:sp>
        <p:nvSpPr>
          <p:cNvPr id="20" name="Rectangle: Rounded Corners 19">
            <a:hlinkClick r:id="rId17" action="ppaction://hlinksldjump"/>
            <a:extLst>
              <a:ext uri="{FF2B5EF4-FFF2-40B4-BE49-F238E27FC236}">
                <a16:creationId xmlns:a16="http://schemas.microsoft.com/office/drawing/2014/main" id="{626366CB-2C5E-4AB1-98E7-8E5A3ECE7272}"/>
              </a:ext>
            </a:extLst>
          </p:cNvPr>
          <p:cNvSpPr/>
          <p:nvPr/>
        </p:nvSpPr>
        <p:spPr>
          <a:xfrm>
            <a:off x="9540061" y="18078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A06CA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i="0" dirty="0">
                <a:effectLst/>
                <a:latin typeface="Roboto" panose="02000000000000000000" pitchFamily="2" charset="0"/>
              </a:rPr>
              <a:t>KSA National Anthem</a:t>
            </a:r>
            <a:endParaRPr lang="en-GB" sz="1100" b="1" dirty="0"/>
          </a:p>
        </p:txBody>
      </p:sp>
      <p:sp>
        <p:nvSpPr>
          <p:cNvPr id="21" name="Rectangle: Rounded Corners 20">
            <a:hlinkClick r:id="rId18" action="ppaction://hlinksldjump"/>
            <a:extLst>
              <a:ext uri="{FF2B5EF4-FFF2-40B4-BE49-F238E27FC236}">
                <a16:creationId xmlns:a16="http://schemas.microsoft.com/office/drawing/2014/main" id="{298098B5-CC80-40F8-9C65-3895ABABFC5B}"/>
              </a:ext>
            </a:extLst>
          </p:cNvPr>
          <p:cNvSpPr/>
          <p:nvPr/>
        </p:nvSpPr>
        <p:spPr>
          <a:xfrm>
            <a:off x="9540061" y="683030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C1F2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bg1"/>
                </a:solidFill>
              </a:rPr>
              <a:t>Warm Up</a:t>
            </a:r>
          </a:p>
        </p:txBody>
      </p:sp>
      <p:sp>
        <p:nvSpPr>
          <p:cNvPr id="22" name="Rectangle: Rounded Corners 21">
            <a:hlinkClick r:id="rId19" action="ppaction://hlinksldjump"/>
            <a:extLst>
              <a:ext uri="{FF2B5EF4-FFF2-40B4-BE49-F238E27FC236}">
                <a16:creationId xmlns:a16="http://schemas.microsoft.com/office/drawing/2014/main" id="{BA4D16DD-D3FC-4DD5-BEAE-EFB52AEA35B6}"/>
              </a:ext>
            </a:extLst>
          </p:cNvPr>
          <p:cNvSpPr/>
          <p:nvPr/>
        </p:nvSpPr>
        <p:spPr>
          <a:xfrm>
            <a:off x="9540060" y="1147333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6881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Roboto" panose="02000000000000000000" pitchFamily="2" charset="0"/>
              </a:rPr>
              <a:t>Main lesson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3" name="Rectangle: Rounded Corners 22">
            <a:hlinkClick r:id="rId20" action="ppaction://hlinksldjump"/>
            <a:extLst>
              <a:ext uri="{FF2B5EF4-FFF2-40B4-BE49-F238E27FC236}">
                <a16:creationId xmlns:a16="http://schemas.microsoft.com/office/drawing/2014/main" id="{DC8FFD2F-6410-4A10-9D8A-9235209AE7A2}"/>
              </a:ext>
            </a:extLst>
          </p:cNvPr>
          <p:cNvSpPr/>
          <p:nvPr/>
        </p:nvSpPr>
        <p:spPr>
          <a:xfrm>
            <a:off x="9540060" y="1609626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16BDC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Fun Time</a:t>
            </a:r>
            <a:endParaRPr lang="en-GB" sz="1600" b="1" dirty="0"/>
          </a:p>
        </p:txBody>
      </p:sp>
      <p:pic>
        <p:nvPicPr>
          <p:cNvPr id="24" name="Picture 23" descr="A picture containing icon&#10;&#10;Description automatically generated">
            <a:extLst>
              <a:ext uri="{FF2B5EF4-FFF2-40B4-BE49-F238E27FC236}">
                <a16:creationId xmlns:a16="http://schemas.microsoft.com/office/drawing/2014/main" id="{D98DB8D4-E81E-4862-B24F-210D1B49E18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502800"/>
            <a:ext cx="756756" cy="469743"/>
          </a:xfrm>
          <a:prstGeom prst="rect">
            <a:avLst/>
          </a:prstGeom>
        </p:spPr>
      </p:pic>
      <p:pic>
        <p:nvPicPr>
          <p:cNvPr id="25" name="Picture 24" descr="A picture containing shape&#10;&#10;Description automatically generated">
            <a:extLst>
              <a:ext uri="{FF2B5EF4-FFF2-40B4-BE49-F238E27FC236}">
                <a16:creationId xmlns:a16="http://schemas.microsoft.com/office/drawing/2014/main" id="{07A55754-8FD6-4198-84D3-51AE06862EE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028545"/>
            <a:ext cx="756756" cy="469743"/>
          </a:xfrm>
          <a:prstGeom prst="rect">
            <a:avLst/>
          </a:prstGeom>
        </p:spPr>
      </p:pic>
      <p:sp>
        <p:nvSpPr>
          <p:cNvPr id="26" name="Rectangle: Rounded Corners 25">
            <a:hlinkClick r:id="rId23" action="ppaction://hlinksldjump"/>
            <a:extLst>
              <a:ext uri="{FF2B5EF4-FFF2-40B4-BE49-F238E27FC236}">
                <a16:creationId xmlns:a16="http://schemas.microsoft.com/office/drawing/2014/main" id="{084E50CF-F830-4809-B5D9-4B1A27435F6C}"/>
              </a:ext>
            </a:extLst>
          </p:cNvPr>
          <p:cNvSpPr/>
          <p:nvPr/>
        </p:nvSpPr>
        <p:spPr>
          <a:xfrm>
            <a:off x="9540059" y="209175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A279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work book</a:t>
            </a:r>
          </a:p>
        </p:txBody>
      </p:sp>
      <p:sp>
        <p:nvSpPr>
          <p:cNvPr id="27" name="Rectangle: Rounded Corners 26">
            <a:hlinkClick r:id="rId24" action="ppaction://hlinksldjump"/>
            <a:extLst>
              <a:ext uri="{FF2B5EF4-FFF2-40B4-BE49-F238E27FC236}">
                <a16:creationId xmlns:a16="http://schemas.microsoft.com/office/drawing/2014/main" id="{5F747CE5-4427-401D-826B-30E236D02C30}"/>
              </a:ext>
            </a:extLst>
          </p:cNvPr>
          <p:cNvSpPr/>
          <p:nvPr/>
        </p:nvSpPr>
        <p:spPr>
          <a:xfrm>
            <a:off x="9540059" y="2560138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DD00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tx1"/>
                </a:solidFill>
              </a:rPr>
              <a:t>Moral Goal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B22322-9FAC-4696-8257-09D47F054ACA}"/>
              </a:ext>
            </a:extLst>
          </p:cNvPr>
          <p:cNvSpPr/>
          <p:nvPr/>
        </p:nvSpPr>
        <p:spPr>
          <a:xfrm>
            <a:off x="7378643" y="387383"/>
            <a:ext cx="188615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</a:rPr>
              <a:t>Classroom Rules</a:t>
            </a:r>
          </a:p>
        </p:txBody>
      </p:sp>
      <p:pic>
        <p:nvPicPr>
          <p:cNvPr id="30" name="Google Shape;1675;p108">
            <a:extLst>
              <a:ext uri="{FF2B5EF4-FFF2-40B4-BE49-F238E27FC236}">
                <a16:creationId xmlns:a16="http://schemas.microsoft.com/office/drawing/2014/main" id="{9615B94B-764F-40F0-B500-5A4223832467}"/>
              </a:ext>
            </a:extLst>
          </p:cNvPr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8003960" y="3258493"/>
            <a:ext cx="1151674" cy="595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916;p62">
            <a:extLst>
              <a:ext uri="{FF2B5EF4-FFF2-40B4-BE49-F238E27FC236}">
                <a16:creationId xmlns:a16="http://schemas.microsoft.com/office/drawing/2014/main" id="{96F64202-A91F-4217-924F-14B3F31935B1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6172553" y="5238461"/>
            <a:ext cx="6059563" cy="1373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" name="Google Shape;216;p27">
            <a:extLst>
              <a:ext uri="{FF2B5EF4-FFF2-40B4-BE49-F238E27FC236}">
                <a16:creationId xmlns:a16="http://schemas.microsoft.com/office/drawing/2014/main" id="{3F537A1E-EC94-405F-BBEA-1F5792B242B1}"/>
              </a:ext>
            </a:extLst>
          </p:cNvPr>
          <p:cNvPicPr preferRelativeResize="0"/>
          <p:nvPr/>
        </p:nvPicPr>
        <p:blipFill rotWithShape="1">
          <a:blip r:embed="rId27">
            <a:alphaModFix/>
          </a:blip>
          <a:srcRect l="3155" t="21084" b="23278"/>
          <a:stretch/>
        </p:blipFill>
        <p:spPr>
          <a:xfrm>
            <a:off x="7265412" y="3705265"/>
            <a:ext cx="2735690" cy="1706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28;p28">
            <a:extLst>
              <a:ext uri="{FF2B5EF4-FFF2-40B4-BE49-F238E27FC236}">
                <a16:creationId xmlns:a16="http://schemas.microsoft.com/office/drawing/2014/main" id="{67D5E54D-713D-4CF1-A795-85E4D923425B}"/>
              </a:ext>
            </a:extLst>
          </p:cNvPr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9888652" y="3169010"/>
            <a:ext cx="2147276" cy="215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40;p29">
            <a:extLst>
              <a:ext uri="{FF2B5EF4-FFF2-40B4-BE49-F238E27FC236}">
                <a16:creationId xmlns:a16="http://schemas.microsoft.com/office/drawing/2014/main" id="{C6E0DF70-48D2-455F-9B49-8CFA5704FA1F}"/>
              </a:ext>
            </a:extLst>
          </p:cNvPr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240;p29">
            <a:extLst>
              <a:ext uri="{FF2B5EF4-FFF2-40B4-BE49-F238E27FC236}">
                <a16:creationId xmlns:a16="http://schemas.microsoft.com/office/drawing/2014/main" id="{5E1CBAF3-DAF9-4136-A98A-B7493487AD92}"/>
              </a:ext>
            </a:extLst>
          </p:cNvPr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Picture 8" descr="School book clipart 3 » Clipart Station">
            <a:extLst>
              <a:ext uri="{FF2B5EF4-FFF2-40B4-BE49-F238E27FC236}">
                <a16:creationId xmlns:a16="http://schemas.microsoft.com/office/drawing/2014/main" id="{5D2BEA54-6326-4371-B76B-9F0FF240E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705" y="4694432"/>
            <a:ext cx="546758" cy="55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0" descr="من ارشيف دكتور سلطان احمد الخلف - Dar Al Khalaf">
            <a:extLst>
              <a:ext uri="{FF2B5EF4-FFF2-40B4-BE49-F238E27FC236}">
                <a16:creationId xmlns:a16="http://schemas.microsoft.com/office/drawing/2014/main" id="{DE444E9B-1C88-4B17-AFA5-95AB26488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759" y="3514084"/>
            <a:ext cx="619270" cy="38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4" descr="Book Logo clipart - Book, Text, Font, transparent clip art">
            <a:extLst>
              <a:ext uri="{FF2B5EF4-FFF2-40B4-BE49-F238E27FC236}">
                <a16:creationId xmlns:a16="http://schemas.microsoft.com/office/drawing/2014/main" id="{A05FDB6C-03F0-43E5-A0D0-F0EE7E437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431" y="3995268"/>
            <a:ext cx="370970" cy="54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6" descr="Free Math Books Cliparts, Download Free Clip Art, Free Clip Art on Clipart  Library">
            <a:extLst>
              <a:ext uri="{FF2B5EF4-FFF2-40B4-BE49-F238E27FC236}">
                <a16:creationId xmlns:a16="http://schemas.microsoft.com/office/drawing/2014/main" id="{BBDE0FE0-6967-4A5A-AB9E-D0682D1CD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0197">
            <a:off x="11355006" y="4265051"/>
            <a:ext cx="546450" cy="38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963B421D-5858-46D6-9B9B-5F248F620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089" y="3319537"/>
            <a:ext cx="619270" cy="57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3" descr="A picture containing text, clipart&#10;&#10;Description automatically generated">
            <a:hlinkClick r:id="rId35" action="ppaction://hlinksldjump"/>
            <a:extLst>
              <a:ext uri="{FF2B5EF4-FFF2-40B4-BE49-F238E27FC236}">
                <a16:creationId xmlns:a16="http://schemas.microsoft.com/office/drawing/2014/main" id="{DD3316C0-3899-4FB2-A8F3-62F6C0F09100}"/>
              </a:ext>
            </a:extLst>
          </p:cNvPr>
          <p:cNvPicPr>
            <a:picLocks noChangeAspect="1"/>
          </p:cNvPicPr>
          <p:nvPr/>
        </p:nvPicPr>
        <p:blipFill rotWithShape="1">
          <a:blip r:embed="rId3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3" t="-1785" r="18929"/>
          <a:stretch/>
        </p:blipFill>
        <p:spPr>
          <a:xfrm>
            <a:off x="8625242" y="3949786"/>
            <a:ext cx="515505" cy="611836"/>
          </a:xfrm>
          <a:prstGeom prst="rect">
            <a:avLst/>
          </a:prstGeom>
        </p:spPr>
      </p:pic>
      <p:pic>
        <p:nvPicPr>
          <p:cNvPr id="45" name="Picture 44" descr="A picture containing text, clipart&#10;&#10;Description automatically generated">
            <a:hlinkClick r:id="rId37" action="ppaction://hlinksldjump"/>
            <a:extLst>
              <a:ext uri="{FF2B5EF4-FFF2-40B4-BE49-F238E27FC236}">
                <a16:creationId xmlns:a16="http://schemas.microsoft.com/office/drawing/2014/main" id="{ECB7C110-AA38-41C3-A739-B35EE9564175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1" t="-1832" r="13608" b="1"/>
          <a:stretch/>
        </p:blipFill>
        <p:spPr>
          <a:xfrm>
            <a:off x="7356140" y="4609038"/>
            <a:ext cx="559419" cy="595381"/>
          </a:xfrm>
          <a:prstGeom prst="rect">
            <a:avLst/>
          </a:prstGeom>
        </p:spPr>
      </p:pic>
      <p:pic>
        <p:nvPicPr>
          <p:cNvPr id="46" name="Picture 45" descr="A picture containing clipart&#10;&#10;Description automatically generated">
            <a:hlinkClick r:id="rId39" action="ppaction://hlinksldjump"/>
            <a:extLst>
              <a:ext uri="{FF2B5EF4-FFF2-40B4-BE49-F238E27FC236}">
                <a16:creationId xmlns:a16="http://schemas.microsoft.com/office/drawing/2014/main" id="{A02BD556-9CFD-48D1-8501-1EF96DE43590}"/>
              </a:ext>
            </a:extLst>
          </p:cNvPr>
          <p:cNvPicPr>
            <a:picLocks noChangeAspect="1"/>
          </p:cNvPicPr>
          <p:nvPr/>
        </p:nvPicPr>
        <p:blipFill rotWithShape="1">
          <a:blip r:embed="rId4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2" r="19095" b="4416"/>
          <a:stretch/>
        </p:blipFill>
        <p:spPr>
          <a:xfrm>
            <a:off x="8003960" y="3960953"/>
            <a:ext cx="501459" cy="531805"/>
          </a:xfrm>
          <a:prstGeom prst="rect">
            <a:avLst/>
          </a:prstGeom>
        </p:spPr>
      </p:pic>
      <p:pic>
        <p:nvPicPr>
          <p:cNvPr id="47" name="Picture 46" descr="A picture containing clipart&#10;&#10;Description automatically generated">
            <a:hlinkClick r:id="rId41" action="ppaction://hlinksldjump"/>
            <a:extLst>
              <a:ext uri="{FF2B5EF4-FFF2-40B4-BE49-F238E27FC236}">
                <a16:creationId xmlns:a16="http://schemas.microsoft.com/office/drawing/2014/main" id="{197D43FF-3BA4-49EC-A771-A698A9B187B0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 t="1617" r="15115" b="-1"/>
          <a:stretch/>
        </p:blipFill>
        <p:spPr>
          <a:xfrm>
            <a:off x="9239495" y="3946412"/>
            <a:ext cx="528347" cy="602386"/>
          </a:xfrm>
          <a:prstGeom prst="rect">
            <a:avLst/>
          </a:prstGeom>
        </p:spPr>
      </p:pic>
      <p:pic>
        <p:nvPicPr>
          <p:cNvPr id="48" name="Picture 47" descr="Icon&#10;&#10;Description automatically generated">
            <a:hlinkClick r:id="rId43" action="ppaction://hlinksldjump"/>
            <a:extLst>
              <a:ext uri="{FF2B5EF4-FFF2-40B4-BE49-F238E27FC236}">
                <a16:creationId xmlns:a16="http://schemas.microsoft.com/office/drawing/2014/main" id="{A065FAC2-7548-474F-A84E-5790C8F9B21A}"/>
              </a:ext>
            </a:extLst>
          </p:cNvPr>
          <p:cNvPicPr>
            <a:picLocks noChangeAspect="1"/>
          </p:cNvPicPr>
          <p:nvPr/>
        </p:nvPicPr>
        <p:blipFill rotWithShape="1">
          <a:blip r:embed="rId4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" t="13613" r="12467"/>
          <a:stretch/>
        </p:blipFill>
        <p:spPr>
          <a:xfrm>
            <a:off x="7968087" y="4689294"/>
            <a:ext cx="611710" cy="515125"/>
          </a:xfrm>
          <a:prstGeom prst="rect">
            <a:avLst/>
          </a:prstGeom>
        </p:spPr>
      </p:pic>
      <p:pic>
        <p:nvPicPr>
          <p:cNvPr id="49" name="Picture 48" descr="A picture containing clipart&#10;&#10;Description automatically generated">
            <a:hlinkClick r:id="rId45" action="ppaction://hlinksldjump"/>
            <a:extLst>
              <a:ext uri="{FF2B5EF4-FFF2-40B4-BE49-F238E27FC236}">
                <a16:creationId xmlns:a16="http://schemas.microsoft.com/office/drawing/2014/main" id="{ED12AE5C-D8DA-4764-B095-AA37C187638B}"/>
              </a:ext>
            </a:extLst>
          </p:cNvPr>
          <p:cNvPicPr>
            <a:picLocks noChangeAspect="1"/>
          </p:cNvPicPr>
          <p:nvPr/>
        </p:nvPicPr>
        <p:blipFill rotWithShape="1">
          <a:blip r:embed="rId4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r="18633"/>
          <a:stretch/>
        </p:blipFill>
        <p:spPr>
          <a:xfrm>
            <a:off x="8605444" y="4596565"/>
            <a:ext cx="515505" cy="631202"/>
          </a:xfrm>
          <a:prstGeom prst="rect">
            <a:avLst/>
          </a:prstGeom>
        </p:spPr>
      </p:pic>
      <p:pic>
        <p:nvPicPr>
          <p:cNvPr id="50" name="Picture 10" descr="Text&#10;&#10;Description automatically generated">
            <a:extLst>
              <a:ext uri="{FF2B5EF4-FFF2-40B4-BE49-F238E27FC236}">
                <a16:creationId xmlns:a16="http://schemas.microsoft.com/office/drawing/2014/main" id="{F070D64E-9DEA-41DB-8CB0-3E41A12099C1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837473B0-CC2E-450A-ABE3-18F120FF3D39}">
                <a1611:picAttrSrcUrl xmlns:a1611="http://schemas.microsoft.com/office/drawing/2016/11/main" r:id="rId48"/>
              </a:ext>
            </a:extLst>
          </a:blip>
          <a:stretch>
            <a:fillRect/>
          </a:stretch>
        </p:blipFill>
        <p:spPr>
          <a:xfrm>
            <a:off x="546283" y="483902"/>
            <a:ext cx="6212835" cy="3559028"/>
          </a:xfrm>
          <a:prstGeom prst="rect">
            <a:avLst/>
          </a:prstGeom>
        </p:spPr>
      </p:pic>
      <p:pic>
        <p:nvPicPr>
          <p:cNvPr id="51" name="Saudi National anthem by wissam magdy  النشيد الوطني السعودي بالانجليزية  أداء وسام مجدي">
            <a:hlinkClick r:id="" action="ppaction://media"/>
            <a:extLst>
              <a:ext uri="{FF2B5EF4-FFF2-40B4-BE49-F238E27FC236}">
                <a16:creationId xmlns:a16="http://schemas.microsoft.com/office/drawing/2014/main" id="{712BB6E1-4A6F-4121-A1C6-531FF5B552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9"/>
          <a:stretch>
            <a:fillRect/>
          </a:stretch>
        </p:blipFill>
        <p:spPr>
          <a:xfrm>
            <a:off x="546283" y="3241437"/>
            <a:ext cx="947843" cy="855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470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656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inimal empty room mockup with white patterned wall ">
            <a:extLst>
              <a:ext uri="{FF2B5EF4-FFF2-40B4-BE49-F238E27FC236}">
                <a16:creationId xmlns:a16="http://schemas.microsoft.com/office/drawing/2014/main" id="{1E0C1775-178C-44AE-9C43-7E74D20C9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Vase Floral design Drawing , vase transparent background PNG clipart |  HiClipart">
            <a:extLst>
              <a:ext uri="{FF2B5EF4-FFF2-40B4-BE49-F238E27FC236}">
                <a16:creationId xmlns:a16="http://schemas.microsoft.com/office/drawing/2014/main" id="{ABC8236B-84A4-4D28-9A9E-AED276C40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2714" l="7429" r="90000">
                        <a14:foregroundMark x1="41000" y1="92857" x2="53714" y2="92857"/>
                        <a14:foregroundMark x1="7429" y1="38571" x2="14143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515" y="3087798"/>
            <a:ext cx="796986" cy="79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E552D10-3848-4D59-9CF1-DC9FDD978599}"/>
              </a:ext>
            </a:extLst>
          </p:cNvPr>
          <p:cNvGrpSpPr/>
          <p:nvPr/>
        </p:nvGrpSpPr>
        <p:grpSpPr>
          <a:xfrm>
            <a:off x="7377737" y="869113"/>
            <a:ext cx="2015183" cy="2016965"/>
            <a:chOff x="5943600" y="303740"/>
            <a:chExt cx="2228850" cy="211333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393379A-F2CF-4253-BA4D-2E98536EC67E}"/>
                </a:ext>
              </a:extLst>
            </p:cNvPr>
            <p:cNvSpPr/>
            <p:nvPr/>
          </p:nvSpPr>
          <p:spPr>
            <a:xfrm>
              <a:off x="5943600" y="303740"/>
              <a:ext cx="2228850" cy="2113336"/>
            </a:xfrm>
            <a:custGeom>
              <a:avLst/>
              <a:gdLst>
                <a:gd name="connsiteX0" fmla="*/ 0 w 2228850"/>
                <a:gd name="connsiteY0" fmla="*/ 0 h 2113336"/>
                <a:gd name="connsiteX1" fmla="*/ 557213 w 2228850"/>
                <a:gd name="connsiteY1" fmla="*/ 0 h 2113336"/>
                <a:gd name="connsiteX2" fmla="*/ 1047559 w 2228850"/>
                <a:gd name="connsiteY2" fmla="*/ 0 h 2113336"/>
                <a:gd name="connsiteX3" fmla="*/ 1560195 w 2228850"/>
                <a:gd name="connsiteY3" fmla="*/ 0 h 2113336"/>
                <a:gd name="connsiteX4" fmla="*/ 2228850 w 2228850"/>
                <a:gd name="connsiteY4" fmla="*/ 0 h 2113336"/>
                <a:gd name="connsiteX5" fmla="*/ 2228850 w 2228850"/>
                <a:gd name="connsiteY5" fmla="*/ 507201 h 2113336"/>
                <a:gd name="connsiteX6" fmla="*/ 2228850 w 2228850"/>
                <a:gd name="connsiteY6" fmla="*/ 1014401 h 2113336"/>
                <a:gd name="connsiteX7" fmla="*/ 2228850 w 2228850"/>
                <a:gd name="connsiteY7" fmla="*/ 1585002 h 2113336"/>
                <a:gd name="connsiteX8" fmla="*/ 2228850 w 2228850"/>
                <a:gd name="connsiteY8" fmla="*/ 2113336 h 2113336"/>
                <a:gd name="connsiteX9" fmla="*/ 1716215 w 2228850"/>
                <a:gd name="connsiteY9" fmla="*/ 2113336 h 2113336"/>
                <a:gd name="connsiteX10" fmla="*/ 1114425 w 2228850"/>
                <a:gd name="connsiteY10" fmla="*/ 2113336 h 2113336"/>
                <a:gd name="connsiteX11" fmla="*/ 557213 w 2228850"/>
                <a:gd name="connsiteY11" fmla="*/ 2113336 h 2113336"/>
                <a:gd name="connsiteX12" fmla="*/ 0 w 2228850"/>
                <a:gd name="connsiteY12" fmla="*/ 2113336 h 2113336"/>
                <a:gd name="connsiteX13" fmla="*/ 0 w 2228850"/>
                <a:gd name="connsiteY13" fmla="*/ 1606135 h 2113336"/>
                <a:gd name="connsiteX14" fmla="*/ 0 w 2228850"/>
                <a:gd name="connsiteY14" fmla="*/ 1098935 h 2113336"/>
                <a:gd name="connsiteX15" fmla="*/ 0 w 2228850"/>
                <a:gd name="connsiteY15" fmla="*/ 612867 h 2113336"/>
                <a:gd name="connsiteX16" fmla="*/ 0 w 2228850"/>
                <a:gd name="connsiteY16" fmla="*/ 0 h 2113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28850" h="2113336" fill="none" extrusionOk="0">
                  <a:moveTo>
                    <a:pt x="0" y="0"/>
                  </a:moveTo>
                  <a:cubicBezTo>
                    <a:pt x="249053" y="-1597"/>
                    <a:pt x="323617" y="-13400"/>
                    <a:pt x="557213" y="0"/>
                  </a:cubicBezTo>
                  <a:cubicBezTo>
                    <a:pt x="790809" y="13400"/>
                    <a:pt x="928164" y="-15605"/>
                    <a:pt x="1047559" y="0"/>
                  </a:cubicBezTo>
                  <a:cubicBezTo>
                    <a:pt x="1166954" y="15605"/>
                    <a:pt x="1379844" y="15166"/>
                    <a:pt x="1560195" y="0"/>
                  </a:cubicBezTo>
                  <a:cubicBezTo>
                    <a:pt x="1740546" y="-15166"/>
                    <a:pt x="2075609" y="645"/>
                    <a:pt x="2228850" y="0"/>
                  </a:cubicBezTo>
                  <a:cubicBezTo>
                    <a:pt x="2222382" y="249972"/>
                    <a:pt x="2215086" y="378351"/>
                    <a:pt x="2228850" y="507201"/>
                  </a:cubicBezTo>
                  <a:cubicBezTo>
                    <a:pt x="2242614" y="636051"/>
                    <a:pt x="2237255" y="910680"/>
                    <a:pt x="2228850" y="1014401"/>
                  </a:cubicBezTo>
                  <a:cubicBezTo>
                    <a:pt x="2220445" y="1118122"/>
                    <a:pt x="2211280" y="1350956"/>
                    <a:pt x="2228850" y="1585002"/>
                  </a:cubicBezTo>
                  <a:cubicBezTo>
                    <a:pt x="2246420" y="1819048"/>
                    <a:pt x="2211325" y="1923339"/>
                    <a:pt x="2228850" y="2113336"/>
                  </a:cubicBezTo>
                  <a:cubicBezTo>
                    <a:pt x="2013072" y="2091387"/>
                    <a:pt x="1871314" y="2103178"/>
                    <a:pt x="1716215" y="2113336"/>
                  </a:cubicBezTo>
                  <a:cubicBezTo>
                    <a:pt x="1561117" y="2123494"/>
                    <a:pt x="1335860" y="2090352"/>
                    <a:pt x="1114425" y="2113336"/>
                  </a:cubicBezTo>
                  <a:cubicBezTo>
                    <a:pt x="892990" y="2136321"/>
                    <a:pt x="782253" y="2111479"/>
                    <a:pt x="557213" y="2113336"/>
                  </a:cubicBezTo>
                  <a:cubicBezTo>
                    <a:pt x="332173" y="2115193"/>
                    <a:pt x="206093" y="2089041"/>
                    <a:pt x="0" y="2113336"/>
                  </a:cubicBezTo>
                  <a:cubicBezTo>
                    <a:pt x="22472" y="1895808"/>
                    <a:pt x="15843" y="1714456"/>
                    <a:pt x="0" y="1606135"/>
                  </a:cubicBezTo>
                  <a:cubicBezTo>
                    <a:pt x="-15843" y="1497814"/>
                    <a:pt x="1952" y="1242271"/>
                    <a:pt x="0" y="1098935"/>
                  </a:cubicBezTo>
                  <a:cubicBezTo>
                    <a:pt x="-1952" y="955599"/>
                    <a:pt x="-16790" y="728295"/>
                    <a:pt x="0" y="612867"/>
                  </a:cubicBezTo>
                  <a:cubicBezTo>
                    <a:pt x="16790" y="497439"/>
                    <a:pt x="4897" y="300779"/>
                    <a:pt x="0" y="0"/>
                  </a:cubicBezTo>
                  <a:close/>
                </a:path>
                <a:path w="2228850" h="2113336" stroke="0" extrusionOk="0">
                  <a:moveTo>
                    <a:pt x="0" y="0"/>
                  </a:moveTo>
                  <a:cubicBezTo>
                    <a:pt x="276466" y="-3224"/>
                    <a:pt x="339286" y="28739"/>
                    <a:pt x="579501" y="0"/>
                  </a:cubicBezTo>
                  <a:cubicBezTo>
                    <a:pt x="819716" y="-28739"/>
                    <a:pt x="998782" y="17778"/>
                    <a:pt x="1136714" y="0"/>
                  </a:cubicBezTo>
                  <a:cubicBezTo>
                    <a:pt x="1274646" y="-17778"/>
                    <a:pt x="1426708" y="10414"/>
                    <a:pt x="1716215" y="0"/>
                  </a:cubicBezTo>
                  <a:cubicBezTo>
                    <a:pt x="2005722" y="-10414"/>
                    <a:pt x="2116274" y="-17010"/>
                    <a:pt x="2228850" y="0"/>
                  </a:cubicBezTo>
                  <a:cubicBezTo>
                    <a:pt x="2239849" y="167264"/>
                    <a:pt x="2220465" y="363818"/>
                    <a:pt x="2228850" y="528334"/>
                  </a:cubicBezTo>
                  <a:cubicBezTo>
                    <a:pt x="2237235" y="692850"/>
                    <a:pt x="2245960" y="833320"/>
                    <a:pt x="2228850" y="1056668"/>
                  </a:cubicBezTo>
                  <a:cubicBezTo>
                    <a:pt x="2211740" y="1280016"/>
                    <a:pt x="2223577" y="1366047"/>
                    <a:pt x="2228850" y="1627269"/>
                  </a:cubicBezTo>
                  <a:cubicBezTo>
                    <a:pt x="2234123" y="1888491"/>
                    <a:pt x="2248904" y="1885916"/>
                    <a:pt x="2228850" y="2113336"/>
                  </a:cubicBezTo>
                  <a:cubicBezTo>
                    <a:pt x="1999818" y="2088677"/>
                    <a:pt x="1933995" y="2127004"/>
                    <a:pt x="1693926" y="2113336"/>
                  </a:cubicBezTo>
                  <a:cubicBezTo>
                    <a:pt x="1453857" y="2099668"/>
                    <a:pt x="1399853" y="2117409"/>
                    <a:pt x="1181291" y="2113336"/>
                  </a:cubicBezTo>
                  <a:cubicBezTo>
                    <a:pt x="962729" y="2109263"/>
                    <a:pt x="818211" y="2120060"/>
                    <a:pt x="624078" y="2113336"/>
                  </a:cubicBezTo>
                  <a:cubicBezTo>
                    <a:pt x="429945" y="2106612"/>
                    <a:pt x="245841" y="2109643"/>
                    <a:pt x="0" y="2113336"/>
                  </a:cubicBezTo>
                  <a:cubicBezTo>
                    <a:pt x="7185" y="1887909"/>
                    <a:pt x="4463" y="1702822"/>
                    <a:pt x="0" y="1585002"/>
                  </a:cubicBezTo>
                  <a:cubicBezTo>
                    <a:pt x="-4463" y="1467182"/>
                    <a:pt x="16387" y="1216431"/>
                    <a:pt x="0" y="1014401"/>
                  </a:cubicBezTo>
                  <a:cubicBezTo>
                    <a:pt x="-16387" y="812371"/>
                    <a:pt x="46750" y="48360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45069354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C70954D-D28B-4239-9729-453D2A821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6231" y="785582"/>
              <a:ext cx="1379621" cy="46426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2342E6F-8962-4038-A387-49AEA76E8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1" y="408823"/>
              <a:ext cx="1481010" cy="35317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CAE8E94-3578-4469-9135-49030D8913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31351" b="-11427"/>
            <a:stretch/>
          </p:blipFill>
          <p:spPr>
            <a:xfrm>
              <a:off x="6046231" y="1289262"/>
              <a:ext cx="1207721" cy="30963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10B6344-4EAB-47F3-AE23-A97B287D7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2" y="1611312"/>
              <a:ext cx="1882564" cy="36442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CBC5F2C-FF01-4A19-9B8C-FC5497FD3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1944" y="2003624"/>
              <a:ext cx="1992869" cy="342305"/>
            </a:xfrm>
            <a:prstGeom prst="rect">
              <a:avLst/>
            </a:prstGeom>
          </p:spPr>
        </p:pic>
      </p:grp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8612BF79-EE85-4399-AF93-77BD60DCD1C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046287"/>
            <a:ext cx="756755" cy="469743"/>
          </a:xfrm>
          <a:prstGeom prst="rect">
            <a:avLst/>
          </a:prstGeom>
        </p:spPr>
      </p:pic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49AA1B77-3FFA-4A15-ACD1-37168763AC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4" y="68869"/>
            <a:ext cx="756755" cy="469743"/>
          </a:xfrm>
          <a:prstGeom prst="rect">
            <a:avLst/>
          </a:prstGeom>
        </p:spPr>
      </p:pic>
      <p:pic>
        <p:nvPicPr>
          <p:cNvPr id="18" name="Picture 17" descr="A picture containing shape&#10;&#10;Description automatically generated">
            <a:extLst>
              <a:ext uri="{FF2B5EF4-FFF2-40B4-BE49-F238E27FC236}">
                <a16:creationId xmlns:a16="http://schemas.microsoft.com/office/drawing/2014/main" id="{D9DB2AA2-91BB-4390-8E23-D2C1B0700B4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540621"/>
            <a:ext cx="756755" cy="469743"/>
          </a:xfrm>
          <a:prstGeom prst="rect">
            <a:avLst/>
          </a:prstGeom>
        </p:spPr>
      </p:pic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278D6082-507F-4E99-B56B-DDB3B0BB26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537416"/>
            <a:ext cx="756755" cy="469743"/>
          </a:xfrm>
          <a:prstGeom prst="rect">
            <a:avLst/>
          </a:prstGeom>
        </p:spPr>
      </p:pic>
      <p:sp>
        <p:nvSpPr>
          <p:cNvPr id="20" name="Rectangle: Rounded Corners 19">
            <a:hlinkClick r:id="rId14" action="ppaction://hlinksldjump"/>
            <a:extLst>
              <a:ext uri="{FF2B5EF4-FFF2-40B4-BE49-F238E27FC236}">
                <a16:creationId xmlns:a16="http://schemas.microsoft.com/office/drawing/2014/main" id="{626366CB-2C5E-4AB1-98E7-8E5A3ECE7272}"/>
              </a:ext>
            </a:extLst>
          </p:cNvPr>
          <p:cNvSpPr/>
          <p:nvPr/>
        </p:nvSpPr>
        <p:spPr>
          <a:xfrm>
            <a:off x="9540061" y="18078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A06CA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i="0" dirty="0">
                <a:effectLst/>
                <a:latin typeface="Roboto" panose="02000000000000000000" pitchFamily="2" charset="0"/>
              </a:rPr>
              <a:t>KSA National Anthem</a:t>
            </a:r>
            <a:endParaRPr lang="en-GB" sz="1100" b="1" dirty="0"/>
          </a:p>
        </p:txBody>
      </p:sp>
      <p:sp>
        <p:nvSpPr>
          <p:cNvPr id="21" name="Rectangle: Rounded Corners 20">
            <a:hlinkClick r:id="rId15" action="ppaction://hlinksldjump"/>
            <a:extLst>
              <a:ext uri="{FF2B5EF4-FFF2-40B4-BE49-F238E27FC236}">
                <a16:creationId xmlns:a16="http://schemas.microsoft.com/office/drawing/2014/main" id="{298098B5-CC80-40F8-9C65-3895ABABFC5B}"/>
              </a:ext>
            </a:extLst>
          </p:cNvPr>
          <p:cNvSpPr/>
          <p:nvPr/>
        </p:nvSpPr>
        <p:spPr>
          <a:xfrm>
            <a:off x="9540061" y="683030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C1F2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bg1"/>
                </a:solidFill>
              </a:rPr>
              <a:t>Warm up</a:t>
            </a:r>
          </a:p>
        </p:txBody>
      </p:sp>
      <p:sp>
        <p:nvSpPr>
          <p:cNvPr id="22" name="Rectangle: Rounded Corners 21">
            <a:hlinkClick r:id="rId16" action="ppaction://hlinksldjump"/>
            <a:extLst>
              <a:ext uri="{FF2B5EF4-FFF2-40B4-BE49-F238E27FC236}">
                <a16:creationId xmlns:a16="http://schemas.microsoft.com/office/drawing/2014/main" id="{BA4D16DD-D3FC-4DD5-BEAE-EFB52AEA35B6}"/>
              </a:ext>
            </a:extLst>
          </p:cNvPr>
          <p:cNvSpPr/>
          <p:nvPr/>
        </p:nvSpPr>
        <p:spPr>
          <a:xfrm>
            <a:off x="9540060" y="1147333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6881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Roboto" panose="02000000000000000000" pitchFamily="2" charset="0"/>
              </a:rPr>
              <a:t>Main lesson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3" name="Rectangle: Rounded Corners 22">
            <a:hlinkClick r:id="rId17" action="ppaction://hlinksldjump"/>
            <a:extLst>
              <a:ext uri="{FF2B5EF4-FFF2-40B4-BE49-F238E27FC236}">
                <a16:creationId xmlns:a16="http://schemas.microsoft.com/office/drawing/2014/main" id="{DC8FFD2F-6410-4A10-9D8A-9235209AE7A2}"/>
              </a:ext>
            </a:extLst>
          </p:cNvPr>
          <p:cNvSpPr/>
          <p:nvPr/>
        </p:nvSpPr>
        <p:spPr>
          <a:xfrm>
            <a:off x="9540060" y="1609626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16BDC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Fun Time</a:t>
            </a:r>
            <a:endParaRPr lang="en-GB" sz="1600" b="1" dirty="0"/>
          </a:p>
        </p:txBody>
      </p:sp>
      <p:pic>
        <p:nvPicPr>
          <p:cNvPr id="24" name="Picture 23" descr="A picture containing icon&#10;&#10;Description automatically generated">
            <a:extLst>
              <a:ext uri="{FF2B5EF4-FFF2-40B4-BE49-F238E27FC236}">
                <a16:creationId xmlns:a16="http://schemas.microsoft.com/office/drawing/2014/main" id="{D98DB8D4-E81E-4862-B24F-210D1B49E18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502800"/>
            <a:ext cx="756756" cy="469743"/>
          </a:xfrm>
          <a:prstGeom prst="rect">
            <a:avLst/>
          </a:prstGeom>
        </p:spPr>
      </p:pic>
      <p:pic>
        <p:nvPicPr>
          <p:cNvPr id="25" name="Picture 24" descr="A picture containing shape&#10;&#10;Description automatically generated">
            <a:extLst>
              <a:ext uri="{FF2B5EF4-FFF2-40B4-BE49-F238E27FC236}">
                <a16:creationId xmlns:a16="http://schemas.microsoft.com/office/drawing/2014/main" id="{07A55754-8FD6-4198-84D3-51AE06862EE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028545"/>
            <a:ext cx="756756" cy="469743"/>
          </a:xfrm>
          <a:prstGeom prst="rect">
            <a:avLst/>
          </a:prstGeom>
        </p:spPr>
      </p:pic>
      <p:sp>
        <p:nvSpPr>
          <p:cNvPr id="26" name="Rectangle: Rounded Corners 25">
            <a:hlinkClick r:id="rId20" action="ppaction://hlinksldjump"/>
            <a:extLst>
              <a:ext uri="{FF2B5EF4-FFF2-40B4-BE49-F238E27FC236}">
                <a16:creationId xmlns:a16="http://schemas.microsoft.com/office/drawing/2014/main" id="{084E50CF-F830-4809-B5D9-4B1A27435F6C}"/>
              </a:ext>
            </a:extLst>
          </p:cNvPr>
          <p:cNvSpPr/>
          <p:nvPr/>
        </p:nvSpPr>
        <p:spPr>
          <a:xfrm>
            <a:off x="9540059" y="209175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A279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work book</a:t>
            </a:r>
          </a:p>
        </p:txBody>
      </p:sp>
      <p:sp>
        <p:nvSpPr>
          <p:cNvPr id="27" name="Rectangle: Rounded Corners 26">
            <a:hlinkClick r:id="rId21" action="ppaction://hlinksldjump"/>
            <a:extLst>
              <a:ext uri="{FF2B5EF4-FFF2-40B4-BE49-F238E27FC236}">
                <a16:creationId xmlns:a16="http://schemas.microsoft.com/office/drawing/2014/main" id="{5F747CE5-4427-401D-826B-30E236D02C30}"/>
              </a:ext>
            </a:extLst>
          </p:cNvPr>
          <p:cNvSpPr/>
          <p:nvPr/>
        </p:nvSpPr>
        <p:spPr>
          <a:xfrm>
            <a:off x="9540059" y="2560138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DD00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Moral Goal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B22322-9FAC-4696-8257-09D47F054ACA}"/>
              </a:ext>
            </a:extLst>
          </p:cNvPr>
          <p:cNvSpPr/>
          <p:nvPr/>
        </p:nvSpPr>
        <p:spPr>
          <a:xfrm>
            <a:off x="7378643" y="387383"/>
            <a:ext cx="188615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</a:rPr>
              <a:t>Classroom Rules</a:t>
            </a:r>
          </a:p>
        </p:txBody>
      </p:sp>
      <p:pic>
        <p:nvPicPr>
          <p:cNvPr id="30" name="Google Shape;1675;p108">
            <a:extLst>
              <a:ext uri="{FF2B5EF4-FFF2-40B4-BE49-F238E27FC236}">
                <a16:creationId xmlns:a16="http://schemas.microsoft.com/office/drawing/2014/main" id="{9615B94B-764F-40F0-B500-5A4223832467}"/>
              </a:ext>
            </a:extLst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8003960" y="3258493"/>
            <a:ext cx="1151674" cy="595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916;p62">
            <a:extLst>
              <a:ext uri="{FF2B5EF4-FFF2-40B4-BE49-F238E27FC236}">
                <a16:creationId xmlns:a16="http://schemas.microsoft.com/office/drawing/2014/main" id="{96F64202-A91F-4217-924F-14B3F31935B1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6172553" y="5238461"/>
            <a:ext cx="6059563" cy="1373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" name="Google Shape;216;p27">
            <a:extLst>
              <a:ext uri="{FF2B5EF4-FFF2-40B4-BE49-F238E27FC236}">
                <a16:creationId xmlns:a16="http://schemas.microsoft.com/office/drawing/2014/main" id="{3F537A1E-EC94-405F-BBEA-1F5792B242B1}"/>
              </a:ext>
            </a:extLst>
          </p:cNvPr>
          <p:cNvPicPr preferRelativeResize="0"/>
          <p:nvPr/>
        </p:nvPicPr>
        <p:blipFill rotWithShape="1">
          <a:blip r:embed="rId24">
            <a:alphaModFix/>
          </a:blip>
          <a:srcRect l="3155" t="21084" b="23278"/>
          <a:stretch/>
        </p:blipFill>
        <p:spPr>
          <a:xfrm>
            <a:off x="7265412" y="3705265"/>
            <a:ext cx="2735690" cy="1706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28;p28">
            <a:extLst>
              <a:ext uri="{FF2B5EF4-FFF2-40B4-BE49-F238E27FC236}">
                <a16:creationId xmlns:a16="http://schemas.microsoft.com/office/drawing/2014/main" id="{67D5E54D-713D-4CF1-A795-85E4D923425B}"/>
              </a:ext>
            </a:extLst>
          </p:cNvPr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9888652" y="3169010"/>
            <a:ext cx="2147276" cy="215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40;p29">
            <a:extLst>
              <a:ext uri="{FF2B5EF4-FFF2-40B4-BE49-F238E27FC236}">
                <a16:creationId xmlns:a16="http://schemas.microsoft.com/office/drawing/2014/main" id="{C6E0DF70-48D2-455F-9B49-8CFA5704FA1F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240;p29">
            <a:extLst>
              <a:ext uri="{FF2B5EF4-FFF2-40B4-BE49-F238E27FC236}">
                <a16:creationId xmlns:a16="http://schemas.microsoft.com/office/drawing/2014/main" id="{3F4A39D0-C26E-4E04-A6B3-62C6794316EF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Picture 8" descr="School book clipart 3 » Clipart Station">
            <a:extLst>
              <a:ext uri="{FF2B5EF4-FFF2-40B4-BE49-F238E27FC236}">
                <a16:creationId xmlns:a16="http://schemas.microsoft.com/office/drawing/2014/main" id="{C19E4349-461D-44E0-B238-44EC671DC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705" y="4694432"/>
            <a:ext cx="546758" cy="55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0" descr="من ارشيف دكتور سلطان احمد الخلف - Dar Al Khalaf">
            <a:extLst>
              <a:ext uri="{FF2B5EF4-FFF2-40B4-BE49-F238E27FC236}">
                <a16:creationId xmlns:a16="http://schemas.microsoft.com/office/drawing/2014/main" id="{4D76ABD1-51F7-4080-99AE-37F7936E2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759" y="3514084"/>
            <a:ext cx="619270" cy="38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4" descr="Book Logo clipart - Book, Text, Font, transparent clip art">
            <a:extLst>
              <a:ext uri="{FF2B5EF4-FFF2-40B4-BE49-F238E27FC236}">
                <a16:creationId xmlns:a16="http://schemas.microsoft.com/office/drawing/2014/main" id="{FD4C9AF7-D7B9-485B-B94F-D3BB8FB45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431" y="3995268"/>
            <a:ext cx="370970" cy="54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Free Math Books Cliparts, Download Free Clip Art, Free Clip Art on Clipart  Library">
            <a:extLst>
              <a:ext uri="{FF2B5EF4-FFF2-40B4-BE49-F238E27FC236}">
                <a16:creationId xmlns:a16="http://schemas.microsoft.com/office/drawing/2014/main" id="{B31878D1-B014-4BBD-AAE7-FA4930016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0197">
            <a:off x="11355006" y="4265051"/>
            <a:ext cx="546450" cy="38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1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425C5F3-A1B8-4041-8DC0-223EB0D8E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089" y="3319537"/>
            <a:ext cx="619270" cy="57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2" name="Picture 201" descr="A picture containing text, clipart&#10;&#10;Description automatically generated">
            <a:hlinkClick r:id="rId32" action="ppaction://hlinksldjump"/>
            <a:extLst>
              <a:ext uri="{FF2B5EF4-FFF2-40B4-BE49-F238E27FC236}">
                <a16:creationId xmlns:a16="http://schemas.microsoft.com/office/drawing/2014/main" id="{5DB742D5-4DB4-42D1-AF7E-D91C33EDC8E4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3" t="-1785" r="18929"/>
          <a:stretch/>
        </p:blipFill>
        <p:spPr>
          <a:xfrm>
            <a:off x="8625242" y="3949786"/>
            <a:ext cx="515505" cy="611836"/>
          </a:xfrm>
          <a:prstGeom prst="rect">
            <a:avLst/>
          </a:prstGeom>
        </p:spPr>
      </p:pic>
      <p:pic>
        <p:nvPicPr>
          <p:cNvPr id="203" name="Picture 202" descr="A picture containing text, clipart&#10;&#10;Description automatically generated">
            <a:hlinkClick r:id="rId34" action="ppaction://hlinksldjump"/>
            <a:extLst>
              <a:ext uri="{FF2B5EF4-FFF2-40B4-BE49-F238E27FC236}">
                <a16:creationId xmlns:a16="http://schemas.microsoft.com/office/drawing/2014/main" id="{D7430669-5FC0-428E-BD1E-879CFC9E97A9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1" t="-1832" r="13608" b="1"/>
          <a:stretch/>
        </p:blipFill>
        <p:spPr>
          <a:xfrm>
            <a:off x="7356140" y="4609038"/>
            <a:ext cx="559419" cy="595381"/>
          </a:xfrm>
          <a:prstGeom prst="rect">
            <a:avLst/>
          </a:prstGeom>
        </p:spPr>
      </p:pic>
      <p:pic>
        <p:nvPicPr>
          <p:cNvPr id="204" name="Picture 203" descr="A picture containing clipart&#10;&#10;Description automatically generated">
            <a:hlinkClick r:id="rId36" action="ppaction://hlinksldjump"/>
            <a:extLst>
              <a:ext uri="{FF2B5EF4-FFF2-40B4-BE49-F238E27FC236}">
                <a16:creationId xmlns:a16="http://schemas.microsoft.com/office/drawing/2014/main" id="{0A92FBF9-AE40-4159-9351-975F3AC3E573}"/>
              </a:ext>
            </a:extLst>
          </p:cNvPr>
          <p:cNvPicPr>
            <a:picLocks noChangeAspect="1"/>
          </p:cNvPicPr>
          <p:nvPr/>
        </p:nvPicPr>
        <p:blipFill rotWithShape="1">
          <a:blip r:embed="rId3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2" r="19095" b="4416"/>
          <a:stretch/>
        </p:blipFill>
        <p:spPr>
          <a:xfrm>
            <a:off x="8003960" y="3960953"/>
            <a:ext cx="501459" cy="531805"/>
          </a:xfrm>
          <a:prstGeom prst="rect">
            <a:avLst/>
          </a:prstGeom>
        </p:spPr>
      </p:pic>
      <p:pic>
        <p:nvPicPr>
          <p:cNvPr id="205" name="Picture 204" descr="A picture containing clipart&#10;&#10;Description automatically generated">
            <a:hlinkClick r:id="rId38" action="ppaction://hlinksldjump"/>
            <a:extLst>
              <a:ext uri="{FF2B5EF4-FFF2-40B4-BE49-F238E27FC236}">
                <a16:creationId xmlns:a16="http://schemas.microsoft.com/office/drawing/2014/main" id="{8EBD3B71-15E1-45EC-87BA-5E158ECF35AE}"/>
              </a:ext>
            </a:extLst>
          </p:cNvPr>
          <p:cNvPicPr>
            <a:picLocks noChangeAspect="1"/>
          </p:cNvPicPr>
          <p:nvPr/>
        </p:nvPicPr>
        <p:blipFill rotWithShape="1">
          <a:blip r:embed="rId39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 t="1617" r="15115" b="-1"/>
          <a:stretch/>
        </p:blipFill>
        <p:spPr>
          <a:xfrm>
            <a:off x="9239495" y="3946412"/>
            <a:ext cx="528347" cy="602386"/>
          </a:xfrm>
          <a:prstGeom prst="rect">
            <a:avLst/>
          </a:prstGeom>
        </p:spPr>
      </p:pic>
      <p:pic>
        <p:nvPicPr>
          <p:cNvPr id="206" name="Picture 205" descr="Icon&#10;&#10;Description automatically generated">
            <a:hlinkClick r:id="rId40" action="ppaction://hlinksldjump"/>
            <a:extLst>
              <a:ext uri="{FF2B5EF4-FFF2-40B4-BE49-F238E27FC236}">
                <a16:creationId xmlns:a16="http://schemas.microsoft.com/office/drawing/2014/main" id="{2534FB6A-F441-457A-9412-9C23425F33C9}"/>
              </a:ext>
            </a:extLst>
          </p:cNvPr>
          <p:cNvPicPr>
            <a:picLocks noChangeAspect="1"/>
          </p:cNvPicPr>
          <p:nvPr/>
        </p:nvPicPr>
        <p:blipFill rotWithShape="1">
          <a:blip r:embed="rId4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" t="13613" r="12467"/>
          <a:stretch/>
        </p:blipFill>
        <p:spPr>
          <a:xfrm>
            <a:off x="7968087" y="4689294"/>
            <a:ext cx="611710" cy="515125"/>
          </a:xfrm>
          <a:prstGeom prst="rect">
            <a:avLst/>
          </a:prstGeom>
        </p:spPr>
      </p:pic>
      <p:pic>
        <p:nvPicPr>
          <p:cNvPr id="207" name="Picture 206" descr="A picture containing clipart&#10;&#10;Description automatically generated">
            <a:hlinkClick r:id="rId42" action="ppaction://hlinksldjump"/>
            <a:extLst>
              <a:ext uri="{FF2B5EF4-FFF2-40B4-BE49-F238E27FC236}">
                <a16:creationId xmlns:a16="http://schemas.microsoft.com/office/drawing/2014/main" id="{D249F22A-ABF9-4A1C-A127-48031A9A957F}"/>
              </a:ext>
            </a:extLst>
          </p:cNvPr>
          <p:cNvPicPr>
            <a:picLocks noChangeAspect="1"/>
          </p:cNvPicPr>
          <p:nvPr/>
        </p:nvPicPr>
        <p:blipFill rotWithShape="1">
          <a:blip r:embed="rId4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r="18633"/>
          <a:stretch/>
        </p:blipFill>
        <p:spPr>
          <a:xfrm>
            <a:off x="8605444" y="4596565"/>
            <a:ext cx="515505" cy="6312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DF7AED-A453-4074-AC83-7325C41A463F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184368" y="-106365"/>
            <a:ext cx="7007474" cy="6717926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53" name="صورة 52">
            <a:extLst>
              <a:ext uri="{FF2B5EF4-FFF2-40B4-BE49-F238E27FC236}">
                <a16:creationId xmlns:a16="http://schemas.microsoft.com/office/drawing/2014/main" id="{4926D761-56C1-42D2-A8AB-1F0F0BAF77CB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880062" y="333555"/>
            <a:ext cx="5636530" cy="37969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ysClr val="window" lastClr="FFFFFF">
                <a:lumMod val="85000"/>
              </a:sys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4" name="صورة 53">
            <a:extLst>
              <a:ext uri="{FF2B5EF4-FFF2-40B4-BE49-F238E27FC236}">
                <a16:creationId xmlns:a16="http://schemas.microsoft.com/office/drawing/2014/main" id="{13594131-AFF9-4155-9E3D-8B2AA26D2540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1618121" y="4357685"/>
            <a:ext cx="3701591" cy="14955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ysClr val="window" lastClr="FFFFFF">
                <a:lumMod val="85000"/>
              </a:sys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99942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inimal empty room mockup with white patterned wall ">
            <a:extLst>
              <a:ext uri="{FF2B5EF4-FFF2-40B4-BE49-F238E27FC236}">
                <a16:creationId xmlns:a16="http://schemas.microsoft.com/office/drawing/2014/main" id="{1E0C1775-178C-44AE-9C43-7E74D20C9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Vase Floral design Drawing , vase transparent background PNG clipart |  HiClipart">
            <a:extLst>
              <a:ext uri="{FF2B5EF4-FFF2-40B4-BE49-F238E27FC236}">
                <a16:creationId xmlns:a16="http://schemas.microsoft.com/office/drawing/2014/main" id="{ABC8236B-84A4-4D28-9A9E-AED276C40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2714" l="7429" r="90000">
                        <a14:foregroundMark x1="41000" y1="92857" x2="53714" y2="92857"/>
                        <a14:foregroundMark x1="7429" y1="38571" x2="14143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515" y="3087798"/>
            <a:ext cx="796986" cy="79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E552D10-3848-4D59-9CF1-DC9FDD978599}"/>
              </a:ext>
            </a:extLst>
          </p:cNvPr>
          <p:cNvGrpSpPr/>
          <p:nvPr/>
        </p:nvGrpSpPr>
        <p:grpSpPr>
          <a:xfrm>
            <a:off x="7378643" y="868497"/>
            <a:ext cx="2015183" cy="2016965"/>
            <a:chOff x="5943600" y="303740"/>
            <a:chExt cx="2228850" cy="211333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393379A-F2CF-4253-BA4D-2E98536EC67E}"/>
                </a:ext>
              </a:extLst>
            </p:cNvPr>
            <p:cNvSpPr/>
            <p:nvPr/>
          </p:nvSpPr>
          <p:spPr>
            <a:xfrm>
              <a:off x="5943600" y="303740"/>
              <a:ext cx="2228850" cy="2113336"/>
            </a:xfrm>
            <a:custGeom>
              <a:avLst/>
              <a:gdLst>
                <a:gd name="connsiteX0" fmla="*/ 0 w 2228850"/>
                <a:gd name="connsiteY0" fmla="*/ 0 h 2113336"/>
                <a:gd name="connsiteX1" fmla="*/ 557213 w 2228850"/>
                <a:gd name="connsiteY1" fmla="*/ 0 h 2113336"/>
                <a:gd name="connsiteX2" fmla="*/ 1047559 w 2228850"/>
                <a:gd name="connsiteY2" fmla="*/ 0 h 2113336"/>
                <a:gd name="connsiteX3" fmla="*/ 1560195 w 2228850"/>
                <a:gd name="connsiteY3" fmla="*/ 0 h 2113336"/>
                <a:gd name="connsiteX4" fmla="*/ 2228850 w 2228850"/>
                <a:gd name="connsiteY4" fmla="*/ 0 h 2113336"/>
                <a:gd name="connsiteX5" fmla="*/ 2228850 w 2228850"/>
                <a:gd name="connsiteY5" fmla="*/ 507201 h 2113336"/>
                <a:gd name="connsiteX6" fmla="*/ 2228850 w 2228850"/>
                <a:gd name="connsiteY6" fmla="*/ 1014401 h 2113336"/>
                <a:gd name="connsiteX7" fmla="*/ 2228850 w 2228850"/>
                <a:gd name="connsiteY7" fmla="*/ 1585002 h 2113336"/>
                <a:gd name="connsiteX8" fmla="*/ 2228850 w 2228850"/>
                <a:gd name="connsiteY8" fmla="*/ 2113336 h 2113336"/>
                <a:gd name="connsiteX9" fmla="*/ 1716215 w 2228850"/>
                <a:gd name="connsiteY9" fmla="*/ 2113336 h 2113336"/>
                <a:gd name="connsiteX10" fmla="*/ 1114425 w 2228850"/>
                <a:gd name="connsiteY10" fmla="*/ 2113336 h 2113336"/>
                <a:gd name="connsiteX11" fmla="*/ 557213 w 2228850"/>
                <a:gd name="connsiteY11" fmla="*/ 2113336 h 2113336"/>
                <a:gd name="connsiteX12" fmla="*/ 0 w 2228850"/>
                <a:gd name="connsiteY12" fmla="*/ 2113336 h 2113336"/>
                <a:gd name="connsiteX13" fmla="*/ 0 w 2228850"/>
                <a:gd name="connsiteY13" fmla="*/ 1606135 h 2113336"/>
                <a:gd name="connsiteX14" fmla="*/ 0 w 2228850"/>
                <a:gd name="connsiteY14" fmla="*/ 1098935 h 2113336"/>
                <a:gd name="connsiteX15" fmla="*/ 0 w 2228850"/>
                <a:gd name="connsiteY15" fmla="*/ 612867 h 2113336"/>
                <a:gd name="connsiteX16" fmla="*/ 0 w 2228850"/>
                <a:gd name="connsiteY16" fmla="*/ 0 h 2113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28850" h="2113336" fill="none" extrusionOk="0">
                  <a:moveTo>
                    <a:pt x="0" y="0"/>
                  </a:moveTo>
                  <a:cubicBezTo>
                    <a:pt x="249053" y="-1597"/>
                    <a:pt x="323617" y="-13400"/>
                    <a:pt x="557213" y="0"/>
                  </a:cubicBezTo>
                  <a:cubicBezTo>
                    <a:pt x="790809" y="13400"/>
                    <a:pt x="928164" y="-15605"/>
                    <a:pt x="1047559" y="0"/>
                  </a:cubicBezTo>
                  <a:cubicBezTo>
                    <a:pt x="1166954" y="15605"/>
                    <a:pt x="1379844" y="15166"/>
                    <a:pt x="1560195" y="0"/>
                  </a:cubicBezTo>
                  <a:cubicBezTo>
                    <a:pt x="1740546" y="-15166"/>
                    <a:pt x="2075609" y="645"/>
                    <a:pt x="2228850" y="0"/>
                  </a:cubicBezTo>
                  <a:cubicBezTo>
                    <a:pt x="2222382" y="249972"/>
                    <a:pt x="2215086" y="378351"/>
                    <a:pt x="2228850" y="507201"/>
                  </a:cubicBezTo>
                  <a:cubicBezTo>
                    <a:pt x="2242614" y="636051"/>
                    <a:pt x="2237255" y="910680"/>
                    <a:pt x="2228850" y="1014401"/>
                  </a:cubicBezTo>
                  <a:cubicBezTo>
                    <a:pt x="2220445" y="1118122"/>
                    <a:pt x="2211280" y="1350956"/>
                    <a:pt x="2228850" y="1585002"/>
                  </a:cubicBezTo>
                  <a:cubicBezTo>
                    <a:pt x="2246420" y="1819048"/>
                    <a:pt x="2211325" y="1923339"/>
                    <a:pt x="2228850" y="2113336"/>
                  </a:cubicBezTo>
                  <a:cubicBezTo>
                    <a:pt x="2013072" y="2091387"/>
                    <a:pt x="1871314" y="2103178"/>
                    <a:pt x="1716215" y="2113336"/>
                  </a:cubicBezTo>
                  <a:cubicBezTo>
                    <a:pt x="1561117" y="2123494"/>
                    <a:pt x="1335860" y="2090352"/>
                    <a:pt x="1114425" y="2113336"/>
                  </a:cubicBezTo>
                  <a:cubicBezTo>
                    <a:pt x="892990" y="2136321"/>
                    <a:pt x="782253" y="2111479"/>
                    <a:pt x="557213" y="2113336"/>
                  </a:cubicBezTo>
                  <a:cubicBezTo>
                    <a:pt x="332173" y="2115193"/>
                    <a:pt x="206093" y="2089041"/>
                    <a:pt x="0" y="2113336"/>
                  </a:cubicBezTo>
                  <a:cubicBezTo>
                    <a:pt x="22472" y="1895808"/>
                    <a:pt x="15843" y="1714456"/>
                    <a:pt x="0" y="1606135"/>
                  </a:cubicBezTo>
                  <a:cubicBezTo>
                    <a:pt x="-15843" y="1497814"/>
                    <a:pt x="1952" y="1242271"/>
                    <a:pt x="0" y="1098935"/>
                  </a:cubicBezTo>
                  <a:cubicBezTo>
                    <a:pt x="-1952" y="955599"/>
                    <a:pt x="-16790" y="728295"/>
                    <a:pt x="0" y="612867"/>
                  </a:cubicBezTo>
                  <a:cubicBezTo>
                    <a:pt x="16790" y="497439"/>
                    <a:pt x="4897" y="300779"/>
                    <a:pt x="0" y="0"/>
                  </a:cubicBezTo>
                  <a:close/>
                </a:path>
                <a:path w="2228850" h="2113336" stroke="0" extrusionOk="0">
                  <a:moveTo>
                    <a:pt x="0" y="0"/>
                  </a:moveTo>
                  <a:cubicBezTo>
                    <a:pt x="276466" y="-3224"/>
                    <a:pt x="339286" y="28739"/>
                    <a:pt x="579501" y="0"/>
                  </a:cubicBezTo>
                  <a:cubicBezTo>
                    <a:pt x="819716" y="-28739"/>
                    <a:pt x="998782" y="17778"/>
                    <a:pt x="1136714" y="0"/>
                  </a:cubicBezTo>
                  <a:cubicBezTo>
                    <a:pt x="1274646" y="-17778"/>
                    <a:pt x="1426708" y="10414"/>
                    <a:pt x="1716215" y="0"/>
                  </a:cubicBezTo>
                  <a:cubicBezTo>
                    <a:pt x="2005722" y="-10414"/>
                    <a:pt x="2116274" y="-17010"/>
                    <a:pt x="2228850" y="0"/>
                  </a:cubicBezTo>
                  <a:cubicBezTo>
                    <a:pt x="2239849" y="167264"/>
                    <a:pt x="2220465" y="363818"/>
                    <a:pt x="2228850" y="528334"/>
                  </a:cubicBezTo>
                  <a:cubicBezTo>
                    <a:pt x="2237235" y="692850"/>
                    <a:pt x="2245960" y="833320"/>
                    <a:pt x="2228850" y="1056668"/>
                  </a:cubicBezTo>
                  <a:cubicBezTo>
                    <a:pt x="2211740" y="1280016"/>
                    <a:pt x="2223577" y="1366047"/>
                    <a:pt x="2228850" y="1627269"/>
                  </a:cubicBezTo>
                  <a:cubicBezTo>
                    <a:pt x="2234123" y="1888491"/>
                    <a:pt x="2248904" y="1885916"/>
                    <a:pt x="2228850" y="2113336"/>
                  </a:cubicBezTo>
                  <a:cubicBezTo>
                    <a:pt x="1999818" y="2088677"/>
                    <a:pt x="1933995" y="2127004"/>
                    <a:pt x="1693926" y="2113336"/>
                  </a:cubicBezTo>
                  <a:cubicBezTo>
                    <a:pt x="1453857" y="2099668"/>
                    <a:pt x="1399853" y="2117409"/>
                    <a:pt x="1181291" y="2113336"/>
                  </a:cubicBezTo>
                  <a:cubicBezTo>
                    <a:pt x="962729" y="2109263"/>
                    <a:pt x="818211" y="2120060"/>
                    <a:pt x="624078" y="2113336"/>
                  </a:cubicBezTo>
                  <a:cubicBezTo>
                    <a:pt x="429945" y="2106612"/>
                    <a:pt x="245841" y="2109643"/>
                    <a:pt x="0" y="2113336"/>
                  </a:cubicBezTo>
                  <a:cubicBezTo>
                    <a:pt x="7185" y="1887909"/>
                    <a:pt x="4463" y="1702822"/>
                    <a:pt x="0" y="1585002"/>
                  </a:cubicBezTo>
                  <a:cubicBezTo>
                    <a:pt x="-4463" y="1467182"/>
                    <a:pt x="16387" y="1216431"/>
                    <a:pt x="0" y="1014401"/>
                  </a:cubicBezTo>
                  <a:cubicBezTo>
                    <a:pt x="-16387" y="812371"/>
                    <a:pt x="46750" y="48360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45069354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C70954D-D28B-4239-9729-453D2A821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6231" y="785582"/>
              <a:ext cx="1379621" cy="46426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2342E6F-8962-4038-A387-49AEA76E8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1" y="408823"/>
              <a:ext cx="1481010" cy="35317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CAE8E94-3578-4469-9135-49030D8913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31351" b="-11427"/>
            <a:stretch/>
          </p:blipFill>
          <p:spPr>
            <a:xfrm>
              <a:off x="6046231" y="1289262"/>
              <a:ext cx="1207721" cy="30963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10B6344-4EAB-47F3-AE23-A97B287D7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2" y="1611312"/>
              <a:ext cx="1882564" cy="36442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CBC5F2C-FF01-4A19-9B8C-FC5497FD3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1944" y="2003624"/>
              <a:ext cx="1992869" cy="342305"/>
            </a:xfrm>
            <a:prstGeom prst="rect">
              <a:avLst/>
            </a:prstGeom>
          </p:spPr>
        </p:pic>
      </p:grp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8612BF79-EE85-4399-AF93-77BD60DCD1C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046287"/>
            <a:ext cx="756755" cy="469743"/>
          </a:xfrm>
          <a:prstGeom prst="rect">
            <a:avLst/>
          </a:prstGeom>
        </p:spPr>
      </p:pic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49AA1B77-3FFA-4A15-ACD1-37168763AC6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4" y="68869"/>
            <a:ext cx="756755" cy="469743"/>
          </a:xfrm>
          <a:prstGeom prst="rect">
            <a:avLst/>
          </a:prstGeom>
        </p:spPr>
      </p:pic>
      <p:pic>
        <p:nvPicPr>
          <p:cNvPr id="36" name="Google Shape;916;p62">
            <a:extLst>
              <a:ext uri="{FF2B5EF4-FFF2-40B4-BE49-F238E27FC236}">
                <a16:creationId xmlns:a16="http://schemas.microsoft.com/office/drawing/2014/main" id="{96F64202-A91F-4217-924F-14B3F31935B1}"/>
              </a:ext>
            </a:extLst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172553" y="5238461"/>
            <a:ext cx="6059563" cy="1373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8" name="Picture 17" descr="A picture containing shape&#10;&#10;Description automatically generated">
            <a:extLst>
              <a:ext uri="{FF2B5EF4-FFF2-40B4-BE49-F238E27FC236}">
                <a16:creationId xmlns:a16="http://schemas.microsoft.com/office/drawing/2014/main" id="{D9DB2AA2-91BB-4390-8E23-D2C1B0700B4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540621"/>
            <a:ext cx="756755" cy="469743"/>
          </a:xfrm>
          <a:prstGeom prst="rect">
            <a:avLst/>
          </a:prstGeom>
        </p:spPr>
      </p:pic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278D6082-507F-4E99-B56B-DDB3B0BB26E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537416"/>
            <a:ext cx="756755" cy="4697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DF7AED-A453-4074-AC83-7325C41A463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83231" y="153919"/>
            <a:ext cx="7007474" cy="6550161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20" name="Rectangle: Rounded Corners 19">
            <a:hlinkClick r:id="rId20" action="ppaction://hlinksldjump"/>
            <a:extLst>
              <a:ext uri="{FF2B5EF4-FFF2-40B4-BE49-F238E27FC236}">
                <a16:creationId xmlns:a16="http://schemas.microsoft.com/office/drawing/2014/main" id="{626366CB-2C5E-4AB1-98E7-8E5A3ECE7272}"/>
              </a:ext>
            </a:extLst>
          </p:cNvPr>
          <p:cNvSpPr/>
          <p:nvPr/>
        </p:nvSpPr>
        <p:spPr>
          <a:xfrm>
            <a:off x="9540061" y="18078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A06CA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i="0" dirty="0">
                <a:effectLst/>
                <a:latin typeface="Roboto" panose="02000000000000000000" pitchFamily="2" charset="0"/>
              </a:rPr>
              <a:t>KSA National Anthem</a:t>
            </a:r>
            <a:endParaRPr lang="en-GB" sz="1100" b="1" dirty="0"/>
          </a:p>
        </p:txBody>
      </p:sp>
      <p:sp>
        <p:nvSpPr>
          <p:cNvPr id="21" name="Rectangle: Rounded Corners 20">
            <a:hlinkClick r:id="rId21" action="ppaction://hlinksldjump"/>
            <a:extLst>
              <a:ext uri="{FF2B5EF4-FFF2-40B4-BE49-F238E27FC236}">
                <a16:creationId xmlns:a16="http://schemas.microsoft.com/office/drawing/2014/main" id="{298098B5-CC80-40F8-9C65-3895ABABFC5B}"/>
              </a:ext>
            </a:extLst>
          </p:cNvPr>
          <p:cNvSpPr/>
          <p:nvPr/>
        </p:nvSpPr>
        <p:spPr>
          <a:xfrm>
            <a:off x="9540061" y="683030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C1F2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bg1"/>
                </a:solidFill>
              </a:rPr>
              <a:t>Warm up</a:t>
            </a:r>
          </a:p>
        </p:txBody>
      </p:sp>
      <p:sp>
        <p:nvSpPr>
          <p:cNvPr id="22" name="Rectangle: Rounded Corners 21">
            <a:hlinkClick r:id="rId22" action="ppaction://hlinksldjump"/>
            <a:extLst>
              <a:ext uri="{FF2B5EF4-FFF2-40B4-BE49-F238E27FC236}">
                <a16:creationId xmlns:a16="http://schemas.microsoft.com/office/drawing/2014/main" id="{BA4D16DD-D3FC-4DD5-BEAE-EFB52AEA35B6}"/>
              </a:ext>
            </a:extLst>
          </p:cNvPr>
          <p:cNvSpPr/>
          <p:nvPr/>
        </p:nvSpPr>
        <p:spPr>
          <a:xfrm>
            <a:off x="9540060" y="1147333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6881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Roboto" panose="02000000000000000000" pitchFamily="2" charset="0"/>
              </a:rPr>
              <a:t>Main lesson</a:t>
            </a:r>
            <a:endParaRPr lang="en-GB" sz="1800" b="1" dirty="0">
              <a:solidFill>
                <a:schemeClr val="bg1"/>
              </a:solidFill>
            </a:endParaRPr>
          </a:p>
        </p:txBody>
      </p:sp>
      <p:sp>
        <p:nvSpPr>
          <p:cNvPr id="23" name="Rectangle: Rounded Corners 22">
            <a:hlinkClick r:id="rId23" action="ppaction://hlinksldjump"/>
            <a:extLst>
              <a:ext uri="{FF2B5EF4-FFF2-40B4-BE49-F238E27FC236}">
                <a16:creationId xmlns:a16="http://schemas.microsoft.com/office/drawing/2014/main" id="{DC8FFD2F-6410-4A10-9D8A-9235209AE7A2}"/>
              </a:ext>
            </a:extLst>
          </p:cNvPr>
          <p:cNvSpPr/>
          <p:nvPr/>
        </p:nvSpPr>
        <p:spPr>
          <a:xfrm>
            <a:off x="9540060" y="1609626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16BDC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Roboto" panose="02000000000000000000" pitchFamily="2" charset="0"/>
              </a:rPr>
              <a:t>Fun Time</a:t>
            </a:r>
            <a:endParaRPr lang="en-GB" sz="1600" b="1" dirty="0">
              <a:solidFill>
                <a:schemeClr val="bg1"/>
              </a:solidFill>
            </a:endParaRPr>
          </a:p>
        </p:txBody>
      </p:sp>
      <p:pic>
        <p:nvPicPr>
          <p:cNvPr id="24" name="Picture 23" descr="A picture containing icon&#10;&#10;Description automatically generated">
            <a:extLst>
              <a:ext uri="{FF2B5EF4-FFF2-40B4-BE49-F238E27FC236}">
                <a16:creationId xmlns:a16="http://schemas.microsoft.com/office/drawing/2014/main" id="{D98DB8D4-E81E-4862-B24F-210D1B49E18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502800"/>
            <a:ext cx="756756" cy="469743"/>
          </a:xfrm>
          <a:prstGeom prst="rect">
            <a:avLst/>
          </a:prstGeom>
        </p:spPr>
      </p:pic>
      <p:pic>
        <p:nvPicPr>
          <p:cNvPr id="25" name="Picture 24" descr="A picture containing shape&#10;&#10;Description automatically generated">
            <a:extLst>
              <a:ext uri="{FF2B5EF4-FFF2-40B4-BE49-F238E27FC236}">
                <a16:creationId xmlns:a16="http://schemas.microsoft.com/office/drawing/2014/main" id="{07A55754-8FD6-4198-84D3-51AE06862EE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028545"/>
            <a:ext cx="756756" cy="469743"/>
          </a:xfrm>
          <a:prstGeom prst="rect">
            <a:avLst/>
          </a:prstGeom>
        </p:spPr>
      </p:pic>
      <p:sp>
        <p:nvSpPr>
          <p:cNvPr id="26" name="Rectangle: Rounded Corners 25">
            <a:hlinkClick r:id="rId26" action="ppaction://hlinksldjump"/>
            <a:extLst>
              <a:ext uri="{FF2B5EF4-FFF2-40B4-BE49-F238E27FC236}">
                <a16:creationId xmlns:a16="http://schemas.microsoft.com/office/drawing/2014/main" id="{084E50CF-F830-4809-B5D9-4B1A27435F6C}"/>
              </a:ext>
            </a:extLst>
          </p:cNvPr>
          <p:cNvSpPr/>
          <p:nvPr/>
        </p:nvSpPr>
        <p:spPr>
          <a:xfrm>
            <a:off x="9540059" y="209175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A279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work book</a:t>
            </a:r>
          </a:p>
        </p:txBody>
      </p:sp>
      <p:sp>
        <p:nvSpPr>
          <p:cNvPr id="27" name="Rectangle: Rounded Corners 26">
            <a:hlinkClick r:id="rId27" action="ppaction://hlinksldjump"/>
            <a:extLst>
              <a:ext uri="{FF2B5EF4-FFF2-40B4-BE49-F238E27FC236}">
                <a16:creationId xmlns:a16="http://schemas.microsoft.com/office/drawing/2014/main" id="{5F747CE5-4427-401D-826B-30E236D02C30}"/>
              </a:ext>
            </a:extLst>
          </p:cNvPr>
          <p:cNvSpPr/>
          <p:nvPr/>
        </p:nvSpPr>
        <p:spPr>
          <a:xfrm>
            <a:off x="9540059" y="2560138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DD00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tx1"/>
                </a:solidFill>
              </a:rPr>
              <a:t>Moral Goal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B22322-9FAC-4696-8257-09D47F054ACA}"/>
              </a:ext>
            </a:extLst>
          </p:cNvPr>
          <p:cNvSpPr/>
          <p:nvPr/>
        </p:nvSpPr>
        <p:spPr>
          <a:xfrm>
            <a:off x="7378643" y="387383"/>
            <a:ext cx="188615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</a:rPr>
              <a:t>Classroom Rules</a:t>
            </a:r>
          </a:p>
        </p:txBody>
      </p:sp>
      <p:pic>
        <p:nvPicPr>
          <p:cNvPr id="30" name="Google Shape;1675;p108">
            <a:extLst>
              <a:ext uri="{FF2B5EF4-FFF2-40B4-BE49-F238E27FC236}">
                <a16:creationId xmlns:a16="http://schemas.microsoft.com/office/drawing/2014/main" id="{9615B94B-764F-40F0-B500-5A4223832467}"/>
              </a:ext>
            </a:extLst>
          </p:cNvPr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8003960" y="3258493"/>
            <a:ext cx="1151674" cy="595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16;p27">
            <a:extLst>
              <a:ext uri="{FF2B5EF4-FFF2-40B4-BE49-F238E27FC236}">
                <a16:creationId xmlns:a16="http://schemas.microsoft.com/office/drawing/2014/main" id="{3F537A1E-EC94-405F-BBEA-1F5792B242B1}"/>
              </a:ext>
            </a:extLst>
          </p:cNvPr>
          <p:cNvPicPr preferRelativeResize="0"/>
          <p:nvPr/>
        </p:nvPicPr>
        <p:blipFill rotWithShape="1">
          <a:blip r:embed="rId29">
            <a:alphaModFix/>
          </a:blip>
          <a:srcRect l="3155" t="21084" b="23278"/>
          <a:stretch/>
        </p:blipFill>
        <p:spPr>
          <a:xfrm>
            <a:off x="7265412" y="3705265"/>
            <a:ext cx="2735690" cy="1706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28;p28">
            <a:extLst>
              <a:ext uri="{FF2B5EF4-FFF2-40B4-BE49-F238E27FC236}">
                <a16:creationId xmlns:a16="http://schemas.microsoft.com/office/drawing/2014/main" id="{67D5E54D-713D-4CF1-A795-85E4D923425B}"/>
              </a:ext>
            </a:extLst>
          </p:cNvPr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9888652" y="3169010"/>
            <a:ext cx="2147276" cy="215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40;p29">
            <a:extLst>
              <a:ext uri="{FF2B5EF4-FFF2-40B4-BE49-F238E27FC236}">
                <a16:creationId xmlns:a16="http://schemas.microsoft.com/office/drawing/2014/main" id="{C6E0DF70-48D2-455F-9B49-8CFA5704FA1F}"/>
              </a:ext>
            </a:extLst>
          </p:cNvPr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240;p29">
            <a:extLst>
              <a:ext uri="{FF2B5EF4-FFF2-40B4-BE49-F238E27FC236}">
                <a16:creationId xmlns:a16="http://schemas.microsoft.com/office/drawing/2014/main" id="{3F4A39D0-C26E-4E04-A6B3-62C6794316EF}"/>
              </a:ext>
            </a:extLst>
          </p:cNvPr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Picture 8" descr="School book clipart 3 » Clipart Station">
            <a:extLst>
              <a:ext uri="{FF2B5EF4-FFF2-40B4-BE49-F238E27FC236}">
                <a16:creationId xmlns:a16="http://schemas.microsoft.com/office/drawing/2014/main" id="{C19E4349-461D-44E0-B238-44EC671DC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705" y="4694432"/>
            <a:ext cx="546758" cy="55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0" descr="من ارشيف دكتور سلطان احمد الخلف - Dar Al Khalaf">
            <a:extLst>
              <a:ext uri="{FF2B5EF4-FFF2-40B4-BE49-F238E27FC236}">
                <a16:creationId xmlns:a16="http://schemas.microsoft.com/office/drawing/2014/main" id="{4D76ABD1-51F7-4080-99AE-37F7936E2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759" y="3514084"/>
            <a:ext cx="619270" cy="38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4" descr="Book Logo clipart - Book, Text, Font, transparent clip art">
            <a:extLst>
              <a:ext uri="{FF2B5EF4-FFF2-40B4-BE49-F238E27FC236}">
                <a16:creationId xmlns:a16="http://schemas.microsoft.com/office/drawing/2014/main" id="{FD4C9AF7-D7B9-485B-B94F-D3BB8FB45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431" y="3995268"/>
            <a:ext cx="370970" cy="54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Free Math Books Cliparts, Download Free Clip Art, Free Clip Art on Clipart  Library">
            <a:extLst>
              <a:ext uri="{FF2B5EF4-FFF2-40B4-BE49-F238E27FC236}">
                <a16:creationId xmlns:a16="http://schemas.microsoft.com/office/drawing/2014/main" id="{B31878D1-B014-4BBD-AAE7-FA4930016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0197">
            <a:off x="11355006" y="4265051"/>
            <a:ext cx="546450" cy="38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71A6E531-259E-4A8D-859B-A7B9FCAE8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089" y="3319537"/>
            <a:ext cx="619270" cy="57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A picture containing text, clipart&#10;&#10;Description automatically generated">
            <a:hlinkClick r:id="rId37" action="ppaction://hlinksldjump"/>
            <a:extLst>
              <a:ext uri="{FF2B5EF4-FFF2-40B4-BE49-F238E27FC236}">
                <a16:creationId xmlns:a16="http://schemas.microsoft.com/office/drawing/2014/main" id="{E377088A-C408-4E23-92E2-0BD283C7D29E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3" t="-1785" r="18929"/>
          <a:stretch/>
        </p:blipFill>
        <p:spPr>
          <a:xfrm>
            <a:off x="8625242" y="3949786"/>
            <a:ext cx="515505" cy="611836"/>
          </a:xfrm>
          <a:prstGeom prst="rect">
            <a:avLst/>
          </a:prstGeom>
        </p:spPr>
      </p:pic>
      <p:pic>
        <p:nvPicPr>
          <p:cNvPr id="45" name="Picture 44" descr="A picture containing text, clipart&#10;&#10;Description automatically generated">
            <a:hlinkClick r:id="rId39" action="ppaction://hlinksldjump"/>
            <a:extLst>
              <a:ext uri="{FF2B5EF4-FFF2-40B4-BE49-F238E27FC236}">
                <a16:creationId xmlns:a16="http://schemas.microsoft.com/office/drawing/2014/main" id="{32EF8D13-06E9-42E8-B940-443AB00ACA87}"/>
              </a:ext>
            </a:extLst>
          </p:cNvPr>
          <p:cNvPicPr>
            <a:picLocks noChangeAspect="1"/>
          </p:cNvPicPr>
          <p:nvPr/>
        </p:nvPicPr>
        <p:blipFill rotWithShape="1">
          <a:blip r:embed="rId4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1" t="-1832" r="13608" b="1"/>
          <a:stretch/>
        </p:blipFill>
        <p:spPr>
          <a:xfrm>
            <a:off x="7356140" y="4609038"/>
            <a:ext cx="559419" cy="595381"/>
          </a:xfrm>
          <a:prstGeom prst="rect">
            <a:avLst/>
          </a:prstGeom>
        </p:spPr>
      </p:pic>
      <p:pic>
        <p:nvPicPr>
          <p:cNvPr id="46" name="Picture 45" descr="A picture containing clipart&#10;&#10;Description automatically generated">
            <a:hlinkClick r:id="rId41" action="ppaction://hlinksldjump"/>
            <a:extLst>
              <a:ext uri="{FF2B5EF4-FFF2-40B4-BE49-F238E27FC236}">
                <a16:creationId xmlns:a16="http://schemas.microsoft.com/office/drawing/2014/main" id="{A64AF264-2906-4B8E-98D5-F3671121B31B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2" r="19095" b="4416"/>
          <a:stretch/>
        </p:blipFill>
        <p:spPr>
          <a:xfrm>
            <a:off x="8003960" y="3960953"/>
            <a:ext cx="501459" cy="531805"/>
          </a:xfrm>
          <a:prstGeom prst="rect">
            <a:avLst/>
          </a:prstGeom>
        </p:spPr>
      </p:pic>
      <p:pic>
        <p:nvPicPr>
          <p:cNvPr id="47" name="Picture 46" descr="A picture containing clipart&#10;&#10;Description automatically generated">
            <a:hlinkClick r:id="rId43" action="ppaction://hlinksldjump"/>
            <a:extLst>
              <a:ext uri="{FF2B5EF4-FFF2-40B4-BE49-F238E27FC236}">
                <a16:creationId xmlns:a16="http://schemas.microsoft.com/office/drawing/2014/main" id="{9E49BB79-AFD2-48CA-BE06-6C72FDE3BC74}"/>
              </a:ext>
            </a:extLst>
          </p:cNvPr>
          <p:cNvPicPr>
            <a:picLocks noChangeAspect="1"/>
          </p:cNvPicPr>
          <p:nvPr/>
        </p:nvPicPr>
        <p:blipFill rotWithShape="1">
          <a:blip r:embed="rId4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 t="1617" r="15115" b="-1"/>
          <a:stretch/>
        </p:blipFill>
        <p:spPr>
          <a:xfrm>
            <a:off x="9239495" y="3946412"/>
            <a:ext cx="528347" cy="602386"/>
          </a:xfrm>
          <a:prstGeom prst="rect">
            <a:avLst/>
          </a:prstGeom>
        </p:spPr>
      </p:pic>
      <p:pic>
        <p:nvPicPr>
          <p:cNvPr id="48" name="Picture 47" descr="Icon&#10;&#10;Description automatically generated">
            <a:hlinkClick r:id="rId45" action="ppaction://hlinksldjump"/>
            <a:extLst>
              <a:ext uri="{FF2B5EF4-FFF2-40B4-BE49-F238E27FC236}">
                <a16:creationId xmlns:a16="http://schemas.microsoft.com/office/drawing/2014/main" id="{BDF40C24-1843-4ED3-8635-80FE0FD99B4B}"/>
              </a:ext>
            </a:extLst>
          </p:cNvPr>
          <p:cNvPicPr>
            <a:picLocks noChangeAspect="1"/>
          </p:cNvPicPr>
          <p:nvPr/>
        </p:nvPicPr>
        <p:blipFill rotWithShape="1">
          <a:blip r:embed="rId46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" t="13613" r="12467"/>
          <a:stretch/>
        </p:blipFill>
        <p:spPr>
          <a:xfrm>
            <a:off x="7968087" y="4689294"/>
            <a:ext cx="611710" cy="515125"/>
          </a:xfrm>
          <a:prstGeom prst="rect">
            <a:avLst/>
          </a:prstGeom>
        </p:spPr>
      </p:pic>
      <p:pic>
        <p:nvPicPr>
          <p:cNvPr id="49" name="Picture 48" descr="A picture containing clipart&#10;&#10;Description automatically generated">
            <a:hlinkClick r:id="rId47" action="ppaction://hlinksldjump"/>
            <a:extLst>
              <a:ext uri="{FF2B5EF4-FFF2-40B4-BE49-F238E27FC236}">
                <a16:creationId xmlns:a16="http://schemas.microsoft.com/office/drawing/2014/main" id="{169F8785-5758-44D2-9F6C-98DB9E20E400}"/>
              </a:ext>
            </a:extLst>
          </p:cNvPr>
          <p:cNvPicPr>
            <a:picLocks noChangeAspect="1"/>
          </p:cNvPicPr>
          <p:nvPr/>
        </p:nvPicPr>
        <p:blipFill rotWithShape="1">
          <a:blip r:embed="rId4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r="18633"/>
          <a:stretch/>
        </p:blipFill>
        <p:spPr>
          <a:xfrm>
            <a:off x="8605444" y="4596565"/>
            <a:ext cx="515505" cy="631202"/>
          </a:xfrm>
          <a:prstGeom prst="rect">
            <a:avLst/>
          </a:prstGeom>
        </p:spPr>
      </p:pic>
      <p:sp>
        <p:nvSpPr>
          <p:cNvPr id="50" name="مربع نص 49">
            <a:extLst>
              <a:ext uri="{FF2B5EF4-FFF2-40B4-BE49-F238E27FC236}">
                <a16:creationId xmlns:a16="http://schemas.microsoft.com/office/drawing/2014/main" id="{95562B84-04E6-41B7-B95D-FAEF0E368594}"/>
              </a:ext>
            </a:extLst>
          </p:cNvPr>
          <p:cNvSpPr txBox="1"/>
          <p:nvPr/>
        </p:nvSpPr>
        <p:spPr>
          <a:xfrm>
            <a:off x="1149530" y="475604"/>
            <a:ext cx="5575940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</a:rPr>
              <a:t>Listen , point , and say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cs typeface="Times New Roman" panose="02020603050405020304" pitchFamily="18" charset="0"/>
              </a:rPr>
              <a:t>استمع ثم تابع الكلمة واقرأها</a:t>
            </a:r>
          </a:p>
        </p:txBody>
      </p:sp>
      <p:sp>
        <p:nvSpPr>
          <p:cNvPr id="51" name="شكل بيضاوي 50">
            <a:extLst>
              <a:ext uri="{FF2B5EF4-FFF2-40B4-BE49-F238E27FC236}">
                <a16:creationId xmlns:a16="http://schemas.microsoft.com/office/drawing/2014/main" id="{DD772BC7-B635-48DA-AB00-6C35F8700F27}"/>
              </a:ext>
            </a:extLst>
          </p:cNvPr>
          <p:cNvSpPr/>
          <p:nvPr/>
        </p:nvSpPr>
        <p:spPr>
          <a:xfrm>
            <a:off x="603618" y="538612"/>
            <a:ext cx="545910" cy="559558"/>
          </a:xfrm>
          <a:prstGeom prst="ellipse">
            <a:avLst/>
          </a:prstGeom>
          <a:solidFill>
            <a:srgbClr val="552579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1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ar-SA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52" name="صورة 51">
            <a:extLst>
              <a:ext uri="{FF2B5EF4-FFF2-40B4-BE49-F238E27FC236}">
                <a16:creationId xmlns:a16="http://schemas.microsoft.com/office/drawing/2014/main" id="{91558447-9F51-4F43-9080-E9AB0422AE06}"/>
              </a:ext>
            </a:extLst>
          </p:cNvPr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603618" y="1259849"/>
            <a:ext cx="5917586" cy="4890832"/>
          </a:xfrm>
          <a:prstGeom prst="rect">
            <a:avLst/>
          </a:prstGeom>
        </p:spPr>
      </p:pic>
      <p:pic>
        <p:nvPicPr>
          <p:cNvPr id="53" name="We Can 1 (2016) SB_CD 1_28">
            <a:hlinkClick r:id="" action="ppaction://media"/>
            <a:extLst>
              <a:ext uri="{FF2B5EF4-FFF2-40B4-BE49-F238E27FC236}">
                <a16:creationId xmlns:a16="http://schemas.microsoft.com/office/drawing/2014/main" id="{852D1D46-A90A-4362-AA61-69EEAD2E8C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0">
            <a:duotone>
              <a:prstClr val="black"/>
              <a:srgbClr val="55257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1">
                    <a14:imgEffect>
                      <a14:artisticWatercolorSpong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20706" y="5299337"/>
            <a:ext cx="978470" cy="654898"/>
          </a:xfrm>
          <a:prstGeom prst="rect">
            <a:avLst/>
          </a:prstGeom>
        </p:spPr>
      </p:pic>
      <p:pic>
        <p:nvPicPr>
          <p:cNvPr id="4" name="IMG_9966">
            <a:hlinkClick r:id="" action="ppaction://media"/>
            <a:extLst>
              <a:ext uri="{FF2B5EF4-FFF2-40B4-BE49-F238E27FC236}">
                <a16:creationId xmlns:a16="http://schemas.microsoft.com/office/drawing/2014/main" id="{6326D577-FC81-43A7-A787-C0F96468213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52"/>
          <a:stretch>
            <a:fillRect/>
          </a:stretch>
        </p:blipFill>
        <p:spPr>
          <a:xfrm>
            <a:off x="8215970" y="3261240"/>
            <a:ext cx="745473" cy="433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089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055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0" grpId="0" build="p"/>
      <p:bldP spid="5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inimal empty room mockup with white patterned wall ">
            <a:extLst>
              <a:ext uri="{FF2B5EF4-FFF2-40B4-BE49-F238E27FC236}">
                <a16:creationId xmlns:a16="http://schemas.microsoft.com/office/drawing/2014/main" id="{1E0C1775-178C-44AE-9C43-7E74D20C9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DF7AED-A453-4074-AC83-7325C41A4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821" y="161506"/>
            <a:ext cx="7007474" cy="425767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7" name="Picture 10" descr="Vase Floral design Drawing , vase transparent background PNG clipart |  HiClipart">
            <a:extLst>
              <a:ext uri="{FF2B5EF4-FFF2-40B4-BE49-F238E27FC236}">
                <a16:creationId xmlns:a16="http://schemas.microsoft.com/office/drawing/2014/main" id="{ABC8236B-84A4-4D28-9A9E-AED276C40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2714" l="7429" r="90000">
                        <a14:foregroundMark x1="41000" y1="92857" x2="53714" y2="92857"/>
                        <a14:foregroundMark x1="7429" y1="38571" x2="14143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515" y="3087798"/>
            <a:ext cx="796986" cy="79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E552D10-3848-4D59-9CF1-DC9FDD978599}"/>
              </a:ext>
            </a:extLst>
          </p:cNvPr>
          <p:cNvGrpSpPr/>
          <p:nvPr/>
        </p:nvGrpSpPr>
        <p:grpSpPr>
          <a:xfrm>
            <a:off x="7378643" y="868497"/>
            <a:ext cx="2015183" cy="2016965"/>
            <a:chOff x="5943600" y="303740"/>
            <a:chExt cx="2228850" cy="211333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393379A-F2CF-4253-BA4D-2E98536EC67E}"/>
                </a:ext>
              </a:extLst>
            </p:cNvPr>
            <p:cNvSpPr/>
            <p:nvPr/>
          </p:nvSpPr>
          <p:spPr>
            <a:xfrm>
              <a:off x="5943600" y="303740"/>
              <a:ext cx="2228850" cy="2113336"/>
            </a:xfrm>
            <a:custGeom>
              <a:avLst/>
              <a:gdLst>
                <a:gd name="connsiteX0" fmla="*/ 0 w 2228850"/>
                <a:gd name="connsiteY0" fmla="*/ 0 h 2113336"/>
                <a:gd name="connsiteX1" fmla="*/ 557213 w 2228850"/>
                <a:gd name="connsiteY1" fmla="*/ 0 h 2113336"/>
                <a:gd name="connsiteX2" fmla="*/ 1047559 w 2228850"/>
                <a:gd name="connsiteY2" fmla="*/ 0 h 2113336"/>
                <a:gd name="connsiteX3" fmla="*/ 1560195 w 2228850"/>
                <a:gd name="connsiteY3" fmla="*/ 0 h 2113336"/>
                <a:gd name="connsiteX4" fmla="*/ 2228850 w 2228850"/>
                <a:gd name="connsiteY4" fmla="*/ 0 h 2113336"/>
                <a:gd name="connsiteX5" fmla="*/ 2228850 w 2228850"/>
                <a:gd name="connsiteY5" fmla="*/ 507201 h 2113336"/>
                <a:gd name="connsiteX6" fmla="*/ 2228850 w 2228850"/>
                <a:gd name="connsiteY6" fmla="*/ 1014401 h 2113336"/>
                <a:gd name="connsiteX7" fmla="*/ 2228850 w 2228850"/>
                <a:gd name="connsiteY7" fmla="*/ 1585002 h 2113336"/>
                <a:gd name="connsiteX8" fmla="*/ 2228850 w 2228850"/>
                <a:gd name="connsiteY8" fmla="*/ 2113336 h 2113336"/>
                <a:gd name="connsiteX9" fmla="*/ 1716215 w 2228850"/>
                <a:gd name="connsiteY9" fmla="*/ 2113336 h 2113336"/>
                <a:gd name="connsiteX10" fmla="*/ 1114425 w 2228850"/>
                <a:gd name="connsiteY10" fmla="*/ 2113336 h 2113336"/>
                <a:gd name="connsiteX11" fmla="*/ 557213 w 2228850"/>
                <a:gd name="connsiteY11" fmla="*/ 2113336 h 2113336"/>
                <a:gd name="connsiteX12" fmla="*/ 0 w 2228850"/>
                <a:gd name="connsiteY12" fmla="*/ 2113336 h 2113336"/>
                <a:gd name="connsiteX13" fmla="*/ 0 w 2228850"/>
                <a:gd name="connsiteY13" fmla="*/ 1606135 h 2113336"/>
                <a:gd name="connsiteX14" fmla="*/ 0 w 2228850"/>
                <a:gd name="connsiteY14" fmla="*/ 1098935 h 2113336"/>
                <a:gd name="connsiteX15" fmla="*/ 0 w 2228850"/>
                <a:gd name="connsiteY15" fmla="*/ 612867 h 2113336"/>
                <a:gd name="connsiteX16" fmla="*/ 0 w 2228850"/>
                <a:gd name="connsiteY16" fmla="*/ 0 h 2113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28850" h="2113336" fill="none" extrusionOk="0">
                  <a:moveTo>
                    <a:pt x="0" y="0"/>
                  </a:moveTo>
                  <a:cubicBezTo>
                    <a:pt x="249053" y="-1597"/>
                    <a:pt x="323617" y="-13400"/>
                    <a:pt x="557213" y="0"/>
                  </a:cubicBezTo>
                  <a:cubicBezTo>
                    <a:pt x="790809" y="13400"/>
                    <a:pt x="928164" y="-15605"/>
                    <a:pt x="1047559" y="0"/>
                  </a:cubicBezTo>
                  <a:cubicBezTo>
                    <a:pt x="1166954" y="15605"/>
                    <a:pt x="1379844" y="15166"/>
                    <a:pt x="1560195" y="0"/>
                  </a:cubicBezTo>
                  <a:cubicBezTo>
                    <a:pt x="1740546" y="-15166"/>
                    <a:pt x="2075609" y="645"/>
                    <a:pt x="2228850" y="0"/>
                  </a:cubicBezTo>
                  <a:cubicBezTo>
                    <a:pt x="2222382" y="249972"/>
                    <a:pt x="2215086" y="378351"/>
                    <a:pt x="2228850" y="507201"/>
                  </a:cubicBezTo>
                  <a:cubicBezTo>
                    <a:pt x="2242614" y="636051"/>
                    <a:pt x="2237255" y="910680"/>
                    <a:pt x="2228850" y="1014401"/>
                  </a:cubicBezTo>
                  <a:cubicBezTo>
                    <a:pt x="2220445" y="1118122"/>
                    <a:pt x="2211280" y="1350956"/>
                    <a:pt x="2228850" y="1585002"/>
                  </a:cubicBezTo>
                  <a:cubicBezTo>
                    <a:pt x="2246420" y="1819048"/>
                    <a:pt x="2211325" y="1923339"/>
                    <a:pt x="2228850" y="2113336"/>
                  </a:cubicBezTo>
                  <a:cubicBezTo>
                    <a:pt x="2013072" y="2091387"/>
                    <a:pt x="1871314" y="2103178"/>
                    <a:pt x="1716215" y="2113336"/>
                  </a:cubicBezTo>
                  <a:cubicBezTo>
                    <a:pt x="1561117" y="2123494"/>
                    <a:pt x="1335860" y="2090352"/>
                    <a:pt x="1114425" y="2113336"/>
                  </a:cubicBezTo>
                  <a:cubicBezTo>
                    <a:pt x="892990" y="2136321"/>
                    <a:pt x="782253" y="2111479"/>
                    <a:pt x="557213" y="2113336"/>
                  </a:cubicBezTo>
                  <a:cubicBezTo>
                    <a:pt x="332173" y="2115193"/>
                    <a:pt x="206093" y="2089041"/>
                    <a:pt x="0" y="2113336"/>
                  </a:cubicBezTo>
                  <a:cubicBezTo>
                    <a:pt x="22472" y="1895808"/>
                    <a:pt x="15843" y="1714456"/>
                    <a:pt x="0" y="1606135"/>
                  </a:cubicBezTo>
                  <a:cubicBezTo>
                    <a:pt x="-15843" y="1497814"/>
                    <a:pt x="1952" y="1242271"/>
                    <a:pt x="0" y="1098935"/>
                  </a:cubicBezTo>
                  <a:cubicBezTo>
                    <a:pt x="-1952" y="955599"/>
                    <a:pt x="-16790" y="728295"/>
                    <a:pt x="0" y="612867"/>
                  </a:cubicBezTo>
                  <a:cubicBezTo>
                    <a:pt x="16790" y="497439"/>
                    <a:pt x="4897" y="300779"/>
                    <a:pt x="0" y="0"/>
                  </a:cubicBezTo>
                  <a:close/>
                </a:path>
                <a:path w="2228850" h="2113336" stroke="0" extrusionOk="0">
                  <a:moveTo>
                    <a:pt x="0" y="0"/>
                  </a:moveTo>
                  <a:cubicBezTo>
                    <a:pt x="276466" y="-3224"/>
                    <a:pt x="339286" y="28739"/>
                    <a:pt x="579501" y="0"/>
                  </a:cubicBezTo>
                  <a:cubicBezTo>
                    <a:pt x="819716" y="-28739"/>
                    <a:pt x="998782" y="17778"/>
                    <a:pt x="1136714" y="0"/>
                  </a:cubicBezTo>
                  <a:cubicBezTo>
                    <a:pt x="1274646" y="-17778"/>
                    <a:pt x="1426708" y="10414"/>
                    <a:pt x="1716215" y="0"/>
                  </a:cubicBezTo>
                  <a:cubicBezTo>
                    <a:pt x="2005722" y="-10414"/>
                    <a:pt x="2116274" y="-17010"/>
                    <a:pt x="2228850" y="0"/>
                  </a:cubicBezTo>
                  <a:cubicBezTo>
                    <a:pt x="2239849" y="167264"/>
                    <a:pt x="2220465" y="363818"/>
                    <a:pt x="2228850" y="528334"/>
                  </a:cubicBezTo>
                  <a:cubicBezTo>
                    <a:pt x="2237235" y="692850"/>
                    <a:pt x="2245960" y="833320"/>
                    <a:pt x="2228850" y="1056668"/>
                  </a:cubicBezTo>
                  <a:cubicBezTo>
                    <a:pt x="2211740" y="1280016"/>
                    <a:pt x="2223577" y="1366047"/>
                    <a:pt x="2228850" y="1627269"/>
                  </a:cubicBezTo>
                  <a:cubicBezTo>
                    <a:pt x="2234123" y="1888491"/>
                    <a:pt x="2248904" y="1885916"/>
                    <a:pt x="2228850" y="2113336"/>
                  </a:cubicBezTo>
                  <a:cubicBezTo>
                    <a:pt x="1999818" y="2088677"/>
                    <a:pt x="1933995" y="2127004"/>
                    <a:pt x="1693926" y="2113336"/>
                  </a:cubicBezTo>
                  <a:cubicBezTo>
                    <a:pt x="1453857" y="2099668"/>
                    <a:pt x="1399853" y="2117409"/>
                    <a:pt x="1181291" y="2113336"/>
                  </a:cubicBezTo>
                  <a:cubicBezTo>
                    <a:pt x="962729" y="2109263"/>
                    <a:pt x="818211" y="2120060"/>
                    <a:pt x="624078" y="2113336"/>
                  </a:cubicBezTo>
                  <a:cubicBezTo>
                    <a:pt x="429945" y="2106612"/>
                    <a:pt x="245841" y="2109643"/>
                    <a:pt x="0" y="2113336"/>
                  </a:cubicBezTo>
                  <a:cubicBezTo>
                    <a:pt x="7185" y="1887909"/>
                    <a:pt x="4463" y="1702822"/>
                    <a:pt x="0" y="1585002"/>
                  </a:cubicBezTo>
                  <a:cubicBezTo>
                    <a:pt x="-4463" y="1467182"/>
                    <a:pt x="16387" y="1216431"/>
                    <a:pt x="0" y="1014401"/>
                  </a:cubicBezTo>
                  <a:cubicBezTo>
                    <a:pt x="-16387" y="812371"/>
                    <a:pt x="46750" y="48360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45069354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C70954D-D28B-4239-9729-453D2A821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6231" y="785582"/>
              <a:ext cx="1379621" cy="46426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2342E6F-8962-4038-A387-49AEA76E8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1" y="408823"/>
              <a:ext cx="1481010" cy="35317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CAE8E94-3578-4469-9135-49030D8913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31351" b="-11427"/>
            <a:stretch/>
          </p:blipFill>
          <p:spPr>
            <a:xfrm>
              <a:off x="6046231" y="1289262"/>
              <a:ext cx="1207721" cy="30963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10B6344-4EAB-47F3-AE23-A97B287D7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2" y="1611312"/>
              <a:ext cx="1882564" cy="36442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CBC5F2C-FF01-4A19-9B8C-FC5497FD3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1944" y="2003624"/>
              <a:ext cx="1992869" cy="342305"/>
            </a:xfrm>
            <a:prstGeom prst="rect">
              <a:avLst/>
            </a:prstGeom>
          </p:spPr>
        </p:pic>
      </p:grp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8612BF79-EE85-4399-AF93-77BD60DCD1C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046287"/>
            <a:ext cx="756755" cy="469743"/>
          </a:xfrm>
          <a:prstGeom prst="rect">
            <a:avLst/>
          </a:prstGeom>
        </p:spPr>
      </p:pic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49AA1B77-3FFA-4A15-ACD1-37168763AC6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4" y="68869"/>
            <a:ext cx="756755" cy="469743"/>
          </a:xfrm>
          <a:prstGeom prst="rect">
            <a:avLst/>
          </a:prstGeom>
        </p:spPr>
      </p:pic>
      <p:pic>
        <p:nvPicPr>
          <p:cNvPr id="18" name="Picture 17" descr="A picture containing shape&#10;&#10;Description automatically generated">
            <a:extLst>
              <a:ext uri="{FF2B5EF4-FFF2-40B4-BE49-F238E27FC236}">
                <a16:creationId xmlns:a16="http://schemas.microsoft.com/office/drawing/2014/main" id="{D9DB2AA2-91BB-4390-8E23-D2C1B0700B4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540621"/>
            <a:ext cx="756755" cy="469743"/>
          </a:xfrm>
          <a:prstGeom prst="rect">
            <a:avLst/>
          </a:prstGeom>
        </p:spPr>
      </p:pic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278D6082-507F-4E99-B56B-DDB3B0BB26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537416"/>
            <a:ext cx="756755" cy="469743"/>
          </a:xfrm>
          <a:prstGeom prst="rect">
            <a:avLst/>
          </a:prstGeom>
        </p:spPr>
      </p:pic>
      <p:sp>
        <p:nvSpPr>
          <p:cNvPr id="20" name="Rectangle: Rounded Corners 19">
            <a:hlinkClick r:id="rId15" action="ppaction://hlinksldjump"/>
            <a:extLst>
              <a:ext uri="{FF2B5EF4-FFF2-40B4-BE49-F238E27FC236}">
                <a16:creationId xmlns:a16="http://schemas.microsoft.com/office/drawing/2014/main" id="{626366CB-2C5E-4AB1-98E7-8E5A3ECE7272}"/>
              </a:ext>
            </a:extLst>
          </p:cNvPr>
          <p:cNvSpPr/>
          <p:nvPr/>
        </p:nvSpPr>
        <p:spPr>
          <a:xfrm>
            <a:off x="9540061" y="18078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A06CA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i="0" dirty="0">
                <a:effectLst/>
                <a:latin typeface="Roboto" panose="02000000000000000000" pitchFamily="2" charset="0"/>
              </a:rPr>
              <a:t>KSA National Anthem</a:t>
            </a:r>
            <a:endParaRPr lang="en-GB" sz="1100" b="1" dirty="0"/>
          </a:p>
        </p:txBody>
      </p:sp>
      <p:sp>
        <p:nvSpPr>
          <p:cNvPr id="21" name="Rectangle: Rounded Corners 20">
            <a:hlinkClick r:id="rId16" action="ppaction://hlinksldjump"/>
            <a:extLst>
              <a:ext uri="{FF2B5EF4-FFF2-40B4-BE49-F238E27FC236}">
                <a16:creationId xmlns:a16="http://schemas.microsoft.com/office/drawing/2014/main" id="{298098B5-CC80-40F8-9C65-3895ABABFC5B}"/>
              </a:ext>
            </a:extLst>
          </p:cNvPr>
          <p:cNvSpPr/>
          <p:nvPr/>
        </p:nvSpPr>
        <p:spPr>
          <a:xfrm>
            <a:off x="9540061" y="683030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C1F2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bg1"/>
                </a:solidFill>
              </a:rPr>
              <a:t>Warm up</a:t>
            </a:r>
          </a:p>
        </p:txBody>
      </p:sp>
      <p:sp>
        <p:nvSpPr>
          <p:cNvPr id="22" name="Rectangle: Rounded Corners 21">
            <a:hlinkClick r:id="rId17" action="ppaction://hlinksldjump"/>
            <a:extLst>
              <a:ext uri="{FF2B5EF4-FFF2-40B4-BE49-F238E27FC236}">
                <a16:creationId xmlns:a16="http://schemas.microsoft.com/office/drawing/2014/main" id="{BA4D16DD-D3FC-4DD5-BEAE-EFB52AEA35B6}"/>
              </a:ext>
            </a:extLst>
          </p:cNvPr>
          <p:cNvSpPr/>
          <p:nvPr/>
        </p:nvSpPr>
        <p:spPr>
          <a:xfrm>
            <a:off x="9540060" y="1147333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6881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Roboto" panose="02000000000000000000" pitchFamily="2" charset="0"/>
              </a:rPr>
              <a:t>Main lesson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3" name="Rectangle: Rounded Corners 22">
            <a:hlinkClick r:id="rId18" action="ppaction://hlinksldjump"/>
            <a:extLst>
              <a:ext uri="{FF2B5EF4-FFF2-40B4-BE49-F238E27FC236}">
                <a16:creationId xmlns:a16="http://schemas.microsoft.com/office/drawing/2014/main" id="{DC8FFD2F-6410-4A10-9D8A-9235209AE7A2}"/>
              </a:ext>
            </a:extLst>
          </p:cNvPr>
          <p:cNvSpPr/>
          <p:nvPr/>
        </p:nvSpPr>
        <p:spPr>
          <a:xfrm>
            <a:off x="9540060" y="1609626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16BDC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Fun Time</a:t>
            </a:r>
            <a:endParaRPr lang="en-GB" sz="1600" b="1" dirty="0"/>
          </a:p>
        </p:txBody>
      </p:sp>
      <p:pic>
        <p:nvPicPr>
          <p:cNvPr id="24" name="Picture 23" descr="A picture containing icon&#10;&#10;Description automatically generated">
            <a:extLst>
              <a:ext uri="{FF2B5EF4-FFF2-40B4-BE49-F238E27FC236}">
                <a16:creationId xmlns:a16="http://schemas.microsoft.com/office/drawing/2014/main" id="{D98DB8D4-E81E-4862-B24F-210D1B49E18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502800"/>
            <a:ext cx="756756" cy="469743"/>
          </a:xfrm>
          <a:prstGeom prst="rect">
            <a:avLst/>
          </a:prstGeom>
        </p:spPr>
      </p:pic>
      <p:pic>
        <p:nvPicPr>
          <p:cNvPr id="25" name="Picture 24" descr="A picture containing shape&#10;&#10;Description automatically generated">
            <a:extLst>
              <a:ext uri="{FF2B5EF4-FFF2-40B4-BE49-F238E27FC236}">
                <a16:creationId xmlns:a16="http://schemas.microsoft.com/office/drawing/2014/main" id="{07A55754-8FD6-4198-84D3-51AE06862EE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028545"/>
            <a:ext cx="756756" cy="469743"/>
          </a:xfrm>
          <a:prstGeom prst="rect">
            <a:avLst/>
          </a:prstGeom>
        </p:spPr>
      </p:pic>
      <p:sp>
        <p:nvSpPr>
          <p:cNvPr id="26" name="Rectangle: Rounded Corners 25">
            <a:hlinkClick r:id="rId21" action="ppaction://hlinksldjump"/>
            <a:extLst>
              <a:ext uri="{FF2B5EF4-FFF2-40B4-BE49-F238E27FC236}">
                <a16:creationId xmlns:a16="http://schemas.microsoft.com/office/drawing/2014/main" id="{084E50CF-F830-4809-B5D9-4B1A27435F6C}"/>
              </a:ext>
            </a:extLst>
          </p:cNvPr>
          <p:cNvSpPr/>
          <p:nvPr/>
        </p:nvSpPr>
        <p:spPr>
          <a:xfrm>
            <a:off x="9540059" y="209175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A279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Work book</a:t>
            </a:r>
          </a:p>
        </p:txBody>
      </p:sp>
      <p:sp>
        <p:nvSpPr>
          <p:cNvPr id="27" name="Rectangle: Rounded Corners 26">
            <a:hlinkClick r:id="rId22" action="ppaction://hlinksldjump"/>
            <a:extLst>
              <a:ext uri="{FF2B5EF4-FFF2-40B4-BE49-F238E27FC236}">
                <a16:creationId xmlns:a16="http://schemas.microsoft.com/office/drawing/2014/main" id="{5F747CE5-4427-401D-826B-30E236D02C30}"/>
              </a:ext>
            </a:extLst>
          </p:cNvPr>
          <p:cNvSpPr/>
          <p:nvPr/>
        </p:nvSpPr>
        <p:spPr>
          <a:xfrm>
            <a:off x="9540059" y="2560138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DD00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tx1"/>
                </a:solidFill>
              </a:rPr>
              <a:t>Moral Goal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B22322-9FAC-4696-8257-09D47F054ACA}"/>
              </a:ext>
            </a:extLst>
          </p:cNvPr>
          <p:cNvSpPr/>
          <p:nvPr/>
        </p:nvSpPr>
        <p:spPr>
          <a:xfrm>
            <a:off x="7378643" y="387383"/>
            <a:ext cx="188615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</a:rPr>
              <a:t>Classroom Rules</a:t>
            </a:r>
          </a:p>
        </p:txBody>
      </p:sp>
      <p:pic>
        <p:nvPicPr>
          <p:cNvPr id="30" name="Google Shape;1675;p108">
            <a:extLst>
              <a:ext uri="{FF2B5EF4-FFF2-40B4-BE49-F238E27FC236}">
                <a16:creationId xmlns:a16="http://schemas.microsoft.com/office/drawing/2014/main" id="{9615B94B-764F-40F0-B500-5A4223832467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8003960" y="3258493"/>
            <a:ext cx="1151674" cy="595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916;p62">
            <a:extLst>
              <a:ext uri="{FF2B5EF4-FFF2-40B4-BE49-F238E27FC236}">
                <a16:creationId xmlns:a16="http://schemas.microsoft.com/office/drawing/2014/main" id="{96F64202-A91F-4217-924F-14B3F31935B1}"/>
              </a:ext>
            </a:extLst>
          </p:cNvPr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6172553" y="5238461"/>
            <a:ext cx="6059563" cy="1373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" name="Google Shape;216;p27">
            <a:extLst>
              <a:ext uri="{FF2B5EF4-FFF2-40B4-BE49-F238E27FC236}">
                <a16:creationId xmlns:a16="http://schemas.microsoft.com/office/drawing/2014/main" id="{3F537A1E-EC94-405F-BBEA-1F5792B242B1}"/>
              </a:ext>
            </a:extLst>
          </p:cNvPr>
          <p:cNvPicPr preferRelativeResize="0"/>
          <p:nvPr/>
        </p:nvPicPr>
        <p:blipFill rotWithShape="1">
          <a:blip r:embed="rId25">
            <a:alphaModFix/>
          </a:blip>
          <a:srcRect l="3155" t="21084" b="23278"/>
          <a:stretch/>
        </p:blipFill>
        <p:spPr>
          <a:xfrm>
            <a:off x="7265412" y="3705265"/>
            <a:ext cx="2735690" cy="1706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28;p28">
            <a:extLst>
              <a:ext uri="{FF2B5EF4-FFF2-40B4-BE49-F238E27FC236}">
                <a16:creationId xmlns:a16="http://schemas.microsoft.com/office/drawing/2014/main" id="{67D5E54D-713D-4CF1-A795-85E4D923425B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9888652" y="3169010"/>
            <a:ext cx="2147276" cy="215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40;p29">
            <a:extLst>
              <a:ext uri="{FF2B5EF4-FFF2-40B4-BE49-F238E27FC236}">
                <a16:creationId xmlns:a16="http://schemas.microsoft.com/office/drawing/2014/main" id="{C6E0DF70-48D2-455F-9B49-8CFA5704FA1F}"/>
              </a:ext>
            </a:extLst>
          </p:cNvPr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240;p29">
            <a:extLst>
              <a:ext uri="{FF2B5EF4-FFF2-40B4-BE49-F238E27FC236}">
                <a16:creationId xmlns:a16="http://schemas.microsoft.com/office/drawing/2014/main" id="{3F4A39D0-C26E-4E04-A6B3-62C6794316EF}"/>
              </a:ext>
            </a:extLst>
          </p:cNvPr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Picture 8" descr="School book clipart 3 » Clipart Station">
            <a:extLst>
              <a:ext uri="{FF2B5EF4-FFF2-40B4-BE49-F238E27FC236}">
                <a16:creationId xmlns:a16="http://schemas.microsoft.com/office/drawing/2014/main" id="{C19E4349-461D-44E0-B238-44EC671DC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705" y="4694432"/>
            <a:ext cx="546758" cy="55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0" descr="من ارشيف دكتور سلطان احمد الخلف - Dar Al Khalaf">
            <a:extLst>
              <a:ext uri="{FF2B5EF4-FFF2-40B4-BE49-F238E27FC236}">
                <a16:creationId xmlns:a16="http://schemas.microsoft.com/office/drawing/2014/main" id="{4D76ABD1-51F7-4080-99AE-37F7936E2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759" y="3514084"/>
            <a:ext cx="619270" cy="38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4" descr="Book Logo clipart - Book, Text, Font, transparent clip art">
            <a:extLst>
              <a:ext uri="{FF2B5EF4-FFF2-40B4-BE49-F238E27FC236}">
                <a16:creationId xmlns:a16="http://schemas.microsoft.com/office/drawing/2014/main" id="{FD4C9AF7-D7B9-485B-B94F-D3BB8FB45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431" y="3995268"/>
            <a:ext cx="370970" cy="54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Free Math Books Cliparts, Download Free Clip Art, Free Clip Art on Clipart  Library">
            <a:extLst>
              <a:ext uri="{FF2B5EF4-FFF2-40B4-BE49-F238E27FC236}">
                <a16:creationId xmlns:a16="http://schemas.microsoft.com/office/drawing/2014/main" id="{B31878D1-B014-4BBD-AAE7-FA4930016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0197">
            <a:off x="11355006" y="4265051"/>
            <a:ext cx="546450" cy="38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A50166E-A509-4C6A-A6E4-75BB877B5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089" y="3319537"/>
            <a:ext cx="619270" cy="57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3" descr="A picture containing text, clipart&#10;&#10;Description automatically generated">
            <a:hlinkClick r:id="rId33" action="ppaction://hlinksldjump"/>
            <a:extLst>
              <a:ext uri="{FF2B5EF4-FFF2-40B4-BE49-F238E27FC236}">
                <a16:creationId xmlns:a16="http://schemas.microsoft.com/office/drawing/2014/main" id="{D3CADE59-1493-488D-992D-0D99FFDD76E8}"/>
              </a:ext>
            </a:extLst>
          </p:cNvPr>
          <p:cNvPicPr>
            <a:picLocks noChangeAspect="1"/>
          </p:cNvPicPr>
          <p:nvPr/>
        </p:nvPicPr>
        <p:blipFill rotWithShape="1">
          <a:blip r:embed="rId3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3" t="-1785" r="18929"/>
          <a:stretch/>
        </p:blipFill>
        <p:spPr>
          <a:xfrm>
            <a:off x="8625242" y="3949786"/>
            <a:ext cx="515505" cy="611836"/>
          </a:xfrm>
          <a:prstGeom prst="rect">
            <a:avLst/>
          </a:prstGeom>
        </p:spPr>
      </p:pic>
      <p:pic>
        <p:nvPicPr>
          <p:cNvPr id="45" name="Picture 44" descr="A picture containing text, clipart&#10;&#10;Description automatically generated">
            <a:hlinkClick r:id="rId35" action="ppaction://hlinksldjump"/>
            <a:extLst>
              <a:ext uri="{FF2B5EF4-FFF2-40B4-BE49-F238E27FC236}">
                <a16:creationId xmlns:a16="http://schemas.microsoft.com/office/drawing/2014/main" id="{795B83F8-DD5C-4EA2-AB52-01DFC6BFE13D}"/>
              </a:ext>
            </a:extLst>
          </p:cNvPr>
          <p:cNvPicPr>
            <a:picLocks noChangeAspect="1"/>
          </p:cNvPicPr>
          <p:nvPr/>
        </p:nvPicPr>
        <p:blipFill rotWithShape="1">
          <a:blip r:embed="rId3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1" t="-1832" r="13608" b="1"/>
          <a:stretch/>
        </p:blipFill>
        <p:spPr>
          <a:xfrm>
            <a:off x="7356140" y="4609038"/>
            <a:ext cx="559419" cy="595381"/>
          </a:xfrm>
          <a:prstGeom prst="rect">
            <a:avLst/>
          </a:prstGeom>
        </p:spPr>
      </p:pic>
      <p:pic>
        <p:nvPicPr>
          <p:cNvPr id="46" name="Picture 45" descr="A picture containing clipart&#10;&#10;Description automatically generated">
            <a:hlinkClick r:id="rId37" action="ppaction://hlinksldjump"/>
            <a:extLst>
              <a:ext uri="{FF2B5EF4-FFF2-40B4-BE49-F238E27FC236}">
                <a16:creationId xmlns:a16="http://schemas.microsoft.com/office/drawing/2014/main" id="{E8C470D1-26C3-4E03-9626-2CA99CC7C956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2" r="19095" b="4416"/>
          <a:stretch/>
        </p:blipFill>
        <p:spPr>
          <a:xfrm>
            <a:off x="8003960" y="3960953"/>
            <a:ext cx="501459" cy="531805"/>
          </a:xfrm>
          <a:prstGeom prst="rect">
            <a:avLst/>
          </a:prstGeom>
        </p:spPr>
      </p:pic>
      <p:pic>
        <p:nvPicPr>
          <p:cNvPr id="47" name="Picture 46" descr="A picture containing clipart&#10;&#10;Description automatically generated">
            <a:hlinkClick r:id="rId39" action="ppaction://hlinksldjump"/>
            <a:extLst>
              <a:ext uri="{FF2B5EF4-FFF2-40B4-BE49-F238E27FC236}">
                <a16:creationId xmlns:a16="http://schemas.microsoft.com/office/drawing/2014/main" id="{0746711E-62D7-40D4-B65E-227611644D62}"/>
              </a:ext>
            </a:extLst>
          </p:cNvPr>
          <p:cNvPicPr>
            <a:picLocks noChangeAspect="1"/>
          </p:cNvPicPr>
          <p:nvPr/>
        </p:nvPicPr>
        <p:blipFill rotWithShape="1">
          <a:blip r:embed="rId40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 t="1617" r="15115" b="-1"/>
          <a:stretch/>
        </p:blipFill>
        <p:spPr>
          <a:xfrm>
            <a:off x="9239495" y="3946412"/>
            <a:ext cx="528347" cy="602386"/>
          </a:xfrm>
          <a:prstGeom prst="rect">
            <a:avLst/>
          </a:prstGeom>
        </p:spPr>
      </p:pic>
      <p:pic>
        <p:nvPicPr>
          <p:cNvPr id="48" name="Picture 47" descr="Icon&#10;&#10;Description automatically generated">
            <a:hlinkClick r:id="rId41" action="ppaction://hlinksldjump"/>
            <a:extLst>
              <a:ext uri="{FF2B5EF4-FFF2-40B4-BE49-F238E27FC236}">
                <a16:creationId xmlns:a16="http://schemas.microsoft.com/office/drawing/2014/main" id="{55E64987-BAD5-4C7A-A968-A7E47B80C1EF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" t="13613" r="12467"/>
          <a:stretch/>
        </p:blipFill>
        <p:spPr>
          <a:xfrm>
            <a:off x="7968087" y="4689294"/>
            <a:ext cx="611710" cy="515125"/>
          </a:xfrm>
          <a:prstGeom prst="rect">
            <a:avLst/>
          </a:prstGeom>
        </p:spPr>
      </p:pic>
      <p:pic>
        <p:nvPicPr>
          <p:cNvPr id="49" name="Picture 48" descr="A picture containing clipart&#10;&#10;Description automatically generated">
            <a:hlinkClick r:id="rId43" action="ppaction://hlinksldjump"/>
            <a:extLst>
              <a:ext uri="{FF2B5EF4-FFF2-40B4-BE49-F238E27FC236}">
                <a16:creationId xmlns:a16="http://schemas.microsoft.com/office/drawing/2014/main" id="{F9954314-DA2D-4851-BE1E-F95396EDF05F}"/>
              </a:ext>
            </a:extLst>
          </p:cNvPr>
          <p:cNvPicPr>
            <a:picLocks noChangeAspect="1"/>
          </p:cNvPicPr>
          <p:nvPr/>
        </p:nvPicPr>
        <p:blipFill rotWithShape="1">
          <a:blip r:embed="rId4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r="18633"/>
          <a:stretch/>
        </p:blipFill>
        <p:spPr>
          <a:xfrm>
            <a:off x="8605444" y="4596565"/>
            <a:ext cx="515505" cy="631202"/>
          </a:xfrm>
          <a:prstGeom prst="rect">
            <a:avLst/>
          </a:prstGeom>
        </p:spPr>
      </p:pic>
      <p:pic>
        <p:nvPicPr>
          <p:cNvPr id="50" name="Picture 6" descr="مشاهدة صورة المصدر">
            <a:extLst>
              <a:ext uri="{FF2B5EF4-FFF2-40B4-BE49-F238E27FC236}">
                <a16:creationId xmlns:a16="http://schemas.microsoft.com/office/drawing/2014/main" id="{4BDF76F0-4C45-48F2-8123-F55D2555C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493" y="600946"/>
            <a:ext cx="1658854" cy="1147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مشاهدة صورة المصدر">
            <a:extLst>
              <a:ext uri="{FF2B5EF4-FFF2-40B4-BE49-F238E27FC236}">
                <a16:creationId xmlns:a16="http://schemas.microsoft.com/office/drawing/2014/main" id="{29697A24-894F-4F82-A7AD-EE5DEDE142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3876" y="1809078"/>
            <a:ext cx="2665242" cy="2465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4" descr="مشاهدة صورة المصدر">
            <a:extLst>
              <a:ext uri="{FF2B5EF4-FFF2-40B4-BE49-F238E27FC236}">
                <a16:creationId xmlns:a16="http://schemas.microsoft.com/office/drawing/2014/main" id="{BDD39A33-00FD-40A2-BDC7-C703A6D9C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2" y="595610"/>
            <a:ext cx="3177159" cy="3205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8433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inimal empty room mockup with white patterned wall ">
            <a:extLst>
              <a:ext uri="{FF2B5EF4-FFF2-40B4-BE49-F238E27FC236}">
                <a16:creationId xmlns:a16="http://schemas.microsoft.com/office/drawing/2014/main" id="{1E0C1775-178C-44AE-9C43-7E74D20C9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Vase Floral design Drawing , vase transparent background PNG clipart |  HiClipart">
            <a:extLst>
              <a:ext uri="{FF2B5EF4-FFF2-40B4-BE49-F238E27FC236}">
                <a16:creationId xmlns:a16="http://schemas.microsoft.com/office/drawing/2014/main" id="{ABC8236B-84A4-4D28-9A9E-AED276C40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2714" l="7429" r="90000">
                        <a14:foregroundMark x1="41000" y1="92857" x2="53714" y2="92857"/>
                        <a14:foregroundMark x1="7429" y1="38571" x2="14143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515" y="3087798"/>
            <a:ext cx="796986" cy="79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E552D10-3848-4D59-9CF1-DC9FDD978599}"/>
              </a:ext>
            </a:extLst>
          </p:cNvPr>
          <p:cNvGrpSpPr/>
          <p:nvPr/>
        </p:nvGrpSpPr>
        <p:grpSpPr>
          <a:xfrm>
            <a:off x="7378643" y="868497"/>
            <a:ext cx="2015183" cy="2016965"/>
            <a:chOff x="5943600" y="303740"/>
            <a:chExt cx="2228850" cy="211333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393379A-F2CF-4253-BA4D-2E98536EC67E}"/>
                </a:ext>
              </a:extLst>
            </p:cNvPr>
            <p:cNvSpPr/>
            <p:nvPr/>
          </p:nvSpPr>
          <p:spPr>
            <a:xfrm>
              <a:off x="5943600" y="303740"/>
              <a:ext cx="2228850" cy="2113336"/>
            </a:xfrm>
            <a:custGeom>
              <a:avLst/>
              <a:gdLst>
                <a:gd name="connsiteX0" fmla="*/ 0 w 2228850"/>
                <a:gd name="connsiteY0" fmla="*/ 0 h 2113336"/>
                <a:gd name="connsiteX1" fmla="*/ 557213 w 2228850"/>
                <a:gd name="connsiteY1" fmla="*/ 0 h 2113336"/>
                <a:gd name="connsiteX2" fmla="*/ 1047559 w 2228850"/>
                <a:gd name="connsiteY2" fmla="*/ 0 h 2113336"/>
                <a:gd name="connsiteX3" fmla="*/ 1560195 w 2228850"/>
                <a:gd name="connsiteY3" fmla="*/ 0 h 2113336"/>
                <a:gd name="connsiteX4" fmla="*/ 2228850 w 2228850"/>
                <a:gd name="connsiteY4" fmla="*/ 0 h 2113336"/>
                <a:gd name="connsiteX5" fmla="*/ 2228850 w 2228850"/>
                <a:gd name="connsiteY5" fmla="*/ 507201 h 2113336"/>
                <a:gd name="connsiteX6" fmla="*/ 2228850 w 2228850"/>
                <a:gd name="connsiteY6" fmla="*/ 1014401 h 2113336"/>
                <a:gd name="connsiteX7" fmla="*/ 2228850 w 2228850"/>
                <a:gd name="connsiteY7" fmla="*/ 1585002 h 2113336"/>
                <a:gd name="connsiteX8" fmla="*/ 2228850 w 2228850"/>
                <a:gd name="connsiteY8" fmla="*/ 2113336 h 2113336"/>
                <a:gd name="connsiteX9" fmla="*/ 1716215 w 2228850"/>
                <a:gd name="connsiteY9" fmla="*/ 2113336 h 2113336"/>
                <a:gd name="connsiteX10" fmla="*/ 1114425 w 2228850"/>
                <a:gd name="connsiteY10" fmla="*/ 2113336 h 2113336"/>
                <a:gd name="connsiteX11" fmla="*/ 557213 w 2228850"/>
                <a:gd name="connsiteY11" fmla="*/ 2113336 h 2113336"/>
                <a:gd name="connsiteX12" fmla="*/ 0 w 2228850"/>
                <a:gd name="connsiteY12" fmla="*/ 2113336 h 2113336"/>
                <a:gd name="connsiteX13" fmla="*/ 0 w 2228850"/>
                <a:gd name="connsiteY13" fmla="*/ 1606135 h 2113336"/>
                <a:gd name="connsiteX14" fmla="*/ 0 w 2228850"/>
                <a:gd name="connsiteY14" fmla="*/ 1098935 h 2113336"/>
                <a:gd name="connsiteX15" fmla="*/ 0 w 2228850"/>
                <a:gd name="connsiteY15" fmla="*/ 612867 h 2113336"/>
                <a:gd name="connsiteX16" fmla="*/ 0 w 2228850"/>
                <a:gd name="connsiteY16" fmla="*/ 0 h 2113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28850" h="2113336" fill="none" extrusionOk="0">
                  <a:moveTo>
                    <a:pt x="0" y="0"/>
                  </a:moveTo>
                  <a:cubicBezTo>
                    <a:pt x="249053" y="-1597"/>
                    <a:pt x="323617" y="-13400"/>
                    <a:pt x="557213" y="0"/>
                  </a:cubicBezTo>
                  <a:cubicBezTo>
                    <a:pt x="790809" y="13400"/>
                    <a:pt x="928164" y="-15605"/>
                    <a:pt x="1047559" y="0"/>
                  </a:cubicBezTo>
                  <a:cubicBezTo>
                    <a:pt x="1166954" y="15605"/>
                    <a:pt x="1379844" y="15166"/>
                    <a:pt x="1560195" y="0"/>
                  </a:cubicBezTo>
                  <a:cubicBezTo>
                    <a:pt x="1740546" y="-15166"/>
                    <a:pt x="2075609" y="645"/>
                    <a:pt x="2228850" y="0"/>
                  </a:cubicBezTo>
                  <a:cubicBezTo>
                    <a:pt x="2222382" y="249972"/>
                    <a:pt x="2215086" y="378351"/>
                    <a:pt x="2228850" y="507201"/>
                  </a:cubicBezTo>
                  <a:cubicBezTo>
                    <a:pt x="2242614" y="636051"/>
                    <a:pt x="2237255" y="910680"/>
                    <a:pt x="2228850" y="1014401"/>
                  </a:cubicBezTo>
                  <a:cubicBezTo>
                    <a:pt x="2220445" y="1118122"/>
                    <a:pt x="2211280" y="1350956"/>
                    <a:pt x="2228850" y="1585002"/>
                  </a:cubicBezTo>
                  <a:cubicBezTo>
                    <a:pt x="2246420" y="1819048"/>
                    <a:pt x="2211325" y="1923339"/>
                    <a:pt x="2228850" y="2113336"/>
                  </a:cubicBezTo>
                  <a:cubicBezTo>
                    <a:pt x="2013072" y="2091387"/>
                    <a:pt x="1871314" y="2103178"/>
                    <a:pt x="1716215" y="2113336"/>
                  </a:cubicBezTo>
                  <a:cubicBezTo>
                    <a:pt x="1561117" y="2123494"/>
                    <a:pt x="1335860" y="2090352"/>
                    <a:pt x="1114425" y="2113336"/>
                  </a:cubicBezTo>
                  <a:cubicBezTo>
                    <a:pt x="892990" y="2136321"/>
                    <a:pt x="782253" y="2111479"/>
                    <a:pt x="557213" y="2113336"/>
                  </a:cubicBezTo>
                  <a:cubicBezTo>
                    <a:pt x="332173" y="2115193"/>
                    <a:pt x="206093" y="2089041"/>
                    <a:pt x="0" y="2113336"/>
                  </a:cubicBezTo>
                  <a:cubicBezTo>
                    <a:pt x="22472" y="1895808"/>
                    <a:pt x="15843" y="1714456"/>
                    <a:pt x="0" y="1606135"/>
                  </a:cubicBezTo>
                  <a:cubicBezTo>
                    <a:pt x="-15843" y="1497814"/>
                    <a:pt x="1952" y="1242271"/>
                    <a:pt x="0" y="1098935"/>
                  </a:cubicBezTo>
                  <a:cubicBezTo>
                    <a:pt x="-1952" y="955599"/>
                    <a:pt x="-16790" y="728295"/>
                    <a:pt x="0" y="612867"/>
                  </a:cubicBezTo>
                  <a:cubicBezTo>
                    <a:pt x="16790" y="497439"/>
                    <a:pt x="4897" y="300779"/>
                    <a:pt x="0" y="0"/>
                  </a:cubicBezTo>
                  <a:close/>
                </a:path>
                <a:path w="2228850" h="2113336" stroke="0" extrusionOk="0">
                  <a:moveTo>
                    <a:pt x="0" y="0"/>
                  </a:moveTo>
                  <a:cubicBezTo>
                    <a:pt x="276466" y="-3224"/>
                    <a:pt x="339286" y="28739"/>
                    <a:pt x="579501" y="0"/>
                  </a:cubicBezTo>
                  <a:cubicBezTo>
                    <a:pt x="819716" y="-28739"/>
                    <a:pt x="998782" y="17778"/>
                    <a:pt x="1136714" y="0"/>
                  </a:cubicBezTo>
                  <a:cubicBezTo>
                    <a:pt x="1274646" y="-17778"/>
                    <a:pt x="1426708" y="10414"/>
                    <a:pt x="1716215" y="0"/>
                  </a:cubicBezTo>
                  <a:cubicBezTo>
                    <a:pt x="2005722" y="-10414"/>
                    <a:pt x="2116274" y="-17010"/>
                    <a:pt x="2228850" y="0"/>
                  </a:cubicBezTo>
                  <a:cubicBezTo>
                    <a:pt x="2239849" y="167264"/>
                    <a:pt x="2220465" y="363818"/>
                    <a:pt x="2228850" y="528334"/>
                  </a:cubicBezTo>
                  <a:cubicBezTo>
                    <a:pt x="2237235" y="692850"/>
                    <a:pt x="2245960" y="833320"/>
                    <a:pt x="2228850" y="1056668"/>
                  </a:cubicBezTo>
                  <a:cubicBezTo>
                    <a:pt x="2211740" y="1280016"/>
                    <a:pt x="2223577" y="1366047"/>
                    <a:pt x="2228850" y="1627269"/>
                  </a:cubicBezTo>
                  <a:cubicBezTo>
                    <a:pt x="2234123" y="1888491"/>
                    <a:pt x="2248904" y="1885916"/>
                    <a:pt x="2228850" y="2113336"/>
                  </a:cubicBezTo>
                  <a:cubicBezTo>
                    <a:pt x="1999818" y="2088677"/>
                    <a:pt x="1933995" y="2127004"/>
                    <a:pt x="1693926" y="2113336"/>
                  </a:cubicBezTo>
                  <a:cubicBezTo>
                    <a:pt x="1453857" y="2099668"/>
                    <a:pt x="1399853" y="2117409"/>
                    <a:pt x="1181291" y="2113336"/>
                  </a:cubicBezTo>
                  <a:cubicBezTo>
                    <a:pt x="962729" y="2109263"/>
                    <a:pt x="818211" y="2120060"/>
                    <a:pt x="624078" y="2113336"/>
                  </a:cubicBezTo>
                  <a:cubicBezTo>
                    <a:pt x="429945" y="2106612"/>
                    <a:pt x="245841" y="2109643"/>
                    <a:pt x="0" y="2113336"/>
                  </a:cubicBezTo>
                  <a:cubicBezTo>
                    <a:pt x="7185" y="1887909"/>
                    <a:pt x="4463" y="1702822"/>
                    <a:pt x="0" y="1585002"/>
                  </a:cubicBezTo>
                  <a:cubicBezTo>
                    <a:pt x="-4463" y="1467182"/>
                    <a:pt x="16387" y="1216431"/>
                    <a:pt x="0" y="1014401"/>
                  </a:cubicBezTo>
                  <a:cubicBezTo>
                    <a:pt x="-16387" y="812371"/>
                    <a:pt x="46750" y="48360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45069354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C70954D-D28B-4239-9729-453D2A821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6231" y="785582"/>
              <a:ext cx="1379621" cy="46426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2342E6F-8962-4038-A387-49AEA76E8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1" y="408823"/>
              <a:ext cx="1481010" cy="35317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CAE8E94-3578-4469-9135-49030D8913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31351" b="-11427"/>
            <a:stretch/>
          </p:blipFill>
          <p:spPr>
            <a:xfrm>
              <a:off x="6046231" y="1289262"/>
              <a:ext cx="1207721" cy="30963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10B6344-4EAB-47F3-AE23-A97B287D7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2" y="1611312"/>
              <a:ext cx="1882564" cy="36442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CBC5F2C-FF01-4A19-9B8C-FC5497FD3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1944" y="2003624"/>
              <a:ext cx="1992869" cy="342305"/>
            </a:xfrm>
            <a:prstGeom prst="rect">
              <a:avLst/>
            </a:prstGeom>
          </p:spPr>
        </p:pic>
      </p:grp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8612BF79-EE85-4399-AF93-77BD60DCD1C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046287"/>
            <a:ext cx="756755" cy="469743"/>
          </a:xfrm>
          <a:prstGeom prst="rect">
            <a:avLst/>
          </a:prstGeom>
        </p:spPr>
      </p:pic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49AA1B77-3FFA-4A15-ACD1-37168763AC6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4" y="68869"/>
            <a:ext cx="756755" cy="469743"/>
          </a:xfrm>
          <a:prstGeom prst="rect">
            <a:avLst/>
          </a:prstGeom>
        </p:spPr>
      </p:pic>
      <p:pic>
        <p:nvPicPr>
          <p:cNvPr id="18" name="Picture 17" descr="A picture containing shape&#10;&#10;Description automatically generated">
            <a:extLst>
              <a:ext uri="{FF2B5EF4-FFF2-40B4-BE49-F238E27FC236}">
                <a16:creationId xmlns:a16="http://schemas.microsoft.com/office/drawing/2014/main" id="{D9DB2AA2-91BB-4390-8E23-D2C1B0700B4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540621"/>
            <a:ext cx="756755" cy="469743"/>
          </a:xfrm>
          <a:prstGeom prst="rect">
            <a:avLst/>
          </a:prstGeom>
        </p:spPr>
      </p:pic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278D6082-507F-4E99-B56B-DDB3B0BB26E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537416"/>
            <a:ext cx="756755" cy="469743"/>
          </a:xfrm>
          <a:prstGeom prst="rect">
            <a:avLst/>
          </a:prstGeom>
        </p:spPr>
      </p:pic>
      <p:sp>
        <p:nvSpPr>
          <p:cNvPr id="20" name="Rectangle: Rounded Corners 19">
            <a:hlinkClick r:id="rId16" action="ppaction://hlinksldjump"/>
            <a:extLst>
              <a:ext uri="{FF2B5EF4-FFF2-40B4-BE49-F238E27FC236}">
                <a16:creationId xmlns:a16="http://schemas.microsoft.com/office/drawing/2014/main" id="{626366CB-2C5E-4AB1-98E7-8E5A3ECE7272}"/>
              </a:ext>
            </a:extLst>
          </p:cNvPr>
          <p:cNvSpPr/>
          <p:nvPr/>
        </p:nvSpPr>
        <p:spPr>
          <a:xfrm>
            <a:off x="9540061" y="18078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A06CA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i="0" dirty="0">
                <a:effectLst/>
                <a:latin typeface="Roboto" panose="02000000000000000000" pitchFamily="2" charset="0"/>
              </a:rPr>
              <a:t>KSA National Anthem</a:t>
            </a:r>
            <a:endParaRPr lang="en-GB" sz="1100" b="1" dirty="0"/>
          </a:p>
        </p:txBody>
      </p:sp>
      <p:sp>
        <p:nvSpPr>
          <p:cNvPr id="21" name="Rectangle: Rounded Corners 20">
            <a:hlinkClick r:id="rId17" action="ppaction://hlinksldjump"/>
            <a:extLst>
              <a:ext uri="{FF2B5EF4-FFF2-40B4-BE49-F238E27FC236}">
                <a16:creationId xmlns:a16="http://schemas.microsoft.com/office/drawing/2014/main" id="{298098B5-CC80-40F8-9C65-3895ABABFC5B}"/>
              </a:ext>
            </a:extLst>
          </p:cNvPr>
          <p:cNvSpPr/>
          <p:nvPr/>
        </p:nvSpPr>
        <p:spPr>
          <a:xfrm>
            <a:off x="9540061" y="683030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C1F2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bg1"/>
                </a:solidFill>
              </a:rPr>
              <a:t>Warm up</a:t>
            </a:r>
          </a:p>
        </p:txBody>
      </p:sp>
      <p:sp>
        <p:nvSpPr>
          <p:cNvPr id="22" name="Rectangle: Rounded Corners 21">
            <a:hlinkClick r:id="rId18" action="ppaction://hlinksldjump"/>
            <a:extLst>
              <a:ext uri="{FF2B5EF4-FFF2-40B4-BE49-F238E27FC236}">
                <a16:creationId xmlns:a16="http://schemas.microsoft.com/office/drawing/2014/main" id="{BA4D16DD-D3FC-4DD5-BEAE-EFB52AEA35B6}"/>
              </a:ext>
            </a:extLst>
          </p:cNvPr>
          <p:cNvSpPr/>
          <p:nvPr/>
        </p:nvSpPr>
        <p:spPr>
          <a:xfrm>
            <a:off x="9540060" y="1147333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6881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Roboto" panose="02000000000000000000" pitchFamily="2" charset="0"/>
              </a:rPr>
              <a:t>Main lesson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3" name="Rectangle: Rounded Corners 22">
            <a:hlinkClick r:id="rId19" action="ppaction://hlinksldjump"/>
            <a:extLst>
              <a:ext uri="{FF2B5EF4-FFF2-40B4-BE49-F238E27FC236}">
                <a16:creationId xmlns:a16="http://schemas.microsoft.com/office/drawing/2014/main" id="{DC8FFD2F-6410-4A10-9D8A-9235209AE7A2}"/>
              </a:ext>
            </a:extLst>
          </p:cNvPr>
          <p:cNvSpPr/>
          <p:nvPr/>
        </p:nvSpPr>
        <p:spPr>
          <a:xfrm>
            <a:off x="9540060" y="1609626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16BDC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Fun Time</a:t>
            </a:r>
            <a:endParaRPr lang="en-GB" sz="1600" b="1" dirty="0"/>
          </a:p>
        </p:txBody>
      </p:sp>
      <p:pic>
        <p:nvPicPr>
          <p:cNvPr id="24" name="Picture 23" descr="A picture containing icon&#10;&#10;Description automatically generated">
            <a:extLst>
              <a:ext uri="{FF2B5EF4-FFF2-40B4-BE49-F238E27FC236}">
                <a16:creationId xmlns:a16="http://schemas.microsoft.com/office/drawing/2014/main" id="{D98DB8D4-E81E-4862-B24F-210D1B49E18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502800"/>
            <a:ext cx="756756" cy="469743"/>
          </a:xfrm>
          <a:prstGeom prst="rect">
            <a:avLst/>
          </a:prstGeom>
        </p:spPr>
      </p:pic>
      <p:pic>
        <p:nvPicPr>
          <p:cNvPr id="25" name="Picture 24" descr="A picture containing shape&#10;&#10;Description automatically generated">
            <a:extLst>
              <a:ext uri="{FF2B5EF4-FFF2-40B4-BE49-F238E27FC236}">
                <a16:creationId xmlns:a16="http://schemas.microsoft.com/office/drawing/2014/main" id="{07A55754-8FD6-4198-84D3-51AE06862EE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028545"/>
            <a:ext cx="756756" cy="469743"/>
          </a:xfrm>
          <a:prstGeom prst="rect">
            <a:avLst/>
          </a:prstGeom>
        </p:spPr>
      </p:pic>
      <p:sp>
        <p:nvSpPr>
          <p:cNvPr id="26" name="Rectangle: Rounded Corners 25">
            <a:hlinkClick r:id="rId22" action="ppaction://hlinksldjump"/>
            <a:extLst>
              <a:ext uri="{FF2B5EF4-FFF2-40B4-BE49-F238E27FC236}">
                <a16:creationId xmlns:a16="http://schemas.microsoft.com/office/drawing/2014/main" id="{084E50CF-F830-4809-B5D9-4B1A27435F6C}"/>
              </a:ext>
            </a:extLst>
          </p:cNvPr>
          <p:cNvSpPr/>
          <p:nvPr/>
        </p:nvSpPr>
        <p:spPr>
          <a:xfrm>
            <a:off x="9540059" y="209175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A279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work book</a:t>
            </a:r>
          </a:p>
        </p:txBody>
      </p:sp>
      <p:sp>
        <p:nvSpPr>
          <p:cNvPr id="27" name="Rectangle: Rounded Corners 26">
            <a:hlinkClick r:id="rId23" action="ppaction://hlinksldjump"/>
            <a:extLst>
              <a:ext uri="{FF2B5EF4-FFF2-40B4-BE49-F238E27FC236}">
                <a16:creationId xmlns:a16="http://schemas.microsoft.com/office/drawing/2014/main" id="{5F747CE5-4427-401D-826B-30E236D02C30}"/>
              </a:ext>
            </a:extLst>
          </p:cNvPr>
          <p:cNvSpPr/>
          <p:nvPr/>
        </p:nvSpPr>
        <p:spPr>
          <a:xfrm>
            <a:off x="9540059" y="2560138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DD00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tx1"/>
                </a:solidFill>
              </a:rPr>
              <a:t>Moral Goal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B22322-9FAC-4696-8257-09D47F054ACA}"/>
              </a:ext>
            </a:extLst>
          </p:cNvPr>
          <p:cNvSpPr/>
          <p:nvPr/>
        </p:nvSpPr>
        <p:spPr>
          <a:xfrm>
            <a:off x="7378643" y="387383"/>
            <a:ext cx="188615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</a:rPr>
              <a:t>Classroom Rules</a:t>
            </a:r>
          </a:p>
        </p:txBody>
      </p:sp>
      <p:pic>
        <p:nvPicPr>
          <p:cNvPr id="30" name="Google Shape;1675;p108">
            <a:extLst>
              <a:ext uri="{FF2B5EF4-FFF2-40B4-BE49-F238E27FC236}">
                <a16:creationId xmlns:a16="http://schemas.microsoft.com/office/drawing/2014/main" id="{9615B94B-764F-40F0-B500-5A4223832467}"/>
              </a:ext>
            </a:extLst>
          </p:cNvPr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8003960" y="3258493"/>
            <a:ext cx="1151674" cy="595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916;p62">
            <a:extLst>
              <a:ext uri="{FF2B5EF4-FFF2-40B4-BE49-F238E27FC236}">
                <a16:creationId xmlns:a16="http://schemas.microsoft.com/office/drawing/2014/main" id="{96F64202-A91F-4217-924F-14B3F31935B1}"/>
              </a:ext>
            </a:extLst>
          </p:cNvPr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6172553" y="5238461"/>
            <a:ext cx="6059563" cy="1373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" name="Google Shape;216;p27">
            <a:extLst>
              <a:ext uri="{FF2B5EF4-FFF2-40B4-BE49-F238E27FC236}">
                <a16:creationId xmlns:a16="http://schemas.microsoft.com/office/drawing/2014/main" id="{3F537A1E-EC94-405F-BBEA-1F5792B242B1}"/>
              </a:ext>
            </a:extLst>
          </p:cNvPr>
          <p:cNvPicPr preferRelativeResize="0"/>
          <p:nvPr/>
        </p:nvPicPr>
        <p:blipFill rotWithShape="1">
          <a:blip r:embed="rId26">
            <a:alphaModFix/>
          </a:blip>
          <a:srcRect l="3155" t="21084" b="23278"/>
          <a:stretch/>
        </p:blipFill>
        <p:spPr>
          <a:xfrm>
            <a:off x="7265412" y="3705265"/>
            <a:ext cx="2735690" cy="1706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28;p28">
            <a:extLst>
              <a:ext uri="{FF2B5EF4-FFF2-40B4-BE49-F238E27FC236}">
                <a16:creationId xmlns:a16="http://schemas.microsoft.com/office/drawing/2014/main" id="{67D5E54D-713D-4CF1-A795-85E4D923425B}"/>
              </a:ext>
            </a:extLst>
          </p:cNvPr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9888652" y="3169010"/>
            <a:ext cx="2147276" cy="215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40;p29">
            <a:extLst>
              <a:ext uri="{FF2B5EF4-FFF2-40B4-BE49-F238E27FC236}">
                <a16:creationId xmlns:a16="http://schemas.microsoft.com/office/drawing/2014/main" id="{C6E0DF70-48D2-455F-9B49-8CFA5704FA1F}"/>
              </a:ext>
            </a:extLst>
          </p:cNvPr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240;p29">
            <a:extLst>
              <a:ext uri="{FF2B5EF4-FFF2-40B4-BE49-F238E27FC236}">
                <a16:creationId xmlns:a16="http://schemas.microsoft.com/office/drawing/2014/main" id="{3F4A39D0-C26E-4E04-A6B3-62C6794316EF}"/>
              </a:ext>
            </a:extLst>
          </p:cNvPr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Picture 8" descr="School book clipart 3 » Clipart Station">
            <a:extLst>
              <a:ext uri="{FF2B5EF4-FFF2-40B4-BE49-F238E27FC236}">
                <a16:creationId xmlns:a16="http://schemas.microsoft.com/office/drawing/2014/main" id="{C19E4349-461D-44E0-B238-44EC671DC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705" y="4694432"/>
            <a:ext cx="546758" cy="55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0" descr="من ارشيف دكتور سلطان احمد الخلف - Dar Al Khalaf">
            <a:extLst>
              <a:ext uri="{FF2B5EF4-FFF2-40B4-BE49-F238E27FC236}">
                <a16:creationId xmlns:a16="http://schemas.microsoft.com/office/drawing/2014/main" id="{4D76ABD1-51F7-4080-99AE-37F7936E2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759" y="3514084"/>
            <a:ext cx="619270" cy="38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4" descr="Book Logo clipart - Book, Text, Font, transparent clip art">
            <a:extLst>
              <a:ext uri="{FF2B5EF4-FFF2-40B4-BE49-F238E27FC236}">
                <a16:creationId xmlns:a16="http://schemas.microsoft.com/office/drawing/2014/main" id="{FD4C9AF7-D7B9-485B-B94F-D3BB8FB45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431" y="3995268"/>
            <a:ext cx="370970" cy="54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Free Math Books Cliparts, Download Free Clip Art, Free Clip Art on Clipart  Library">
            <a:extLst>
              <a:ext uri="{FF2B5EF4-FFF2-40B4-BE49-F238E27FC236}">
                <a16:creationId xmlns:a16="http://schemas.microsoft.com/office/drawing/2014/main" id="{B31878D1-B014-4BBD-AAE7-FA4930016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0197">
            <a:off x="11355006" y="4265051"/>
            <a:ext cx="546450" cy="38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E4AE6CF1-2F50-46B0-A5B8-A1929E394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089" y="3319537"/>
            <a:ext cx="619270" cy="57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 descr="A picture containing text, clipart&#10;&#10;Description automatically generated">
            <a:hlinkClick r:id="rId34" action="ppaction://hlinksldjump"/>
            <a:extLst>
              <a:ext uri="{FF2B5EF4-FFF2-40B4-BE49-F238E27FC236}">
                <a16:creationId xmlns:a16="http://schemas.microsoft.com/office/drawing/2014/main" id="{360EF545-C599-4A36-859E-DCACF42E617B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3" t="-1785" r="18929"/>
          <a:stretch/>
        </p:blipFill>
        <p:spPr>
          <a:xfrm>
            <a:off x="8625242" y="3949786"/>
            <a:ext cx="515505" cy="611836"/>
          </a:xfrm>
          <a:prstGeom prst="rect">
            <a:avLst/>
          </a:prstGeom>
        </p:spPr>
      </p:pic>
      <p:pic>
        <p:nvPicPr>
          <p:cNvPr id="46" name="Picture 45" descr="A picture containing text, clipart&#10;&#10;Description automatically generated">
            <a:hlinkClick r:id="rId36" action="ppaction://hlinksldjump"/>
            <a:extLst>
              <a:ext uri="{FF2B5EF4-FFF2-40B4-BE49-F238E27FC236}">
                <a16:creationId xmlns:a16="http://schemas.microsoft.com/office/drawing/2014/main" id="{98C88227-4EEE-4A8A-8676-0943CBD6B50B}"/>
              </a:ext>
            </a:extLst>
          </p:cNvPr>
          <p:cNvPicPr>
            <a:picLocks noChangeAspect="1"/>
          </p:cNvPicPr>
          <p:nvPr/>
        </p:nvPicPr>
        <p:blipFill rotWithShape="1">
          <a:blip r:embed="rId3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1" t="-1832" r="13608" b="1"/>
          <a:stretch/>
        </p:blipFill>
        <p:spPr>
          <a:xfrm>
            <a:off x="7356140" y="4609038"/>
            <a:ext cx="559419" cy="595381"/>
          </a:xfrm>
          <a:prstGeom prst="rect">
            <a:avLst/>
          </a:prstGeom>
        </p:spPr>
      </p:pic>
      <p:pic>
        <p:nvPicPr>
          <p:cNvPr id="47" name="Picture 46" descr="A picture containing clipart&#10;&#10;Description automatically generated">
            <a:hlinkClick r:id="rId38" action="ppaction://hlinksldjump"/>
            <a:extLst>
              <a:ext uri="{FF2B5EF4-FFF2-40B4-BE49-F238E27FC236}">
                <a16:creationId xmlns:a16="http://schemas.microsoft.com/office/drawing/2014/main" id="{AF3F77E4-0BEA-49CC-9AFD-42EB24BEF810}"/>
              </a:ext>
            </a:extLst>
          </p:cNvPr>
          <p:cNvPicPr>
            <a:picLocks noChangeAspect="1"/>
          </p:cNvPicPr>
          <p:nvPr/>
        </p:nvPicPr>
        <p:blipFill rotWithShape="1">
          <a:blip r:embed="rId3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2" r="19095" b="4416"/>
          <a:stretch/>
        </p:blipFill>
        <p:spPr>
          <a:xfrm>
            <a:off x="8003960" y="3960953"/>
            <a:ext cx="501459" cy="531805"/>
          </a:xfrm>
          <a:prstGeom prst="rect">
            <a:avLst/>
          </a:prstGeom>
        </p:spPr>
      </p:pic>
      <p:pic>
        <p:nvPicPr>
          <p:cNvPr id="48" name="Picture 47" descr="A picture containing clipart&#10;&#10;Description automatically generated">
            <a:hlinkClick r:id="rId40" action="ppaction://hlinksldjump"/>
            <a:extLst>
              <a:ext uri="{FF2B5EF4-FFF2-40B4-BE49-F238E27FC236}">
                <a16:creationId xmlns:a16="http://schemas.microsoft.com/office/drawing/2014/main" id="{4DCE1769-507D-47DB-899A-C2F9FDCD6E68}"/>
              </a:ext>
            </a:extLst>
          </p:cNvPr>
          <p:cNvPicPr>
            <a:picLocks noChangeAspect="1"/>
          </p:cNvPicPr>
          <p:nvPr/>
        </p:nvPicPr>
        <p:blipFill rotWithShape="1">
          <a:blip r:embed="rId4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 t="1617" r="15115" b="-1"/>
          <a:stretch/>
        </p:blipFill>
        <p:spPr>
          <a:xfrm>
            <a:off x="9239495" y="3946412"/>
            <a:ext cx="528347" cy="602386"/>
          </a:xfrm>
          <a:prstGeom prst="rect">
            <a:avLst/>
          </a:prstGeom>
        </p:spPr>
      </p:pic>
      <p:pic>
        <p:nvPicPr>
          <p:cNvPr id="49" name="Picture 48" descr="Icon&#10;&#10;Description automatically generated">
            <a:hlinkClick r:id="rId42" action="ppaction://hlinksldjump"/>
            <a:extLst>
              <a:ext uri="{FF2B5EF4-FFF2-40B4-BE49-F238E27FC236}">
                <a16:creationId xmlns:a16="http://schemas.microsoft.com/office/drawing/2014/main" id="{73AC9C20-9C84-4306-8E59-499503C4D06E}"/>
              </a:ext>
            </a:extLst>
          </p:cNvPr>
          <p:cNvPicPr>
            <a:picLocks noChangeAspect="1"/>
          </p:cNvPicPr>
          <p:nvPr/>
        </p:nvPicPr>
        <p:blipFill rotWithShape="1">
          <a:blip r:embed="rId4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" t="13613" r="12467"/>
          <a:stretch/>
        </p:blipFill>
        <p:spPr>
          <a:xfrm>
            <a:off x="7968087" y="4689294"/>
            <a:ext cx="611710" cy="515125"/>
          </a:xfrm>
          <a:prstGeom prst="rect">
            <a:avLst/>
          </a:prstGeom>
        </p:spPr>
      </p:pic>
      <p:pic>
        <p:nvPicPr>
          <p:cNvPr id="50" name="Picture 49" descr="A picture containing clipart&#10;&#10;Description automatically generated">
            <a:hlinkClick r:id="rId44" action="ppaction://hlinksldjump"/>
            <a:extLst>
              <a:ext uri="{FF2B5EF4-FFF2-40B4-BE49-F238E27FC236}">
                <a16:creationId xmlns:a16="http://schemas.microsoft.com/office/drawing/2014/main" id="{35E7B892-2418-4B21-80AF-1C982AB98BF6}"/>
              </a:ext>
            </a:extLst>
          </p:cNvPr>
          <p:cNvPicPr>
            <a:picLocks noChangeAspect="1"/>
          </p:cNvPicPr>
          <p:nvPr/>
        </p:nvPicPr>
        <p:blipFill rotWithShape="1">
          <a:blip r:embed="rId4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r="18633"/>
          <a:stretch/>
        </p:blipFill>
        <p:spPr>
          <a:xfrm>
            <a:off x="8605444" y="4596565"/>
            <a:ext cx="515505" cy="6312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DF7AED-A453-4074-AC83-7325C41A463F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182901" y="161506"/>
            <a:ext cx="7007474" cy="645005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52" name="مربع نص 51">
            <a:extLst>
              <a:ext uri="{FF2B5EF4-FFF2-40B4-BE49-F238E27FC236}">
                <a16:creationId xmlns:a16="http://schemas.microsoft.com/office/drawing/2014/main" id="{B09D3351-3C5C-4689-9220-F6168455CF97}"/>
              </a:ext>
            </a:extLst>
          </p:cNvPr>
          <p:cNvSpPr txBox="1"/>
          <p:nvPr/>
        </p:nvSpPr>
        <p:spPr>
          <a:xfrm>
            <a:off x="1085966" y="955777"/>
            <a:ext cx="3710341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  <a:latin typeface="Comic Sans MS" panose="030F0702030302020204" pitchFamily="66" charset="0"/>
                <a:cs typeface="+mj-cs"/>
              </a:rPr>
              <a:t>Five Finger Game</a:t>
            </a:r>
            <a:endParaRPr lang="en-US" sz="2000" dirty="0">
              <a:solidFill>
                <a:srgbClr val="C00000"/>
              </a:solidFill>
              <a:latin typeface="Comic Sans MS" panose="030F0702030302020204" pitchFamily="66" charset="0"/>
              <a:cs typeface="+mj-cs"/>
            </a:endParaRPr>
          </a:p>
          <a:p>
            <a:r>
              <a:rPr lang="en-US" sz="2000" dirty="0">
                <a:solidFill>
                  <a:srgbClr val="7030A0"/>
                </a:solidFill>
                <a:latin typeface="Comic Sans MS" panose="030F0702030302020204" pitchFamily="66" charset="0"/>
                <a:cs typeface="+mj-cs"/>
              </a:rPr>
              <a:t>Put your fingers one by one . </a:t>
            </a:r>
            <a:endParaRPr lang="en-US" sz="2000" dirty="0">
              <a:solidFill>
                <a:srgbClr val="C00000"/>
              </a:solidFill>
              <a:latin typeface="Comic Sans MS" panose="030F0702030302020204" pitchFamily="66" charset="0"/>
              <a:cs typeface="+mj-cs"/>
            </a:endParaRPr>
          </a:p>
          <a:p>
            <a:r>
              <a:rPr lang="en-US" sz="2000" dirty="0">
                <a:solidFill>
                  <a:srgbClr val="7030A0"/>
                </a:solidFill>
                <a:latin typeface="Comic Sans MS" panose="030F0702030302020204" pitchFamily="66" charset="0"/>
                <a:cs typeface="+mj-cs"/>
              </a:rPr>
              <a:t>Don’t move them ! </a:t>
            </a:r>
            <a:endParaRPr lang="ar-SA" sz="2000" dirty="0">
              <a:solidFill>
                <a:srgbClr val="C00000"/>
              </a:solidFill>
              <a:cs typeface="+mj-cs"/>
            </a:endParaRPr>
          </a:p>
        </p:txBody>
      </p:sp>
      <p:sp>
        <p:nvSpPr>
          <p:cNvPr id="53" name="شكل بيضاوي 52">
            <a:extLst>
              <a:ext uri="{FF2B5EF4-FFF2-40B4-BE49-F238E27FC236}">
                <a16:creationId xmlns:a16="http://schemas.microsoft.com/office/drawing/2014/main" id="{7D99668E-3A2E-4596-9EC2-7926324D780C}"/>
              </a:ext>
            </a:extLst>
          </p:cNvPr>
          <p:cNvSpPr/>
          <p:nvPr/>
        </p:nvSpPr>
        <p:spPr>
          <a:xfrm>
            <a:off x="520549" y="1140010"/>
            <a:ext cx="545910" cy="559558"/>
          </a:xfrm>
          <a:prstGeom prst="ellipse">
            <a:avLst/>
          </a:prstGeom>
          <a:solidFill>
            <a:srgbClr val="55257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/>
              <a:t>3</a:t>
            </a:r>
            <a:endParaRPr lang="ar-SA" sz="3200" dirty="0"/>
          </a:p>
        </p:txBody>
      </p:sp>
      <p:pic>
        <p:nvPicPr>
          <p:cNvPr id="54" name="صورة 53">
            <a:extLst>
              <a:ext uri="{FF2B5EF4-FFF2-40B4-BE49-F238E27FC236}">
                <a16:creationId xmlns:a16="http://schemas.microsoft.com/office/drawing/2014/main" id="{99E6B04E-57BA-4A06-99FA-4D2CFFCA05D2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453572" y="517779"/>
            <a:ext cx="1978343" cy="512886"/>
          </a:xfrm>
          <a:prstGeom prst="rect">
            <a:avLst/>
          </a:prstGeom>
        </p:spPr>
      </p:pic>
      <p:pic>
        <p:nvPicPr>
          <p:cNvPr id="57" name="صورة 56">
            <a:extLst>
              <a:ext uri="{FF2B5EF4-FFF2-40B4-BE49-F238E27FC236}">
                <a16:creationId xmlns:a16="http://schemas.microsoft.com/office/drawing/2014/main" id="{F1C2B4C2-2FEB-4BCC-9BA9-E20FDDC266AD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713284" y="1919265"/>
            <a:ext cx="5942673" cy="4054293"/>
          </a:xfrm>
          <a:prstGeom prst="rect">
            <a:avLst/>
          </a:prstGeom>
        </p:spPr>
      </p:pic>
      <p:pic>
        <p:nvPicPr>
          <p:cNvPr id="61" name="We Can 1 (2016) SB_CD 1_29">
            <a:hlinkClick r:id="" action="ppaction://media"/>
            <a:extLst>
              <a:ext uri="{FF2B5EF4-FFF2-40B4-BE49-F238E27FC236}">
                <a16:creationId xmlns:a16="http://schemas.microsoft.com/office/drawing/2014/main" id="{4A683EE9-BA83-4F44-8B99-1F1650B4E3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9">
            <a:duotone>
              <a:prstClr val="black"/>
              <a:srgbClr val="55257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0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841684" y="5304313"/>
            <a:ext cx="721300" cy="611836"/>
          </a:xfrm>
          <a:prstGeom prst="rect">
            <a:avLst/>
          </a:prstGeom>
        </p:spPr>
      </p:pic>
      <p:sp>
        <p:nvSpPr>
          <p:cNvPr id="4" name="شكل بيضاوي 3">
            <a:extLst>
              <a:ext uri="{FF2B5EF4-FFF2-40B4-BE49-F238E27FC236}">
                <a16:creationId xmlns:a16="http://schemas.microsoft.com/office/drawing/2014/main" id="{E68C9C76-6357-426D-8BDC-624AFEB12592}"/>
              </a:ext>
            </a:extLst>
          </p:cNvPr>
          <p:cNvSpPr/>
          <p:nvPr/>
        </p:nvSpPr>
        <p:spPr>
          <a:xfrm>
            <a:off x="5377933" y="1784164"/>
            <a:ext cx="1288344" cy="117115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35" name="صورة 34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D5015716-8B68-40A4-872F-3F843BED7F12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83398">
            <a:off x="4882195" y="752498"/>
            <a:ext cx="1091896" cy="86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459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50222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</p:childTnLst>
        </p:cTn>
      </p:par>
    </p:tnLst>
    <p:bldLst>
      <p:bldP spid="52" grpId="0" build="p"/>
      <p:bldP spid="53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inimal empty room mockup with white patterned wall ">
            <a:extLst>
              <a:ext uri="{FF2B5EF4-FFF2-40B4-BE49-F238E27FC236}">
                <a16:creationId xmlns:a16="http://schemas.microsoft.com/office/drawing/2014/main" id="{1E0C1775-178C-44AE-9C43-7E74D20C9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81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Vase Floral design Drawing , vase transparent background PNG clipart |  HiClipart">
            <a:extLst>
              <a:ext uri="{FF2B5EF4-FFF2-40B4-BE49-F238E27FC236}">
                <a16:creationId xmlns:a16="http://schemas.microsoft.com/office/drawing/2014/main" id="{ABC8236B-84A4-4D28-9A9E-AED276C40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2714" l="7429" r="90000">
                        <a14:foregroundMark x1="41000" y1="92857" x2="53714" y2="92857"/>
                        <a14:foregroundMark x1="7429" y1="38571" x2="14143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515" y="3087798"/>
            <a:ext cx="796986" cy="79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E552D10-3848-4D59-9CF1-DC9FDD978599}"/>
              </a:ext>
            </a:extLst>
          </p:cNvPr>
          <p:cNvGrpSpPr/>
          <p:nvPr/>
        </p:nvGrpSpPr>
        <p:grpSpPr>
          <a:xfrm>
            <a:off x="7378643" y="868497"/>
            <a:ext cx="2015183" cy="2016965"/>
            <a:chOff x="5943600" y="303740"/>
            <a:chExt cx="2228850" cy="211333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393379A-F2CF-4253-BA4D-2E98536EC67E}"/>
                </a:ext>
              </a:extLst>
            </p:cNvPr>
            <p:cNvSpPr/>
            <p:nvPr/>
          </p:nvSpPr>
          <p:spPr>
            <a:xfrm>
              <a:off x="5943600" y="303740"/>
              <a:ext cx="2228850" cy="2113336"/>
            </a:xfrm>
            <a:custGeom>
              <a:avLst/>
              <a:gdLst>
                <a:gd name="connsiteX0" fmla="*/ 0 w 2228850"/>
                <a:gd name="connsiteY0" fmla="*/ 0 h 2113336"/>
                <a:gd name="connsiteX1" fmla="*/ 557213 w 2228850"/>
                <a:gd name="connsiteY1" fmla="*/ 0 h 2113336"/>
                <a:gd name="connsiteX2" fmla="*/ 1047559 w 2228850"/>
                <a:gd name="connsiteY2" fmla="*/ 0 h 2113336"/>
                <a:gd name="connsiteX3" fmla="*/ 1560195 w 2228850"/>
                <a:gd name="connsiteY3" fmla="*/ 0 h 2113336"/>
                <a:gd name="connsiteX4" fmla="*/ 2228850 w 2228850"/>
                <a:gd name="connsiteY4" fmla="*/ 0 h 2113336"/>
                <a:gd name="connsiteX5" fmla="*/ 2228850 w 2228850"/>
                <a:gd name="connsiteY5" fmla="*/ 507201 h 2113336"/>
                <a:gd name="connsiteX6" fmla="*/ 2228850 w 2228850"/>
                <a:gd name="connsiteY6" fmla="*/ 1014401 h 2113336"/>
                <a:gd name="connsiteX7" fmla="*/ 2228850 w 2228850"/>
                <a:gd name="connsiteY7" fmla="*/ 1585002 h 2113336"/>
                <a:gd name="connsiteX8" fmla="*/ 2228850 w 2228850"/>
                <a:gd name="connsiteY8" fmla="*/ 2113336 h 2113336"/>
                <a:gd name="connsiteX9" fmla="*/ 1716215 w 2228850"/>
                <a:gd name="connsiteY9" fmla="*/ 2113336 h 2113336"/>
                <a:gd name="connsiteX10" fmla="*/ 1114425 w 2228850"/>
                <a:gd name="connsiteY10" fmla="*/ 2113336 h 2113336"/>
                <a:gd name="connsiteX11" fmla="*/ 557213 w 2228850"/>
                <a:gd name="connsiteY11" fmla="*/ 2113336 h 2113336"/>
                <a:gd name="connsiteX12" fmla="*/ 0 w 2228850"/>
                <a:gd name="connsiteY12" fmla="*/ 2113336 h 2113336"/>
                <a:gd name="connsiteX13" fmla="*/ 0 w 2228850"/>
                <a:gd name="connsiteY13" fmla="*/ 1606135 h 2113336"/>
                <a:gd name="connsiteX14" fmla="*/ 0 w 2228850"/>
                <a:gd name="connsiteY14" fmla="*/ 1098935 h 2113336"/>
                <a:gd name="connsiteX15" fmla="*/ 0 w 2228850"/>
                <a:gd name="connsiteY15" fmla="*/ 612867 h 2113336"/>
                <a:gd name="connsiteX16" fmla="*/ 0 w 2228850"/>
                <a:gd name="connsiteY16" fmla="*/ 0 h 2113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28850" h="2113336" fill="none" extrusionOk="0">
                  <a:moveTo>
                    <a:pt x="0" y="0"/>
                  </a:moveTo>
                  <a:cubicBezTo>
                    <a:pt x="249053" y="-1597"/>
                    <a:pt x="323617" y="-13400"/>
                    <a:pt x="557213" y="0"/>
                  </a:cubicBezTo>
                  <a:cubicBezTo>
                    <a:pt x="790809" y="13400"/>
                    <a:pt x="928164" y="-15605"/>
                    <a:pt x="1047559" y="0"/>
                  </a:cubicBezTo>
                  <a:cubicBezTo>
                    <a:pt x="1166954" y="15605"/>
                    <a:pt x="1379844" y="15166"/>
                    <a:pt x="1560195" y="0"/>
                  </a:cubicBezTo>
                  <a:cubicBezTo>
                    <a:pt x="1740546" y="-15166"/>
                    <a:pt x="2075609" y="645"/>
                    <a:pt x="2228850" y="0"/>
                  </a:cubicBezTo>
                  <a:cubicBezTo>
                    <a:pt x="2222382" y="249972"/>
                    <a:pt x="2215086" y="378351"/>
                    <a:pt x="2228850" y="507201"/>
                  </a:cubicBezTo>
                  <a:cubicBezTo>
                    <a:pt x="2242614" y="636051"/>
                    <a:pt x="2237255" y="910680"/>
                    <a:pt x="2228850" y="1014401"/>
                  </a:cubicBezTo>
                  <a:cubicBezTo>
                    <a:pt x="2220445" y="1118122"/>
                    <a:pt x="2211280" y="1350956"/>
                    <a:pt x="2228850" y="1585002"/>
                  </a:cubicBezTo>
                  <a:cubicBezTo>
                    <a:pt x="2246420" y="1819048"/>
                    <a:pt x="2211325" y="1923339"/>
                    <a:pt x="2228850" y="2113336"/>
                  </a:cubicBezTo>
                  <a:cubicBezTo>
                    <a:pt x="2013072" y="2091387"/>
                    <a:pt x="1871314" y="2103178"/>
                    <a:pt x="1716215" y="2113336"/>
                  </a:cubicBezTo>
                  <a:cubicBezTo>
                    <a:pt x="1561117" y="2123494"/>
                    <a:pt x="1335860" y="2090352"/>
                    <a:pt x="1114425" y="2113336"/>
                  </a:cubicBezTo>
                  <a:cubicBezTo>
                    <a:pt x="892990" y="2136321"/>
                    <a:pt x="782253" y="2111479"/>
                    <a:pt x="557213" y="2113336"/>
                  </a:cubicBezTo>
                  <a:cubicBezTo>
                    <a:pt x="332173" y="2115193"/>
                    <a:pt x="206093" y="2089041"/>
                    <a:pt x="0" y="2113336"/>
                  </a:cubicBezTo>
                  <a:cubicBezTo>
                    <a:pt x="22472" y="1895808"/>
                    <a:pt x="15843" y="1714456"/>
                    <a:pt x="0" y="1606135"/>
                  </a:cubicBezTo>
                  <a:cubicBezTo>
                    <a:pt x="-15843" y="1497814"/>
                    <a:pt x="1952" y="1242271"/>
                    <a:pt x="0" y="1098935"/>
                  </a:cubicBezTo>
                  <a:cubicBezTo>
                    <a:pt x="-1952" y="955599"/>
                    <a:pt x="-16790" y="728295"/>
                    <a:pt x="0" y="612867"/>
                  </a:cubicBezTo>
                  <a:cubicBezTo>
                    <a:pt x="16790" y="497439"/>
                    <a:pt x="4897" y="300779"/>
                    <a:pt x="0" y="0"/>
                  </a:cubicBezTo>
                  <a:close/>
                </a:path>
                <a:path w="2228850" h="2113336" stroke="0" extrusionOk="0">
                  <a:moveTo>
                    <a:pt x="0" y="0"/>
                  </a:moveTo>
                  <a:cubicBezTo>
                    <a:pt x="276466" y="-3224"/>
                    <a:pt x="339286" y="28739"/>
                    <a:pt x="579501" y="0"/>
                  </a:cubicBezTo>
                  <a:cubicBezTo>
                    <a:pt x="819716" y="-28739"/>
                    <a:pt x="998782" y="17778"/>
                    <a:pt x="1136714" y="0"/>
                  </a:cubicBezTo>
                  <a:cubicBezTo>
                    <a:pt x="1274646" y="-17778"/>
                    <a:pt x="1426708" y="10414"/>
                    <a:pt x="1716215" y="0"/>
                  </a:cubicBezTo>
                  <a:cubicBezTo>
                    <a:pt x="2005722" y="-10414"/>
                    <a:pt x="2116274" y="-17010"/>
                    <a:pt x="2228850" y="0"/>
                  </a:cubicBezTo>
                  <a:cubicBezTo>
                    <a:pt x="2239849" y="167264"/>
                    <a:pt x="2220465" y="363818"/>
                    <a:pt x="2228850" y="528334"/>
                  </a:cubicBezTo>
                  <a:cubicBezTo>
                    <a:pt x="2237235" y="692850"/>
                    <a:pt x="2245960" y="833320"/>
                    <a:pt x="2228850" y="1056668"/>
                  </a:cubicBezTo>
                  <a:cubicBezTo>
                    <a:pt x="2211740" y="1280016"/>
                    <a:pt x="2223577" y="1366047"/>
                    <a:pt x="2228850" y="1627269"/>
                  </a:cubicBezTo>
                  <a:cubicBezTo>
                    <a:pt x="2234123" y="1888491"/>
                    <a:pt x="2248904" y="1885916"/>
                    <a:pt x="2228850" y="2113336"/>
                  </a:cubicBezTo>
                  <a:cubicBezTo>
                    <a:pt x="1999818" y="2088677"/>
                    <a:pt x="1933995" y="2127004"/>
                    <a:pt x="1693926" y="2113336"/>
                  </a:cubicBezTo>
                  <a:cubicBezTo>
                    <a:pt x="1453857" y="2099668"/>
                    <a:pt x="1399853" y="2117409"/>
                    <a:pt x="1181291" y="2113336"/>
                  </a:cubicBezTo>
                  <a:cubicBezTo>
                    <a:pt x="962729" y="2109263"/>
                    <a:pt x="818211" y="2120060"/>
                    <a:pt x="624078" y="2113336"/>
                  </a:cubicBezTo>
                  <a:cubicBezTo>
                    <a:pt x="429945" y="2106612"/>
                    <a:pt x="245841" y="2109643"/>
                    <a:pt x="0" y="2113336"/>
                  </a:cubicBezTo>
                  <a:cubicBezTo>
                    <a:pt x="7185" y="1887909"/>
                    <a:pt x="4463" y="1702822"/>
                    <a:pt x="0" y="1585002"/>
                  </a:cubicBezTo>
                  <a:cubicBezTo>
                    <a:pt x="-4463" y="1467182"/>
                    <a:pt x="16387" y="1216431"/>
                    <a:pt x="0" y="1014401"/>
                  </a:cubicBezTo>
                  <a:cubicBezTo>
                    <a:pt x="-16387" y="812371"/>
                    <a:pt x="46750" y="48360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45069354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C70954D-D28B-4239-9729-453D2A821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6231" y="785582"/>
              <a:ext cx="1379621" cy="46426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2342E6F-8962-4038-A387-49AEA76E8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1" y="408823"/>
              <a:ext cx="1481010" cy="35317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CAE8E94-3578-4469-9135-49030D8913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31351" b="-11427"/>
            <a:stretch/>
          </p:blipFill>
          <p:spPr>
            <a:xfrm>
              <a:off x="6046231" y="1289262"/>
              <a:ext cx="1207721" cy="30963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10B6344-4EAB-47F3-AE23-A97B287D7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2" y="1611312"/>
              <a:ext cx="1882564" cy="36442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CBC5F2C-FF01-4A19-9B8C-FC5497FD3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1944" y="2003624"/>
              <a:ext cx="1992869" cy="342305"/>
            </a:xfrm>
            <a:prstGeom prst="rect">
              <a:avLst/>
            </a:prstGeom>
          </p:spPr>
        </p:pic>
      </p:grp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8612BF79-EE85-4399-AF93-77BD60DCD1C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046287"/>
            <a:ext cx="756755" cy="469743"/>
          </a:xfrm>
          <a:prstGeom prst="rect">
            <a:avLst/>
          </a:prstGeom>
        </p:spPr>
      </p:pic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49AA1B77-3FFA-4A15-ACD1-37168763AC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4" y="68869"/>
            <a:ext cx="756755" cy="469743"/>
          </a:xfrm>
          <a:prstGeom prst="rect">
            <a:avLst/>
          </a:prstGeom>
        </p:spPr>
      </p:pic>
      <p:pic>
        <p:nvPicPr>
          <p:cNvPr id="18" name="Picture 17" descr="A picture containing shape&#10;&#10;Description automatically generated">
            <a:extLst>
              <a:ext uri="{FF2B5EF4-FFF2-40B4-BE49-F238E27FC236}">
                <a16:creationId xmlns:a16="http://schemas.microsoft.com/office/drawing/2014/main" id="{D9DB2AA2-91BB-4390-8E23-D2C1B0700B4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540621"/>
            <a:ext cx="756755" cy="469743"/>
          </a:xfrm>
          <a:prstGeom prst="rect">
            <a:avLst/>
          </a:prstGeom>
        </p:spPr>
      </p:pic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278D6082-507F-4E99-B56B-DDB3B0BB26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537416"/>
            <a:ext cx="756755" cy="469743"/>
          </a:xfrm>
          <a:prstGeom prst="rect">
            <a:avLst/>
          </a:prstGeom>
        </p:spPr>
      </p:pic>
      <p:sp>
        <p:nvSpPr>
          <p:cNvPr id="20" name="Rectangle: Rounded Corners 19">
            <a:hlinkClick r:id="rId14" action="ppaction://hlinksldjump"/>
            <a:extLst>
              <a:ext uri="{FF2B5EF4-FFF2-40B4-BE49-F238E27FC236}">
                <a16:creationId xmlns:a16="http://schemas.microsoft.com/office/drawing/2014/main" id="{626366CB-2C5E-4AB1-98E7-8E5A3ECE7272}"/>
              </a:ext>
            </a:extLst>
          </p:cNvPr>
          <p:cNvSpPr/>
          <p:nvPr/>
        </p:nvSpPr>
        <p:spPr>
          <a:xfrm>
            <a:off x="9540061" y="18078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A06CA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i="0" dirty="0">
                <a:effectLst/>
                <a:latin typeface="Roboto" panose="02000000000000000000" pitchFamily="2" charset="0"/>
              </a:rPr>
              <a:t>KSA National Anthem</a:t>
            </a:r>
            <a:endParaRPr lang="en-GB" sz="1100" b="1" dirty="0"/>
          </a:p>
        </p:txBody>
      </p:sp>
      <p:sp>
        <p:nvSpPr>
          <p:cNvPr id="21" name="Rectangle: Rounded Corners 20">
            <a:hlinkClick r:id="rId15" action="ppaction://hlinksldjump"/>
            <a:extLst>
              <a:ext uri="{FF2B5EF4-FFF2-40B4-BE49-F238E27FC236}">
                <a16:creationId xmlns:a16="http://schemas.microsoft.com/office/drawing/2014/main" id="{298098B5-CC80-40F8-9C65-3895ABABFC5B}"/>
              </a:ext>
            </a:extLst>
          </p:cNvPr>
          <p:cNvSpPr/>
          <p:nvPr/>
        </p:nvSpPr>
        <p:spPr>
          <a:xfrm>
            <a:off x="9540061" y="683030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C1F2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bg1"/>
                </a:solidFill>
              </a:rPr>
              <a:t>Warm up</a:t>
            </a:r>
          </a:p>
        </p:txBody>
      </p:sp>
      <p:sp>
        <p:nvSpPr>
          <p:cNvPr id="22" name="Rectangle: Rounded Corners 21">
            <a:hlinkClick r:id="rId16" action="ppaction://hlinksldjump"/>
            <a:extLst>
              <a:ext uri="{FF2B5EF4-FFF2-40B4-BE49-F238E27FC236}">
                <a16:creationId xmlns:a16="http://schemas.microsoft.com/office/drawing/2014/main" id="{BA4D16DD-D3FC-4DD5-BEAE-EFB52AEA35B6}"/>
              </a:ext>
            </a:extLst>
          </p:cNvPr>
          <p:cNvSpPr/>
          <p:nvPr/>
        </p:nvSpPr>
        <p:spPr>
          <a:xfrm>
            <a:off x="9540060" y="1147333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6881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Roboto" panose="02000000000000000000" pitchFamily="2" charset="0"/>
              </a:rPr>
              <a:t>Main lesson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3" name="Rectangle: Rounded Corners 22">
            <a:hlinkClick r:id="rId17" action="ppaction://hlinksldjump"/>
            <a:extLst>
              <a:ext uri="{FF2B5EF4-FFF2-40B4-BE49-F238E27FC236}">
                <a16:creationId xmlns:a16="http://schemas.microsoft.com/office/drawing/2014/main" id="{DC8FFD2F-6410-4A10-9D8A-9235209AE7A2}"/>
              </a:ext>
            </a:extLst>
          </p:cNvPr>
          <p:cNvSpPr/>
          <p:nvPr/>
        </p:nvSpPr>
        <p:spPr>
          <a:xfrm>
            <a:off x="9540060" y="1609626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16BDC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Fun Time</a:t>
            </a:r>
            <a:endParaRPr lang="en-GB" sz="1600" b="1" dirty="0"/>
          </a:p>
        </p:txBody>
      </p:sp>
      <p:pic>
        <p:nvPicPr>
          <p:cNvPr id="24" name="Picture 23" descr="A picture containing icon&#10;&#10;Description automatically generated">
            <a:extLst>
              <a:ext uri="{FF2B5EF4-FFF2-40B4-BE49-F238E27FC236}">
                <a16:creationId xmlns:a16="http://schemas.microsoft.com/office/drawing/2014/main" id="{D98DB8D4-E81E-4862-B24F-210D1B49E18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502800"/>
            <a:ext cx="756756" cy="469743"/>
          </a:xfrm>
          <a:prstGeom prst="rect">
            <a:avLst/>
          </a:prstGeom>
        </p:spPr>
      </p:pic>
      <p:pic>
        <p:nvPicPr>
          <p:cNvPr id="25" name="Picture 24" descr="A picture containing shape&#10;&#10;Description automatically generated">
            <a:extLst>
              <a:ext uri="{FF2B5EF4-FFF2-40B4-BE49-F238E27FC236}">
                <a16:creationId xmlns:a16="http://schemas.microsoft.com/office/drawing/2014/main" id="{07A55754-8FD6-4198-84D3-51AE06862EE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028545"/>
            <a:ext cx="756756" cy="469743"/>
          </a:xfrm>
          <a:prstGeom prst="rect">
            <a:avLst/>
          </a:prstGeom>
        </p:spPr>
      </p:pic>
      <p:sp>
        <p:nvSpPr>
          <p:cNvPr id="26" name="Rectangle: Rounded Corners 25">
            <a:hlinkClick r:id="rId20" action="ppaction://hlinksldjump"/>
            <a:extLst>
              <a:ext uri="{FF2B5EF4-FFF2-40B4-BE49-F238E27FC236}">
                <a16:creationId xmlns:a16="http://schemas.microsoft.com/office/drawing/2014/main" id="{084E50CF-F830-4809-B5D9-4B1A27435F6C}"/>
              </a:ext>
            </a:extLst>
          </p:cNvPr>
          <p:cNvSpPr/>
          <p:nvPr/>
        </p:nvSpPr>
        <p:spPr>
          <a:xfrm>
            <a:off x="9540059" y="209175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A279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work book</a:t>
            </a:r>
          </a:p>
        </p:txBody>
      </p:sp>
      <p:sp>
        <p:nvSpPr>
          <p:cNvPr id="27" name="Rectangle: Rounded Corners 26">
            <a:hlinkClick r:id="rId21" action="ppaction://hlinksldjump"/>
            <a:extLst>
              <a:ext uri="{FF2B5EF4-FFF2-40B4-BE49-F238E27FC236}">
                <a16:creationId xmlns:a16="http://schemas.microsoft.com/office/drawing/2014/main" id="{5F747CE5-4427-401D-826B-30E236D02C30}"/>
              </a:ext>
            </a:extLst>
          </p:cNvPr>
          <p:cNvSpPr/>
          <p:nvPr/>
        </p:nvSpPr>
        <p:spPr>
          <a:xfrm>
            <a:off x="9540059" y="2560138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DD00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tx1"/>
                </a:solidFill>
              </a:rPr>
              <a:t>Moral Goal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B22322-9FAC-4696-8257-09D47F054ACA}"/>
              </a:ext>
            </a:extLst>
          </p:cNvPr>
          <p:cNvSpPr/>
          <p:nvPr/>
        </p:nvSpPr>
        <p:spPr>
          <a:xfrm>
            <a:off x="7378643" y="387383"/>
            <a:ext cx="188615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</a:rPr>
              <a:t>Classroom Rules</a:t>
            </a:r>
          </a:p>
        </p:txBody>
      </p:sp>
      <p:pic>
        <p:nvPicPr>
          <p:cNvPr id="30" name="Google Shape;1675;p108">
            <a:extLst>
              <a:ext uri="{FF2B5EF4-FFF2-40B4-BE49-F238E27FC236}">
                <a16:creationId xmlns:a16="http://schemas.microsoft.com/office/drawing/2014/main" id="{9615B94B-764F-40F0-B500-5A4223832467}"/>
              </a:ext>
            </a:extLst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8003960" y="3258493"/>
            <a:ext cx="1151674" cy="595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916;p62">
            <a:extLst>
              <a:ext uri="{FF2B5EF4-FFF2-40B4-BE49-F238E27FC236}">
                <a16:creationId xmlns:a16="http://schemas.microsoft.com/office/drawing/2014/main" id="{96F64202-A91F-4217-924F-14B3F31935B1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6172553" y="5238461"/>
            <a:ext cx="6059563" cy="1373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" name="Google Shape;216;p27">
            <a:extLst>
              <a:ext uri="{FF2B5EF4-FFF2-40B4-BE49-F238E27FC236}">
                <a16:creationId xmlns:a16="http://schemas.microsoft.com/office/drawing/2014/main" id="{3F537A1E-EC94-405F-BBEA-1F5792B242B1}"/>
              </a:ext>
            </a:extLst>
          </p:cNvPr>
          <p:cNvPicPr preferRelativeResize="0"/>
          <p:nvPr/>
        </p:nvPicPr>
        <p:blipFill rotWithShape="1">
          <a:blip r:embed="rId24">
            <a:alphaModFix/>
          </a:blip>
          <a:srcRect l="3155" t="21084" b="23278"/>
          <a:stretch/>
        </p:blipFill>
        <p:spPr>
          <a:xfrm>
            <a:off x="7265412" y="3705265"/>
            <a:ext cx="2735690" cy="1706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28;p28">
            <a:extLst>
              <a:ext uri="{FF2B5EF4-FFF2-40B4-BE49-F238E27FC236}">
                <a16:creationId xmlns:a16="http://schemas.microsoft.com/office/drawing/2014/main" id="{67D5E54D-713D-4CF1-A795-85E4D923425B}"/>
              </a:ext>
            </a:extLst>
          </p:cNvPr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9888652" y="3169010"/>
            <a:ext cx="2147276" cy="215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40;p29">
            <a:extLst>
              <a:ext uri="{FF2B5EF4-FFF2-40B4-BE49-F238E27FC236}">
                <a16:creationId xmlns:a16="http://schemas.microsoft.com/office/drawing/2014/main" id="{C6E0DF70-48D2-455F-9B49-8CFA5704FA1F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240;p29">
            <a:extLst>
              <a:ext uri="{FF2B5EF4-FFF2-40B4-BE49-F238E27FC236}">
                <a16:creationId xmlns:a16="http://schemas.microsoft.com/office/drawing/2014/main" id="{3F4A39D0-C26E-4E04-A6B3-62C6794316EF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Picture 8" descr="School book clipart 3 » Clipart Station">
            <a:extLst>
              <a:ext uri="{FF2B5EF4-FFF2-40B4-BE49-F238E27FC236}">
                <a16:creationId xmlns:a16="http://schemas.microsoft.com/office/drawing/2014/main" id="{C19E4349-461D-44E0-B238-44EC671DC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705" y="4694432"/>
            <a:ext cx="546758" cy="55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0" descr="من ارشيف دكتور سلطان احمد الخلف - Dar Al Khalaf">
            <a:extLst>
              <a:ext uri="{FF2B5EF4-FFF2-40B4-BE49-F238E27FC236}">
                <a16:creationId xmlns:a16="http://schemas.microsoft.com/office/drawing/2014/main" id="{4D76ABD1-51F7-4080-99AE-37F7936E2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759" y="3514084"/>
            <a:ext cx="619270" cy="38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4" descr="Book Logo clipart - Book, Text, Font, transparent clip art">
            <a:extLst>
              <a:ext uri="{FF2B5EF4-FFF2-40B4-BE49-F238E27FC236}">
                <a16:creationId xmlns:a16="http://schemas.microsoft.com/office/drawing/2014/main" id="{FD4C9AF7-D7B9-485B-B94F-D3BB8FB45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431" y="3995268"/>
            <a:ext cx="370970" cy="54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Free Math Books Cliparts, Download Free Clip Art, Free Clip Art on Clipart  Library">
            <a:extLst>
              <a:ext uri="{FF2B5EF4-FFF2-40B4-BE49-F238E27FC236}">
                <a16:creationId xmlns:a16="http://schemas.microsoft.com/office/drawing/2014/main" id="{B31878D1-B014-4BBD-AAE7-FA4930016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0197">
            <a:off x="11355006" y="4265051"/>
            <a:ext cx="546450" cy="38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E4AE6CF1-2F50-46B0-A5B8-A1929E394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089" y="3319537"/>
            <a:ext cx="619270" cy="57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 descr="A picture containing text, clipart&#10;&#10;Description automatically generated">
            <a:hlinkClick r:id="rId32" action="ppaction://hlinksldjump"/>
            <a:extLst>
              <a:ext uri="{FF2B5EF4-FFF2-40B4-BE49-F238E27FC236}">
                <a16:creationId xmlns:a16="http://schemas.microsoft.com/office/drawing/2014/main" id="{EA4528AC-99DF-41BD-9EEF-CDC1973605DA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3" t="-1785" r="18929"/>
          <a:stretch/>
        </p:blipFill>
        <p:spPr>
          <a:xfrm>
            <a:off x="8625242" y="3949786"/>
            <a:ext cx="515505" cy="611836"/>
          </a:xfrm>
          <a:prstGeom prst="rect">
            <a:avLst/>
          </a:prstGeom>
        </p:spPr>
      </p:pic>
      <p:pic>
        <p:nvPicPr>
          <p:cNvPr id="33" name="Picture 32" descr="A picture containing text, clipart&#10;&#10;Description automatically generated">
            <a:hlinkClick r:id="rId34" action="ppaction://hlinksldjump"/>
            <a:extLst>
              <a:ext uri="{FF2B5EF4-FFF2-40B4-BE49-F238E27FC236}">
                <a16:creationId xmlns:a16="http://schemas.microsoft.com/office/drawing/2014/main" id="{54F3F5D1-F385-4539-AAFE-6815EC93A567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1" t="-1832" r="13608" b="1"/>
          <a:stretch/>
        </p:blipFill>
        <p:spPr>
          <a:xfrm>
            <a:off x="7356140" y="4609038"/>
            <a:ext cx="559419" cy="595381"/>
          </a:xfrm>
          <a:prstGeom prst="rect">
            <a:avLst/>
          </a:prstGeom>
        </p:spPr>
      </p:pic>
      <p:pic>
        <p:nvPicPr>
          <p:cNvPr id="35" name="Picture 34" descr="A picture containing clipart&#10;&#10;Description automatically generated">
            <a:hlinkClick r:id="rId36" action="ppaction://hlinksldjump"/>
            <a:extLst>
              <a:ext uri="{FF2B5EF4-FFF2-40B4-BE49-F238E27FC236}">
                <a16:creationId xmlns:a16="http://schemas.microsoft.com/office/drawing/2014/main" id="{09D5DE64-AC3F-417D-9682-73237B8C5D96}"/>
              </a:ext>
            </a:extLst>
          </p:cNvPr>
          <p:cNvPicPr>
            <a:picLocks noChangeAspect="1"/>
          </p:cNvPicPr>
          <p:nvPr/>
        </p:nvPicPr>
        <p:blipFill rotWithShape="1">
          <a:blip r:embed="rId3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2" r="19095" b="4416"/>
          <a:stretch/>
        </p:blipFill>
        <p:spPr>
          <a:xfrm>
            <a:off x="8003960" y="3960953"/>
            <a:ext cx="501459" cy="531805"/>
          </a:xfrm>
          <a:prstGeom prst="rect">
            <a:avLst/>
          </a:prstGeom>
        </p:spPr>
      </p:pic>
      <p:pic>
        <p:nvPicPr>
          <p:cNvPr id="46" name="Picture 45" descr="A picture containing clipart&#10;&#10;Description automatically generated">
            <a:hlinkClick r:id="rId38" action="ppaction://hlinksldjump"/>
            <a:extLst>
              <a:ext uri="{FF2B5EF4-FFF2-40B4-BE49-F238E27FC236}">
                <a16:creationId xmlns:a16="http://schemas.microsoft.com/office/drawing/2014/main" id="{4B8BABAC-0F81-4D5D-8D8F-90F3667E1545}"/>
              </a:ext>
            </a:extLst>
          </p:cNvPr>
          <p:cNvPicPr>
            <a:picLocks noChangeAspect="1"/>
          </p:cNvPicPr>
          <p:nvPr/>
        </p:nvPicPr>
        <p:blipFill rotWithShape="1">
          <a:blip r:embed="rId39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 t="1617" r="15115" b="-1"/>
          <a:stretch/>
        </p:blipFill>
        <p:spPr>
          <a:xfrm>
            <a:off x="9239495" y="3946412"/>
            <a:ext cx="528347" cy="602386"/>
          </a:xfrm>
          <a:prstGeom prst="rect">
            <a:avLst/>
          </a:prstGeom>
        </p:spPr>
      </p:pic>
      <p:pic>
        <p:nvPicPr>
          <p:cNvPr id="48" name="Picture 47" descr="Icon&#10;&#10;Description automatically generated">
            <a:hlinkClick r:id="rId40" action="ppaction://hlinksldjump"/>
            <a:extLst>
              <a:ext uri="{FF2B5EF4-FFF2-40B4-BE49-F238E27FC236}">
                <a16:creationId xmlns:a16="http://schemas.microsoft.com/office/drawing/2014/main" id="{215A3668-8306-4C3B-B9CC-259E17AC6C8C}"/>
              </a:ext>
            </a:extLst>
          </p:cNvPr>
          <p:cNvPicPr>
            <a:picLocks noChangeAspect="1"/>
          </p:cNvPicPr>
          <p:nvPr/>
        </p:nvPicPr>
        <p:blipFill rotWithShape="1">
          <a:blip r:embed="rId4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" t="13613" r="12467"/>
          <a:stretch/>
        </p:blipFill>
        <p:spPr>
          <a:xfrm>
            <a:off x="7968087" y="4689294"/>
            <a:ext cx="611710" cy="515125"/>
          </a:xfrm>
          <a:prstGeom prst="rect">
            <a:avLst/>
          </a:prstGeom>
        </p:spPr>
      </p:pic>
      <p:pic>
        <p:nvPicPr>
          <p:cNvPr id="50" name="Picture 49" descr="A picture containing clipart&#10;&#10;Description automatically generated">
            <a:hlinkClick r:id="rId42" action="ppaction://hlinksldjump"/>
            <a:extLst>
              <a:ext uri="{FF2B5EF4-FFF2-40B4-BE49-F238E27FC236}">
                <a16:creationId xmlns:a16="http://schemas.microsoft.com/office/drawing/2014/main" id="{B8AF667C-4EF9-450C-9CC6-F682F0DD83EE}"/>
              </a:ext>
            </a:extLst>
          </p:cNvPr>
          <p:cNvPicPr>
            <a:picLocks noChangeAspect="1"/>
          </p:cNvPicPr>
          <p:nvPr/>
        </p:nvPicPr>
        <p:blipFill rotWithShape="1">
          <a:blip r:embed="rId4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r="18633"/>
          <a:stretch/>
        </p:blipFill>
        <p:spPr>
          <a:xfrm>
            <a:off x="8605444" y="4596565"/>
            <a:ext cx="515505" cy="6312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DF7AED-A453-4074-AC83-7325C41A463F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156072" y="75896"/>
            <a:ext cx="7007474" cy="6535666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54" name="Picture 53" descr="A picture containing clipart&#10;&#10;Description automatically generated">
            <a:extLst>
              <a:ext uri="{FF2B5EF4-FFF2-40B4-BE49-F238E27FC236}">
                <a16:creationId xmlns:a16="http://schemas.microsoft.com/office/drawing/2014/main" id="{389B25DA-AC1A-466C-8F04-C50EECB35AEB}"/>
              </a:ext>
            </a:extLst>
          </p:cNvPr>
          <p:cNvPicPr>
            <a:picLocks noChangeAspect="1"/>
          </p:cNvPicPr>
          <p:nvPr/>
        </p:nvPicPr>
        <p:blipFill rotWithShape="1">
          <a:blip r:embed="rId3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2" r="19095" b="4416"/>
          <a:stretch/>
        </p:blipFill>
        <p:spPr>
          <a:xfrm>
            <a:off x="6417280" y="417127"/>
            <a:ext cx="501459" cy="531805"/>
          </a:xfrm>
          <a:prstGeom prst="rect">
            <a:avLst/>
          </a:prstGeom>
        </p:spPr>
      </p:pic>
      <p:sp>
        <p:nvSpPr>
          <p:cNvPr id="49" name="مربع نص 48">
            <a:extLst>
              <a:ext uri="{FF2B5EF4-FFF2-40B4-BE49-F238E27FC236}">
                <a16:creationId xmlns:a16="http://schemas.microsoft.com/office/drawing/2014/main" id="{61A5BC67-F288-42C8-8596-50B2F7920055}"/>
              </a:ext>
            </a:extLst>
          </p:cNvPr>
          <p:cNvSpPr txBox="1"/>
          <p:nvPr/>
        </p:nvSpPr>
        <p:spPr>
          <a:xfrm>
            <a:off x="1571115" y="571842"/>
            <a:ext cx="3953296" cy="1384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</a:rPr>
              <a:t>Draw a family 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cs typeface="Times New Roman" panose="02020603050405020304" pitchFamily="18" charset="0"/>
              </a:rPr>
              <a:t>ارسم صورة للعائلة </a:t>
            </a:r>
          </a:p>
        </p:txBody>
      </p:sp>
      <p:sp>
        <p:nvSpPr>
          <p:cNvPr id="51" name="شكل بيضاوي 50">
            <a:extLst>
              <a:ext uri="{FF2B5EF4-FFF2-40B4-BE49-F238E27FC236}">
                <a16:creationId xmlns:a16="http://schemas.microsoft.com/office/drawing/2014/main" id="{73B4C532-001D-4BF0-BAF2-10B28BB9046B}"/>
              </a:ext>
            </a:extLst>
          </p:cNvPr>
          <p:cNvSpPr/>
          <p:nvPr/>
        </p:nvSpPr>
        <p:spPr>
          <a:xfrm>
            <a:off x="1356018" y="615717"/>
            <a:ext cx="545910" cy="559558"/>
          </a:xfrm>
          <a:prstGeom prst="ellipse">
            <a:avLst/>
          </a:prstGeom>
          <a:solidFill>
            <a:srgbClr val="552579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1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ar-SA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52" name="صورة 51">
            <a:extLst>
              <a:ext uri="{FF2B5EF4-FFF2-40B4-BE49-F238E27FC236}">
                <a16:creationId xmlns:a16="http://schemas.microsoft.com/office/drawing/2014/main" id="{7C034354-EB83-43B8-BD87-A69E112A166F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483182" y="1219149"/>
            <a:ext cx="6265433" cy="4776716"/>
          </a:xfrm>
          <a:prstGeom prst="rect">
            <a:avLst/>
          </a:prstGeom>
        </p:spPr>
      </p:pic>
      <p:pic>
        <p:nvPicPr>
          <p:cNvPr id="53" name="صورة 52">
            <a:extLst>
              <a:ext uri="{FF2B5EF4-FFF2-40B4-BE49-F238E27FC236}">
                <a16:creationId xmlns:a16="http://schemas.microsoft.com/office/drawing/2014/main" id="{DF7E26C0-B5AC-436E-99CB-99689002FAAB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836623" y="1675019"/>
            <a:ext cx="5381497" cy="386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522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build="p"/>
      <p:bldP spid="5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inimal empty room mockup with white patterned wall ">
            <a:extLst>
              <a:ext uri="{FF2B5EF4-FFF2-40B4-BE49-F238E27FC236}">
                <a16:creationId xmlns:a16="http://schemas.microsoft.com/office/drawing/2014/main" id="{1E0C1775-178C-44AE-9C43-7E74D20C9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DF7AED-A453-4074-AC83-7325C41A4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594" y="71161"/>
            <a:ext cx="7007474" cy="5181046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7" name="Picture 10" descr="Vase Floral design Drawing , vase transparent background PNG clipart |  HiClipart">
            <a:extLst>
              <a:ext uri="{FF2B5EF4-FFF2-40B4-BE49-F238E27FC236}">
                <a16:creationId xmlns:a16="http://schemas.microsoft.com/office/drawing/2014/main" id="{ABC8236B-84A4-4D28-9A9E-AED276C40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2714" l="7429" r="90000">
                        <a14:foregroundMark x1="41000" y1="92857" x2="53714" y2="92857"/>
                        <a14:foregroundMark x1="7429" y1="38571" x2="14143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515" y="3087798"/>
            <a:ext cx="796986" cy="79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E552D10-3848-4D59-9CF1-DC9FDD978599}"/>
              </a:ext>
            </a:extLst>
          </p:cNvPr>
          <p:cNvGrpSpPr/>
          <p:nvPr/>
        </p:nvGrpSpPr>
        <p:grpSpPr>
          <a:xfrm>
            <a:off x="7378643" y="868497"/>
            <a:ext cx="2015183" cy="2016965"/>
            <a:chOff x="5943600" y="303740"/>
            <a:chExt cx="2228850" cy="211333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393379A-F2CF-4253-BA4D-2E98536EC67E}"/>
                </a:ext>
              </a:extLst>
            </p:cNvPr>
            <p:cNvSpPr/>
            <p:nvPr/>
          </p:nvSpPr>
          <p:spPr>
            <a:xfrm>
              <a:off x="5943600" y="303740"/>
              <a:ext cx="2228850" cy="2113336"/>
            </a:xfrm>
            <a:custGeom>
              <a:avLst/>
              <a:gdLst>
                <a:gd name="connsiteX0" fmla="*/ 0 w 2228850"/>
                <a:gd name="connsiteY0" fmla="*/ 0 h 2113336"/>
                <a:gd name="connsiteX1" fmla="*/ 557213 w 2228850"/>
                <a:gd name="connsiteY1" fmla="*/ 0 h 2113336"/>
                <a:gd name="connsiteX2" fmla="*/ 1047559 w 2228850"/>
                <a:gd name="connsiteY2" fmla="*/ 0 h 2113336"/>
                <a:gd name="connsiteX3" fmla="*/ 1560195 w 2228850"/>
                <a:gd name="connsiteY3" fmla="*/ 0 h 2113336"/>
                <a:gd name="connsiteX4" fmla="*/ 2228850 w 2228850"/>
                <a:gd name="connsiteY4" fmla="*/ 0 h 2113336"/>
                <a:gd name="connsiteX5" fmla="*/ 2228850 w 2228850"/>
                <a:gd name="connsiteY5" fmla="*/ 507201 h 2113336"/>
                <a:gd name="connsiteX6" fmla="*/ 2228850 w 2228850"/>
                <a:gd name="connsiteY6" fmla="*/ 1014401 h 2113336"/>
                <a:gd name="connsiteX7" fmla="*/ 2228850 w 2228850"/>
                <a:gd name="connsiteY7" fmla="*/ 1585002 h 2113336"/>
                <a:gd name="connsiteX8" fmla="*/ 2228850 w 2228850"/>
                <a:gd name="connsiteY8" fmla="*/ 2113336 h 2113336"/>
                <a:gd name="connsiteX9" fmla="*/ 1716215 w 2228850"/>
                <a:gd name="connsiteY9" fmla="*/ 2113336 h 2113336"/>
                <a:gd name="connsiteX10" fmla="*/ 1114425 w 2228850"/>
                <a:gd name="connsiteY10" fmla="*/ 2113336 h 2113336"/>
                <a:gd name="connsiteX11" fmla="*/ 557213 w 2228850"/>
                <a:gd name="connsiteY11" fmla="*/ 2113336 h 2113336"/>
                <a:gd name="connsiteX12" fmla="*/ 0 w 2228850"/>
                <a:gd name="connsiteY12" fmla="*/ 2113336 h 2113336"/>
                <a:gd name="connsiteX13" fmla="*/ 0 w 2228850"/>
                <a:gd name="connsiteY13" fmla="*/ 1606135 h 2113336"/>
                <a:gd name="connsiteX14" fmla="*/ 0 w 2228850"/>
                <a:gd name="connsiteY14" fmla="*/ 1098935 h 2113336"/>
                <a:gd name="connsiteX15" fmla="*/ 0 w 2228850"/>
                <a:gd name="connsiteY15" fmla="*/ 612867 h 2113336"/>
                <a:gd name="connsiteX16" fmla="*/ 0 w 2228850"/>
                <a:gd name="connsiteY16" fmla="*/ 0 h 2113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28850" h="2113336" fill="none" extrusionOk="0">
                  <a:moveTo>
                    <a:pt x="0" y="0"/>
                  </a:moveTo>
                  <a:cubicBezTo>
                    <a:pt x="249053" y="-1597"/>
                    <a:pt x="323617" y="-13400"/>
                    <a:pt x="557213" y="0"/>
                  </a:cubicBezTo>
                  <a:cubicBezTo>
                    <a:pt x="790809" y="13400"/>
                    <a:pt x="928164" y="-15605"/>
                    <a:pt x="1047559" y="0"/>
                  </a:cubicBezTo>
                  <a:cubicBezTo>
                    <a:pt x="1166954" y="15605"/>
                    <a:pt x="1379844" y="15166"/>
                    <a:pt x="1560195" y="0"/>
                  </a:cubicBezTo>
                  <a:cubicBezTo>
                    <a:pt x="1740546" y="-15166"/>
                    <a:pt x="2075609" y="645"/>
                    <a:pt x="2228850" y="0"/>
                  </a:cubicBezTo>
                  <a:cubicBezTo>
                    <a:pt x="2222382" y="249972"/>
                    <a:pt x="2215086" y="378351"/>
                    <a:pt x="2228850" y="507201"/>
                  </a:cubicBezTo>
                  <a:cubicBezTo>
                    <a:pt x="2242614" y="636051"/>
                    <a:pt x="2237255" y="910680"/>
                    <a:pt x="2228850" y="1014401"/>
                  </a:cubicBezTo>
                  <a:cubicBezTo>
                    <a:pt x="2220445" y="1118122"/>
                    <a:pt x="2211280" y="1350956"/>
                    <a:pt x="2228850" y="1585002"/>
                  </a:cubicBezTo>
                  <a:cubicBezTo>
                    <a:pt x="2246420" y="1819048"/>
                    <a:pt x="2211325" y="1923339"/>
                    <a:pt x="2228850" y="2113336"/>
                  </a:cubicBezTo>
                  <a:cubicBezTo>
                    <a:pt x="2013072" y="2091387"/>
                    <a:pt x="1871314" y="2103178"/>
                    <a:pt x="1716215" y="2113336"/>
                  </a:cubicBezTo>
                  <a:cubicBezTo>
                    <a:pt x="1561117" y="2123494"/>
                    <a:pt x="1335860" y="2090352"/>
                    <a:pt x="1114425" y="2113336"/>
                  </a:cubicBezTo>
                  <a:cubicBezTo>
                    <a:pt x="892990" y="2136321"/>
                    <a:pt x="782253" y="2111479"/>
                    <a:pt x="557213" y="2113336"/>
                  </a:cubicBezTo>
                  <a:cubicBezTo>
                    <a:pt x="332173" y="2115193"/>
                    <a:pt x="206093" y="2089041"/>
                    <a:pt x="0" y="2113336"/>
                  </a:cubicBezTo>
                  <a:cubicBezTo>
                    <a:pt x="22472" y="1895808"/>
                    <a:pt x="15843" y="1714456"/>
                    <a:pt x="0" y="1606135"/>
                  </a:cubicBezTo>
                  <a:cubicBezTo>
                    <a:pt x="-15843" y="1497814"/>
                    <a:pt x="1952" y="1242271"/>
                    <a:pt x="0" y="1098935"/>
                  </a:cubicBezTo>
                  <a:cubicBezTo>
                    <a:pt x="-1952" y="955599"/>
                    <a:pt x="-16790" y="728295"/>
                    <a:pt x="0" y="612867"/>
                  </a:cubicBezTo>
                  <a:cubicBezTo>
                    <a:pt x="16790" y="497439"/>
                    <a:pt x="4897" y="300779"/>
                    <a:pt x="0" y="0"/>
                  </a:cubicBezTo>
                  <a:close/>
                </a:path>
                <a:path w="2228850" h="2113336" stroke="0" extrusionOk="0">
                  <a:moveTo>
                    <a:pt x="0" y="0"/>
                  </a:moveTo>
                  <a:cubicBezTo>
                    <a:pt x="276466" y="-3224"/>
                    <a:pt x="339286" y="28739"/>
                    <a:pt x="579501" y="0"/>
                  </a:cubicBezTo>
                  <a:cubicBezTo>
                    <a:pt x="819716" y="-28739"/>
                    <a:pt x="998782" y="17778"/>
                    <a:pt x="1136714" y="0"/>
                  </a:cubicBezTo>
                  <a:cubicBezTo>
                    <a:pt x="1274646" y="-17778"/>
                    <a:pt x="1426708" y="10414"/>
                    <a:pt x="1716215" y="0"/>
                  </a:cubicBezTo>
                  <a:cubicBezTo>
                    <a:pt x="2005722" y="-10414"/>
                    <a:pt x="2116274" y="-17010"/>
                    <a:pt x="2228850" y="0"/>
                  </a:cubicBezTo>
                  <a:cubicBezTo>
                    <a:pt x="2239849" y="167264"/>
                    <a:pt x="2220465" y="363818"/>
                    <a:pt x="2228850" y="528334"/>
                  </a:cubicBezTo>
                  <a:cubicBezTo>
                    <a:pt x="2237235" y="692850"/>
                    <a:pt x="2245960" y="833320"/>
                    <a:pt x="2228850" y="1056668"/>
                  </a:cubicBezTo>
                  <a:cubicBezTo>
                    <a:pt x="2211740" y="1280016"/>
                    <a:pt x="2223577" y="1366047"/>
                    <a:pt x="2228850" y="1627269"/>
                  </a:cubicBezTo>
                  <a:cubicBezTo>
                    <a:pt x="2234123" y="1888491"/>
                    <a:pt x="2248904" y="1885916"/>
                    <a:pt x="2228850" y="2113336"/>
                  </a:cubicBezTo>
                  <a:cubicBezTo>
                    <a:pt x="1999818" y="2088677"/>
                    <a:pt x="1933995" y="2127004"/>
                    <a:pt x="1693926" y="2113336"/>
                  </a:cubicBezTo>
                  <a:cubicBezTo>
                    <a:pt x="1453857" y="2099668"/>
                    <a:pt x="1399853" y="2117409"/>
                    <a:pt x="1181291" y="2113336"/>
                  </a:cubicBezTo>
                  <a:cubicBezTo>
                    <a:pt x="962729" y="2109263"/>
                    <a:pt x="818211" y="2120060"/>
                    <a:pt x="624078" y="2113336"/>
                  </a:cubicBezTo>
                  <a:cubicBezTo>
                    <a:pt x="429945" y="2106612"/>
                    <a:pt x="245841" y="2109643"/>
                    <a:pt x="0" y="2113336"/>
                  </a:cubicBezTo>
                  <a:cubicBezTo>
                    <a:pt x="7185" y="1887909"/>
                    <a:pt x="4463" y="1702822"/>
                    <a:pt x="0" y="1585002"/>
                  </a:cubicBezTo>
                  <a:cubicBezTo>
                    <a:pt x="-4463" y="1467182"/>
                    <a:pt x="16387" y="1216431"/>
                    <a:pt x="0" y="1014401"/>
                  </a:cubicBezTo>
                  <a:cubicBezTo>
                    <a:pt x="-16387" y="812371"/>
                    <a:pt x="46750" y="48360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45069354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C70954D-D28B-4239-9729-453D2A821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6231" y="785582"/>
              <a:ext cx="1379621" cy="46426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2342E6F-8962-4038-A387-49AEA76E8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1" y="408823"/>
              <a:ext cx="1481010" cy="35317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CAE8E94-3578-4469-9135-49030D8913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31351" b="-11427"/>
            <a:stretch/>
          </p:blipFill>
          <p:spPr>
            <a:xfrm>
              <a:off x="6046231" y="1289262"/>
              <a:ext cx="1207721" cy="30963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10B6344-4EAB-47F3-AE23-A97B287D7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2" y="1611312"/>
              <a:ext cx="1882564" cy="36442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CBC5F2C-FF01-4A19-9B8C-FC5497FD3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1944" y="2003624"/>
              <a:ext cx="1992869" cy="342305"/>
            </a:xfrm>
            <a:prstGeom prst="rect">
              <a:avLst/>
            </a:prstGeom>
          </p:spPr>
        </p:pic>
      </p:grp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8612BF79-EE85-4399-AF93-77BD60DCD1C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046287"/>
            <a:ext cx="756755" cy="469743"/>
          </a:xfrm>
          <a:prstGeom prst="rect">
            <a:avLst/>
          </a:prstGeom>
        </p:spPr>
      </p:pic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49AA1B77-3FFA-4A15-ACD1-37168763AC6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4" y="68869"/>
            <a:ext cx="756755" cy="469743"/>
          </a:xfrm>
          <a:prstGeom prst="rect">
            <a:avLst/>
          </a:prstGeom>
        </p:spPr>
      </p:pic>
      <p:pic>
        <p:nvPicPr>
          <p:cNvPr id="18" name="Picture 17" descr="A picture containing shape&#10;&#10;Description automatically generated">
            <a:extLst>
              <a:ext uri="{FF2B5EF4-FFF2-40B4-BE49-F238E27FC236}">
                <a16:creationId xmlns:a16="http://schemas.microsoft.com/office/drawing/2014/main" id="{D9DB2AA2-91BB-4390-8E23-D2C1B0700B4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540621"/>
            <a:ext cx="756755" cy="469743"/>
          </a:xfrm>
          <a:prstGeom prst="rect">
            <a:avLst/>
          </a:prstGeom>
        </p:spPr>
      </p:pic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278D6082-507F-4E99-B56B-DDB3B0BB26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537416"/>
            <a:ext cx="756755" cy="469743"/>
          </a:xfrm>
          <a:prstGeom prst="rect">
            <a:avLst/>
          </a:prstGeom>
        </p:spPr>
      </p:pic>
      <p:sp>
        <p:nvSpPr>
          <p:cNvPr id="20" name="Rectangle: Rounded Corners 19">
            <a:hlinkClick r:id="rId15" action="ppaction://hlinksldjump"/>
            <a:extLst>
              <a:ext uri="{FF2B5EF4-FFF2-40B4-BE49-F238E27FC236}">
                <a16:creationId xmlns:a16="http://schemas.microsoft.com/office/drawing/2014/main" id="{626366CB-2C5E-4AB1-98E7-8E5A3ECE7272}"/>
              </a:ext>
            </a:extLst>
          </p:cNvPr>
          <p:cNvSpPr/>
          <p:nvPr/>
        </p:nvSpPr>
        <p:spPr>
          <a:xfrm>
            <a:off x="9540061" y="18078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A06CA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i="0" dirty="0">
                <a:effectLst/>
                <a:latin typeface="Roboto" panose="02000000000000000000" pitchFamily="2" charset="0"/>
              </a:rPr>
              <a:t>KSA National Anthem</a:t>
            </a:r>
            <a:endParaRPr lang="en-GB" sz="1100" b="1" dirty="0"/>
          </a:p>
        </p:txBody>
      </p:sp>
      <p:sp>
        <p:nvSpPr>
          <p:cNvPr id="21" name="Rectangle: Rounded Corners 20">
            <a:hlinkClick r:id="rId16" action="ppaction://hlinksldjump"/>
            <a:extLst>
              <a:ext uri="{FF2B5EF4-FFF2-40B4-BE49-F238E27FC236}">
                <a16:creationId xmlns:a16="http://schemas.microsoft.com/office/drawing/2014/main" id="{298098B5-CC80-40F8-9C65-3895ABABFC5B}"/>
              </a:ext>
            </a:extLst>
          </p:cNvPr>
          <p:cNvSpPr/>
          <p:nvPr/>
        </p:nvSpPr>
        <p:spPr>
          <a:xfrm>
            <a:off x="9540061" y="683030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C1F2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bg1"/>
                </a:solidFill>
              </a:rPr>
              <a:t>Warm up</a:t>
            </a:r>
          </a:p>
        </p:txBody>
      </p:sp>
      <p:sp>
        <p:nvSpPr>
          <p:cNvPr id="22" name="Rectangle: Rounded Corners 21">
            <a:hlinkClick r:id="rId17" action="ppaction://hlinksldjump"/>
            <a:extLst>
              <a:ext uri="{FF2B5EF4-FFF2-40B4-BE49-F238E27FC236}">
                <a16:creationId xmlns:a16="http://schemas.microsoft.com/office/drawing/2014/main" id="{BA4D16DD-D3FC-4DD5-BEAE-EFB52AEA35B6}"/>
              </a:ext>
            </a:extLst>
          </p:cNvPr>
          <p:cNvSpPr/>
          <p:nvPr/>
        </p:nvSpPr>
        <p:spPr>
          <a:xfrm>
            <a:off x="9540060" y="1147333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6881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Roboto" panose="02000000000000000000" pitchFamily="2" charset="0"/>
              </a:rPr>
              <a:t>Main lesson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3" name="Rectangle: Rounded Corners 22">
            <a:hlinkClick r:id="rId18" action="ppaction://hlinksldjump"/>
            <a:extLst>
              <a:ext uri="{FF2B5EF4-FFF2-40B4-BE49-F238E27FC236}">
                <a16:creationId xmlns:a16="http://schemas.microsoft.com/office/drawing/2014/main" id="{DC8FFD2F-6410-4A10-9D8A-9235209AE7A2}"/>
              </a:ext>
            </a:extLst>
          </p:cNvPr>
          <p:cNvSpPr/>
          <p:nvPr/>
        </p:nvSpPr>
        <p:spPr>
          <a:xfrm>
            <a:off x="9540060" y="1609626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16BDC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Fun Time</a:t>
            </a:r>
            <a:endParaRPr lang="en-GB" sz="1600" b="1" dirty="0"/>
          </a:p>
        </p:txBody>
      </p:sp>
      <p:pic>
        <p:nvPicPr>
          <p:cNvPr id="24" name="Picture 23" descr="A picture containing icon&#10;&#10;Description automatically generated">
            <a:extLst>
              <a:ext uri="{FF2B5EF4-FFF2-40B4-BE49-F238E27FC236}">
                <a16:creationId xmlns:a16="http://schemas.microsoft.com/office/drawing/2014/main" id="{D98DB8D4-E81E-4862-B24F-210D1B49E18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502800"/>
            <a:ext cx="756756" cy="469743"/>
          </a:xfrm>
          <a:prstGeom prst="rect">
            <a:avLst/>
          </a:prstGeom>
        </p:spPr>
      </p:pic>
      <p:pic>
        <p:nvPicPr>
          <p:cNvPr id="25" name="Picture 24" descr="A picture containing shape&#10;&#10;Description automatically generated">
            <a:extLst>
              <a:ext uri="{FF2B5EF4-FFF2-40B4-BE49-F238E27FC236}">
                <a16:creationId xmlns:a16="http://schemas.microsoft.com/office/drawing/2014/main" id="{07A55754-8FD6-4198-84D3-51AE06862EE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028545"/>
            <a:ext cx="756756" cy="469743"/>
          </a:xfrm>
          <a:prstGeom prst="rect">
            <a:avLst/>
          </a:prstGeom>
        </p:spPr>
      </p:pic>
      <p:sp>
        <p:nvSpPr>
          <p:cNvPr id="26" name="Rectangle: Rounded Corners 25">
            <a:hlinkClick r:id="rId21" action="ppaction://hlinksldjump"/>
            <a:extLst>
              <a:ext uri="{FF2B5EF4-FFF2-40B4-BE49-F238E27FC236}">
                <a16:creationId xmlns:a16="http://schemas.microsoft.com/office/drawing/2014/main" id="{084E50CF-F830-4809-B5D9-4B1A27435F6C}"/>
              </a:ext>
            </a:extLst>
          </p:cNvPr>
          <p:cNvSpPr/>
          <p:nvPr/>
        </p:nvSpPr>
        <p:spPr>
          <a:xfrm>
            <a:off x="9540059" y="209175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A279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work book</a:t>
            </a:r>
          </a:p>
        </p:txBody>
      </p:sp>
      <p:sp>
        <p:nvSpPr>
          <p:cNvPr id="27" name="Rectangle: Rounded Corners 26">
            <a:hlinkClick r:id="rId22" action="ppaction://hlinksldjump"/>
            <a:extLst>
              <a:ext uri="{FF2B5EF4-FFF2-40B4-BE49-F238E27FC236}">
                <a16:creationId xmlns:a16="http://schemas.microsoft.com/office/drawing/2014/main" id="{5F747CE5-4427-401D-826B-30E236D02C30}"/>
              </a:ext>
            </a:extLst>
          </p:cNvPr>
          <p:cNvSpPr/>
          <p:nvPr/>
        </p:nvSpPr>
        <p:spPr>
          <a:xfrm>
            <a:off x="9540059" y="2560138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DD00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tx1"/>
                </a:solidFill>
              </a:rPr>
              <a:t>Moral Goal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B22322-9FAC-4696-8257-09D47F054ACA}"/>
              </a:ext>
            </a:extLst>
          </p:cNvPr>
          <p:cNvSpPr/>
          <p:nvPr/>
        </p:nvSpPr>
        <p:spPr>
          <a:xfrm>
            <a:off x="7378643" y="387383"/>
            <a:ext cx="188615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</a:rPr>
              <a:t>Classroom Rules</a:t>
            </a:r>
          </a:p>
        </p:txBody>
      </p:sp>
      <p:pic>
        <p:nvPicPr>
          <p:cNvPr id="30" name="Google Shape;1675;p108">
            <a:extLst>
              <a:ext uri="{FF2B5EF4-FFF2-40B4-BE49-F238E27FC236}">
                <a16:creationId xmlns:a16="http://schemas.microsoft.com/office/drawing/2014/main" id="{9615B94B-764F-40F0-B500-5A4223832467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8003960" y="3258493"/>
            <a:ext cx="1151674" cy="595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916;p62">
            <a:extLst>
              <a:ext uri="{FF2B5EF4-FFF2-40B4-BE49-F238E27FC236}">
                <a16:creationId xmlns:a16="http://schemas.microsoft.com/office/drawing/2014/main" id="{96F64202-A91F-4217-924F-14B3F31935B1}"/>
              </a:ext>
            </a:extLst>
          </p:cNvPr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6172553" y="5238461"/>
            <a:ext cx="6059563" cy="1373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" name="Google Shape;216;p27">
            <a:extLst>
              <a:ext uri="{FF2B5EF4-FFF2-40B4-BE49-F238E27FC236}">
                <a16:creationId xmlns:a16="http://schemas.microsoft.com/office/drawing/2014/main" id="{3F537A1E-EC94-405F-BBEA-1F5792B242B1}"/>
              </a:ext>
            </a:extLst>
          </p:cNvPr>
          <p:cNvPicPr preferRelativeResize="0"/>
          <p:nvPr/>
        </p:nvPicPr>
        <p:blipFill rotWithShape="1">
          <a:blip r:embed="rId25">
            <a:alphaModFix/>
          </a:blip>
          <a:srcRect l="3155" t="21084" b="23278"/>
          <a:stretch/>
        </p:blipFill>
        <p:spPr>
          <a:xfrm>
            <a:off x="7265412" y="3705265"/>
            <a:ext cx="2735690" cy="1706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28;p28">
            <a:extLst>
              <a:ext uri="{FF2B5EF4-FFF2-40B4-BE49-F238E27FC236}">
                <a16:creationId xmlns:a16="http://schemas.microsoft.com/office/drawing/2014/main" id="{67D5E54D-713D-4CF1-A795-85E4D923425B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9888652" y="3169010"/>
            <a:ext cx="2147276" cy="215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40;p29">
            <a:extLst>
              <a:ext uri="{FF2B5EF4-FFF2-40B4-BE49-F238E27FC236}">
                <a16:creationId xmlns:a16="http://schemas.microsoft.com/office/drawing/2014/main" id="{C6E0DF70-48D2-455F-9B49-8CFA5704FA1F}"/>
              </a:ext>
            </a:extLst>
          </p:cNvPr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240;p29">
            <a:extLst>
              <a:ext uri="{FF2B5EF4-FFF2-40B4-BE49-F238E27FC236}">
                <a16:creationId xmlns:a16="http://schemas.microsoft.com/office/drawing/2014/main" id="{3F4A39D0-C26E-4E04-A6B3-62C6794316EF}"/>
              </a:ext>
            </a:extLst>
          </p:cNvPr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Picture 8" descr="School book clipart 3 » Clipart Station">
            <a:extLst>
              <a:ext uri="{FF2B5EF4-FFF2-40B4-BE49-F238E27FC236}">
                <a16:creationId xmlns:a16="http://schemas.microsoft.com/office/drawing/2014/main" id="{C19E4349-461D-44E0-B238-44EC671DC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705" y="4694432"/>
            <a:ext cx="546758" cy="55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0" descr="من ارشيف دكتور سلطان احمد الخلف - Dar Al Khalaf">
            <a:extLst>
              <a:ext uri="{FF2B5EF4-FFF2-40B4-BE49-F238E27FC236}">
                <a16:creationId xmlns:a16="http://schemas.microsoft.com/office/drawing/2014/main" id="{4D76ABD1-51F7-4080-99AE-37F7936E2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759" y="3514084"/>
            <a:ext cx="619270" cy="38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4" descr="Book Logo clipart - Book, Text, Font, transparent clip art">
            <a:extLst>
              <a:ext uri="{FF2B5EF4-FFF2-40B4-BE49-F238E27FC236}">
                <a16:creationId xmlns:a16="http://schemas.microsoft.com/office/drawing/2014/main" id="{FD4C9AF7-D7B9-485B-B94F-D3BB8FB45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472" y="3987856"/>
            <a:ext cx="370970" cy="54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Free Math Books Cliparts, Download Free Clip Art, Free Clip Art on Clipart  Library">
            <a:extLst>
              <a:ext uri="{FF2B5EF4-FFF2-40B4-BE49-F238E27FC236}">
                <a16:creationId xmlns:a16="http://schemas.microsoft.com/office/drawing/2014/main" id="{B31878D1-B014-4BBD-AAE7-FA4930016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0197">
            <a:off x="11355006" y="4265051"/>
            <a:ext cx="546450" cy="38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E4AE6CF1-2F50-46B0-A5B8-A1929E394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089" y="3319537"/>
            <a:ext cx="619270" cy="57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282CDA9-7520-4639-A939-475078972502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3" t="-1785" r="18929"/>
          <a:stretch/>
        </p:blipFill>
        <p:spPr>
          <a:xfrm>
            <a:off x="6364136" y="387383"/>
            <a:ext cx="515505" cy="611836"/>
          </a:xfrm>
          <a:prstGeom prst="rect">
            <a:avLst/>
          </a:prstGeom>
        </p:spPr>
      </p:pic>
      <p:pic>
        <p:nvPicPr>
          <p:cNvPr id="45" name="Picture 44" descr="A picture containing text, clipart&#10;&#10;Description automatically generated">
            <a:hlinkClick r:id="rId34" action="ppaction://hlinksldjump"/>
            <a:extLst>
              <a:ext uri="{FF2B5EF4-FFF2-40B4-BE49-F238E27FC236}">
                <a16:creationId xmlns:a16="http://schemas.microsoft.com/office/drawing/2014/main" id="{CE94146F-DAEE-41FC-B99E-D4F77924F36D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3" t="-1785" r="18929"/>
          <a:stretch/>
        </p:blipFill>
        <p:spPr>
          <a:xfrm>
            <a:off x="8625242" y="3949786"/>
            <a:ext cx="515505" cy="611836"/>
          </a:xfrm>
          <a:prstGeom prst="rect">
            <a:avLst/>
          </a:prstGeom>
        </p:spPr>
      </p:pic>
      <p:pic>
        <p:nvPicPr>
          <p:cNvPr id="46" name="Picture 45" descr="A picture containing text, clipart&#10;&#10;Description automatically generated">
            <a:hlinkClick r:id="rId35" action="ppaction://hlinksldjump"/>
            <a:extLst>
              <a:ext uri="{FF2B5EF4-FFF2-40B4-BE49-F238E27FC236}">
                <a16:creationId xmlns:a16="http://schemas.microsoft.com/office/drawing/2014/main" id="{AC833C62-85EC-49DA-805D-48720B745E57}"/>
              </a:ext>
            </a:extLst>
          </p:cNvPr>
          <p:cNvPicPr>
            <a:picLocks noChangeAspect="1"/>
          </p:cNvPicPr>
          <p:nvPr/>
        </p:nvPicPr>
        <p:blipFill rotWithShape="1">
          <a:blip r:embed="rId3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1" t="-1832" r="13608" b="1"/>
          <a:stretch/>
        </p:blipFill>
        <p:spPr>
          <a:xfrm>
            <a:off x="7356140" y="4609038"/>
            <a:ext cx="559419" cy="595381"/>
          </a:xfrm>
          <a:prstGeom prst="rect">
            <a:avLst/>
          </a:prstGeom>
        </p:spPr>
      </p:pic>
      <p:pic>
        <p:nvPicPr>
          <p:cNvPr id="47" name="Picture 46" descr="A picture containing clipart&#10;&#10;Description automatically generated">
            <a:hlinkClick r:id="rId37" action="ppaction://hlinksldjump"/>
            <a:extLst>
              <a:ext uri="{FF2B5EF4-FFF2-40B4-BE49-F238E27FC236}">
                <a16:creationId xmlns:a16="http://schemas.microsoft.com/office/drawing/2014/main" id="{DF9DC654-5DAE-4368-8CF4-4947A1DCC024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2" r="19095" b="4416"/>
          <a:stretch/>
        </p:blipFill>
        <p:spPr>
          <a:xfrm>
            <a:off x="8003960" y="3960953"/>
            <a:ext cx="501459" cy="531805"/>
          </a:xfrm>
          <a:prstGeom prst="rect">
            <a:avLst/>
          </a:prstGeom>
        </p:spPr>
      </p:pic>
      <p:pic>
        <p:nvPicPr>
          <p:cNvPr id="48" name="Picture 47" descr="A picture containing clipart&#10;&#10;Description automatically generated">
            <a:hlinkClick r:id="rId39" action="ppaction://hlinksldjump"/>
            <a:extLst>
              <a:ext uri="{FF2B5EF4-FFF2-40B4-BE49-F238E27FC236}">
                <a16:creationId xmlns:a16="http://schemas.microsoft.com/office/drawing/2014/main" id="{3C5DB5AA-F0F3-4535-A1CD-B6D634B9318A}"/>
              </a:ext>
            </a:extLst>
          </p:cNvPr>
          <p:cNvPicPr>
            <a:picLocks noChangeAspect="1"/>
          </p:cNvPicPr>
          <p:nvPr/>
        </p:nvPicPr>
        <p:blipFill rotWithShape="1">
          <a:blip r:embed="rId40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 t="1617" r="15115" b="-1"/>
          <a:stretch/>
        </p:blipFill>
        <p:spPr>
          <a:xfrm>
            <a:off x="9239495" y="3946412"/>
            <a:ext cx="528347" cy="602386"/>
          </a:xfrm>
          <a:prstGeom prst="rect">
            <a:avLst/>
          </a:prstGeom>
        </p:spPr>
      </p:pic>
      <p:pic>
        <p:nvPicPr>
          <p:cNvPr id="49" name="Picture 48" descr="Icon&#10;&#10;Description automatically generated">
            <a:hlinkClick r:id="rId41" action="ppaction://hlinksldjump"/>
            <a:extLst>
              <a:ext uri="{FF2B5EF4-FFF2-40B4-BE49-F238E27FC236}">
                <a16:creationId xmlns:a16="http://schemas.microsoft.com/office/drawing/2014/main" id="{EC3CE30B-E7BF-41BF-B9D1-7729683DA60B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" t="13613" r="12467"/>
          <a:stretch/>
        </p:blipFill>
        <p:spPr>
          <a:xfrm>
            <a:off x="7968087" y="4689294"/>
            <a:ext cx="611710" cy="515125"/>
          </a:xfrm>
          <a:prstGeom prst="rect">
            <a:avLst/>
          </a:prstGeom>
        </p:spPr>
      </p:pic>
      <p:pic>
        <p:nvPicPr>
          <p:cNvPr id="50" name="Picture 49" descr="A picture containing clipart&#10;&#10;Description automatically generated">
            <a:hlinkClick r:id="rId43" action="ppaction://hlinksldjump"/>
            <a:extLst>
              <a:ext uri="{FF2B5EF4-FFF2-40B4-BE49-F238E27FC236}">
                <a16:creationId xmlns:a16="http://schemas.microsoft.com/office/drawing/2014/main" id="{2B7451C7-8A29-42FF-8593-190E0C2B665D}"/>
              </a:ext>
            </a:extLst>
          </p:cNvPr>
          <p:cNvPicPr>
            <a:picLocks noChangeAspect="1"/>
          </p:cNvPicPr>
          <p:nvPr/>
        </p:nvPicPr>
        <p:blipFill rotWithShape="1">
          <a:blip r:embed="rId4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r="18633"/>
          <a:stretch/>
        </p:blipFill>
        <p:spPr>
          <a:xfrm>
            <a:off x="8605444" y="4596565"/>
            <a:ext cx="515505" cy="631202"/>
          </a:xfrm>
          <a:prstGeom prst="rect">
            <a:avLst/>
          </a:prstGeom>
        </p:spPr>
      </p:pic>
      <p:pic>
        <p:nvPicPr>
          <p:cNvPr id="29" name="صورة 28" descr="صورة تحتوي على دمية&#10;&#10;تم إنشاء الوصف تلقائياً">
            <a:extLst>
              <a:ext uri="{FF2B5EF4-FFF2-40B4-BE49-F238E27FC236}">
                <a16:creationId xmlns:a16="http://schemas.microsoft.com/office/drawing/2014/main" id="{D675BA55-2E65-4703-BA9D-15556850F84F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55" y="2104596"/>
            <a:ext cx="2295247" cy="2902113"/>
          </a:xfrm>
          <a:prstGeom prst="rect">
            <a:avLst/>
          </a:prstGeom>
        </p:spPr>
      </p:pic>
      <p:pic>
        <p:nvPicPr>
          <p:cNvPr id="32" name="صورة 31">
            <a:extLst>
              <a:ext uri="{FF2B5EF4-FFF2-40B4-BE49-F238E27FC236}">
                <a16:creationId xmlns:a16="http://schemas.microsoft.com/office/drawing/2014/main" id="{A37753E8-E710-4C9C-8F0E-131499E8D786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83049" y="2116442"/>
            <a:ext cx="1432995" cy="2662276"/>
          </a:xfrm>
          <a:prstGeom prst="rect">
            <a:avLst/>
          </a:prstGeom>
        </p:spPr>
      </p:pic>
      <p:pic>
        <p:nvPicPr>
          <p:cNvPr id="34" name="صورة 33">
            <a:extLst>
              <a:ext uri="{FF2B5EF4-FFF2-40B4-BE49-F238E27FC236}">
                <a16:creationId xmlns:a16="http://schemas.microsoft.com/office/drawing/2014/main" id="{C84DFC3A-2625-4B86-9B0C-7C7A3F71D552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30380" y="2104596"/>
            <a:ext cx="1417364" cy="2736695"/>
          </a:xfrm>
          <a:prstGeom prst="rect">
            <a:avLst/>
          </a:prstGeom>
        </p:spPr>
      </p:pic>
      <p:sp>
        <p:nvSpPr>
          <p:cNvPr id="35" name="مربع نص 34">
            <a:extLst>
              <a:ext uri="{FF2B5EF4-FFF2-40B4-BE49-F238E27FC236}">
                <a16:creationId xmlns:a16="http://schemas.microsoft.com/office/drawing/2014/main" id="{1E1C2FF1-1604-49C5-BC34-F9EEF8D13EB1}"/>
              </a:ext>
            </a:extLst>
          </p:cNvPr>
          <p:cNvSpPr txBox="1"/>
          <p:nvPr/>
        </p:nvSpPr>
        <p:spPr>
          <a:xfrm>
            <a:off x="469778" y="565826"/>
            <a:ext cx="212402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omic Sans MS "/>
              </a:rPr>
              <a:t>My name is</a:t>
            </a:r>
            <a:endParaRPr lang="ar-SA" sz="2400" dirty="0">
              <a:solidFill>
                <a:srgbClr val="C00000"/>
              </a:solidFill>
              <a:latin typeface="Comic Sans MS "/>
            </a:endParaRPr>
          </a:p>
        </p:txBody>
      </p:sp>
      <p:sp>
        <p:nvSpPr>
          <p:cNvPr id="53" name="مربع نص 52">
            <a:extLst>
              <a:ext uri="{FF2B5EF4-FFF2-40B4-BE49-F238E27FC236}">
                <a16:creationId xmlns:a16="http://schemas.microsoft.com/office/drawing/2014/main" id="{AE0B00E4-F7E5-4430-B89B-18C047BBB8D6}"/>
              </a:ext>
            </a:extLst>
          </p:cNvPr>
          <p:cNvSpPr txBox="1"/>
          <p:nvPr/>
        </p:nvSpPr>
        <p:spPr>
          <a:xfrm>
            <a:off x="580956" y="1455222"/>
            <a:ext cx="1901666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Comic Sans MS "/>
              </a:rPr>
              <a:t>Wafa</a:t>
            </a:r>
            <a:endParaRPr lang="ar-SA" sz="3200" dirty="0">
              <a:solidFill>
                <a:srgbClr val="C00000"/>
              </a:solidFill>
              <a:latin typeface="Comic Sans MS "/>
            </a:endParaRPr>
          </a:p>
        </p:txBody>
      </p:sp>
      <p:sp>
        <p:nvSpPr>
          <p:cNvPr id="54" name="مربع نص 53">
            <a:extLst>
              <a:ext uri="{FF2B5EF4-FFF2-40B4-BE49-F238E27FC236}">
                <a16:creationId xmlns:a16="http://schemas.microsoft.com/office/drawing/2014/main" id="{7FD80F01-61D2-4D24-BB2C-B663CE398934}"/>
              </a:ext>
            </a:extLst>
          </p:cNvPr>
          <p:cNvSpPr txBox="1"/>
          <p:nvPr/>
        </p:nvSpPr>
        <p:spPr>
          <a:xfrm>
            <a:off x="2615129" y="1460431"/>
            <a:ext cx="1901666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sz="3200" dirty="0" err="1">
                <a:solidFill>
                  <a:srgbClr val="00B050"/>
                </a:solidFill>
                <a:latin typeface="Comic Sans MS "/>
              </a:rPr>
              <a:t>Odaha</a:t>
            </a:r>
            <a:endParaRPr lang="ar-SA" sz="3200" dirty="0">
              <a:solidFill>
                <a:srgbClr val="00B050"/>
              </a:solidFill>
              <a:latin typeface="Comic Sans MS "/>
            </a:endParaRPr>
          </a:p>
        </p:txBody>
      </p:sp>
      <p:sp>
        <p:nvSpPr>
          <p:cNvPr id="55" name="مربع نص 54">
            <a:extLst>
              <a:ext uri="{FF2B5EF4-FFF2-40B4-BE49-F238E27FC236}">
                <a16:creationId xmlns:a16="http://schemas.microsoft.com/office/drawing/2014/main" id="{017139A1-C593-4498-9EFE-91C485FD29DD}"/>
              </a:ext>
            </a:extLst>
          </p:cNvPr>
          <p:cNvSpPr txBox="1"/>
          <p:nvPr/>
        </p:nvSpPr>
        <p:spPr>
          <a:xfrm>
            <a:off x="4684172" y="1464358"/>
            <a:ext cx="1901666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sz="3200" dirty="0">
                <a:solidFill>
                  <a:srgbClr val="0070C0"/>
                </a:solidFill>
                <a:latin typeface="Comic Sans MS "/>
              </a:rPr>
              <a:t>Ali</a:t>
            </a:r>
            <a:endParaRPr lang="ar-SA" sz="3200" dirty="0">
              <a:solidFill>
                <a:srgbClr val="0070C0"/>
              </a:solidFill>
              <a:latin typeface="Comic Sans MS "/>
            </a:endParaRPr>
          </a:p>
        </p:txBody>
      </p:sp>
      <p:sp>
        <p:nvSpPr>
          <p:cNvPr id="56" name="مربع نص 55">
            <a:extLst>
              <a:ext uri="{FF2B5EF4-FFF2-40B4-BE49-F238E27FC236}">
                <a16:creationId xmlns:a16="http://schemas.microsoft.com/office/drawing/2014/main" id="{36CCF174-D46D-460B-B01E-298CCA6295D4}"/>
              </a:ext>
            </a:extLst>
          </p:cNvPr>
          <p:cNvSpPr txBox="1"/>
          <p:nvPr/>
        </p:nvSpPr>
        <p:spPr>
          <a:xfrm>
            <a:off x="2503951" y="533396"/>
            <a:ext cx="2124022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  <a:latin typeface="Comic Sans MS "/>
              </a:rPr>
              <a:t>My  dad’s name is</a:t>
            </a:r>
            <a:endParaRPr lang="ar-SA" sz="2400" dirty="0">
              <a:solidFill>
                <a:srgbClr val="00B050"/>
              </a:solidFill>
              <a:latin typeface="Comic Sans MS "/>
            </a:endParaRPr>
          </a:p>
        </p:txBody>
      </p:sp>
      <p:sp>
        <p:nvSpPr>
          <p:cNvPr id="57" name="مربع نص 56">
            <a:extLst>
              <a:ext uri="{FF2B5EF4-FFF2-40B4-BE49-F238E27FC236}">
                <a16:creationId xmlns:a16="http://schemas.microsoft.com/office/drawing/2014/main" id="{BDD457AE-241D-45FD-9220-0E4C3B4C68C4}"/>
              </a:ext>
            </a:extLst>
          </p:cNvPr>
          <p:cNvSpPr txBox="1"/>
          <p:nvPr/>
        </p:nvSpPr>
        <p:spPr>
          <a:xfrm>
            <a:off x="4401237" y="540621"/>
            <a:ext cx="2149051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  <a:latin typeface="Comic Sans MS "/>
              </a:rPr>
              <a:t>My  grandpa’s name is</a:t>
            </a:r>
            <a:endParaRPr lang="ar-SA" sz="2400" dirty="0">
              <a:solidFill>
                <a:srgbClr val="0070C0"/>
              </a:solidFill>
              <a:latin typeface="Comic Sans MS "/>
            </a:endParaRPr>
          </a:p>
        </p:txBody>
      </p:sp>
    </p:spTree>
    <p:extLst>
      <p:ext uri="{BB962C8B-B14F-4D97-AF65-F5344CB8AC3E}">
        <p14:creationId xmlns:p14="http://schemas.microsoft.com/office/powerpoint/2010/main" val="55653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53" grpId="0" animBg="1"/>
      <p:bldP spid="54" grpId="0" animBg="1"/>
      <p:bldP spid="55" grpId="0" animBg="1"/>
      <p:bldP spid="56" grpId="0"/>
      <p:bldP spid="5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inimal empty room mockup with white patterned wall ">
            <a:extLst>
              <a:ext uri="{FF2B5EF4-FFF2-40B4-BE49-F238E27FC236}">
                <a16:creationId xmlns:a16="http://schemas.microsoft.com/office/drawing/2014/main" id="{1E0C1775-178C-44AE-9C43-7E74D20C9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DF7AED-A453-4074-AC83-7325C41A4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975" y="180782"/>
            <a:ext cx="7007474" cy="425767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7" name="Picture 10" descr="Vase Floral design Drawing , vase transparent background PNG clipart |  HiClipart">
            <a:extLst>
              <a:ext uri="{FF2B5EF4-FFF2-40B4-BE49-F238E27FC236}">
                <a16:creationId xmlns:a16="http://schemas.microsoft.com/office/drawing/2014/main" id="{ABC8236B-84A4-4D28-9A9E-AED276C40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2714" l="7429" r="90000">
                        <a14:foregroundMark x1="41000" y1="92857" x2="53714" y2="92857"/>
                        <a14:foregroundMark x1="7429" y1="38571" x2="14143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515" y="3087798"/>
            <a:ext cx="796986" cy="79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E552D10-3848-4D59-9CF1-DC9FDD978599}"/>
              </a:ext>
            </a:extLst>
          </p:cNvPr>
          <p:cNvGrpSpPr/>
          <p:nvPr/>
        </p:nvGrpSpPr>
        <p:grpSpPr>
          <a:xfrm>
            <a:off x="7378643" y="868497"/>
            <a:ext cx="2015183" cy="2016965"/>
            <a:chOff x="5943600" y="303740"/>
            <a:chExt cx="2228850" cy="211333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393379A-F2CF-4253-BA4D-2E98536EC67E}"/>
                </a:ext>
              </a:extLst>
            </p:cNvPr>
            <p:cNvSpPr/>
            <p:nvPr/>
          </p:nvSpPr>
          <p:spPr>
            <a:xfrm>
              <a:off x="5943600" y="303740"/>
              <a:ext cx="2228850" cy="2113336"/>
            </a:xfrm>
            <a:custGeom>
              <a:avLst/>
              <a:gdLst>
                <a:gd name="connsiteX0" fmla="*/ 0 w 2228850"/>
                <a:gd name="connsiteY0" fmla="*/ 0 h 2113336"/>
                <a:gd name="connsiteX1" fmla="*/ 557213 w 2228850"/>
                <a:gd name="connsiteY1" fmla="*/ 0 h 2113336"/>
                <a:gd name="connsiteX2" fmla="*/ 1047559 w 2228850"/>
                <a:gd name="connsiteY2" fmla="*/ 0 h 2113336"/>
                <a:gd name="connsiteX3" fmla="*/ 1560195 w 2228850"/>
                <a:gd name="connsiteY3" fmla="*/ 0 h 2113336"/>
                <a:gd name="connsiteX4" fmla="*/ 2228850 w 2228850"/>
                <a:gd name="connsiteY4" fmla="*/ 0 h 2113336"/>
                <a:gd name="connsiteX5" fmla="*/ 2228850 w 2228850"/>
                <a:gd name="connsiteY5" fmla="*/ 507201 h 2113336"/>
                <a:gd name="connsiteX6" fmla="*/ 2228850 w 2228850"/>
                <a:gd name="connsiteY6" fmla="*/ 1014401 h 2113336"/>
                <a:gd name="connsiteX7" fmla="*/ 2228850 w 2228850"/>
                <a:gd name="connsiteY7" fmla="*/ 1585002 h 2113336"/>
                <a:gd name="connsiteX8" fmla="*/ 2228850 w 2228850"/>
                <a:gd name="connsiteY8" fmla="*/ 2113336 h 2113336"/>
                <a:gd name="connsiteX9" fmla="*/ 1716215 w 2228850"/>
                <a:gd name="connsiteY9" fmla="*/ 2113336 h 2113336"/>
                <a:gd name="connsiteX10" fmla="*/ 1114425 w 2228850"/>
                <a:gd name="connsiteY10" fmla="*/ 2113336 h 2113336"/>
                <a:gd name="connsiteX11" fmla="*/ 557213 w 2228850"/>
                <a:gd name="connsiteY11" fmla="*/ 2113336 h 2113336"/>
                <a:gd name="connsiteX12" fmla="*/ 0 w 2228850"/>
                <a:gd name="connsiteY12" fmla="*/ 2113336 h 2113336"/>
                <a:gd name="connsiteX13" fmla="*/ 0 w 2228850"/>
                <a:gd name="connsiteY13" fmla="*/ 1606135 h 2113336"/>
                <a:gd name="connsiteX14" fmla="*/ 0 w 2228850"/>
                <a:gd name="connsiteY14" fmla="*/ 1098935 h 2113336"/>
                <a:gd name="connsiteX15" fmla="*/ 0 w 2228850"/>
                <a:gd name="connsiteY15" fmla="*/ 612867 h 2113336"/>
                <a:gd name="connsiteX16" fmla="*/ 0 w 2228850"/>
                <a:gd name="connsiteY16" fmla="*/ 0 h 2113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28850" h="2113336" fill="none" extrusionOk="0">
                  <a:moveTo>
                    <a:pt x="0" y="0"/>
                  </a:moveTo>
                  <a:cubicBezTo>
                    <a:pt x="249053" y="-1597"/>
                    <a:pt x="323617" y="-13400"/>
                    <a:pt x="557213" y="0"/>
                  </a:cubicBezTo>
                  <a:cubicBezTo>
                    <a:pt x="790809" y="13400"/>
                    <a:pt x="928164" y="-15605"/>
                    <a:pt x="1047559" y="0"/>
                  </a:cubicBezTo>
                  <a:cubicBezTo>
                    <a:pt x="1166954" y="15605"/>
                    <a:pt x="1379844" y="15166"/>
                    <a:pt x="1560195" y="0"/>
                  </a:cubicBezTo>
                  <a:cubicBezTo>
                    <a:pt x="1740546" y="-15166"/>
                    <a:pt x="2075609" y="645"/>
                    <a:pt x="2228850" y="0"/>
                  </a:cubicBezTo>
                  <a:cubicBezTo>
                    <a:pt x="2222382" y="249972"/>
                    <a:pt x="2215086" y="378351"/>
                    <a:pt x="2228850" y="507201"/>
                  </a:cubicBezTo>
                  <a:cubicBezTo>
                    <a:pt x="2242614" y="636051"/>
                    <a:pt x="2237255" y="910680"/>
                    <a:pt x="2228850" y="1014401"/>
                  </a:cubicBezTo>
                  <a:cubicBezTo>
                    <a:pt x="2220445" y="1118122"/>
                    <a:pt x="2211280" y="1350956"/>
                    <a:pt x="2228850" y="1585002"/>
                  </a:cubicBezTo>
                  <a:cubicBezTo>
                    <a:pt x="2246420" y="1819048"/>
                    <a:pt x="2211325" y="1923339"/>
                    <a:pt x="2228850" y="2113336"/>
                  </a:cubicBezTo>
                  <a:cubicBezTo>
                    <a:pt x="2013072" y="2091387"/>
                    <a:pt x="1871314" y="2103178"/>
                    <a:pt x="1716215" y="2113336"/>
                  </a:cubicBezTo>
                  <a:cubicBezTo>
                    <a:pt x="1561117" y="2123494"/>
                    <a:pt x="1335860" y="2090352"/>
                    <a:pt x="1114425" y="2113336"/>
                  </a:cubicBezTo>
                  <a:cubicBezTo>
                    <a:pt x="892990" y="2136321"/>
                    <a:pt x="782253" y="2111479"/>
                    <a:pt x="557213" y="2113336"/>
                  </a:cubicBezTo>
                  <a:cubicBezTo>
                    <a:pt x="332173" y="2115193"/>
                    <a:pt x="206093" y="2089041"/>
                    <a:pt x="0" y="2113336"/>
                  </a:cubicBezTo>
                  <a:cubicBezTo>
                    <a:pt x="22472" y="1895808"/>
                    <a:pt x="15843" y="1714456"/>
                    <a:pt x="0" y="1606135"/>
                  </a:cubicBezTo>
                  <a:cubicBezTo>
                    <a:pt x="-15843" y="1497814"/>
                    <a:pt x="1952" y="1242271"/>
                    <a:pt x="0" y="1098935"/>
                  </a:cubicBezTo>
                  <a:cubicBezTo>
                    <a:pt x="-1952" y="955599"/>
                    <a:pt x="-16790" y="728295"/>
                    <a:pt x="0" y="612867"/>
                  </a:cubicBezTo>
                  <a:cubicBezTo>
                    <a:pt x="16790" y="497439"/>
                    <a:pt x="4897" y="300779"/>
                    <a:pt x="0" y="0"/>
                  </a:cubicBezTo>
                  <a:close/>
                </a:path>
                <a:path w="2228850" h="2113336" stroke="0" extrusionOk="0">
                  <a:moveTo>
                    <a:pt x="0" y="0"/>
                  </a:moveTo>
                  <a:cubicBezTo>
                    <a:pt x="276466" y="-3224"/>
                    <a:pt x="339286" y="28739"/>
                    <a:pt x="579501" y="0"/>
                  </a:cubicBezTo>
                  <a:cubicBezTo>
                    <a:pt x="819716" y="-28739"/>
                    <a:pt x="998782" y="17778"/>
                    <a:pt x="1136714" y="0"/>
                  </a:cubicBezTo>
                  <a:cubicBezTo>
                    <a:pt x="1274646" y="-17778"/>
                    <a:pt x="1426708" y="10414"/>
                    <a:pt x="1716215" y="0"/>
                  </a:cubicBezTo>
                  <a:cubicBezTo>
                    <a:pt x="2005722" y="-10414"/>
                    <a:pt x="2116274" y="-17010"/>
                    <a:pt x="2228850" y="0"/>
                  </a:cubicBezTo>
                  <a:cubicBezTo>
                    <a:pt x="2239849" y="167264"/>
                    <a:pt x="2220465" y="363818"/>
                    <a:pt x="2228850" y="528334"/>
                  </a:cubicBezTo>
                  <a:cubicBezTo>
                    <a:pt x="2237235" y="692850"/>
                    <a:pt x="2245960" y="833320"/>
                    <a:pt x="2228850" y="1056668"/>
                  </a:cubicBezTo>
                  <a:cubicBezTo>
                    <a:pt x="2211740" y="1280016"/>
                    <a:pt x="2223577" y="1366047"/>
                    <a:pt x="2228850" y="1627269"/>
                  </a:cubicBezTo>
                  <a:cubicBezTo>
                    <a:pt x="2234123" y="1888491"/>
                    <a:pt x="2248904" y="1885916"/>
                    <a:pt x="2228850" y="2113336"/>
                  </a:cubicBezTo>
                  <a:cubicBezTo>
                    <a:pt x="1999818" y="2088677"/>
                    <a:pt x="1933995" y="2127004"/>
                    <a:pt x="1693926" y="2113336"/>
                  </a:cubicBezTo>
                  <a:cubicBezTo>
                    <a:pt x="1453857" y="2099668"/>
                    <a:pt x="1399853" y="2117409"/>
                    <a:pt x="1181291" y="2113336"/>
                  </a:cubicBezTo>
                  <a:cubicBezTo>
                    <a:pt x="962729" y="2109263"/>
                    <a:pt x="818211" y="2120060"/>
                    <a:pt x="624078" y="2113336"/>
                  </a:cubicBezTo>
                  <a:cubicBezTo>
                    <a:pt x="429945" y="2106612"/>
                    <a:pt x="245841" y="2109643"/>
                    <a:pt x="0" y="2113336"/>
                  </a:cubicBezTo>
                  <a:cubicBezTo>
                    <a:pt x="7185" y="1887909"/>
                    <a:pt x="4463" y="1702822"/>
                    <a:pt x="0" y="1585002"/>
                  </a:cubicBezTo>
                  <a:cubicBezTo>
                    <a:pt x="-4463" y="1467182"/>
                    <a:pt x="16387" y="1216431"/>
                    <a:pt x="0" y="1014401"/>
                  </a:cubicBezTo>
                  <a:cubicBezTo>
                    <a:pt x="-16387" y="812371"/>
                    <a:pt x="46750" y="48360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45069354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C70954D-D28B-4239-9729-453D2A821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6231" y="785582"/>
              <a:ext cx="1379621" cy="46426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2342E6F-8962-4038-A387-49AEA76E8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1" y="408823"/>
              <a:ext cx="1481010" cy="35317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CAE8E94-3578-4469-9135-49030D8913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31351" b="-11427"/>
            <a:stretch/>
          </p:blipFill>
          <p:spPr>
            <a:xfrm>
              <a:off x="6046231" y="1289262"/>
              <a:ext cx="1207721" cy="30963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10B6344-4EAB-47F3-AE23-A97B287D7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2" y="1611312"/>
              <a:ext cx="1882564" cy="36442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CBC5F2C-FF01-4A19-9B8C-FC5497FD3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1944" y="2003624"/>
              <a:ext cx="1992869" cy="342305"/>
            </a:xfrm>
            <a:prstGeom prst="rect">
              <a:avLst/>
            </a:prstGeom>
          </p:spPr>
        </p:pic>
      </p:grp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8612BF79-EE85-4399-AF93-77BD60DCD1C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046287"/>
            <a:ext cx="756755" cy="469743"/>
          </a:xfrm>
          <a:prstGeom prst="rect">
            <a:avLst/>
          </a:prstGeom>
        </p:spPr>
      </p:pic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49AA1B77-3FFA-4A15-ACD1-37168763AC6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4" y="68869"/>
            <a:ext cx="756755" cy="469743"/>
          </a:xfrm>
          <a:prstGeom prst="rect">
            <a:avLst/>
          </a:prstGeom>
        </p:spPr>
      </p:pic>
      <p:pic>
        <p:nvPicPr>
          <p:cNvPr id="18" name="Picture 17" descr="A picture containing shape&#10;&#10;Description automatically generated">
            <a:extLst>
              <a:ext uri="{FF2B5EF4-FFF2-40B4-BE49-F238E27FC236}">
                <a16:creationId xmlns:a16="http://schemas.microsoft.com/office/drawing/2014/main" id="{D9DB2AA2-91BB-4390-8E23-D2C1B0700B4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540621"/>
            <a:ext cx="756755" cy="469743"/>
          </a:xfrm>
          <a:prstGeom prst="rect">
            <a:avLst/>
          </a:prstGeom>
        </p:spPr>
      </p:pic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278D6082-507F-4E99-B56B-DDB3B0BB26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537416"/>
            <a:ext cx="756755" cy="469743"/>
          </a:xfrm>
          <a:prstGeom prst="rect">
            <a:avLst/>
          </a:prstGeom>
        </p:spPr>
      </p:pic>
      <p:sp>
        <p:nvSpPr>
          <p:cNvPr id="20" name="Rectangle: Rounded Corners 19">
            <a:hlinkClick r:id="rId15" action="ppaction://hlinksldjump"/>
            <a:extLst>
              <a:ext uri="{FF2B5EF4-FFF2-40B4-BE49-F238E27FC236}">
                <a16:creationId xmlns:a16="http://schemas.microsoft.com/office/drawing/2014/main" id="{626366CB-2C5E-4AB1-98E7-8E5A3ECE7272}"/>
              </a:ext>
            </a:extLst>
          </p:cNvPr>
          <p:cNvSpPr/>
          <p:nvPr/>
        </p:nvSpPr>
        <p:spPr>
          <a:xfrm>
            <a:off x="9540061" y="18078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A06CA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i="0" dirty="0">
                <a:effectLst/>
                <a:latin typeface="Roboto" panose="02000000000000000000" pitchFamily="2" charset="0"/>
              </a:rPr>
              <a:t>KSA National Anthem</a:t>
            </a:r>
            <a:endParaRPr lang="en-GB" sz="1100" b="1" dirty="0"/>
          </a:p>
        </p:txBody>
      </p:sp>
      <p:sp>
        <p:nvSpPr>
          <p:cNvPr id="21" name="Rectangle: Rounded Corners 20">
            <a:hlinkClick r:id="rId16" action="ppaction://hlinksldjump"/>
            <a:extLst>
              <a:ext uri="{FF2B5EF4-FFF2-40B4-BE49-F238E27FC236}">
                <a16:creationId xmlns:a16="http://schemas.microsoft.com/office/drawing/2014/main" id="{298098B5-CC80-40F8-9C65-3895ABABFC5B}"/>
              </a:ext>
            </a:extLst>
          </p:cNvPr>
          <p:cNvSpPr/>
          <p:nvPr/>
        </p:nvSpPr>
        <p:spPr>
          <a:xfrm>
            <a:off x="9540061" y="683030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C1F2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bg1"/>
                </a:solidFill>
              </a:rPr>
              <a:t>Warm up</a:t>
            </a:r>
          </a:p>
        </p:txBody>
      </p:sp>
      <p:sp>
        <p:nvSpPr>
          <p:cNvPr id="22" name="Rectangle: Rounded Corners 21">
            <a:hlinkClick r:id="rId17" action="ppaction://hlinksldjump"/>
            <a:extLst>
              <a:ext uri="{FF2B5EF4-FFF2-40B4-BE49-F238E27FC236}">
                <a16:creationId xmlns:a16="http://schemas.microsoft.com/office/drawing/2014/main" id="{BA4D16DD-D3FC-4DD5-BEAE-EFB52AEA35B6}"/>
              </a:ext>
            </a:extLst>
          </p:cNvPr>
          <p:cNvSpPr/>
          <p:nvPr/>
        </p:nvSpPr>
        <p:spPr>
          <a:xfrm>
            <a:off x="9540060" y="1147333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6881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Roboto" panose="02000000000000000000" pitchFamily="2" charset="0"/>
              </a:rPr>
              <a:t>Main lesson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3" name="Rectangle: Rounded Corners 22">
            <a:hlinkClick r:id="rId18" action="ppaction://hlinksldjump"/>
            <a:extLst>
              <a:ext uri="{FF2B5EF4-FFF2-40B4-BE49-F238E27FC236}">
                <a16:creationId xmlns:a16="http://schemas.microsoft.com/office/drawing/2014/main" id="{DC8FFD2F-6410-4A10-9D8A-9235209AE7A2}"/>
              </a:ext>
            </a:extLst>
          </p:cNvPr>
          <p:cNvSpPr/>
          <p:nvPr/>
        </p:nvSpPr>
        <p:spPr>
          <a:xfrm>
            <a:off x="9540060" y="1609626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16BDC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Fun Time</a:t>
            </a:r>
            <a:endParaRPr lang="en-GB" sz="1600" b="1" dirty="0"/>
          </a:p>
        </p:txBody>
      </p:sp>
      <p:pic>
        <p:nvPicPr>
          <p:cNvPr id="24" name="Picture 23" descr="A picture containing icon&#10;&#10;Description automatically generated">
            <a:extLst>
              <a:ext uri="{FF2B5EF4-FFF2-40B4-BE49-F238E27FC236}">
                <a16:creationId xmlns:a16="http://schemas.microsoft.com/office/drawing/2014/main" id="{D98DB8D4-E81E-4862-B24F-210D1B49E18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502800"/>
            <a:ext cx="756756" cy="469743"/>
          </a:xfrm>
          <a:prstGeom prst="rect">
            <a:avLst/>
          </a:prstGeom>
        </p:spPr>
      </p:pic>
      <p:pic>
        <p:nvPicPr>
          <p:cNvPr id="25" name="Picture 24" descr="A picture containing shape&#10;&#10;Description automatically generated">
            <a:extLst>
              <a:ext uri="{FF2B5EF4-FFF2-40B4-BE49-F238E27FC236}">
                <a16:creationId xmlns:a16="http://schemas.microsoft.com/office/drawing/2014/main" id="{07A55754-8FD6-4198-84D3-51AE06862EE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028545"/>
            <a:ext cx="756756" cy="469743"/>
          </a:xfrm>
          <a:prstGeom prst="rect">
            <a:avLst/>
          </a:prstGeom>
        </p:spPr>
      </p:pic>
      <p:sp>
        <p:nvSpPr>
          <p:cNvPr id="26" name="Rectangle: Rounded Corners 25">
            <a:hlinkClick r:id="rId21" action="ppaction://hlinksldjump"/>
            <a:extLst>
              <a:ext uri="{FF2B5EF4-FFF2-40B4-BE49-F238E27FC236}">
                <a16:creationId xmlns:a16="http://schemas.microsoft.com/office/drawing/2014/main" id="{084E50CF-F830-4809-B5D9-4B1A27435F6C}"/>
              </a:ext>
            </a:extLst>
          </p:cNvPr>
          <p:cNvSpPr/>
          <p:nvPr/>
        </p:nvSpPr>
        <p:spPr>
          <a:xfrm>
            <a:off x="9540059" y="209175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A279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work book</a:t>
            </a:r>
          </a:p>
        </p:txBody>
      </p:sp>
      <p:sp>
        <p:nvSpPr>
          <p:cNvPr id="27" name="Rectangle: Rounded Corners 26">
            <a:hlinkClick r:id="rId22" action="ppaction://hlinksldjump"/>
            <a:extLst>
              <a:ext uri="{FF2B5EF4-FFF2-40B4-BE49-F238E27FC236}">
                <a16:creationId xmlns:a16="http://schemas.microsoft.com/office/drawing/2014/main" id="{5F747CE5-4427-401D-826B-30E236D02C30}"/>
              </a:ext>
            </a:extLst>
          </p:cNvPr>
          <p:cNvSpPr/>
          <p:nvPr/>
        </p:nvSpPr>
        <p:spPr>
          <a:xfrm>
            <a:off x="9540059" y="2560138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DD00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tx1"/>
                </a:solidFill>
              </a:rPr>
              <a:t>Moral Goal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B22322-9FAC-4696-8257-09D47F054ACA}"/>
              </a:ext>
            </a:extLst>
          </p:cNvPr>
          <p:cNvSpPr/>
          <p:nvPr/>
        </p:nvSpPr>
        <p:spPr>
          <a:xfrm>
            <a:off x="7378643" y="387383"/>
            <a:ext cx="188615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</a:rPr>
              <a:t>Classroom Rules</a:t>
            </a:r>
          </a:p>
        </p:txBody>
      </p:sp>
      <p:pic>
        <p:nvPicPr>
          <p:cNvPr id="30" name="Google Shape;1675;p108">
            <a:extLst>
              <a:ext uri="{FF2B5EF4-FFF2-40B4-BE49-F238E27FC236}">
                <a16:creationId xmlns:a16="http://schemas.microsoft.com/office/drawing/2014/main" id="{9615B94B-764F-40F0-B500-5A4223832467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8003960" y="3258493"/>
            <a:ext cx="1151674" cy="595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916;p62">
            <a:extLst>
              <a:ext uri="{FF2B5EF4-FFF2-40B4-BE49-F238E27FC236}">
                <a16:creationId xmlns:a16="http://schemas.microsoft.com/office/drawing/2014/main" id="{96F64202-A91F-4217-924F-14B3F31935B1}"/>
              </a:ext>
            </a:extLst>
          </p:cNvPr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6172553" y="5238461"/>
            <a:ext cx="6059563" cy="1373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" name="Google Shape;216;p27">
            <a:extLst>
              <a:ext uri="{FF2B5EF4-FFF2-40B4-BE49-F238E27FC236}">
                <a16:creationId xmlns:a16="http://schemas.microsoft.com/office/drawing/2014/main" id="{3F537A1E-EC94-405F-BBEA-1F5792B242B1}"/>
              </a:ext>
            </a:extLst>
          </p:cNvPr>
          <p:cNvPicPr preferRelativeResize="0"/>
          <p:nvPr/>
        </p:nvPicPr>
        <p:blipFill rotWithShape="1">
          <a:blip r:embed="rId25">
            <a:alphaModFix/>
          </a:blip>
          <a:srcRect l="3155" t="21084" b="23278"/>
          <a:stretch/>
        </p:blipFill>
        <p:spPr>
          <a:xfrm>
            <a:off x="7265412" y="3705265"/>
            <a:ext cx="2735690" cy="1706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28;p28">
            <a:extLst>
              <a:ext uri="{FF2B5EF4-FFF2-40B4-BE49-F238E27FC236}">
                <a16:creationId xmlns:a16="http://schemas.microsoft.com/office/drawing/2014/main" id="{67D5E54D-713D-4CF1-A795-85E4D923425B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9888652" y="3169010"/>
            <a:ext cx="2147276" cy="215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40;p29">
            <a:extLst>
              <a:ext uri="{FF2B5EF4-FFF2-40B4-BE49-F238E27FC236}">
                <a16:creationId xmlns:a16="http://schemas.microsoft.com/office/drawing/2014/main" id="{C6E0DF70-48D2-455F-9B49-8CFA5704FA1F}"/>
              </a:ext>
            </a:extLst>
          </p:cNvPr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240;p29">
            <a:extLst>
              <a:ext uri="{FF2B5EF4-FFF2-40B4-BE49-F238E27FC236}">
                <a16:creationId xmlns:a16="http://schemas.microsoft.com/office/drawing/2014/main" id="{3F4A39D0-C26E-4E04-A6B3-62C6794316EF}"/>
              </a:ext>
            </a:extLst>
          </p:cNvPr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Picture 8" descr="School book clipart 3 » Clipart Station">
            <a:extLst>
              <a:ext uri="{FF2B5EF4-FFF2-40B4-BE49-F238E27FC236}">
                <a16:creationId xmlns:a16="http://schemas.microsoft.com/office/drawing/2014/main" id="{C19E4349-461D-44E0-B238-44EC671DC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705" y="4694432"/>
            <a:ext cx="546758" cy="55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0" descr="من ارشيف دكتور سلطان احمد الخلف - Dar Al Khalaf">
            <a:extLst>
              <a:ext uri="{FF2B5EF4-FFF2-40B4-BE49-F238E27FC236}">
                <a16:creationId xmlns:a16="http://schemas.microsoft.com/office/drawing/2014/main" id="{4D76ABD1-51F7-4080-99AE-37F7936E2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759" y="3514084"/>
            <a:ext cx="619270" cy="38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4" descr="Book Logo clipart - Book, Text, Font, transparent clip art">
            <a:extLst>
              <a:ext uri="{FF2B5EF4-FFF2-40B4-BE49-F238E27FC236}">
                <a16:creationId xmlns:a16="http://schemas.microsoft.com/office/drawing/2014/main" id="{FD4C9AF7-D7B9-485B-B94F-D3BB8FB45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431" y="3995268"/>
            <a:ext cx="370970" cy="54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Free Math Books Cliparts, Download Free Clip Art, Free Clip Art on Clipart  Library">
            <a:extLst>
              <a:ext uri="{FF2B5EF4-FFF2-40B4-BE49-F238E27FC236}">
                <a16:creationId xmlns:a16="http://schemas.microsoft.com/office/drawing/2014/main" id="{B31878D1-B014-4BBD-AAE7-FA4930016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0197">
            <a:off x="11355006" y="4265051"/>
            <a:ext cx="546450" cy="38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E4AE6CF1-2F50-46B0-A5B8-A1929E394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089" y="3319537"/>
            <a:ext cx="619270" cy="57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A picture containing clipart&#10;&#10;Description automatically generated">
            <a:extLst>
              <a:ext uri="{FF2B5EF4-FFF2-40B4-BE49-F238E27FC236}">
                <a16:creationId xmlns:a16="http://schemas.microsoft.com/office/drawing/2014/main" id="{01D72D9C-1A8D-4DC3-A40C-AEED11041F1D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 t="1617" r="15115" b="-1"/>
          <a:stretch/>
        </p:blipFill>
        <p:spPr>
          <a:xfrm>
            <a:off x="6377498" y="412012"/>
            <a:ext cx="528347" cy="602386"/>
          </a:xfrm>
          <a:prstGeom prst="rect">
            <a:avLst/>
          </a:prstGeom>
        </p:spPr>
      </p:pic>
      <p:pic>
        <p:nvPicPr>
          <p:cNvPr id="45" name="Picture 44" descr="A picture containing text, clipart&#10;&#10;Description automatically generated">
            <a:hlinkClick r:id="rId34" action="ppaction://hlinksldjump"/>
            <a:extLst>
              <a:ext uri="{FF2B5EF4-FFF2-40B4-BE49-F238E27FC236}">
                <a16:creationId xmlns:a16="http://schemas.microsoft.com/office/drawing/2014/main" id="{EED949E2-31BB-43C7-8B14-F704F11413A6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3" t="-1785" r="18929"/>
          <a:stretch/>
        </p:blipFill>
        <p:spPr>
          <a:xfrm>
            <a:off x="8625242" y="3949786"/>
            <a:ext cx="515505" cy="611836"/>
          </a:xfrm>
          <a:prstGeom prst="rect">
            <a:avLst/>
          </a:prstGeom>
        </p:spPr>
      </p:pic>
      <p:pic>
        <p:nvPicPr>
          <p:cNvPr id="46" name="Picture 45" descr="A picture containing text, clipart&#10;&#10;Description automatically generated">
            <a:hlinkClick r:id="rId36" action="ppaction://hlinksldjump"/>
            <a:extLst>
              <a:ext uri="{FF2B5EF4-FFF2-40B4-BE49-F238E27FC236}">
                <a16:creationId xmlns:a16="http://schemas.microsoft.com/office/drawing/2014/main" id="{D43D6BF2-8CC6-4AAF-B90B-C53317B89344}"/>
              </a:ext>
            </a:extLst>
          </p:cNvPr>
          <p:cNvPicPr>
            <a:picLocks noChangeAspect="1"/>
          </p:cNvPicPr>
          <p:nvPr/>
        </p:nvPicPr>
        <p:blipFill rotWithShape="1">
          <a:blip r:embed="rId3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1" t="-1832" r="13608" b="1"/>
          <a:stretch/>
        </p:blipFill>
        <p:spPr>
          <a:xfrm>
            <a:off x="7356140" y="4609038"/>
            <a:ext cx="559419" cy="595381"/>
          </a:xfrm>
          <a:prstGeom prst="rect">
            <a:avLst/>
          </a:prstGeom>
        </p:spPr>
      </p:pic>
      <p:pic>
        <p:nvPicPr>
          <p:cNvPr id="47" name="Picture 46" descr="A picture containing clipart&#10;&#10;Description automatically generated">
            <a:hlinkClick r:id="rId38" action="ppaction://hlinksldjump"/>
            <a:extLst>
              <a:ext uri="{FF2B5EF4-FFF2-40B4-BE49-F238E27FC236}">
                <a16:creationId xmlns:a16="http://schemas.microsoft.com/office/drawing/2014/main" id="{3EDFC12F-77AD-4B02-86EF-E8FB6501C0AB}"/>
              </a:ext>
            </a:extLst>
          </p:cNvPr>
          <p:cNvPicPr>
            <a:picLocks noChangeAspect="1"/>
          </p:cNvPicPr>
          <p:nvPr/>
        </p:nvPicPr>
        <p:blipFill rotWithShape="1">
          <a:blip r:embed="rId3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2" r="19095" b="4416"/>
          <a:stretch/>
        </p:blipFill>
        <p:spPr>
          <a:xfrm>
            <a:off x="8003960" y="3960953"/>
            <a:ext cx="501459" cy="531805"/>
          </a:xfrm>
          <a:prstGeom prst="rect">
            <a:avLst/>
          </a:prstGeom>
        </p:spPr>
      </p:pic>
      <p:pic>
        <p:nvPicPr>
          <p:cNvPr id="48" name="Picture 47" descr="A picture containing clipart&#10;&#10;Description automatically generated">
            <a:hlinkClick r:id="rId40" action="ppaction://hlinksldjump"/>
            <a:extLst>
              <a:ext uri="{FF2B5EF4-FFF2-40B4-BE49-F238E27FC236}">
                <a16:creationId xmlns:a16="http://schemas.microsoft.com/office/drawing/2014/main" id="{9F62A161-129D-4646-8897-01BCE0DF8A84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 t="1617" r="15115" b="-1"/>
          <a:stretch/>
        </p:blipFill>
        <p:spPr>
          <a:xfrm>
            <a:off x="9239495" y="3946412"/>
            <a:ext cx="528347" cy="602386"/>
          </a:xfrm>
          <a:prstGeom prst="rect">
            <a:avLst/>
          </a:prstGeom>
        </p:spPr>
      </p:pic>
      <p:pic>
        <p:nvPicPr>
          <p:cNvPr id="49" name="Picture 48" descr="Icon&#10;&#10;Description automatically generated">
            <a:hlinkClick r:id="rId41" action="ppaction://hlinksldjump"/>
            <a:extLst>
              <a:ext uri="{FF2B5EF4-FFF2-40B4-BE49-F238E27FC236}">
                <a16:creationId xmlns:a16="http://schemas.microsoft.com/office/drawing/2014/main" id="{1126C28E-16E8-413B-9D7E-01C7BEE0467E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" t="13613" r="12467"/>
          <a:stretch/>
        </p:blipFill>
        <p:spPr>
          <a:xfrm>
            <a:off x="7968087" y="4689294"/>
            <a:ext cx="611710" cy="515125"/>
          </a:xfrm>
          <a:prstGeom prst="rect">
            <a:avLst/>
          </a:prstGeom>
        </p:spPr>
      </p:pic>
      <p:pic>
        <p:nvPicPr>
          <p:cNvPr id="50" name="Picture 49" descr="A picture containing clipart&#10;&#10;Description automatically generated">
            <a:hlinkClick r:id="rId43" action="ppaction://hlinksldjump"/>
            <a:extLst>
              <a:ext uri="{FF2B5EF4-FFF2-40B4-BE49-F238E27FC236}">
                <a16:creationId xmlns:a16="http://schemas.microsoft.com/office/drawing/2014/main" id="{924FF4EC-6CD4-4B65-934B-D9240B46C391}"/>
              </a:ext>
            </a:extLst>
          </p:cNvPr>
          <p:cNvPicPr>
            <a:picLocks noChangeAspect="1"/>
          </p:cNvPicPr>
          <p:nvPr/>
        </p:nvPicPr>
        <p:blipFill rotWithShape="1">
          <a:blip r:embed="rId4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r="18633"/>
          <a:stretch/>
        </p:blipFill>
        <p:spPr>
          <a:xfrm>
            <a:off x="8605444" y="4596565"/>
            <a:ext cx="515505" cy="631202"/>
          </a:xfrm>
          <a:prstGeom prst="rect">
            <a:avLst/>
          </a:prstGeom>
        </p:spPr>
      </p:pic>
      <p:sp>
        <p:nvSpPr>
          <p:cNvPr id="70" name="مستطيل 69">
            <a:extLst>
              <a:ext uri="{FF2B5EF4-FFF2-40B4-BE49-F238E27FC236}">
                <a16:creationId xmlns:a16="http://schemas.microsoft.com/office/drawing/2014/main" id="{A82BA1E2-62D1-44E3-A406-AC9EB9522583}"/>
              </a:ext>
            </a:extLst>
          </p:cNvPr>
          <p:cNvSpPr/>
          <p:nvPr/>
        </p:nvSpPr>
        <p:spPr>
          <a:xfrm>
            <a:off x="350891" y="1429035"/>
            <a:ext cx="4404481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 "/>
              </a:rPr>
              <a:t>This is </a:t>
            </a:r>
          </a:p>
          <a:p>
            <a:pPr algn="ctr"/>
            <a:r>
              <a:rPr lang="en-US" sz="4400" b="1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 "/>
              </a:rPr>
              <a:t>my baby sister</a:t>
            </a:r>
          </a:p>
          <a:p>
            <a:pPr algn="ctr"/>
            <a:r>
              <a:rPr lang="en-US" sz="4400" b="1" cap="none" spc="50" dirty="0">
                <a:ln w="0"/>
                <a:solidFill>
                  <a:srgbClr val="FFC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 "/>
              </a:rPr>
              <a:t>Reem</a:t>
            </a:r>
            <a:endParaRPr lang="ar-SA" sz="4400" b="1" cap="none" spc="50" dirty="0">
              <a:ln w="0"/>
              <a:solidFill>
                <a:srgbClr val="FFC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omic Sans MS "/>
            </a:endParaRPr>
          </a:p>
        </p:txBody>
      </p:sp>
      <p:pic>
        <p:nvPicPr>
          <p:cNvPr id="29" name="صورة 28" descr="صورة تحتوي على شخص&#10;&#10;تم إنشاء الوصف تلقائياً">
            <a:extLst>
              <a:ext uri="{FF2B5EF4-FFF2-40B4-BE49-F238E27FC236}">
                <a16:creationId xmlns:a16="http://schemas.microsoft.com/office/drawing/2014/main" id="{81917C16-AA25-476E-A51F-3A8AA6956D02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991" y="1239538"/>
            <a:ext cx="2070771" cy="2416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495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67597577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283</Words>
  <Application>Microsoft Office PowerPoint</Application>
  <PresentationFormat>شاشة عريضة</PresentationFormat>
  <Paragraphs>123</Paragraphs>
  <Slides>14</Slides>
  <Notes>1</Notes>
  <HiddenSlides>0</HiddenSlides>
  <MMClips>5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14</vt:i4>
      </vt:variant>
    </vt:vector>
  </HeadingPairs>
  <TitlesOfParts>
    <vt:vector size="22" baseType="lpstr">
      <vt:lpstr>Agency FB</vt:lpstr>
      <vt:lpstr>Arial</vt:lpstr>
      <vt:lpstr>Calibri</vt:lpstr>
      <vt:lpstr>Calibri Light</vt:lpstr>
      <vt:lpstr>Comic Sans MS</vt:lpstr>
      <vt:lpstr>Comic Sans MS </vt:lpstr>
      <vt:lpstr>Roboto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Alia Saeed Ali Al Shamsi</dc:creator>
  <cp:lastModifiedBy>english teacher</cp:lastModifiedBy>
  <cp:revision>26</cp:revision>
  <dcterms:created xsi:type="dcterms:W3CDTF">2021-01-23T10:54:49Z</dcterms:created>
  <dcterms:modified xsi:type="dcterms:W3CDTF">2021-11-01T11:50:12Z</dcterms:modified>
</cp:coreProperties>
</file>