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22.jpg" ContentType="image/png"/>
  <Override PartName="/ppt/media/image26.jpg" ContentType="image/pn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DD00A"/>
    <a:srgbClr val="A06CAE"/>
    <a:srgbClr val="16BDC8"/>
    <a:srgbClr val="EC1F26"/>
    <a:srgbClr val="EA2793"/>
    <a:srgbClr val="F68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39953-9E41-42B8-AD45-B22340A5D071}" v="150" dt="2021-11-03T12:27:43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ish teacher" userId="5b8b29796adee438" providerId="LiveId" clId="{26939953-9E41-42B8-AD45-B22340A5D071}"/>
    <pc:docChg chg="undo custSel modSld">
      <pc:chgData name="english teacher" userId="5b8b29796adee438" providerId="LiveId" clId="{26939953-9E41-42B8-AD45-B22340A5D071}" dt="2021-11-03T12:27:49.108" v="382" actId="1076"/>
      <pc:docMkLst>
        <pc:docMk/>
      </pc:docMkLst>
      <pc:sldChg chg="modSp mod">
        <pc:chgData name="english teacher" userId="5b8b29796adee438" providerId="LiveId" clId="{26939953-9E41-42B8-AD45-B22340A5D071}" dt="2021-11-03T12:27:49.108" v="382" actId="1076"/>
        <pc:sldMkLst>
          <pc:docMk/>
          <pc:sldMk cId="433680970" sldId="264"/>
        </pc:sldMkLst>
        <pc:spChg chg="mod">
          <ac:chgData name="english teacher" userId="5b8b29796adee438" providerId="LiveId" clId="{26939953-9E41-42B8-AD45-B22340A5D071}" dt="2021-11-03T12:27:49.108" v="382" actId="1076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26939953-9E41-42B8-AD45-B22340A5D071}" dt="2021-10-16T23:53:44.311" v="24" actId="20577"/>
          <ac:spMkLst>
            <pc:docMk/>
            <pc:sldMk cId="433680970" sldId="264"/>
            <ac:spMk id="34" creationId="{3E288858-9E6B-49BE-82D6-0B875A7789CA}"/>
          </ac:spMkLst>
        </pc:spChg>
        <pc:spChg chg="mod">
          <ac:chgData name="english teacher" userId="5b8b29796adee438" providerId="LiveId" clId="{26939953-9E41-42B8-AD45-B22340A5D071}" dt="2021-10-16T23:53:19.653" v="20" actId="20577"/>
          <ac:spMkLst>
            <pc:docMk/>
            <pc:sldMk cId="433680970" sldId="264"/>
            <ac:spMk id="52" creationId="{81A5C462-D468-48EA-869C-AEE24C6783D0}"/>
          </ac:spMkLst>
        </pc:spChg>
        <pc:picChg chg="mod">
          <ac:chgData name="english teacher" userId="5b8b29796adee438" providerId="LiveId" clId="{26939953-9E41-42B8-AD45-B22340A5D071}" dt="2021-10-16T23:53:29.797" v="21" actId="14826"/>
          <ac:picMkLst>
            <pc:docMk/>
            <pc:sldMk cId="433680970" sldId="264"/>
            <ac:picMk id="35" creationId="{4DAFC254-DDD1-485D-ACFF-9201941A5BF7}"/>
          </ac:picMkLst>
        </pc:picChg>
        <pc:picChg chg="mod">
          <ac:chgData name="english teacher" userId="5b8b29796adee438" providerId="LiveId" clId="{26939953-9E41-42B8-AD45-B22340A5D071}" dt="2021-10-16T23:53:39.850" v="23" actId="14100"/>
          <ac:picMkLst>
            <pc:docMk/>
            <pc:sldMk cId="433680970" sldId="264"/>
            <ac:picMk id="39" creationId="{A3EF7439-6851-43A4-9EA1-8BFCC57799E6}"/>
          </ac:picMkLst>
        </pc:picChg>
      </pc:sldChg>
      <pc:sldChg chg="addSp delSp modSp mod modAnim">
        <pc:chgData name="english teacher" userId="5b8b29796adee438" providerId="LiveId" clId="{26939953-9E41-42B8-AD45-B22340A5D071}" dt="2021-11-01T11:52:05.028" v="353" actId="1076"/>
        <pc:sldMkLst>
          <pc:docMk/>
          <pc:sldMk cId="269843308" sldId="267"/>
        </pc:sldMkLst>
        <pc:spChg chg="add mod">
          <ac:chgData name="english teacher" userId="5b8b29796adee438" providerId="LiveId" clId="{26939953-9E41-42B8-AD45-B22340A5D071}" dt="2021-11-01T11:52:05.028" v="353" actId="1076"/>
          <ac:spMkLst>
            <pc:docMk/>
            <pc:sldMk cId="269843308" sldId="267"/>
            <ac:spMk id="50" creationId="{FD2D7882-E3C7-4873-B4E9-541CA58AD574}"/>
          </ac:spMkLst>
        </pc:spChg>
        <pc:spChg chg="del">
          <ac:chgData name="english teacher" userId="5b8b29796adee438" providerId="LiveId" clId="{26939953-9E41-42B8-AD45-B22340A5D071}" dt="2021-10-17T00:31:11.416" v="258" actId="478"/>
          <ac:spMkLst>
            <pc:docMk/>
            <pc:sldMk cId="269843308" sldId="267"/>
            <ac:spMk id="64" creationId="{9B44D49D-E99F-4018-8A3D-DDF6C6B9CC9C}"/>
          </ac:spMkLst>
        </pc:spChg>
        <pc:spChg chg="del">
          <ac:chgData name="english teacher" userId="5b8b29796adee438" providerId="LiveId" clId="{26939953-9E41-42B8-AD45-B22340A5D071}" dt="2021-10-17T00:31:22.666" v="263" actId="478"/>
          <ac:spMkLst>
            <pc:docMk/>
            <pc:sldMk cId="269843308" sldId="267"/>
            <ac:spMk id="65" creationId="{9911D3BD-2407-481B-A83F-644240DE9C54}"/>
          </ac:spMkLst>
        </pc:spChg>
        <pc:picChg chg="add del mod">
          <ac:chgData name="english teacher" userId="5b8b29796adee438" providerId="LiveId" clId="{26939953-9E41-42B8-AD45-B22340A5D071}" dt="2021-11-01T11:52:01.526" v="352" actId="1076"/>
          <ac:picMkLst>
            <pc:docMk/>
            <pc:sldMk cId="269843308" sldId="267"/>
            <ac:picMk id="3" creationId="{E7DF7AED-A453-4074-AC83-7325C41A463F}"/>
          </ac:picMkLst>
        </pc:picChg>
        <pc:picChg chg="add del mod">
          <ac:chgData name="english teacher" userId="5b8b29796adee438" providerId="LiveId" clId="{26939953-9E41-42B8-AD45-B22340A5D071}" dt="2021-10-17T00:38:11.397" v="315" actId="14100"/>
          <ac:picMkLst>
            <pc:docMk/>
            <pc:sldMk cId="269843308" sldId="267"/>
            <ac:picMk id="67" creationId="{C12D238E-0B8F-45A7-95AB-1ED096B567D0}"/>
          </ac:picMkLst>
        </pc:picChg>
        <pc:picChg chg="mod">
          <ac:chgData name="english teacher" userId="5b8b29796adee438" providerId="LiveId" clId="{26939953-9E41-42B8-AD45-B22340A5D071}" dt="2021-10-17T00:38:12.325" v="316" actId="1076"/>
          <ac:picMkLst>
            <pc:docMk/>
            <pc:sldMk cId="269843308" sldId="267"/>
            <ac:picMk id="3074" creationId="{1E0C1775-178C-44AE-9C43-7E74D20C94E8}"/>
          </ac:picMkLst>
        </pc:picChg>
      </pc:sldChg>
      <pc:sldChg chg="addSp delSp modSp mod">
        <pc:chgData name="english teacher" userId="5b8b29796adee438" providerId="LiveId" clId="{26939953-9E41-42B8-AD45-B22340A5D071}" dt="2021-10-31T15:23:22.293" v="333" actId="478"/>
        <pc:sldMkLst>
          <pc:docMk/>
          <pc:sldMk cId="65260585" sldId="268"/>
        </pc:sldMkLst>
        <pc:spChg chg="mod">
          <ac:chgData name="english teacher" userId="5b8b29796adee438" providerId="LiveId" clId="{26939953-9E41-42B8-AD45-B22340A5D071}" dt="2021-10-17T00:24:52.622" v="253" actId="20577"/>
          <ac:spMkLst>
            <pc:docMk/>
            <pc:sldMk cId="65260585" sldId="268"/>
            <ac:spMk id="44" creationId="{2BE61D56-65A3-45C2-A65D-F14B11417ABF}"/>
          </ac:spMkLst>
        </pc:spChg>
        <pc:picChg chg="mod">
          <ac:chgData name="english teacher" userId="5b8b29796adee438" providerId="LiveId" clId="{26939953-9E41-42B8-AD45-B22340A5D071}" dt="2021-10-17T00:25:03.936" v="257" actId="1076"/>
          <ac:picMkLst>
            <pc:docMk/>
            <pc:sldMk cId="65260585" sldId="268"/>
            <ac:picMk id="28" creationId="{895CFD29-2616-46DE-B667-F4B7DF0CBE1E}"/>
          </ac:picMkLst>
        </pc:picChg>
        <pc:picChg chg="mod">
          <ac:chgData name="english teacher" userId="5b8b29796adee438" providerId="LiveId" clId="{26939953-9E41-42B8-AD45-B22340A5D071}" dt="2021-10-17T00:24:35.949" v="248" actId="14826"/>
          <ac:picMkLst>
            <pc:docMk/>
            <pc:sldMk cId="65260585" sldId="268"/>
            <ac:picMk id="7170" creationId="{966F519C-B615-449C-BCEF-F537C467EEA2}"/>
          </ac:picMkLst>
        </pc:picChg>
        <pc:picChg chg="mod">
          <ac:chgData name="english teacher" userId="5b8b29796adee438" providerId="LiveId" clId="{26939953-9E41-42B8-AD45-B22340A5D071}" dt="2021-10-17T00:25:00.266" v="256" actId="14100"/>
          <ac:picMkLst>
            <pc:docMk/>
            <pc:sldMk cId="65260585" sldId="268"/>
            <ac:picMk id="7172" creationId="{B526249D-A36A-4468-8EF7-CE31836F32F2}"/>
          </ac:picMkLst>
        </pc:picChg>
        <pc:inkChg chg="add del">
          <ac:chgData name="english teacher" userId="5b8b29796adee438" providerId="LiveId" clId="{26939953-9E41-42B8-AD45-B22340A5D071}" dt="2021-10-31T15:22:41.488" v="325" actId="478"/>
          <ac:inkMkLst>
            <pc:docMk/>
            <pc:sldMk cId="65260585" sldId="268"/>
            <ac:inkMk id="4" creationId="{E74DF203-72B8-4791-A8C5-BF9DC5CF087B}"/>
          </ac:inkMkLst>
        </pc:inkChg>
        <pc:inkChg chg="add del">
          <ac:chgData name="english teacher" userId="5b8b29796adee438" providerId="LiveId" clId="{26939953-9E41-42B8-AD45-B22340A5D071}" dt="2021-10-31T15:23:17.523" v="331" actId="478"/>
          <ac:inkMkLst>
            <pc:docMk/>
            <pc:sldMk cId="65260585" sldId="268"/>
            <ac:inkMk id="15" creationId="{907F64BE-F257-4551-AE51-D0E66C3E321D}"/>
          </ac:inkMkLst>
        </pc:inkChg>
        <pc:inkChg chg="add del">
          <ac:chgData name="english teacher" userId="5b8b29796adee438" providerId="LiveId" clId="{26939953-9E41-42B8-AD45-B22340A5D071}" dt="2021-10-31T15:23:19.633" v="332" actId="478"/>
          <ac:inkMkLst>
            <pc:docMk/>
            <pc:sldMk cId="65260585" sldId="268"/>
            <ac:inkMk id="29" creationId="{BDC25F03-474C-4DCA-8B63-4B896B5ED25D}"/>
          </ac:inkMkLst>
        </pc:inkChg>
        <pc:inkChg chg="add del">
          <ac:chgData name="english teacher" userId="5b8b29796adee438" providerId="LiveId" clId="{26939953-9E41-42B8-AD45-B22340A5D071}" dt="2021-10-31T15:22:46.029" v="327" actId="478"/>
          <ac:inkMkLst>
            <pc:docMk/>
            <pc:sldMk cId="65260585" sldId="268"/>
            <ac:inkMk id="31" creationId="{BFEF9039-D800-4BA0-A9AF-A3A2F68DCED8}"/>
          </ac:inkMkLst>
        </pc:inkChg>
        <pc:inkChg chg="add del">
          <ac:chgData name="english teacher" userId="5b8b29796adee438" providerId="LiveId" clId="{26939953-9E41-42B8-AD45-B22340A5D071}" dt="2021-10-31T15:22:43.670" v="326" actId="478"/>
          <ac:inkMkLst>
            <pc:docMk/>
            <pc:sldMk cId="65260585" sldId="268"/>
            <ac:inkMk id="32" creationId="{B9D53F92-27D4-4773-B64E-E3D339335CF9}"/>
          </ac:inkMkLst>
        </pc:inkChg>
        <pc:inkChg chg="add del">
          <ac:chgData name="english teacher" userId="5b8b29796adee438" providerId="LiveId" clId="{26939953-9E41-42B8-AD45-B22340A5D071}" dt="2021-10-31T15:22:48.722" v="328" actId="478"/>
          <ac:inkMkLst>
            <pc:docMk/>
            <pc:sldMk cId="65260585" sldId="268"/>
            <ac:inkMk id="33" creationId="{10130110-13E8-465C-BD4C-5AA401FE71F3}"/>
          </ac:inkMkLst>
        </pc:inkChg>
        <pc:inkChg chg="add del mod">
          <ac:chgData name="english teacher" userId="5b8b29796adee438" providerId="LiveId" clId="{26939953-9E41-42B8-AD45-B22340A5D071}" dt="2021-10-31T15:22:51.397" v="330" actId="478"/>
          <ac:inkMkLst>
            <pc:docMk/>
            <pc:sldMk cId="65260585" sldId="268"/>
            <ac:inkMk id="34" creationId="{42A07AD7-9E3E-472A-9976-2E3B0742002F}"/>
          </ac:inkMkLst>
        </pc:inkChg>
        <pc:inkChg chg="add del">
          <ac:chgData name="english teacher" userId="5b8b29796adee438" providerId="LiveId" clId="{26939953-9E41-42B8-AD45-B22340A5D071}" dt="2021-10-31T15:23:22.293" v="333" actId="478"/>
          <ac:inkMkLst>
            <pc:docMk/>
            <pc:sldMk cId="65260585" sldId="268"/>
            <ac:inkMk id="35" creationId="{D6647949-978F-471F-929D-913FB56969A0}"/>
          </ac:inkMkLst>
        </pc:inkChg>
        <pc:inkChg chg="add del">
          <ac:chgData name="english teacher" userId="5b8b29796adee438" providerId="LiveId" clId="{26939953-9E41-42B8-AD45-B22340A5D071}" dt="2021-10-31T15:22:38.933" v="324" actId="478"/>
          <ac:inkMkLst>
            <pc:docMk/>
            <pc:sldMk cId="65260585" sldId="268"/>
            <ac:inkMk id="45" creationId="{BBD4C5AE-4B58-4EBC-899C-A85502AA8DC2}"/>
          </ac:inkMkLst>
        </pc:inkChg>
      </pc:sldChg>
      <pc:sldChg chg="addSp delSp modSp mod delAnim modAnim">
        <pc:chgData name="english teacher" userId="5b8b29796adee438" providerId="LiveId" clId="{26939953-9E41-42B8-AD45-B22340A5D071}" dt="2021-10-31T15:23:41.330" v="336" actId="1076"/>
        <pc:sldMkLst>
          <pc:docMk/>
          <pc:sldMk cId="2536459156" sldId="269"/>
        </pc:sldMkLst>
        <pc:spChg chg="add del mod">
          <ac:chgData name="english teacher" userId="5b8b29796adee438" providerId="LiveId" clId="{26939953-9E41-42B8-AD45-B22340A5D071}" dt="2021-10-17T00:12:39.349" v="141" actId="478"/>
          <ac:spMkLst>
            <pc:docMk/>
            <pc:sldMk cId="2536459156" sldId="269"/>
            <ac:spMk id="51" creationId="{7CA3F067-2606-44F0-A1A9-80EA8BC39245}"/>
          </ac:spMkLst>
        </pc:spChg>
        <pc:spChg chg="add mod">
          <ac:chgData name="english teacher" userId="5b8b29796adee438" providerId="LiveId" clId="{26939953-9E41-42B8-AD45-B22340A5D071}" dt="2021-10-17T00:13:27.267" v="156" actId="14100"/>
          <ac:spMkLst>
            <pc:docMk/>
            <pc:sldMk cId="2536459156" sldId="269"/>
            <ac:spMk id="52" creationId="{206906C5-CCA8-411B-8F1C-A87DA42197A7}"/>
          </ac:spMkLst>
        </pc:spChg>
        <pc:spChg chg="add mod">
          <ac:chgData name="english teacher" userId="5b8b29796adee438" providerId="LiveId" clId="{26939953-9E41-42B8-AD45-B22340A5D071}" dt="2021-10-17T00:12:57.047" v="150" actId="1076"/>
          <ac:spMkLst>
            <pc:docMk/>
            <pc:sldMk cId="2536459156" sldId="269"/>
            <ac:spMk id="53" creationId="{2A2E5425-3ABC-4880-BFE5-D942E68B8C58}"/>
          </ac:spMkLst>
        </pc:spChg>
        <pc:spChg chg="del mod">
          <ac:chgData name="english teacher" userId="5b8b29796adee438" providerId="LiveId" clId="{26939953-9E41-42B8-AD45-B22340A5D071}" dt="2021-10-17T00:04:43.160" v="61" actId="478"/>
          <ac:spMkLst>
            <pc:docMk/>
            <pc:sldMk cId="2536459156" sldId="269"/>
            <ac:spMk id="56" creationId="{C8BDC734-53FA-4E91-A31A-19B5F257AAAA}"/>
          </ac:spMkLst>
        </pc:spChg>
        <pc:spChg chg="del">
          <ac:chgData name="english teacher" userId="5b8b29796adee438" providerId="LiveId" clId="{26939953-9E41-42B8-AD45-B22340A5D071}" dt="2021-10-17T00:04:45.045" v="62" actId="478"/>
          <ac:spMkLst>
            <pc:docMk/>
            <pc:sldMk cId="2536459156" sldId="269"/>
            <ac:spMk id="60" creationId="{F2C3730C-8ACA-47C2-A3C8-FDD490778195}"/>
          </ac:spMkLst>
        </pc:spChg>
        <pc:picChg chg="mod">
          <ac:chgData name="english teacher" userId="5b8b29796adee438" providerId="LiveId" clId="{26939953-9E41-42B8-AD45-B22340A5D071}" dt="2021-10-17T00:13:32.759" v="159" actId="1076"/>
          <ac:picMkLst>
            <pc:docMk/>
            <pc:sldMk cId="2536459156" sldId="269"/>
            <ac:picMk id="3" creationId="{E7DF7AED-A453-4074-AC83-7325C41A463F}"/>
          </ac:picMkLst>
        </pc:picChg>
        <pc:picChg chg="add mod">
          <ac:chgData name="english teacher" userId="5b8b29796adee438" providerId="LiveId" clId="{26939953-9E41-42B8-AD45-B22340A5D071}" dt="2021-10-17T00:12:54.378" v="149" actId="14100"/>
          <ac:picMkLst>
            <pc:docMk/>
            <pc:sldMk cId="2536459156" sldId="269"/>
            <ac:picMk id="54" creationId="{FB30AE2C-1606-4CDD-BD91-A007D93B074C}"/>
          </ac:picMkLst>
        </pc:picChg>
        <pc:picChg chg="del">
          <ac:chgData name="english teacher" userId="5b8b29796adee438" providerId="LiveId" clId="{26939953-9E41-42B8-AD45-B22340A5D071}" dt="2021-10-17T00:12:25.302" v="137" actId="478"/>
          <ac:picMkLst>
            <pc:docMk/>
            <pc:sldMk cId="2536459156" sldId="269"/>
            <ac:picMk id="55" creationId="{8D8C2C35-010A-4381-97CE-219FCBF3A601}"/>
          </ac:picMkLst>
        </pc:picChg>
        <pc:picChg chg="add mod">
          <ac:chgData name="english teacher" userId="5b8b29796adee438" providerId="LiveId" clId="{26939953-9E41-42B8-AD45-B22340A5D071}" dt="2021-10-31T15:23:41.330" v="336" actId="1076"/>
          <ac:picMkLst>
            <pc:docMk/>
            <pc:sldMk cId="2536459156" sldId="269"/>
            <ac:picMk id="57" creationId="{14972185-070E-4F79-AB91-E86D794E44D8}"/>
          </ac:picMkLst>
        </pc:picChg>
        <pc:picChg chg="del">
          <ac:chgData name="english teacher" userId="5b8b29796adee438" providerId="LiveId" clId="{26939953-9E41-42B8-AD45-B22340A5D071}" dt="2021-10-17T00:04:40.256" v="59" actId="478"/>
          <ac:picMkLst>
            <pc:docMk/>
            <pc:sldMk cId="2536459156" sldId="269"/>
            <ac:picMk id="58" creationId="{DE994ACE-77A7-4680-8DBC-4A56D4A242E4}"/>
          </ac:picMkLst>
        </pc:picChg>
        <pc:picChg chg="del">
          <ac:chgData name="english teacher" userId="5b8b29796adee438" providerId="LiveId" clId="{26939953-9E41-42B8-AD45-B22340A5D071}" dt="2021-10-17T00:04:46.903" v="63" actId="478"/>
          <ac:picMkLst>
            <pc:docMk/>
            <pc:sldMk cId="2536459156" sldId="269"/>
            <ac:picMk id="59" creationId="{276FF9EA-60F1-4C9F-AAD6-6F30325CC57F}"/>
          </ac:picMkLst>
        </pc:picChg>
        <pc:picChg chg="add mod">
          <ac:chgData name="english teacher" userId="5b8b29796adee438" providerId="LiveId" clId="{26939953-9E41-42B8-AD45-B22340A5D071}" dt="2021-10-17T00:12:34.054" v="140" actId="1076"/>
          <ac:picMkLst>
            <pc:docMk/>
            <pc:sldMk cId="2536459156" sldId="269"/>
            <ac:picMk id="61" creationId="{6E0B7646-6FB9-423D-860A-C5D7BFFE7DE2}"/>
          </ac:picMkLst>
        </pc:picChg>
      </pc:sldChg>
      <pc:sldChg chg="addSp delSp modSp mod delAnim modAnim">
        <pc:chgData name="english teacher" userId="5b8b29796adee438" providerId="LiveId" clId="{26939953-9E41-42B8-AD45-B22340A5D071}" dt="2021-11-01T11:55:35.891" v="355"/>
        <pc:sldMkLst>
          <pc:docMk/>
          <pc:sldMk cId="1800089982" sldId="270"/>
        </pc:sldMkLst>
        <pc:spChg chg="add mod">
          <ac:chgData name="english teacher" userId="5b8b29796adee438" providerId="LiveId" clId="{26939953-9E41-42B8-AD45-B22340A5D071}" dt="2021-10-17T00:03:55.480" v="53" actId="1076"/>
          <ac:spMkLst>
            <pc:docMk/>
            <pc:sldMk cId="1800089982" sldId="270"/>
            <ac:spMk id="50" creationId="{46E9B1A0-5105-4C78-AAA6-40BF8D691463}"/>
          </ac:spMkLst>
        </pc:spChg>
        <pc:spChg chg="add mod">
          <ac:chgData name="english teacher" userId="5b8b29796adee438" providerId="LiveId" clId="{26939953-9E41-42B8-AD45-B22340A5D071}" dt="2021-10-17T00:03:58.733" v="54" actId="1076"/>
          <ac:spMkLst>
            <pc:docMk/>
            <pc:sldMk cId="1800089982" sldId="270"/>
            <ac:spMk id="51" creationId="{87377C1C-9A95-4213-95AB-13BE5FEF5168}"/>
          </ac:spMkLst>
        </pc:spChg>
        <pc:spChg chg="del">
          <ac:chgData name="english teacher" userId="5b8b29796adee438" providerId="LiveId" clId="{26939953-9E41-42B8-AD45-B22340A5D071}" dt="2021-10-16T23:59:46.954" v="40" actId="478"/>
          <ac:spMkLst>
            <pc:docMk/>
            <pc:sldMk cId="1800089982" sldId="270"/>
            <ac:spMk id="55" creationId="{89E8E218-C0AE-432C-B21E-CFB286369FB4}"/>
          </ac:spMkLst>
        </pc:spChg>
        <pc:spChg chg="del">
          <ac:chgData name="english teacher" userId="5b8b29796adee438" providerId="LiveId" clId="{26939953-9E41-42B8-AD45-B22340A5D071}" dt="2021-10-16T23:59:48.463" v="41" actId="478"/>
          <ac:spMkLst>
            <pc:docMk/>
            <pc:sldMk cId="1800089982" sldId="270"/>
            <ac:spMk id="56" creationId="{D818042B-A73D-405E-B7D8-3DA5C8921519}"/>
          </ac:spMkLst>
        </pc:spChg>
        <pc:picChg chg="mod">
          <ac:chgData name="english teacher" userId="5b8b29796adee438" providerId="LiveId" clId="{26939953-9E41-42B8-AD45-B22340A5D071}" dt="2021-10-17T00:04:19.648" v="56" actId="14100"/>
          <ac:picMkLst>
            <pc:docMk/>
            <pc:sldMk cId="1800089982" sldId="270"/>
            <ac:picMk id="3" creationId="{E7DF7AED-A453-4074-AC83-7325C41A463F}"/>
          </ac:picMkLst>
        </pc:picChg>
        <pc:picChg chg="add mod">
          <ac:chgData name="english teacher" userId="5b8b29796adee438" providerId="LiveId" clId="{26939953-9E41-42B8-AD45-B22340A5D071}" dt="2021-11-01T11:51:51.321" v="350" actId="14100"/>
          <ac:picMkLst>
            <pc:docMk/>
            <pc:sldMk cId="1800089982" sldId="270"/>
            <ac:picMk id="4" creationId="{E4FACF14-0719-4589-9E64-89A4B8ADADC8}"/>
          </ac:picMkLst>
        </pc:picChg>
        <pc:picChg chg="add mod">
          <ac:chgData name="english teacher" userId="5b8b29796adee438" providerId="LiveId" clId="{26939953-9E41-42B8-AD45-B22340A5D071}" dt="2021-10-17T00:04:24.769" v="58" actId="14100"/>
          <ac:picMkLst>
            <pc:docMk/>
            <pc:sldMk cId="1800089982" sldId="270"/>
            <ac:picMk id="52" creationId="{BDE45A1A-5EFA-4D76-AC60-DCECF82516E4}"/>
          </ac:picMkLst>
        </pc:picChg>
        <pc:picChg chg="add mod">
          <ac:chgData name="english teacher" userId="5b8b29796adee438" providerId="LiveId" clId="{26939953-9E41-42B8-AD45-B22340A5D071}" dt="2021-10-17T00:03:31.181" v="45" actId="1076"/>
          <ac:picMkLst>
            <pc:docMk/>
            <pc:sldMk cId="1800089982" sldId="270"/>
            <ac:picMk id="53" creationId="{F4AADF83-38D7-4FAD-A9B5-BD1B347578B1}"/>
          </ac:picMkLst>
        </pc:picChg>
        <pc:picChg chg="del">
          <ac:chgData name="english teacher" userId="5b8b29796adee438" providerId="LiveId" clId="{26939953-9E41-42B8-AD45-B22340A5D071}" dt="2021-10-16T23:59:43.822" v="39" actId="478"/>
          <ac:picMkLst>
            <pc:docMk/>
            <pc:sldMk cId="1800089982" sldId="270"/>
            <ac:picMk id="57" creationId="{69E08E37-6BB1-47F2-B15D-BBAC47BD74A0}"/>
          </ac:picMkLst>
        </pc:picChg>
        <pc:picChg chg="del">
          <ac:chgData name="english teacher" userId="5b8b29796adee438" providerId="LiveId" clId="{26939953-9E41-42B8-AD45-B22340A5D071}" dt="2021-10-17T00:03:28.508" v="44" actId="478"/>
          <ac:picMkLst>
            <pc:docMk/>
            <pc:sldMk cId="1800089982" sldId="270"/>
            <ac:picMk id="58" creationId="{F63C2075-0FE1-4BD7-99EC-EFC42EB49C30}"/>
          </ac:picMkLst>
        </pc:picChg>
        <pc:picChg chg="del">
          <ac:chgData name="english teacher" userId="5b8b29796adee438" providerId="LiveId" clId="{26939953-9E41-42B8-AD45-B22340A5D071}" dt="2021-11-01T11:51:24.698" v="343" actId="478"/>
          <ac:picMkLst>
            <pc:docMk/>
            <pc:sldMk cId="1800089982" sldId="270"/>
            <ac:picMk id="59" creationId="{445ACD21-4947-4CC4-8BCD-602E5ED80B76}"/>
          </ac:picMkLst>
        </pc:picChg>
        <pc:inkChg chg="add del">
          <ac:chgData name="english teacher" userId="5b8b29796adee438" providerId="LiveId" clId="{26939953-9E41-42B8-AD45-B22340A5D071}" dt="2021-10-31T15:23:30.723" v="334" actId="478"/>
          <ac:inkMkLst>
            <pc:docMk/>
            <pc:sldMk cId="1800089982" sldId="270"/>
            <ac:inkMk id="4" creationId="{C86BDC4F-2814-43D2-AD6B-2BABAF7F8A1F}"/>
          </ac:inkMkLst>
        </pc:inkChg>
      </pc:sldChg>
      <pc:sldChg chg="addSp delSp modSp mod delAnim modAnim">
        <pc:chgData name="english teacher" userId="5b8b29796adee438" providerId="LiveId" clId="{26939953-9E41-42B8-AD45-B22340A5D071}" dt="2021-10-16T23:59:40.116" v="38" actId="1076"/>
        <pc:sldMkLst>
          <pc:docMk/>
          <pc:sldMk cId="1099942251" sldId="271"/>
        </pc:sldMkLst>
        <pc:picChg chg="del">
          <ac:chgData name="english teacher" userId="5b8b29796adee438" providerId="LiveId" clId="{26939953-9E41-42B8-AD45-B22340A5D071}" dt="2021-10-16T23:59:22.870" v="30" actId="478"/>
          <ac:picMkLst>
            <pc:docMk/>
            <pc:sldMk cId="1099942251" sldId="271"/>
            <ac:picMk id="15" creationId="{FC441B36-B18B-4A6B-9BBD-E443951AE037}"/>
          </ac:picMkLst>
        </pc:picChg>
        <pc:picChg chg="del mod">
          <ac:chgData name="english teacher" userId="5b8b29796adee438" providerId="LiveId" clId="{26939953-9E41-42B8-AD45-B22340A5D071}" dt="2021-10-16T23:59:19.549" v="28" actId="478"/>
          <ac:picMkLst>
            <pc:docMk/>
            <pc:sldMk cId="1099942251" sldId="271"/>
            <ac:picMk id="29" creationId="{10FA5DBE-66D8-44F7-9222-E8B44DBA2EC0}"/>
          </ac:picMkLst>
        </pc:picChg>
        <pc:picChg chg="del">
          <ac:chgData name="english teacher" userId="5b8b29796adee438" providerId="LiveId" clId="{26939953-9E41-42B8-AD45-B22340A5D071}" dt="2021-10-16T23:59:21.043" v="29" actId="478"/>
          <ac:picMkLst>
            <pc:docMk/>
            <pc:sldMk cId="1099942251" sldId="271"/>
            <ac:picMk id="32" creationId="{6CB9B9A4-0F73-4FCD-B74E-3A9FBDE9AD27}"/>
          </ac:picMkLst>
        </pc:picChg>
        <pc:picChg chg="add mod">
          <ac:chgData name="english teacher" userId="5b8b29796adee438" providerId="LiveId" clId="{26939953-9E41-42B8-AD45-B22340A5D071}" dt="2021-10-16T23:59:40.116" v="38" actId="1076"/>
          <ac:picMkLst>
            <pc:docMk/>
            <pc:sldMk cId="1099942251" sldId="271"/>
            <ac:picMk id="53" creationId="{F9C82419-45AB-4880-BB7C-913EC0761B96}"/>
          </ac:picMkLst>
        </pc:picChg>
        <pc:picChg chg="del">
          <ac:chgData name="english teacher" userId="5b8b29796adee438" providerId="LiveId" clId="{26939953-9E41-42B8-AD45-B22340A5D071}" dt="2021-10-16T23:59:26.540" v="31" actId="478"/>
          <ac:picMkLst>
            <pc:docMk/>
            <pc:sldMk cId="1099942251" sldId="271"/>
            <ac:picMk id="57" creationId="{28545FE9-29AF-4D30-A88D-0BF7B42A0A7B}"/>
          </ac:picMkLst>
        </pc:picChg>
        <pc:picChg chg="del">
          <ac:chgData name="english teacher" userId="5b8b29796adee438" providerId="LiveId" clId="{26939953-9E41-42B8-AD45-B22340A5D071}" dt="2021-10-16T23:59:34.351" v="36" actId="478"/>
          <ac:picMkLst>
            <pc:docMk/>
            <pc:sldMk cId="1099942251" sldId="271"/>
            <ac:picMk id="59" creationId="{081C3E69-825F-4162-8237-D9DE0C03F903}"/>
          </ac:picMkLst>
        </pc:picChg>
        <pc:picChg chg="del">
          <ac:chgData name="english teacher" userId="5b8b29796adee438" providerId="LiveId" clId="{26939953-9E41-42B8-AD45-B22340A5D071}" dt="2021-10-16T23:59:30.986" v="34" actId="478"/>
          <ac:picMkLst>
            <pc:docMk/>
            <pc:sldMk cId="1099942251" sldId="271"/>
            <ac:picMk id="61" creationId="{233A35C0-28ED-4A40-B44F-342022EDB11C}"/>
          </ac:picMkLst>
        </pc:picChg>
        <pc:picChg chg="del">
          <ac:chgData name="english teacher" userId="5b8b29796adee438" providerId="LiveId" clId="{26939953-9E41-42B8-AD45-B22340A5D071}" dt="2021-10-16T23:59:27.869" v="32" actId="478"/>
          <ac:picMkLst>
            <pc:docMk/>
            <pc:sldMk cId="1099942251" sldId="271"/>
            <ac:picMk id="63" creationId="{C87206D8-1A77-4A3C-A647-58442D5BA42A}"/>
          </ac:picMkLst>
        </pc:picChg>
        <pc:picChg chg="del">
          <ac:chgData name="english teacher" userId="5b8b29796adee438" providerId="LiveId" clId="{26939953-9E41-42B8-AD45-B22340A5D071}" dt="2021-10-16T23:59:32.571" v="35" actId="478"/>
          <ac:picMkLst>
            <pc:docMk/>
            <pc:sldMk cId="1099942251" sldId="271"/>
            <ac:picMk id="65" creationId="{9BCE0DB9-739B-400A-87DA-05C42B49B91F}"/>
          </ac:picMkLst>
        </pc:picChg>
        <pc:picChg chg="del">
          <ac:chgData name="english teacher" userId="5b8b29796adee438" providerId="LiveId" clId="{26939953-9E41-42B8-AD45-B22340A5D071}" dt="2021-10-16T23:59:17.692" v="26" actId="478"/>
          <ac:picMkLst>
            <pc:docMk/>
            <pc:sldMk cId="1099942251" sldId="271"/>
            <ac:picMk id="67" creationId="{E7AAA9FE-CDEB-4A26-BDCD-0E7604BEEAFB}"/>
          </ac:picMkLst>
        </pc:picChg>
        <pc:picChg chg="del">
          <ac:chgData name="english teacher" userId="5b8b29796adee438" providerId="LiveId" clId="{26939953-9E41-42B8-AD45-B22340A5D071}" dt="2021-10-16T23:59:29.391" v="33" actId="478"/>
          <ac:picMkLst>
            <pc:docMk/>
            <pc:sldMk cId="1099942251" sldId="271"/>
            <ac:picMk id="69" creationId="{810B0398-D263-4D38-911D-7C60218D9C94}"/>
          </ac:picMkLst>
        </pc:picChg>
        <pc:picChg chg="del">
          <ac:chgData name="english teacher" userId="5b8b29796adee438" providerId="LiveId" clId="{26939953-9E41-42B8-AD45-B22340A5D071}" dt="2021-10-16T23:59:16.214" v="25" actId="478"/>
          <ac:picMkLst>
            <pc:docMk/>
            <pc:sldMk cId="1099942251" sldId="271"/>
            <ac:picMk id="71" creationId="{0BC47E50-DEA7-4DAA-B149-035E19091815}"/>
          </ac:picMkLst>
        </pc:picChg>
      </pc:sldChg>
      <pc:sldChg chg="addSp delSp modSp mod delAnim modAnim">
        <pc:chgData name="english teacher" userId="5b8b29796adee438" providerId="LiveId" clId="{26939953-9E41-42B8-AD45-B22340A5D071}" dt="2021-10-17T00:11:57.450" v="136" actId="1076"/>
        <pc:sldMkLst>
          <pc:docMk/>
          <pc:sldMk cId="1930522786" sldId="272"/>
        </pc:sldMkLst>
        <pc:spChg chg="add del mod">
          <ac:chgData name="english teacher" userId="5b8b29796adee438" providerId="LiveId" clId="{26939953-9E41-42B8-AD45-B22340A5D071}" dt="2021-10-17T00:08:00.589" v="95" actId="21"/>
          <ac:spMkLst>
            <pc:docMk/>
            <pc:sldMk cId="1930522786" sldId="272"/>
            <ac:spMk id="49" creationId="{527331CB-797D-475E-9F8E-BD750A900E08}"/>
          </ac:spMkLst>
        </pc:spChg>
        <pc:spChg chg="add del mod">
          <ac:chgData name="english teacher" userId="5b8b29796adee438" providerId="LiveId" clId="{26939953-9E41-42B8-AD45-B22340A5D071}" dt="2021-10-17T00:08:00.589" v="95" actId="21"/>
          <ac:spMkLst>
            <pc:docMk/>
            <pc:sldMk cId="1930522786" sldId="272"/>
            <ac:spMk id="51" creationId="{9C124FEB-DD69-4591-A456-FC557A8997BC}"/>
          </ac:spMkLst>
        </pc:spChg>
        <pc:spChg chg="add del mod">
          <ac:chgData name="english teacher" userId="5b8b29796adee438" providerId="LiveId" clId="{26939953-9E41-42B8-AD45-B22340A5D071}" dt="2021-10-17T00:08:00.589" v="95" actId="21"/>
          <ac:spMkLst>
            <pc:docMk/>
            <pc:sldMk cId="1930522786" sldId="272"/>
            <ac:spMk id="55" creationId="{A525AC55-73E4-4CDC-83B8-1A95379FE674}"/>
          </ac:spMkLst>
        </pc:spChg>
        <pc:spChg chg="del">
          <ac:chgData name="english teacher" userId="5b8b29796adee438" providerId="LiveId" clId="{26939953-9E41-42B8-AD45-B22340A5D071}" dt="2021-10-17T00:05:34.711" v="66" actId="478"/>
          <ac:spMkLst>
            <pc:docMk/>
            <pc:sldMk cId="1930522786" sldId="272"/>
            <ac:spMk id="56" creationId="{9DA05EC9-3AD3-436C-B460-D45ADB38F825}"/>
          </ac:spMkLst>
        </pc:spChg>
        <pc:spChg chg="del mod">
          <ac:chgData name="english teacher" userId="5b8b29796adee438" providerId="LiveId" clId="{26939953-9E41-42B8-AD45-B22340A5D071}" dt="2021-10-17T00:05:40.046" v="69" actId="478"/>
          <ac:spMkLst>
            <pc:docMk/>
            <pc:sldMk cId="1930522786" sldId="272"/>
            <ac:spMk id="57" creationId="{6BD3DF63-6BBF-4AA8-9720-C5AC2BF93319}"/>
          </ac:spMkLst>
        </pc:spChg>
        <pc:spChg chg="del">
          <ac:chgData name="english teacher" userId="5b8b29796adee438" providerId="LiveId" clId="{26939953-9E41-42B8-AD45-B22340A5D071}" dt="2021-10-17T00:05:38.398" v="67" actId="478"/>
          <ac:spMkLst>
            <pc:docMk/>
            <pc:sldMk cId="1930522786" sldId="272"/>
            <ac:spMk id="58" creationId="{6A693F4E-DE17-4169-A442-B7CB2A89DC3A}"/>
          </ac:spMkLst>
        </pc:spChg>
        <pc:spChg chg="del">
          <ac:chgData name="english teacher" userId="5b8b29796adee438" providerId="LiveId" clId="{26939953-9E41-42B8-AD45-B22340A5D071}" dt="2021-10-17T00:05:41.528" v="70" actId="478"/>
          <ac:spMkLst>
            <pc:docMk/>
            <pc:sldMk cId="1930522786" sldId="272"/>
            <ac:spMk id="59" creationId="{DC6D0904-FEB9-4D34-9446-888CF021AD7A}"/>
          </ac:spMkLst>
        </pc:spChg>
        <pc:spChg chg="add del mod">
          <ac:chgData name="english teacher" userId="5b8b29796adee438" providerId="LiveId" clId="{26939953-9E41-42B8-AD45-B22340A5D071}" dt="2021-10-17T00:08:00.589" v="95" actId="21"/>
          <ac:spMkLst>
            <pc:docMk/>
            <pc:sldMk cId="1930522786" sldId="272"/>
            <ac:spMk id="61" creationId="{310ECC62-09E8-4DD5-9D36-24FBB9AE4971}"/>
          </ac:spMkLst>
        </pc:spChg>
        <pc:spChg chg="add del mod">
          <ac:chgData name="english teacher" userId="5b8b29796adee438" providerId="LiveId" clId="{26939953-9E41-42B8-AD45-B22340A5D071}" dt="2021-10-17T00:08:00.589" v="95" actId="21"/>
          <ac:spMkLst>
            <pc:docMk/>
            <pc:sldMk cId="1930522786" sldId="272"/>
            <ac:spMk id="62" creationId="{56E0CE96-979F-4408-910A-7CEE7A505382}"/>
          </ac:spMkLst>
        </pc:spChg>
        <pc:spChg chg="add del mod">
          <ac:chgData name="english teacher" userId="5b8b29796adee438" providerId="LiveId" clId="{26939953-9E41-42B8-AD45-B22340A5D071}" dt="2021-10-17T00:08:00.589" v="95" actId="21"/>
          <ac:spMkLst>
            <pc:docMk/>
            <pc:sldMk cId="1930522786" sldId="272"/>
            <ac:spMk id="63" creationId="{BDC4E271-1CC4-4BCC-8FA5-A8F6D77966C5}"/>
          </ac:spMkLst>
        </pc:spChg>
        <pc:spChg chg="add del mod">
          <ac:chgData name="english teacher" userId="5b8b29796adee438" providerId="LiveId" clId="{26939953-9E41-42B8-AD45-B22340A5D071}" dt="2021-10-17T00:08:00.589" v="95" actId="21"/>
          <ac:spMkLst>
            <pc:docMk/>
            <pc:sldMk cId="1930522786" sldId="272"/>
            <ac:spMk id="64" creationId="{8A071EF3-7B21-456E-B9F9-030C06EF2AB4}"/>
          </ac:spMkLst>
        </pc:spChg>
        <pc:spChg chg="add mod">
          <ac:chgData name="english teacher" userId="5b8b29796adee438" providerId="LiveId" clId="{26939953-9E41-42B8-AD45-B22340A5D071}" dt="2021-10-17T00:07:46.683" v="94" actId="571"/>
          <ac:spMkLst>
            <pc:docMk/>
            <pc:sldMk cId="1930522786" sldId="272"/>
            <ac:spMk id="65" creationId="{D10B0F90-CBE9-4FE0-8FBA-D70357466D3F}"/>
          </ac:spMkLst>
        </pc:spChg>
        <pc:spChg chg="add mod">
          <ac:chgData name="english teacher" userId="5b8b29796adee438" providerId="LiveId" clId="{26939953-9E41-42B8-AD45-B22340A5D071}" dt="2021-10-17T00:07:46.683" v="94" actId="571"/>
          <ac:spMkLst>
            <pc:docMk/>
            <pc:sldMk cId="1930522786" sldId="272"/>
            <ac:spMk id="67" creationId="{B3297AFD-004F-4EE1-BCB6-AE169326341F}"/>
          </ac:spMkLst>
        </pc:spChg>
        <pc:spChg chg="add mod">
          <ac:chgData name="english teacher" userId="5b8b29796adee438" providerId="LiveId" clId="{26939953-9E41-42B8-AD45-B22340A5D071}" dt="2021-10-17T00:11:27.592" v="130" actId="1076"/>
          <ac:spMkLst>
            <pc:docMk/>
            <pc:sldMk cId="1930522786" sldId="272"/>
            <ac:spMk id="68" creationId="{78E8746B-D48A-441E-91A4-E1F02B2557BC}"/>
          </ac:spMkLst>
        </pc:spChg>
        <pc:spChg chg="add mod">
          <ac:chgData name="english teacher" userId="5b8b29796adee438" providerId="LiveId" clId="{26939953-9E41-42B8-AD45-B22340A5D071}" dt="2021-10-17T00:11:12.281" v="126" actId="1076"/>
          <ac:spMkLst>
            <pc:docMk/>
            <pc:sldMk cId="1930522786" sldId="272"/>
            <ac:spMk id="69" creationId="{A4EC2FFC-8865-4497-9BB5-2362C24C8158}"/>
          </ac:spMkLst>
        </pc:spChg>
        <pc:spChg chg="add mod">
          <ac:chgData name="english teacher" userId="5b8b29796adee438" providerId="LiveId" clId="{26939953-9E41-42B8-AD45-B22340A5D071}" dt="2021-10-17T00:11:39.518" v="132" actId="1076"/>
          <ac:spMkLst>
            <pc:docMk/>
            <pc:sldMk cId="1930522786" sldId="272"/>
            <ac:spMk id="71" creationId="{8C33EBA4-62D9-4ABC-BBC7-22B58F5457C5}"/>
          </ac:spMkLst>
        </pc:spChg>
        <pc:spChg chg="add mod">
          <ac:chgData name="english teacher" userId="5b8b29796adee438" providerId="LiveId" clId="{26939953-9E41-42B8-AD45-B22340A5D071}" dt="2021-10-17T00:11:45.107" v="133" actId="1076"/>
          <ac:spMkLst>
            <pc:docMk/>
            <pc:sldMk cId="1930522786" sldId="272"/>
            <ac:spMk id="72" creationId="{5E1E11A8-388B-437D-8A3B-593B44117AB5}"/>
          </ac:spMkLst>
        </pc:spChg>
        <pc:spChg chg="add mod">
          <ac:chgData name="english teacher" userId="5b8b29796adee438" providerId="LiveId" clId="{26939953-9E41-42B8-AD45-B22340A5D071}" dt="2021-10-17T00:11:48.792" v="134" actId="1076"/>
          <ac:spMkLst>
            <pc:docMk/>
            <pc:sldMk cId="1930522786" sldId="272"/>
            <ac:spMk id="73" creationId="{D8BF278E-7D96-4D76-ADA7-91E19C79C6AF}"/>
          </ac:spMkLst>
        </pc:spChg>
        <pc:spChg chg="add mod">
          <ac:chgData name="english teacher" userId="5b8b29796adee438" providerId="LiveId" clId="{26939953-9E41-42B8-AD45-B22340A5D071}" dt="2021-10-17T00:11:53.028" v="135" actId="1076"/>
          <ac:spMkLst>
            <pc:docMk/>
            <pc:sldMk cId="1930522786" sldId="272"/>
            <ac:spMk id="74" creationId="{57A9C119-1D53-4650-9EEA-61462FA08CFD}"/>
          </ac:spMkLst>
        </pc:spChg>
        <pc:spChg chg="add mod">
          <ac:chgData name="english teacher" userId="5b8b29796adee438" providerId="LiveId" clId="{26939953-9E41-42B8-AD45-B22340A5D071}" dt="2021-10-17T00:11:57.450" v="136" actId="1076"/>
          <ac:spMkLst>
            <pc:docMk/>
            <pc:sldMk cId="1930522786" sldId="272"/>
            <ac:spMk id="75" creationId="{B1FAE659-76F7-4C64-BFBB-73F5FC11399F}"/>
          </ac:spMkLst>
        </pc:spChg>
        <pc:picChg chg="mod ord">
          <ac:chgData name="english teacher" userId="5b8b29796adee438" providerId="LiveId" clId="{26939953-9E41-42B8-AD45-B22340A5D071}" dt="2021-10-17T00:10:58.175" v="123" actId="1076"/>
          <ac:picMkLst>
            <pc:docMk/>
            <pc:sldMk cId="1930522786" sldId="272"/>
            <ac:picMk id="3" creationId="{E7DF7AED-A453-4074-AC83-7325C41A463F}"/>
          </ac:picMkLst>
        </pc:picChg>
        <pc:picChg chg="add del mod">
          <ac:chgData name="english teacher" userId="5b8b29796adee438" providerId="LiveId" clId="{26939953-9E41-42B8-AD45-B22340A5D071}" dt="2021-10-17T00:08:00.589" v="95" actId="21"/>
          <ac:picMkLst>
            <pc:docMk/>
            <pc:sldMk cId="1930522786" sldId="272"/>
            <ac:picMk id="52" creationId="{19976482-89B3-42DD-A975-0F283AC96C17}"/>
          </ac:picMkLst>
        </pc:picChg>
        <pc:picChg chg="add del mod">
          <ac:chgData name="english teacher" userId="5b8b29796adee438" providerId="LiveId" clId="{26939953-9E41-42B8-AD45-B22340A5D071}" dt="2021-10-17T00:08:00.589" v="95" actId="21"/>
          <ac:picMkLst>
            <pc:docMk/>
            <pc:sldMk cId="1930522786" sldId="272"/>
            <ac:picMk id="53" creationId="{41BD8BFF-6438-46D5-A9BB-733F1FC3FC15}"/>
          </ac:picMkLst>
        </pc:picChg>
        <pc:picChg chg="del">
          <ac:chgData name="english teacher" userId="5b8b29796adee438" providerId="LiveId" clId="{26939953-9E41-42B8-AD45-B22340A5D071}" dt="2021-10-17T00:05:30.268" v="65" actId="478"/>
          <ac:picMkLst>
            <pc:docMk/>
            <pc:sldMk cId="1930522786" sldId="272"/>
            <ac:picMk id="60" creationId="{CB686725-8C8B-43A7-8B82-CC464C909C3C}"/>
          </ac:picMkLst>
        </pc:picChg>
        <pc:picChg chg="add mod">
          <ac:chgData name="english teacher" userId="5b8b29796adee438" providerId="LiveId" clId="{26939953-9E41-42B8-AD45-B22340A5D071}" dt="2021-10-17T00:07:46.683" v="94" actId="571"/>
          <ac:picMkLst>
            <pc:docMk/>
            <pc:sldMk cId="1930522786" sldId="272"/>
            <ac:picMk id="66" creationId="{A5D32A7F-B54D-4356-B1D3-E93E5C72290A}"/>
          </ac:picMkLst>
        </pc:picChg>
        <pc:picChg chg="add mod">
          <ac:chgData name="english teacher" userId="5b8b29796adee438" providerId="LiveId" clId="{26939953-9E41-42B8-AD45-B22340A5D071}" dt="2021-10-17T00:11:32.428" v="131" actId="14100"/>
          <ac:picMkLst>
            <pc:docMk/>
            <pc:sldMk cId="1930522786" sldId="272"/>
            <ac:picMk id="70" creationId="{DD6493A3-90C4-4A45-8D1B-EFE24CEDF254}"/>
          </ac:picMkLst>
        </pc:picChg>
      </pc:sldChg>
      <pc:sldChg chg="addSp delSp modSp mod modAnim">
        <pc:chgData name="english teacher" userId="5b8b29796adee438" providerId="LiveId" clId="{26939953-9E41-42B8-AD45-B22340A5D071}" dt="2021-11-01T11:56:08.263" v="356"/>
        <pc:sldMkLst>
          <pc:docMk/>
          <pc:sldMk cId="556535862" sldId="273"/>
        </pc:sldMkLst>
        <pc:spChg chg="add mod">
          <ac:chgData name="english teacher" userId="5b8b29796adee438" providerId="LiveId" clId="{26939953-9E41-42B8-AD45-B22340A5D071}" dt="2021-10-17T00:08:29.373" v="108"/>
          <ac:spMkLst>
            <pc:docMk/>
            <pc:sldMk cId="556535862" sldId="273"/>
            <ac:spMk id="51" creationId="{D6488F00-5BB3-4D70-B8E9-75AAD8BC5EA3}"/>
          </ac:spMkLst>
        </pc:spChg>
        <pc:spChg chg="add mod">
          <ac:chgData name="english teacher" userId="5b8b29796adee438" providerId="LiveId" clId="{26939953-9E41-42B8-AD45-B22340A5D071}" dt="2021-10-17T00:08:29.373" v="108"/>
          <ac:spMkLst>
            <pc:docMk/>
            <pc:sldMk cId="556535862" sldId="273"/>
            <ac:spMk id="52" creationId="{7309FB67-0AA3-40A9-AF13-85CD2E9F994A}"/>
          </ac:spMkLst>
        </pc:spChg>
        <pc:spChg chg="add mod">
          <ac:chgData name="english teacher" userId="5b8b29796adee438" providerId="LiveId" clId="{26939953-9E41-42B8-AD45-B22340A5D071}" dt="2021-10-17T00:09:29.285" v="119" actId="207"/>
          <ac:spMkLst>
            <pc:docMk/>
            <pc:sldMk cId="556535862" sldId="273"/>
            <ac:spMk id="55" creationId="{66AB96D3-B1B2-4E2E-8A4D-F5BE1F0D7AC2}"/>
          </ac:spMkLst>
        </pc:spChg>
        <pc:spChg chg="add mod">
          <ac:chgData name="english teacher" userId="5b8b29796adee438" providerId="LiveId" clId="{26939953-9E41-42B8-AD45-B22340A5D071}" dt="2021-10-17T00:09:38.835" v="120" actId="207"/>
          <ac:spMkLst>
            <pc:docMk/>
            <pc:sldMk cId="556535862" sldId="273"/>
            <ac:spMk id="56" creationId="{92E252C3-90B0-4DF8-B21A-991C88645F4E}"/>
          </ac:spMkLst>
        </pc:spChg>
        <pc:spChg chg="add mod">
          <ac:chgData name="english teacher" userId="5b8b29796adee438" providerId="LiveId" clId="{26939953-9E41-42B8-AD45-B22340A5D071}" dt="2021-10-17T00:09:07.094" v="117" actId="1076"/>
          <ac:spMkLst>
            <pc:docMk/>
            <pc:sldMk cId="556535862" sldId="273"/>
            <ac:spMk id="57" creationId="{79BF8978-2208-4B3D-A16D-114C2BCDFE46}"/>
          </ac:spMkLst>
        </pc:spChg>
        <pc:spChg chg="add mod">
          <ac:chgData name="english teacher" userId="5b8b29796adee438" providerId="LiveId" clId="{26939953-9E41-42B8-AD45-B22340A5D071}" dt="2021-10-17T00:09:48.440" v="121" actId="207"/>
          <ac:spMkLst>
            <pc:docMk/>
            <pc:sldMk cId="556535862" sldId="273"/>
            <ac:spMk id="58" creationId="{FD174843-5D2B-41BB-AB0A-1B0DDD57B3B8}"/>
          </ac:spMkLst>
        </pc:spChg>
        <pc:spChg chg="add mod">
          <ac:chgData name="english teacher" userId="5b8b29796adee438" providerId="LiveId" clId="{26939953-9E41-42B8-AD45-B22340A5D071}" dt="2021-10-17T00:10:34.159" v="122" actId="207"/>
          <ac:spMkLst>
            <pc:docMk/>
            <pc:sldMk cId="556535862" sldId="273"/>
            <ac:spMk id="59" creationId="{6747C980-C8CF-4186-952E-A94E7A0D69BD}"/>
          </ac:spMkLst>
        </pc:spChg>
        <pc:spChg chg="del">
          <ac:chgData name="english teacher" userId="5b8b29796adee438" providerId="LiveId" clId="{26939953-9E41-42B8-AD45-B22340A5D071}" dt="2021-10-17T00:08:10.568" v="96" actId="478"/>
          <ac:spMkLst>
            <pc:docMk/>
            <pc:sldMk cId="556535862" sldId="273"/>
            <ac:spMk id="67" creationId="{62F19D9B-8BCC-4F29-AD98-D3562D1C5D2E}"/>
          </ac:spMkLst>
        </pc:spChg>
        <pc:picChg chg="mod ord">
          <ac:chgData name="english teacher" userId="5b8b29796adee438" providerId="LiveId" clId="{26939953-9E41-42B8-AD45-B22340A5D071}" dt="2021-10-17T00:08:26.232" v="107" actId="171"/>
          <ac:picMkLst>
            <pc:docMk/>
            <pc:sldMk cId="556535862" sldId="273"/>
            <ac:picMk id="3" creationId="{E7DF7AED-A453-4074-AC83-7325C41A463F}"/>
          </ac:picMkLst>
        </pc:picChg>
        <pc:picChg chg="add mod">
          <ac:chgData name="english teacher" userId="5b8b29796adee438" providerId="LiveId" clId="{26939953-9E41-42B8-AD45-B22340A5D071}" dt="2021-10-17T00:08:47.954" v="113" actId="14100"/>
          <ac:picMkLst>
            <pc:docMk/>
            <pc:sldMk cId="556535862" sldId="273"/>
            <ac:picMk id="53" creationId="{B2A9E12F-96CE-4CE6-A56A-5C107AA2FD39}"/>
          </ac:picMkLst>
        </pc:picChg>
        <pc:picChg chg="add mod">
          <ac:chgData name="english teacher" userId="5b8b29796adee438" providerId="LiveId" clId="{26939953-9E41-42B8-AD45-B22340A5D071}" dt="2021-10-17T00:08:29.373" v="108"/>
          <ac:picMkLst>
            <pc:docMk/>
            <pc:sldMk cId="556535862" sldId="273"/>
            <ac:picMk id="54" creationId="{A8C3ED74-3291-409E-A3B6-CBC3A7350D14}"/>
          </ac:picMkLst>
        </pc:picChg>
      </pc:sldChg>
      <pc:sldChg chg="addSp delSp modSp mod addAnim delAnim modAnim">
        <pc:chgData name="english teacher" userId="5b8b29796adee438" providerId="LiveId" clId="{26939953-9E41-42B8-AD45-B22340A5D071}" dt="2021-10-17T00:22:00.156" v="219" actId="571"/>
        <pc:sldMkLst>
          <pc:docMk/>
          <pc:sldMk cId="3774495109" sldId="274"/>
        </pc:sldMkLst>
        <pc:spChg chg="add mod">
          <ac:chgData name="english teacher" userId="5b8b29796adee438" providerId="LiveId" clId="{26939953-9E41-42B8-AD45-B22340A5D071}" dt="2021-10-17T00:22:00.156" v="219" actId="571"/>
          <ac:spMkLst>
            <pc:docMk/>
            <pc:sldMk cId="3774495109" sldId="274"/>
            <ac:spMk id="51" creationId="{40A5F8A7-4C9C-4FA7-9CF5-1DCD3301DC27}"/>
          </ac:spMkLst>
        </pc:spChg>
        <pc:spChg chg="mod">
          <ac:chgData name="english teacher" userId="5b8b29796adee438" providerId="LiveId" clId="{26939953-9E41-42B8-AD45-B22340A5D071}" dt="2021-10-17T00:21:20.954" v="214" actId="14100"/>
          <ac:spMkLst>
            <pc:docMk/>
            <pc:sldMk cId="3774495109" sldId="274"/>
            <ac:spMk id="68" creationId="{26E5014E-32B9-4DE1-9EC5-1C2B5699D10A}"/>
          </ac:spMkLst>
        </pc:spChg>
        <pc:spChg chg="del">
          <ac:chgData name="english teacher" userId="5b8b29796adee438" providerId="LiveId" clId="{26939953-9E41-42B8-AD45-B22340A5D071}" dt="2021-10-17T00:19:02.697" v="183" actId="478"/>
          <ac:spMkLst>
            <pc:docMk/>
            <pc:sldMk cId="3774495109" sldId="274"/>
            <ac:spMk id="69" creationId="{AE10B6EF-D048-4852-AB11-30C7286E1592}"/>
          </ac:spMkLst>
        </pc:spChg>
        <pc:spChg chg="add del mod">
          <ac:chgData name="english teacher" userId="5b8b29796adee438" providerId="LiveId" clId="{26939953-9E41-42B8-AD45-B22340A5D071}" dt="2021-10-17T00:20:32.464" v="209" actId="1076"/>
          <ac:spMkLst>
            <pc:docMk/>
            <pc:sldMk cId="3774495109" sldId="274"/>
            <ac:spMk id="70" creationId="{A82BA1E2-62D1-44E3-A406-AC9EB9522583}"/>
          </ac:spMkLst>
        </pc:spChg>
        <pc:picChg chg="mod">
          <ac:chgData name="english teacher" userId="5b8b29796adee438" providerId="LiveId" clId="{26939953-9E41-42B8-AD45-B22340A5D071}" dt="2021-10-17T00:19:20.494" v="190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26939953-9E41-42B8-AD45-B22340A5D071}" dt="2021-10-17T00:20:38.238" v="210" actId="1076"/>
          <ac:picMkLst>
            <pc:docMk/>
            <pc:sldMk cId="3774495109" sldId="274"/>
            <ac:picMk id="15" creationId="{83AF2BF2-4297-41E6-8A06-001A8032636E}"/>
          </ac:picMkLst>
        </pc:picChg>
      </pc:sldChg>
      <pc:sldChg chg="addSp delSp modSp mod delAnim modAnim">
        <pc:chgData name="english teacher" userId="5b8b29796adee438" providerId="LiveId" clId="{26939953-9E41-42B8-AD45-B22340A5D071}" dt="2021-11-02T00:02:34.782" v="357" actId="1076"/>
        <pc:sldMkLst>
          <pc:docMk/>
          <pc:sldMk cId="435241775" sldId="275"/>
        </pc:sldMkLst>
        <pc:spChg chg="add mod">
          <ac:chgData name="english teacher" userId="5b8b29796adee438" providerId="LiveId" clId="{26939953-9E41-42B8-AD45-B22340A5D071}" dt="2021-10-17T00:22:37.374" v="223" actId="20577"/>
          <ac:spMkLst>
            <pc:docMk/>
            <pc:sldMk cId="435241775" sldId="275"/>
            <ac:spMk id="51" creationId="{9CD1D483-80AD-4878-B735-29CC69436C01}"/>
          </ac:spMkLst>
        </pc:spChg>
        <pc:spChg chg="del">
          <ac:chgData name="english teacher" userId="5b8b29796adee438" providerId="LiveId" clId="{26939953-9E41-42B8-AD45-B22340A5D071}" dt="2021-10-17T00:22:10.347" v="220" actId="478"/>
          <ac:spMkLst>
            <pc:docMk/>
            <pc:sldMk cId="435241775" sldId="275"/>
            <ac:spMk id="52" creationId="{D9691259-3007-4D91-88B8-C27933D86EF6}"/>
          </ac:spMkLst>
        </pc:spChg>
        <pc:spChg chg="add mod">
          <ac:chgData name="english teacher" userId="5b8b29796adee438" providerId="LiveId" clId="{26939953-9E41-42B8-AD45-B22340A5D071}" dt="2021-10-17T00:22:13.221" v="221"/>
          <ac:spMkLst>
            <pc:docMk/>
            <pc:sldMk cId="435241775" sldId="275"/>
            <ac:spMk id="54" creationId="{79CFA2D5-B13F-48C2-9458-FD63EBC0CA8B}"/>
          </ac:spMkLst>
        </pc:spChg>
        <pc:picChg chg="add mod">
          <ac:chgData name="english teacher" userId="5b8b29796adee438" providerId="LiveId" clId="{26939953-9E41-42B8-AD45-B22340A5D071}" dt="2021-11-02T00:02:34.782" v="357" actId="1076"/>
          <ac:picMkLst>
            <pc:docMk/>
            <pc:sldMk cId="435241775" sldId="275"/>
            <ac:picMk id="53" creationId="{A83B1206-C7F5-49A2-B8A5-BE3DE02CD33F}"/>
          </ac:picMkLst>
        </pc:picChg>
      </pc:sldChg>
      <pc:sldChg chg="addSp delSp modSp mod delAnim modAnim">
        <pc:chgData name="english teacher" userId="5b8b29796adee438" providerId="LiveId" clId="{26939953-9E41-42B8-AD45-B22340A5D071}" dt="2021-10-17T00:23:07.256" v="228" actId="20577"/>
        <pc:sldMkLst>
          <pc:docMk/>
          <pc:sldMk cId="2879608110" sldId="276"/>
        </pc:sldMkLst>
        <pc:spChg chg="add mod">
          <ac:chgData name="english teacher" userId="5b8b29796adee438" providerId="LiveId" clId="{26939953-9E41-42B8-AD45-B22340A5D071}" dt="2021-10-17T00:23:07.256" v="228" actId="20577"/>
          <ac:spMkLst>
            <pc:docMk/>
            <pc:sldMk cId="2879608110" sldId="276"/>
            <ac:spMk id="51" creationId="{D028A6CE-C2CD-487E-88B0-5E9A62AB3F06}"/>
          </ac:spMkLst>
        </pc:spChg>
        <pc:spChg chg="add mod">
          <ac:chgData name="english teacher" userId="5b8b29796adee438" providerId="LiveId" clId="{26939953-9E41-42B8-AD45-B22340A5D071}" dt="2021-10-17T00:22:48.975" v="226"/>
          <ac:spMkLst>
            <pc:docMk/>
            <pc:sldMk cId="2879608110" sldId="276"/>
            <ac:spMk id="53" creationId="{CAEFE9D6-03FC-47EF-BD11-A77702463DC9}"/>
          </ac:spMkLst>
        </pc:spChg>
        <pc:spChg chg="del">
          <ac:chgData name="english teacher" userId="5b8b29796adee438" providerId="LiveId" clId="{26939953-9E41-42B8-AD45-B22340A5D071}" dt="2021-10-17T00:22:43.650" v="224" actId="478"/>
          <ac:spMkLst>
            <pc:docMk/>
            <pc:sldMk cId="2879608110" sldId="276"/>
            <ac:spMk id="62" creationId="{E2E94F21-1155-4C37-A176-1E607437AFA3}"/>
          </ac:spMkLst>
        </pc:spChg>
        <pc:spChg chg="del">
          <ac:chgData name="english teacher" userId="5b8b29796adee438" providerId="LiveId" clId="{26939953-9E41-42B8-AD45-B22340A5D071}" dt="2021-10-17T00:22:45.959" v="225" actId="478"/>
          <ac:spMkLst>
            <pc:docMk/>
            <pc:sldMk cId="2879608110" sldId="276"/>
            <ac:spMk id="63" creationId="{3DF07E1E-DB89-4F93-BF2D-D731C4BB9D93}"/>
          </ac:spMkLst>
        </pc:spChg>
        <pc:picChg chg="add mod">
          <ac:chgData name="english teacher" userId="5b8b29796adee438" providerId="LiveId" clId="{26939953-9E41-42B8-AD45-B22340A5D071}" dt="2021-10-17T00:23:03.748" v="227" actId="14826"/>
          <ac:picMkLst>
            <pc:docMk/>
            <pc:sldMk cId="2879608110" sldId="276"/>
            <ac:picMk id="52" creationId="{D275CAE5-F45A-44BA-8D0F-1215BFEE8FE3}"/>
          </ac:picMkLst>
        </pc:picChg>
      </pc:sldChg>
      <pc:sldChg chg="addSp delSp modSp mod modAnim">
        <pc:chgData name="english teacher" userId="5b8b29796adee438" providerId="LiveId" clId="{26939953-9E41-42B8-AD45-B22340A5D071}" dt="2021-10-17T00:23:56.954" v="246" actId="20577"/>
        <pc:sldMkLst>
          <pc:docMk/>
          <pc:sldMk cId="3187730081" sldId="277"/>
        </pc:sldMkLst>
        <pc:spChg chg="add mod">
          <ac:chgData name="english teacher" userId="5b8b29796adee438" providerId="LiveId" clId="{26939953-9E41-42B8-AD45-B22340A5D071}" dt="2021-10-17T00:23:56.954" v="246" actId="20577"/>
          <ac:spMkLst>
            <pc:docMk/>
            <pc:sldMk cId="3187730081" sldId="277"/>
            <ac:spMk id="52" creationId="{92C7D540-5843-4EE9-B33B-3233076F65FD}"/>
          </ac:spMkLst>
        </pc:spChg>
        <pc:spChg chg="del">
          <ac:chgData name="english teacher" userId="5b8b29796adee438" providerId="LiveId" clId="{26939953-9E41-42B8-AD45-B22340A5D071}" dt="2021-10-17T00:23:25.873" v="237" actId="478"/>
          <ac:spMkLst>
            <pc:docMk/>
            <pc:sldMk cId="3187730081" sldId="277"/>
            <ac:spMk id="55" creationId="{91667EE5-2D46-47F8-AF80-0D4788EDD9C9}"/>
          </ac:spMkLst>
        </pc:spChg>
        <pc:spChg chg="del">
          <ac:chgData name="english teacher" userId="5b8b29796adee438" providerId="LiveId" clId="{26939953-9E41-42B8-AD45-B22340A5D071}" dt="2021-10-17T00:23:17.079" v="232" actId="478"/>
          <ac:spMkLst>
            <pc:docMk/>
            <pc:sldMk cId="3187730081" sldId="277"/>
            <ac:spMk id="56" creationId="{D772ADB8-4BEB-4230-BEEF-46A78D6D2C44}"/>
          </ac:spMkLst>
        </pc:spChg>
        <pc:spChg chg="del">
          <ac:chgData name="english teacher" userId="5b8b29796adee438" providerId="LiveId" clId="{26939953-9E41-42B8-AD45-B22340A5D071}" dt="2021-10-17T00:23:20.610" v="233" actId="478"/>
          <ac:spMkLst>
            <pc:docMk/>
            <pc:sldMk cId="3187730081" sldId="277"/>
            <ac:spMk id="57" creationId="{2BD6EFB9-8236-4E10-A480-0478B3859C1B}"/>
          </ac:spMkLst>
        </pc:spChg>
        <pc:spChg chg="del mod">
          <ac:chgData name="english teacher" userId="5b8b29796adee438" providerId="LiveId" clId="{26939953-9E41-42B8-AD45-B22340A5D071}" dt="2021-10-17T00:23:23.172" v="236" actId="478"/>
          <ac:spMkLst>
            <pc:docMk/>
            <pc:sldMk cId="3187730081" sldId="277"/>
            <ac:spMk id="60" creationId="{5221B551-FBB6-431E-A1D1-8E1DBFB999C6}"/>
          </ac:spMkLst>
        </pc:spChg>
        <pc:spChg chg="del mod">
          <ac:chgData name="english teacher" userId="5b8b29796adee438" providerId="LiveId" clId="{26939953-9E41-42B8-AD45-B22340A5D071}" dt="2021-10-17T00:23:35.556" v="244" actId="478"/>
          <ac:spMkLst>
            <pc:docMk/>
            <pc:sldMk cId="3187730081" sldId="277"/>
            <ac:spMk id="61" creationId="{73BC3591-A846-40F8-BE3A-606B87F6C4F4}"/>
          </ac:spMkLst>
        </pc:spChg>
        <pc:spChg chg="add mod">
          <ac:chgData name="english teacher" userId="5b8b29796adee438" providerId="LiveId" clId="{26939953-9E41-42B8-AD45-B22340A5D071}" dt="2021-10-17T00:23:28.928" v="238"/>
          <ac:spMkLst>
            <pc:docMk/>
            <pc:sldMk cId="3187730081" sldId="277"/>
            <ac:spMk id="62" creationId="{B89E2C5A-DA61-4C19-AEAF-E40AECD7A422}"/>
          </ac:spMkLst>
        </pc:spChg>
        <pc:picChg chg="del">
          <ac:chgData name="english teacher" userId="5b8b29796adee438" providerId="LiveId" clId="{26939953-9E41-42B8-AD45-B22340A5D071}" dt="2021-10-17T00:23:13.747" v="230" actId="478"/>
          <ac:picMkLst>
            <pc:docMk/>
            <pc:sldMk cId="3187730081" sldId="277"/>
            <ac:picMk id="51" creationId="{1B39E710-D742-4E2A-8AF4-506F30FE5A8A}"/>
          </ac:picMkLst>
        </pc:picChg>
        <pc:picChg chg="del">
          <ac:chgData name="english teacher" userId="5b8b29796adee438" providerId="LiveId" clId="{26939953-9E41-42B8-AD45-B22340A5D071}" dt="2021-10-17T00:23:12.324" v="229" actId="478"/>
          <ac:picMkLst>
            <pc:docMk/>
            <pc:sldMk cId="3187730081" sldId="277"/>
            <ac:picMk id="53" creationId="{0490C67B-6301-4132-9600-A90B042CE87C}"/>
          </ac:picMkLst>
        </pc:picChg>
        <pc:picChg chg="del">
          <ac:chgData name="english teacher" userId="5b8b29796adee438" providerId="LiveId" clId="{26939953-9E41-42B8-AD45-B22340A5D071}" dt="2021-10-17T00:23:15.371" v="231" actId="478"/>
          <ac:picMkLst>
            <pc:docMk/>
            <pc:sldMk cId="3187730081" sldId="277"/>
            <ac:picMk id="54" creationId="{6EC68EFF-3C7B-4000-9708-31973202A69D}"/>
          </ac:picMkLst>
        </pc:picChg>
        <pc:picChg chg="del">
          <ac:chgData name="english teacher" userId="5b8b29796adee438" providerId="LiveId" clId="{26939953-9E41-42B8-AD45-B22340A5D071}" dt="2021-10-17T00:23:22.060" v="234" actId="478"/>
          <ac:picMkLst>
            <pc:docMk/>
            <pc:sldMk cId="3187730081" sldId="277"/>
            <ac:picMk id="58" creationId="{712FEAEC-3BD3-4365-A05A-483F7C539B30}"/>
          </ac:picMkLst>
        </pc:picChg>
        <pc:picChg chg="add mod">
          <ac:chgData name="english teacher" userId="5b8b29796adee438" providerId="LiveId" clId="{26939953-9E41-42B8-AD45-B22340A5D071}" dt="2021-10-17T00:23:50.302" v="245" actId="14826"/>
          <ac:picMkLst>
            <pc:docMk/>
            <pc:sldMk cId="3187730081" sldId="277"/>
            <ac:picMk id="59" creationId="{F6609EA9-8BF1-43CD-8AE3-26D43992C3AD}"/>
          </ac:picMkLst>
        </pc:picChg>
      </pc:sldChg>
    </pc:docChg>
  </pc:docChgLst>
  <pc:docChgLst>
    <pc:chgData name="english teacher" userId="5b8b29796adee438" providerId="LiveId" clId="{D14DD96D-6294-40A0-A4B3-D4D13B6BB41B}"/>
    <pc:docChg chg="undo custSel modSld">
      <pc:chgData name="english teacher" userId="5b8b29796adee438" providerId="LiveId" clId="{D14DD96D-6294-40A0-A4B3-D4D13B6BB41B}" dt="2021-10-16T20:56:03.103" v="626" actId="207"/>
      <pc:docMkLst>
        <pc:docMk/>
      </pc:docMkLst>
      <pc:sldChg chg="addSp delSp modSp mod addAnim delAnim modAnim">
        <pc:chgData name="english teacher" userId="5b8b29796adee438" providerId="LiveId" clId="{D14DD96D-6294-40A0-A4B3-D4D13B6BB41B}" dt="2021-10-16T20:56:03.103" v="626" actId="207"/>
        <pc:sldMkLst>
          <pc:docMk/>
          <pc:sldMk cId="433680970" sldId="264"/>
        </pc:sldMkLst>
        <pc:spChg chg="del">
          <ac:chgData name="english teacher" userId="5b8b29796adee438" providerId="LiveId" clId="{D14DD96D-6294-40A0-A4B3-D4D13B6BB41B}" dt="2021-10-16T20:26:06.116" v="323" actId="478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16T20:55:54.431" v="625" actId="1076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D14DD96D-6294-40A0-A4B3-D4D13B6BB41B}" dt="2021-10-09T01:08:58.466" v="6" actId="20577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D14DD96D-6294-40A0-A4B3-D4D13B6BB41B}" dt="2021-10-09T01:09:22.252" v="16" actId="20577"/>
          <ac:spMkLst>
            <pc:docMk/>
            <pc:sldMk cId="433680970" sldId="264"/>
            <ac:spMk id="34" creationId="{3E288858-9E6B-49BE-82D6-0B875A7789CA}"/>
          </ac:spMkLst>
        </pc:spChg>
        <pc:spChg chg="mod">
          <ac:chgData name="english teacher" userId="5b8b29796adee438" providerId="LiveId" clId="{D14DD96D-6294-40A0-A4B3-D4D13B6BB41B}" dt="2021-10-16T20:56:03.103" v="626" actId="207"/>
          <ac:spMkLst>
            <pc:docMk/>
            <pc:sldMk cId="433680970" sldId="264"/>
            <ac:spMk id="52" creationId="{81A5C462-D468-48EA-869C-AEE24C6783D0}"/>
          </ac:spMkLst>
        </pc:spChg>
        <pc:grpChg chg="del">
          <ac:chgData name="english teacher" userId="5b8b29796adee438" providerId="LiveId" clId="{D14DD96D-6294-40A0-A4B3-D4D13B6BB41B}" dt="2021-10-16T20:26:17.581" v="324" actId="478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D14DD96D-6294-40A0-A4B3-D4D13B6BB41B}" dt="2021-10-16T20:46:45.765" v="558" actId="1076"/>
          <ac:picMkLst>
            <pc:docMk/>
            <pc:sldMk cId="433680970" sldId="264"/>
            <ac:picMk id="3" creationId="{E7DF7AED-A453-4074-AC83-7325C41A463F}"/>
          </ac:picMkLst>
        </pc:picChg>
        <pc:picChg chg="add del mod ord">
          <ac:chgData name="english teacher" userId="5b8b29796adee438" providerId="LiveId" clId="{D14DD96D-6294-40A0-A4B3-D4D13B6BB41B}" dt="2021-10-16T20:48:31.793" v="582" actId="1076"/>
          <ac:picMkLst>
            <pc:docMk/>
            <pc:sldMk cId="433680970" sldId="264"/>
            <ac:picMk id="15" creationId="{78E0396B-B68E-4396-B2DE-47417859F442}"/>
          </ac:picMkLst>
        </pc:picChg>
        <pc:picChg chg="add mod">
          <ac:chgData name="english teacher" userId="5b8b29796adee438" providerId="LiveId" clId="{D14DD96D-6294-40A0-A4B3-D4D13B6BB41B}" dt="2021-10-16T20:26:54.658" v="335" actId="14100"/>
          <ac:picMkLst>
            <pc:docMk/>
            <pc:sldMk cId="433680970" sldId="264"/>
            <ac:picMk id="28" creationId="{D284A87A-3708-45AB-A4B4-2290F8136F06}"/>
          </ac:picMkLst>
        </pc:picChg>
        <pc:picChg chg="del">
          <ac:chgData name="english teacher" userId="5b8b29796adee438" providerId="LiveId" clId="{D14DD96D-6294-40A0-A4B3-D4D13B6BB41B}" dt="2021-10-09T01:13:59.887" v="18" actId="478"/>
          <ac:picMkLst>
            <pc:docMk/>
            <pc:sldMk cId="433680970" sldId="264"/>
            <ac:picMk id="29" creationId="{16330F90-ED8B-492B-B7F0-36D52AB67A5B}"/>
          </ac:picMkLst>
        </pc:picChg>
        <pc:picChg chg="add mod">
          <ac:chgData name="english teacher" userId="5b8b29796adee438" providerId="LiveId" clId="{D14DD96D-6294-40A0-A4B3-D4D13B6BB41B}" dt="2021-10-16T20:48:47.471" v="583" actId="1076"/>
          <ac:picMkLst>
            <pc:docMk/>
            <pc:sldMk cId="433680970" sldId="264"/>
            <ac:picMk id="35" creationId="{4DAFC254-DDD1-485D-ACFF-9201941A5BF7}"/>
          </ac:picMkLst>
        </pc:picChg>
        <pc:picChg chg="add mod">
          <ac:chgData name="english teacher" userId="5b8b29796adee438" providerId="LiveId" clId="{D14DD96D-6294-40A0-A4B3-D4D13B6BB41B}" dt="2021-10-16T20:47:04.699" v="564" actId="1076"/>
          <ac:picMkLst>
            <pc:docMk/>
            <pc:sldMk cId="433680970" sldId="264"/>
            <ac:picMk id="39" creationId="{A3EF7439-6851-43A4-9EA1-8BFCC57799E6}"/>
          </ac:picMkLst>
        </pc:picChg>
        <pc:picChg chg="mod">
          <ac:chgData name="english teacher" userId="5b8b29796adee438" providerId="LiveId" clId="{D14DD96D-6294-40A0-A4B3-D4D13B6BB41B}" dt="2021-10-16T20:45:58.237" v="547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addSp delSp modSp mod">
        <pc:chgData name="english teacher" userId="5b8b29796adee438" providerId="LiveId" clId="{D14DD96D-6294-40A0-A4B3-D4D13B6BB41B}" dt="2021-10-09T01:23:09.186" v="105" actId="20577"/>
        <pc:sldMkLst>
          <pc:docMk/>
          <pc:sldMk cId="269843308" sldId="267"/>
        </pc:sldMkLst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6" creationId="{084E50CF-F830-4809-B5D9-4B1A27435F6C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7" creationId="{5F747CE5-4427-401D-826B-30E236D02C30}"/>
          </ac:spMkLst>
        </pc:spChg>
        <pc:spChg chg="del">
          <ac:chgData name="english teacher" userId="5b8b29796adee438" providerId="LiveId" clId="{D14DD96D-6294-40A0-A4B3-D4D13B6BB41B}" dt="2021-10-09T01:21:34.827" v="84" actId="478"/>
          <ac:spMkLst>
            <pc:docMk/>
            <pc:sldMk cId="269843308" sldId="267"/>
            <ac:spMk id="50" creationId="{1CC1070B-9CB0-48E3-867F-8A9E4261727C}"/>
          </ac:spMkLst>
        </pc:spChg>
        <pc:spChg chg="mod">
          <ac:chgData name="english teacher" userId="5b8b29796adee438" providerId="LiveId" clId="{D14DD96D-6294-40A0-A4B3-D4D13B6BB41B}" dt="2021-10-09T01:21:37.558" v="85"/>
          <ac:spMkLst>
            <pc:docMk/>
            <pc:sldMk cId="269843308" sldId="267"/>
            <ac:spMk id="54" creationId="{2B173AEB-E126-4D59-94CB-28B64975F830}"/>
          </ac:spMkLst>
        </pc:spChg>
        <pc:spChg chg="add del mod">
          <ac:chgData name="english teacher" userId="5b8b29796adee438" providerId="LiveId" clId="{D14DD96D-6294-40A0-A4B3-D4D13B6BB41B}" dt="2021-10-09T01:22:02.032" v="91"/>
          <ac:spMkLst>
            <pc:docMk/>
            <pc:sldMk cId="269843308" sldId="267"/>
            <ac:spMk id="56" creationId="{2B560238-5650-4986-9871-511E3BB61A1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59" creationId="{73A40618-559F-4BBD-8FD6-AE7F1D52E1C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60" creationId="{44DABD3B-3EB5-47EF-8D61-3F77A56CBB70}"/>
          </ac:spMkLst>
        </pc:spChg>
        <pc:spChg chg="add mod">
          <ac:chgData name="english teacher" userId="5b8b29796adee438" providerId="LiveId" clId="{D14DD96D-6294-40A0-A4B3-D4D13B6BB41B}" dt="2021-10-09T01:23:09.186" v="105" actId="20577"/>
          <ac:spMkLst>
            <pc:docMk/>
            <pc:sldMk cId="269843308" sldId="267"/>
            <ac:spMk id="64" creationId="{9B44D49D-E99F-4018-8A3D-DDF6C6B9CC9C}"/>
          </ac:spMkLst>
        </pc:spChg>
        <pc:spChg chg="add del mod">
          <ac:chgData name="english teacher" userId="5b8b29796adee438" providerId="LiveId" clId="{D14DD96D-6294-40A0-A4B3-D4D13B6BB41B}" dt="2021-10-09T01:23:07.630" v="104" actId="1076"/>
          <ac:spMkLst>
            <pc:docMk/>
            <pc:sldMk cId="269843308" sldId="267"/>
            <ac:spMk id="65" creationId="{9911D3BD-2407-481B-A83F-644240DE9C54}"/>
          </ac:spMkLst>
        </pc:spChg>
        <pc:grpChg chg="mod">
          <ac:chgData name="english teacher" userId="5b8b29796adee438" providerId="LiveId" clId="{D14DD96D-6294-40A0-A4B3-D4D13B6BB41B}" dt="2021-10-09T01:22:00.091" v="89" actId="1076"/>
          <ac:grpSpMkLst>
            <pc:docMk/>
            <pc:sldMk cId="269843308" sldId="267"/>
            <ac:grpSpMk id="8" creationId="{2E552D10-3848-4D59-9CF1-DC9FDD978599}"/>
          </ac:grpSpMkLst>
        </pc:grpChg>
        <pc:grpChg chg="add del mod">
          <ac:chgData name="english teacher" userId="5b8b29796adee438" providerId="LiveId" clId="{D14DD96D-6294-40A0-A4B3-D4D13B6BB41B}" dt="2021-10-09T01:22:02.032" v="91"/>
          <ac:grpSpMkLst>
            <pc:docMk/>
            <pc:sldMk cId="269843308" sldId="267"/>
            <ac:grpSpMk id="51" creationId="{5D6C792A-ABD1-4472-B8AE-14D6C0114930}"/>
          </ac:grpSpMkLst>
        </pc:grpChg>
        <pc:grpChg chg="mod">
          <ac:chgData name="english teacher" userId="5b8b29796adee438" providerId="LiveId" clId="{D14DD96D-6294-40A0-A4B3-D4D13B6BB41B}" dt="2021-10-09T01:21:37.558" v="85"/>
          <ac:grpSpMkLst>
            <pc:docMk/>
            <pc:sldMk cId="269843308" sldId="267"/>
            <ac:grpSpMk id="52" creationId="{7100A326-CAA9-4902-BDDE-A41020496C25}"/>
          </ac:grpSpMkLst>
        </pc:grpChg>
        <pc:picChg chg="mod">
          <ac:chgData name="english teacher" userId="5b8b29796adee438" providerId="LiveId" clId="{D14DD96D-6294-40A0-A4B3-D4D13B6BB41B}" dt="2021-10-09T01:22:21.662" v="92" actId="1076"/>
          <ac:picMkLst>
            <pc:docMk/>
            <pc:sldMk cId="269843308" sldId="267"/>
            <ac:picMk id="3" creationId="{E7DF7AED-A453-4074-AC83-7325C41A463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5" creationId="{67D5E54D-713D-4CF1-A795-85E4D923425B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6" creationId="{3F537A1E-EC94-405F-BBEA-1F5792B242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7" creationId="{ABC8236B-84A4-4D28-9A9E-AED276C40A9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6" creationId="{8612BF79-EE85-4399-AF93-77BD60DCD1C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7" creationId="{49AA1B77-3FFA-4A15-ACD1-37168763AC6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8" creationId="{D9DB2AA2-91BB-4390-8E23-D2C1B0700B4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9" creationId="{278D6082-507F-4E99-B56B-DDB3B0BB2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4" creationId="{D98DB8D4-E81E-4862-B24F-210D1B49E18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5" creationId="{07A55754-8FD6-4198-84D3-51AE06862EE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" creationId="{9615B94B-764F-40F0-B500-5A422383246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6" creationId="{96F64202-A91F-4217-924F-14B3F31935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8" creationId="{C6E0DF70-48D2-455F-9B49-8CFA5704FA1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9" creationId="{3F4A39D0-C26E-4E04-A6B3-62C6794316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0" creationId="{C19E4349-461D-44E0-B238-44EC671DC69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" creationId="{4D76ABD1-51F7-4080-99AE-37F7936E2C2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2" creationId="{FD4C9AF7-D7B9-485B-B94F-D3BB8FB45F0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3" creationId="{B31878D1-B014-4BBD-AAE7-FA493001627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4" creationId="{D3CADE59-1493-488D-992D-0D99FFDD7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5" creationId="{795B83F8-DD5C-4EA2-AB52-01DFC6BFE13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6" creationId="{E8C470D1-26C3-4E03-9626-2CA99CC7C956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7" creationId="{0746711E-62D7-40D4-B65E-227611644D6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8" creationId="{55E64987-BAD5-4C7A-A968-A7E47B80C1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9" creationId="{F9954314-DA2D-4851-BE1E-F95396EDF05F}"/>
          </ac:picMkLst>
        </pc:picChg>
        <pc:picChg chg="mod">
          <ac:chgData name="english teacher" userId="5b8b29796adee438" providerId="LiveId" clId="{D14DD96D-6294-40A0-A4B3-D4D13B6BB41B}" dt="2021-10-09T01:21:37.558" v="85"/>
          <ac:picMkLst>
            <pc:docMk/>
            <pc:sldMk cId="269843308" sldId="267"/>
            <ac:picMk id="53" creationId="{FB54C37B-C7DF-44A7-B822-25301DD4FB02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5" creationId="{8F914E61-6E5E-4DD9-9514-23E37561F4CC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7" creationId="{B90A3BAA-1F36-4E6D-AD19-CAEAA3A7E632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58" creationId="{8E635BB8-31E2-4060-87A9-4916529B3819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1" creationId="{17EAE6CF-99F2-4FDB-A55C-ADB4A92CF823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2" creationId="{896D5F9B-77B7-4FD2-B02E-23EEA6FDC264}"/>
          </ac:picMkLst>
        </pc:picChg>
        <pc:picChg chg="add del mod">
          <ac:chgData name="english teacher" userId="5b8b29796adee438" providerId="LiveId" clId="{D14DD96D-6294-40A0-A4B3-D4D13B6BB41B}" dt="2021-10-09T01:22:59.721" v="102" actId="478"/>
          <ac:picMkLst>
            <pc:docMk/>
            <pc:sldMk cId="269843308" sldId="267"/>
            <ac:picMk id="63" creationId="{72FDC44F-F156-47D8-91C9-F1F37B5CFB64}"/>
          </ac:picMkLst>
        </pc:picChg>
        <pc:picChg chg="add del mod">
          <ac:chgData name="english teacher" userId="5b8b29796adee438" providerId="LiveId" clId="{D14DD96D-6294-40A0-A4B3-D4D13B6BB41B}" dt="2021-10-09T01:23:02.738" v="103" actId="478"/>
          <ac:picMkLst>
            <pc:docMk/>
            <pc:sldMk cId="269843308" sldId="267"/>
            <ac:picMk id="66" creationId="{C390B6D4-7A89-48D4-83F9-A3EC630E6CDB}"/>
          </ac:picMkLst>
        </pc:picChg>
        <pc:picChg chg="add del mod">
          <ac:chgData name="english teacher" userId="5b8b29796adee438" providerId="LiveId" clId="{D14DD96D-6294-40A0-A4B3-D4D13B6BB41B}" dt="2021-10-09T01:22:49.576" v="99" actId="478"/>
          <ac:picMkLst>
            <pc:docMk/>
            <pc:sldMk cId="269843308" sldId="267"/>
            <ac:picMk id="67" creationId="{C12D238E-0B8F-45A7-95AB-1ED096B567D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74" creationId="{1E0C1775-178C-44AE-9C43-7E74D20C94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02" creationId="{8A50166E-A509-4C6A-A6E4-75BB877B5323}"/>
          </ac:picMkLst>
        </pc:picChg>
      </pc:sldChg>
      <pc:sldChg chg="modSp mod">
        <pc:chgData name="english teacher" userId="5b8b29796adee438" providerId="LiveId" clId="{D14DD96D-6294-40A0-A4B3-D4D13B6BB41B}" dt="2021-10-16T20:25:17.493" v="322" actId="20577"/>
        <pc:sldMkLst>
          <pc:docMk/>
          <pc:sldMk cId="65260585" sldId="268"/>
        </pc:sldMkLst>
        <pc:spChg chg="mod">
          <ac:chgData name="english teacher" userId="5b8b29796adee438" providerId="LiveId" clId="{D14DD96D-6294-40A0-A4B3-D4D13B6BB41B}" dt="2021-10-16T20:25:17.493" v="322" actId="20577"/>
          <ac:spMkLst>
            <pc:docMk/>
            <pc:sldMk cId="65260585" sldId="268"/>
            <ac:spMk id="44" creationId="{2BE61D56-65A3-45C2-A65D-F14B11417ABF}"/>
          </ac:spMkLst>
        </pc:spChg>
        <pc:picChg chg="mod">
          <ac:chgData name="english teacher" userId="5b8b29796adee438" providerId="LiveId" clId="{D14DD96D-6294-40A0-A4B3-D4D13B6BB41B}" dt="2021-10-16T20:25:01.813" v="319" actId="1076"/>
          <ac:picMkLst>
            <pc:docMk/>
            <pc:sldMk cId="65260585" sldId="268"/>
            <ac:picMk id="28" creationId="{895CFD29-2616-46DE-B667-F4B7DF0CBE1E}"/>
          </ac:picMkLst>
        </pc:picChg>
        <pc:picChg chg="mod">
          <ac:chgData name="english teacher" userId="5b8b29796adee438" providerId="LiveId" clId="{D14DD96D-6294-40A0-A4B3-D4D13B6BB41B}" dt="2021-10-16T20:24:26.766" v="314" actId="14826"/>
          <ac:picMkLst>
            <pc:docMk/>
            <pc:sldMk cId="65260585" sldId="268"/>
            <ac:picMk id="7170" creationId="{966F519C-B615-449C-BCEF-F537C467EEA2}"/>
          </ac:picMkLst>
        </pc:picChg>
        <pc:picChg chg="mod">
          <ac:chgData name="english teacher" userId="5b8b29796adee438" providerId="LiveId" clId="{D14DD96D-6294-40A0-A4B3-D4D13B6BB41B}" dt="2021-10-16T20:24:46.209" v="317" actId="14100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39.300" v="614"/>
        <pc:sldMkLst>
          <pc:docMk/>
          <pc:sldMk cId="2536459156" sldId="269"/>
        </pc:sldMkLst>
        <pc:spChg chg="del">
          <ac:chgData name="english teacher" userId="5b8b29796adee438" providerId="LiveId" clId="{D14DD96D-6294-40A0-A4B3-D4D13B6BB41B}" dt="2021-10-09T01:23:46.518" v="107" actId="478"/>
          <ac:spMkLst>
            <pc:docMk/>
            <pc:sldMk cId="2536459156" sldId="269"/>
            <ac:spMk id="52" creationId="{EC8B8182-0A6B-46C0-9164-6AC07C96D390}"/>
          </ac:spMkLst>
        </pc:spChg>
        <pc:spChg chg="del">
          <ac:chgData name="english teacher" userId="5b8b29796adee438" providerId="LiveId" clId="{D14DD96D-6294-40A0-A4B3-D4D13B6BB41B}" dt="2021-10-09T01:24:32.880" v="108" actId="478"/>
          <ac:spMkLst>
            <pc:docMk/>
            <pc:sldMk cId="2536459156" sldId="269"/>
            <ac:spMk id="53" creationId="{F6469078-233D-4CC3-85C2-3CF64816D559}"/>
          </ac:spMkLst>
        </pc:spChg>
        <pc:spChg chg="add mod">
          <ac:chgData name="english teacher" userId="5b8b29796adee438" providerId="LiveId" clId="{D14DD96D-6294-40A0-A4B3-D4D13B6BB41B}" dt="2021-10-09T01:25:42.795" v="127" actId="1076"/>
          <ac:spMkLst>
            <pc:docMk/>
            <pc:sldMk cId="2536459156" sldId="269"/>
            <ac:spMk id="56" creationId="{C8BDC734-53FA-4E91-A31A-19B5F257AAAA}"/>
          </ac:spMkLst>
        </pc:spChg>
        <pc:spChg chg="add del mod">
          <ac:chgData name="english teacher" userId="5b8b29796adee438" providerId="LiveId" clId="{D14DD96D-6294-40A0-A4B3-D4D13B6BB41B}" dt="2021-10-09T01:25:00.518" v="117" actId="478"/>
          <ac:spMkLst>
            <pc:docMk/>
            <pc:sldMk cId="2536459156" sldId="269"/>
            <ac:spMk id="57" creationId="{5AFB1182-BDB8-4485-AD2D-72CF3192C92F}"/>
          </ac:spMkLst>
        </pc:spChg>
        <pc:spChg chg="add mod">
          <ac:chgData name="english teacher" userId="5b8b29796adee438" providerId="LiveId" clId="{D14DD96D-6294-40A0-A4B3-D4D13B6BB41B}" dt="2021-10-09T01:25:37.079" v="125" actId="1076"/>
          <ac:spMkLst>
            <pc:docMk/>
            <pc:sldMk cId="2536459156" sldId="269"/>
            <ac:spMk id="60" creationId="{F2C3730C-8ACA-47C2-A3C8-FDD490778195}"/>
          </ac:spMkLst>
        </pc:spChg>
        <pc:picChg chg="mod">
          <ac:chgData name="english teacher" userId="5b8b29796adee438" providerId="LiveId" clId="{D14DD96D-6294-40A0-A4B3-D4D13B6BB41B}" dt="2021-10-09T01:25:19.637" v="120" actId="1076"/>
          <ac:picMkLst>
            <pc:docMk/>
            <pc:sldMk cId="2536459156" sldId="269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4:36.454" v="111" actId="478"/>
          <ac:picMkLst>
            <pc:docMk/>
            <pc:sldMk cId="2536459156" sldId="269"/>
            <ac:picMk id="51" creationId="{9AA745DF-8EC2-478F-977F-FFF0BAD5A3C7}"/>
          </ac:picMkLst>
        </pc:picChg>
        <pc:picChg chg="del">
          <ac:chgData name="english teacher" userId="5b8b29796adee438" providerId="LiveId" clId="{D14DD96D-6294-40A0-A4B3-D4D13B6BB41B}" dt="2021-10-09T01:23:42.162" v="106" actId="478"/>
          <ac:picMkLst>
            <pc:docMk/>
            <pc:sldMk cId="2536459156" sldId="269"/>
            <ac:picMk id="54" creationId="{91987A00-0372-4C1B-871A-F07ABDEB5175}"/>
          </ac:picMkLst>
        </pc:picChg>
        <pc:picChg chg="add mod">
          <ac:chgData name="english teacher" userId="5b8b29796adee438" providerId="LiveId" clId="{D14DD96D-6294-40A0-A4B3-D4D13B6BB41B}" dt="2021-10-09T01:24:54.938" v="115" actId="1076"/>
          <ac:picMkLst>
            <pc:docMk/>
            <pc:sldMk cId="2536459156" sldId="269"/>
            <ac:picMk id="55" creationId="{8D8C2C35-010A-4381-97CE-219FCBF3A601}"/>
          </ac:picMkLst>
        </pc:picChg>
        <pc:picChg chg="add mod">
          <ac:chgData name="english teacher" userId="5b8b29796adee438" providerId="LiveId" clId="{D14DD96D-6294-40A0-A4B3-D4D13B6BB41B}" dt="2021-10-09T01:25:51.361" v="130" actId="14100"/>
          <ac:picMkLst>
            <pc:docMk/>
            <pc:sldMk cId="2536459156" sldId="269"/>
            <ac:picMk id="58" creationId="{DE994ACE-77A7-4680-8DBC-4A56D4A242E4}"/>
          </ac:picMkLst>
        </pc:picChg>
        <pc:picChg chg="add mod">
          <ac:chgData name="english teacher" userId="5b8b29796adee438" providerId="LiveId" clId="{D14DD96D-6294-40A0-A4B3-D4D13B6BB41B}" dt="2021-10-09T01:32:47.280" v="167" actId="1076"/>
          <ac:picMkLst>
            <pc:docMk/>
            <pc:sldMk cId="2536459156" sldId="269"/>
            <ac:picMk id="59" creationId="{276FF9EA-60F1-4C9F-AAD6-6F30325CC57F}"/>
          </ac:picMkLst>
        </pc:picChg>
        <pc:picChg chg="del mod">
          <ac:chgData name="english teacher" userId="5b8b29796adee438" providerId="LiveId" clId="{D14DD96D-6294-40A0-A4B3-D4D13B6BB41B}" dt="2021-10-09T01:24:34.389" v="110" actId="478"/>
          <ac:picMkLst>
            <pc:docMk/>
            <pc:sldMk cId="2536459156" sldId="269"/>
            <ac:picMk id="62" creationId="{3A4C91C2-0F2D-40C9-866F-B9B304BFA45D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47.909" v="615" actId="1076"/>
        <pc:sldMkLst>
          <pc:docMk/>
          <pc:sldMk cId="1800089982" sldId="270"/>
        </pc:sldMkLst>
        <pc:spChg chg="del">
          <ac:chgData name="english teacher" userId="5b8b29796adee438" providerId="LiveId" clId="{D14DD96D-6294-40A0-A4B3-D4D13B6BB41B}" dt="2021-10-09T01:19:14.856" v="58" actId="478"/>
          <ac:spMkLst>
            <pc:docMk/>
            <pc:sldMk cId="1800089982" sldId="270"/>
            <ac:spMk id="50" creationId="{543EE6F0-9FA5-4391-9CC5-6AC5BD35C1F6}"/>
          </ac:spMkLst>
        </pc:spChg>
        <pc:spChg chg="del">
          <ac:chgData name="english teacher" userId="5b8b29796adee438" providerId="LiveId" clId="{D14DD96D-6294-40A0-A4B3-D4D13B6BB41B}" dt="2021-10-09T01:19:17.618" v="59" actId="478"/>
          <ac:spMkLst>
            <pc:docMk/>
            <pc:sldMk cId="1800089982" sldId="270"/>
            <ac:spMk id="51" creationId="{32365ADB-74AA-4E68-8A8D-0F5DBE21D2EF}"/>
          </ac:spMkLst>
        </pc:spChg>
        <pc:spChg chg="add mod">
          <ac:chgData name="english teacher" userId="5b8b29796adee438" providerId="LiveId" clId="{D14DD96D-6294-40A0-A4B3-D4D13B6BB41B}" dt="2021-10-09T01:20:50.610" v="83" actId="1076"/>
          <ac:spMkLst>
            <pc:docMk/>
            <pc:sldMk cId="1800089982" sldId="270"/>
            <ac:spMk id="55" creationId="{89E8E218-C0AE-432C-B21E-CFB286369FB4}"/>
          </ac:spMkLst>
        </pc:spChg>
        <pc:spChg chg="add mod">
          <ac:chgData name="english teacher" userId="5b8b29796adee438" providerId="LiveId" clId="{D14DD96D-6294-40A0-A4B3-D4D13B6BB41B}" dt="2021-10-09T01:20:45.886" v="82" actId="1076"/>
          <ac:spMkLst>
            <pc:docMk/>
            <pc:sldMk cId="1800089982" sldId="270"/>
            <ac:spMk id="56" creationId="{D818042B-A73D-405E-B7D8-3DA5C8921519}"/>
          </ac:spMkLst>
        </pc:spChg>
        <pc:picChg chg="del mod">
          <ac:chgData name="english teacher" userId="5b8b29796adee438" providerId="LiveId" clId="{D14DD96D-6294-40A0-A4B3-D4D13B6BB41B}" dt="2021-10-09T01:19:11.344" v="57" actId="478"/>
          <ac:picMkLst>
            <pc:docMk/>
            <pc:sldMk cId="1800089982" sldId="270"/>
            <ac:picMk id="52" creationId="{97A1CAD4-EB21-42D0-9ABB-BCA4364A89DB}"/>
          </ac:picMkLst>
        </pc:picChg>
        <pc:picChg chg="del mod">
          <ac:chgData name="english teacher" userId="5b8b29796adee438" providerId="LiveId" clId="{D14DD96D-6294-40A0-A4B3-D4D13B6BB41B}" dt="2021-10-09T01:19:20.291" v="61" actId="478"/>
          <ac:picMkLst>
            <pc:docMk/>
            <pc:sldMk cId="1800089982" sldId="270"/>
            <ac:picMk id="53" creationId="{84591407-DDD9-40B7-8AB0-906147B4CFB6}"/>
          </ac:picMkLst>
        </pc:picChg>
        <pc:picChg chg="del">
          <ac:chgData name="english teacher" userId="5b8b29796adee438" providerId="LiveId" clId="{D14DD96D-6294-40A0-A4B3-D4D13B6BB41B}" dt="2021-10-09T01:19:25.563" v="62" actId="478"/>
          <ac:picMkLst>
            <pc:docMk/>
            <pc:sldMk cId="1800089982" sldId="270"/>
            <ac:picMk id="54" creationId="{C7DC0F00-5540-45BF-8854-047510867504}"/>
          </ac:picMkLst>
        </pc:picChg>
        <pc:picChg chg="add mod">
          <ac:chgData name="english teacher" userId="5b8b29796adee438" providerId="LiveId" clId="{D14DD96D-6294-40A0-A4B3-D4D13B6BB41B}" dt="2021-10-09T01:20:41.815" v="81" actId="1076"/>
          <ac:picMkLst>
            <pc:docMk/>
            <pc:sldMk cId="1800089982" sldId="270"/>
            <ac:picMk id="57" creationId="{69E08E37-6BB1-47F2-B15D-BBAC47BD74A0}"/>
          </ac:picMkLst>
        </pc:picChg>
        <pc:picChg chg="add mod">
          <ac:chgData name="english teacher" userId="5b8b29796adee438" providerId="LiveId" clId="{D14DD96D-6294-40A0-A4B3-D4D13B6BB41B}" dt="2021-10-16T20:54:47.909" v="615" actId="1076"/>
          <ac:picMkLst>
            <pc:docMk/>
            <pc:sldMk cId="1800089982" sldId="270"/>
            <ac:picMk id="58" creationId="{F63C2075-0FE1-4BD7-99EC-EFC42EB49C30}"/>
          </ac:picMkLst>
        </pc:picChg>
        <pc:picChg chg="add mod">
          <ac:chgData name="english teacher" userId="5b8b29796adee438" providerId="LiveId" clId="{D14DD96D-6294-40A0-A4B3-D4D13B6BB41B}" dt="2021-10-09T01:32:15.070" v="163" actId="14100"/>
          <ac:picMkLst>
            <pc:docMk/>
            <pc:sldMk cId="1800089982" sldId="270"/>
            <ac:picMk id="59" creationId="{445ACD21-4947-4CC4-8BCD-602E5ED80B76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35:17.586" v="456"/>
        <pc:sldMkLst>
          <pc:docMk/>
          <pc:sldMk cId="1099942251" sldId="271"/>
        </pc:sldMkLst>
        <pc:picChg chg="mod">
          <ac:chgData name="english teacher" userId="5b8b29796adee438" providerId="LiveId" clId="{D14DD96D-6294-40A0-A4B3-D4D13B6BB41B}" dt="2021-10-16T20:33:57.751" v="442" actId="1076"/>
          <ac:picMkLst>
            <pc:docMk/>
            <pc:sldMk cId="1099942251" sldId="271"/>
            <ac:picMk id="3" creationId="{E7DF7AED-A453-4074-AC83-7325C41A463F}"/>
          </ac:picMkLst>
        </pc:picChg>
        <pc:picChg chg="add mod">
          <ac:chgData name="english teacher" userId="5b8b29796adee438" providerId="LiveId" clId="{D14DD96D-6294-40A0-A4B3-D4D13B6BB41B}" dt="2021-10-16T20:34:55.237" v="451" actId="1076"/>
          <ac:picMkLst>
            <pc:docMk/>
            <pc:sldMk cId="1099942251" sldId="271"/>
            <ac:picMk id="15" creationId="{FC441B36-B18B-4A6B-9BBD-E443951AE037}"/>
          </ac:picMkLst>
        </pc:picChg>
        <pc:picChg chg="add mod">
          <ac:chgData name="english teacher" userId="5b8b29796adee438" providerId="LiveId" clId="{D14DD96D-6294-40A0-A4B3-D4D13B6BB41B}" dt="2021-10-16T20:33:29.029" v="432" actId="14100"/>
          <ac:picMkLst>
            <pc:docMk/>
            <pc:sldMk cId="1099942251" sldId="271"/>
            <ac:picMk id="29" creationId="{10FA5DBE-66D8-44F7-9222-E8B44DBA2EC0}"/>
          </ac:picMkLst>
        </pc:picChg>
        <pc:picChg chg="add mod">
          <ac:chgData name="english teacher" userId="5b8b29796adee438" providerId="LiveId" clId="{D14DD96D-6294-40A0-A4B3-D4D13B6BB41B}" dt="2021-10-16T20:33:47.227" v="439" actId="1076"/>
          <ac:picMkLst>
            <pc:docMk/>
            <pc:sldMk cId="1099942251" sldId="271"/>
            <ac:picMk id="32" creationId="{6CB9B9A4-0F73-4FCD-B74E-3A9FBDE9AD27}"/>
          </ac:picMkLst>
        </pc:picChg>
        <pc:picChg chg="add del mod">
          <ac:chgData name="english teacher" userId="5b8b29796adee438" providerId="LiveId" clId="{D14DD96D-6294-40A0-A4B3-D4D13B6BB41B}" dt="2021-10-16T20:32:22.845" v="404" actId="478"/>
          <ac:picMkLst>
            <pc:docMk/>
            <pc:sldMk cId="1099942251" sldId="271"/>
            <ac:picMk id="34" creationId="{1B901786-70E2-4520-9C6A-25E9D2E350B0}"/>
          </ac:picMkLst>
        </pc:picChg>
        <pc:picChg chg="add del mod">
          <ac:chgData name="english teacher" userId="5b8b29796adee438" providerId="LiveId" clId="{D14DD96D-6294-40A0-A4B3-D4D13B6BB41B}" dt="2021-10-16T20:32:21.494" v="403" actId="478"/>
          <ac:picMkLst>
            <pc:docMk/>
            <pc:sldMk cId="1099942251" sldId="271"/>
            <ac:picMk id="37" creationId="{25133994-4E17-4B22-BA35-93A0C175970F}"/>
          </ac:picMkLst>
        </pc:picChg>
        <pc:picChg chg="add del mod">
          <ac:chgData name="english teacher" userId="5b8b29796adee438" providerId="LiveId" clId="{D14DD96D-6294-40A0-A4B3-D4D13B6BB41B}" dt="2021-10-16T20:32:20.359" v="402" actId="478"/>
          <ac:picMkLst>
            <pc:docMk/>
            <pc:sldMk cId="1099942251" sldId="271"/>
            <ac:picMk id="45" creationId="{CE175C5B-C7CF-4078-8E2F-3409E86B9F4E}"/>
          </ac:picMkLst>
        </pc:picChg>
        <pc:picChg chg="add del mod">
          <ac:chgData name="english teacher" userId="5b8b29796adee438" providerId="LiveId" clId="{D14DD96D-6294-40A0-A4B3-D4D13B6BB41B}" dt="2021-10-16T20:32:19.450" v="401" actId="478"/>
          <ac:picMkLst>
            <pc:docMk/>
            <pc:sldMk cId="1099942251" sldId="271"/>
            <ac:picMk id="47" creationId="{BCDE97F1-562D-4F60-AB65-1FBA792228E8}"/>
          </ac:picMkLst>
        </pc:picChg>
        <pc:picChg chg="add del mod">
          <ac:chgData name="english teacher" userId="5b8b29796adee438" providerId="LiveId" clId="{D14DD96D-6294-40A0-A4B3-D4D13B6BB41B}" dt="2021-10-16T20:32:18.482" v="399" actId="478"/>
          <ac:picMkLst>
            <pc:docMk/>
            <pc:sldMk cId="1099942251" sldId="271"/>
            <ac:picMk id="49" creationId="{B34D05D4-2903-46CE-8A2E-073A117332C8}"/>
          </ac:picMkLst>
        </pc:picChg>
        <pc:picChg chg="add del mod">
          <ac:chgData name="english teacher" userId="5b8b29796adee438" providerId="LiveId" clId="{D14DD96D-6294-40A0-A4B3-D4D13B6BB41B}" dt="2021-10-16T20:32:17.378" v="398" actId="478"/>
          <ac:picMkLst>
            <pc:docMk/>
            <pc:sldMk cId="1099942251" sldId="271"/>
            <ac:picMk id="51" creationId="{E83454F8-C20B-4860-92D4-5ABB5B0691F9}"/>
          </ac:picMkLst>
        </pc:picChg>
        <pc:picChg chg="add del mod">
          <ac:chgData name="english teacher" userId="5b8b29796adee438" providerId="LiveId" clId="{D14DD96D-6294-40A0-A4B3-D4D13B6BB41B}" dt="2021-10-16T20:32:16.244" v="396" actId="478"/>
          <ac:picMkLst>
            <pc:docMk/>
            <pc:sldMk cId="1099942251" sldId="271"/>
            <ac:picMk id="53" creationId="{456CDF81-FFB3-4F74-B94F-15F0809DA841}"/>
          </ac:picMkLst>
        </pc:picChg>
        <pc:picChg chg="add del mod">
          <ac:chgData name="english teacher" userId="5b8b29796adee438" providerId="LiveId" clId="{D14DD96D-6294-40A0-A4B3-D4D13B6BB41B}" dt="2021-10-16T20:31:14.486" v="367" actId="478"/>
          <ac:picMkLst>
            <pc:docMk/>
            <pc:sldMk cId="1099942251" sldId="271"/>
            <ac:picMk id="55" creationId="{09663C37-BDC2-4A14-A048-9A397D5388DB}"/>
          </ac:picMkLst>
        </pc:picChg>
        <pc:picChg chg="add mod">
          <ac:chgData name="english teacher" userId="5b8b29796adee438" providerId="LiveId" clId="{D14DD96D-6294-40A0-A4B3-D4D13B6BB41B}" dt="2021-10-16T20:35:14.064" v="455" actId="1076"/>
          <ac:picMkLst>
            <pc:docMk/>
            <pc:sldMk cId="1099942251" sldId="271"/>
            <ac:picMk id="57" creationId="{28545FE9-29AF-4D30-A88D-0BF7B42A0A7B}"/>
          </ac:picMkLst>
        </pc:picChg>
        <pc:picChg chg="add mod">
          <ac:chgData name="english teacher" userId="5b8b29796adee438" providerId="LiveId" clId="{D14DD96D-6294-40A0-A4B3-D4D13B6BB41B}" dt="2021-10-16T20:33:21.881" v="429" actId="1076"/>
          <ac:picMkLst>
            <pc:docMk/>
            <pc:sldMk cId="1099942251" sldId="271"/>
            <ac:picMk id="59" creationId="{081C3E69-825F-4162-8237-D9DE0C03F903}"/>
          </ac:picMkLst>
        </pc:picChg>
        <pc:picChg chg="add mod">
          <ac:chgData name="english teacher" userId="5b8b29796adee438" providerId="LiveId" clId="{D14DD96D-6294-40A0-A4B3-D4D13B6BB41B}" dt="2021-10-16T20:33:11.038" v="425" actId="1076"/>
          <ac:picMkLst>
            <pc:docMk/>
            <pc:sldMk cId="1099942251" sldId="271"/>
            <ac:picMk id="61" creationId="{233A35C0-28ED-4A40-B44F-342022EDB11C}"/>
          </ac:picMkLst>
        </pc:picChg>
        <pc:picChg chg="add mod">
          <ac:chgData name="english teacher" userId="5b8b29796adee438" providerId="LiveId" clId="{D14DD96D-6294-40A0-A4B3-D4D13B6BB41B}" dt="2021-10-16T20:33:36.282" v="435" actId="1076"/>
          <ac:picMkLst>
            <pc:docMk/>
            <pc:sldMk cId="1099942251" sldId="271"/>
            <ac:picMk id="63" creationId="{C87206D8-1A77-4A3C-A647-58442D5BA42A}"/>
          </ac:picMkLst>
        </pc:picChg>
        <pc:picChg chg="add mod">
          <ac:chgData name="english teacher" userId="5b8b29796adee438" providerId="LiveId" clId="{D14DD96D-6294-40A0-A4B3-D4D13B6BB41B}" dt="2021-10-16T20:33:14.828" v="426" actId="1076"/>
          <ac:picMkLst>
            <pc:docMk/>
            <pc:sldMk cId="1099942251" sldId="271"/>
            <ac:picMk id="65" creationId="{9BCE0DB9-739B-400A-87DA-05C42B49B91F}"/>
          </ac:picMkLst>
        </pc:picChg>
        <pc:picChg chg="del">
          <ac:chgData name="english teacher" userId="5b8b29796adee438" providerId="LiveId" clId="{D14DD96D-6294-40A0-A4B3-D4D13B6BB41B}" dt="2021-10-16T20:29:36.423" v="336" actId="478"/>
          <ac:picMkLst>
            <pc:docMk/>
            <pc:sldMk cId="1099942251" sldId="271"/>
            <ac:picMk id="66" creationId="{9FA805A5-3D1B-40CD-9A01-A6321365209C}"/>
          </ac:picMkLst>
        </pc:picChg>
        <pc:picChg chg="mod">
          <ac:chgData name="english teacher" userId="5b8b29796adee438" providerId="LiveId" clId="{D14DD96D-6294-40A0-A4B3-D4D13B6BB41B}" dt="2021-10-16T20:33:50.298" v="440" actId="14100"/>
          <ac:picMkLst>
            <pc:docMk/>
            <pc:sldMk cId="1099942251" sldId="271"/>
            <ac:picMk id="67" creationId="{E7AAA9FE-CDEB-4A26-BDCD-0E7604BEEAFB}"/>
          </ac:picMkLst>
        </pc:picChg>
        <pc:picChg chg="add mod">
          <ac:chgData name="english teacher" userId="5b8b29796adee438" providerId="LiveId" clId="{D14DD96D-6294-40A0-A4B3-D4D13B6BB41B}" dt="2021-10-16T20:33:01.920" v="422" actId="1076"/>
          <ac:picMkLst>
            <pc:docMk/>
            <pc:sldMk cId="1099942251" sldId="271"/>
            <ac:picMk id="69" creationId="{810B0398-D263-4D38-911D-7C60218D9C94}"/>
          </ac:picMkLst>
        </pc:picChg>
        <pc:picChg chg="add mod">
          <ac:chgData name="english teacher" userId="5b8b29796adee438" providerId="LiveId" clId="{D14DD96D-6294-40A0-A4B3-D4D13B6BB41B}" dt="2021-10-16T20:34:08.270" v="444" actId="1076"/>
          <ac:picMkLst>
            <pc:docMk/>
            <pc:sldMk cId="1099942251" sldId="271"/>
            <ac:picMk id="71" creationId="{0BC47E50-DEA7-4DAA-B149-035E19091815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5:31.640" v="616"/>
        <pc:sldMkLst>
          <pc:docMk/>
          <pc:sldMk cId="1930522786" sldId="272"/>
        </pc:sldMkLst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47" creationId="{6EEAE168-F051-4649-B3E1-0CEBF0250FB8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1" creationId="{3E664CD8-39CE-4C25-9712-1265F8499245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2" creationId="{EEA0FDE5-1898-4B13-BC36-1ADC7B3FA636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3" creationId="{B12443B2-E3DE-4BDE-A246-CA338953C2F0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6" creationId="{9DA05EC9-3AD3-436C-B460-D45ADB38F825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7" creationId="{6BD3DF63-6BBF-4AA8-9720-C5AC2BF93319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8" creationId="{6A693F4E-DE17-4169-A442-B7CB2A89DC3A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9" creationId="{DC6D0904-FEB9-4D34-9446-888CF021AD7A}"/>
          </ac:spMkLst>
        </pc:spChg>
        <pc:picChg chg="mod">
          <ac:chgData name="english teacher" userId="5b8b29796adee438" providerId="LiveId" clId="{D14DD96D-6294-40A0-A4B3-D4D13B6BB41B}" dt="2021-10-09T01:26:59.119" v="139" actId="1076"/>
          <ac:picMkLst>
            <pc:docMk/>
            <pc:sldMk cId="1930522786" sldId="272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6:41.841" v="138" actId="478"/>
          <ac:picMkLst>
            <pc:docMk/>
            <pc:sldMk cId="1930522786" sldId="272"/>
            <ac:picMk id="15" creationId="{1A88A254-D862-4BF6-B8E0-7BEAF6D8D06F}"/>
          </ac:picMkLst>
        </pc:picChg>
        <pc:picChg chg="del">
          <ac:chgData name="english teacher" userId="5b8b29796adee438" providerId="LiveId" clId="{D14DD96D-6294-40A0-A4B3-D4D13B6BB41B}" dt="2021-10-09T01:26:40.206" v="137" actId="478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D14DD96D-6294-40A0-A4B3-D4D13B6BB41B}" dt="2021-10-09T01:26:38.376" v="136" actId="478"/>
          <ac:picMkLst>
            <pc:docMk/>
            <pc:sldMk cId="1930522786" sldId="272"/>
            <ac:picMk id="49" creationId="{E9DF9D1C-1994-4A21-A053-615AE35E5EAB}"/>
          </ac:picMkLst>
        </pc:picChg>
        <pc:picChg chg="add del mod">
          <ac:chgData name="english teacher" userId="5b8b29796adee438" providerId="LiveId" clId="{D14DD96D-6294-40A0-A4B3-D4D13B6BB41B}" dt="2021-10-09T01:27:07.077" v="141"/>
          <ac:picMkLst>
            <pc:docMk/>
            <pc:sldMk cId="1930522786" sldId="272"/>
            <ac:picMk id="55" creationId="{B990C184-59DD-427B-9053-CA34B477D60D}"/>
          </ac:picMkLst>
        </pc:picChg>
        <pc:picChg chg="add mod">
          <ac:chgData name="english teacher" userId="5b8b29796adee438" providerId="LiveId" clId="{D14DD96D-6294-40A0-A4B3-D4D13B6BB41B}" dt="2021-10-16T20:07:37.812" v="290" actId="1076"/>
          <ac:picMkLst>
            <pc:docMk/>
            <pc:sldMk cId="1930522786" sldId="272"/>
            <ac:picMk id="60" creationId="{CB686725-8C8B-43A7-8B82-CC464C909C3C}"/>
          </ac:picMkLst>
        </pc:picChg>
      </pc:sldChg>
      <pc:sldChg chg="addSp delSp modSp mod delAnim">
        <pc:chgData name="english teacher" userId="5b8b29796adee438" providerId="LiveId" clId="{D14DD96D-6294-40A0-A4B3-D4D13B6BB41B}" dt="2021-10-16T20:42:47.389" v="534" actId="207"/>
        <pc:sldMkLst>
          <pc:docMk/>
          <pc:sldMk cId="556535862" sldId="273"/>
        </pc:sldMkLst>
        <pc:spChg chg="add del mod">
          <ac:chgData name="english teacher" userId="5b8b29796adee438" providerId="LiveId" clId="{D14DD96D-6294-40A0-A4B3-D4D13B6BB41B}" dt="2021-10-09T01:37:49.403" v="219" actId="478"/>
          <ac:spMkLst>
            <pc:docMk/>
            <pc:sldMk cId="556535862" sldId="273"/>
            <ac:spMk id="54" creationId="{3B44127C-BB8D-453D-8CAA-83008900CEEA}"/>
          </ac:spMkLst>
        </pc:spChg>
        <pc:spChg chg="add del mod">
          <ac:chgData name="english teacher" userId="5b8b29796adee438" providerId="LiveId" clId="{D14DD96D-6294-40A0-A4B3-D4D13B6BB41B}" dt="2021-10-09T01:37:59.201" v="227" actId="478"/>
          <ac:spMkLst>
            <pc:docMk/>
            <pc:sldMk cId="556535862" sldId="273"/>
            <ac:spMk id="55" creationId="{267ABBD9-6611-4485-B908-D776A5FA23A5}"/>
          </ac:spMkLst>
        </pc:spChg>
        <pc:spChg chg="add del mod">
          <ac:chgData name="english teacher" userId="5b8b29796adee438" providerId="LiveId" clId="{D14DD96D-6294-40A0-A4B3-D4D13B6BB41B}" dt="2021-10-09T01:38:06.555" v="230" actId="478"/>
          <ac:spMkLst>
            <pc:docMk/>
            <pc:sldMk cId="556535862" sldId="273"/>
            <ac:spMk id="56" creationId="{4AB8FC65-6AA4-420C-989B-B3B364A76999}"/>
          </ac:spMkLst>
        </pc:spChg>
        <pc:spChg chg="add del mod">
          <ac:chgData name="english teacher" userId="5b8b29796adee438" providerId="LiveId" clId="{D14DD96D-6294-40A0-A4B3-D4D13B6BB41B}" dt="2021-10-09T01:40:02.432" v="289" actId="478"/>
          <ac:spMkLst>
            <pc:docMk/>
            <pc:sldMk cId="556535862" sldId="273"/>
            <ac:spMk id="57" creationId="{53A68418-66A9-4683-B149-61252114D16F}"/>
          </ac:spMkLst>
        </pc:spChg>
        <pc:spChg chg="add del mod">
          <ac:chgData name="english teacher" userId="5b8b29796adee438" providerId="LiveId" clId="{D14DD96D-6294-40A0-A4B3-D4D13B6BB41B}" dt="2021-10-09T01:38:09.521" v="231" actId="478"/>
          <ac:spMkLst>
            <pc:docMk/>
            <pc:sldMk cId="556535862" sldId="273"/>
            <ac:spMk id="58" creationId="{FD2A6BAA-99CF-470E-98B5-B3B63FACDF52}"/>
          </ac:spMkLst>
        </pc:spChg>
        <pc:spChg chg="add del mod">
          <ac:chgData name="english teacher" userId="5b8b29796adee438" providerId="LiveId" clId="{D14DD96D-6294-40A0-A4B3-D4D13B6BB41B}" dt="2021-10-09T01:34:15.196" v="180" actId="478"/>
          <ac:spMkLst>
            <pc:docMk/>
            <pc:sldMk cId="556535862" sldId="273"/>
            <ac:spMk id="59" creationId="{E2386BBD-0AB1-46E0-BB26-549B7B3AD9A6}"/>
          </ac:spMkLst>
        </pc:spChg>
        <pc:spChg chg="add del mod">
          <ac:chgData name="english teacher" userId="5b8b29796adee438" providerId="LiveId" clId="{D14DD96D-6294-40A0-A4B3-D4D13B6BB41B}" dt="2021-10-09T01:37:45.529" v="215" actId="478"/>
          <ac:spMkLst>
            <pc:docMk/>
            <pc:sldMk cId="556535862" sldId="273"/>
            <ac:spMk id="63" creationId="{96F99615-3E39-4541-975D-6FE233C0B748}"/>
          </ac:spMkLst>
        </pc:spChg>
        <pc:spChg chg="add del mod">
          <ac:chgData name="english teacher" userId="5b8b29796adee438" providerId="LiveId" clId="{D14DD96D-6294-40A0-A4B3-D4D13B6BB41B}" dt="2021-10-09T01:37:58.224" v="226" actId="478"/>
          <ac:spMkLst>
            <pc:docMk/>
            <pc:sldMk cId="556535862" sldId="273"/>
            <ac:spMk id="64" creationId="{819AE54E-3133-41C3-9FBD-9E06D6AB0740}"/>
          </ac:spMkLst>
        </pc:spChg>
        <pc:spChg chg="add del mod">
          <ac:chgData name="english teacher" userId="5b8b29796adee438" providerId="LiveId" clId="{D14DD96D-6294-40A0-A4B3-D4D13B6BB41B}" dt="2021-10-09T01:38:00.920" v="228" actId="478"/>
          <ac:spMkLst>
            <pc:docMk/>
            <pc:sldMk cId="556535862" sldId="273"/>
            <ac:spMk id="65" creationId="{C58C1BA8-80D4-4236-95F9-41D6D0E40D29}"/>
          </ac:spMkLst>
        </pc:spChg>
        <pc:spChg chg="add del mod">
          <ac:chgData name="english teacher" userId="5b8b29796adee438" providerId="LiveId" clId="{D14DD96D-6294-40A0-A4B3-D4D13B6BB41B}" dt="2021-10-09T01:39:55.992" v="288" actId="478"/>
          <ac:spMkLst>
            <pc:docMk/>
            <pc:sldMk cId="556535862" sldId="273"/>
            <ac:spMk id="66" creationId="{627AAE28-9D85-448C-958C-9F7530555ADF}"/>
          </ac:spMkLst>
        </pc:spChg>
        <pc:spChg chg="add mod">
          <ac:chgData name="english teacher" userId="5b8b29796adee438" providerId="LiveId" clId="{D14DD96D-6294-40A0-A4B3-D4D13B6BB41B}" dt="2021-10-16T20:42:47.389" v="534" actId="207"/>
          <ac:spMkLst>
            <pc:docMk/>
            <pc:sldMk cId="556535862" sldId="273"/>
            <ac:spMk id="67" creationId="{62F19D9B-8BCC-4F29-AD98-D3562D1C5D2E}"/>
          </ac:spMkLst>
        </pc:spChg>
        <pc:spChg chg="add del mod">
          <ac:chgData name="english teacher" userId="5b8b29796adee438" providerId="LiveId" clId="{D14DD96D-6294-40A0-A4B3-D4D13B6BB41B}" dt="2021-10-16T20:40:07.497" v="483" actId="21"/>
          <ac:spMkLst>
            <pc:docMk/>
            <pc:sldMk cId="556535862" sldId="273"/>
            <ac:spMk id="69" creationId="{57514FFD-0184-427B-9D87-7ECDE37C1C17}"/>
          </ac:spMkLst>
        </pc:spChg>
        <pc:spChg chg="del mod">
          <ac:chgData name="english teacher" userId="5b8b29796adee438" providerId="LiveId" clId="{D14DD96D-6294-40A0-A4B3-D4D13B6BB41B}" dt="2021-10-09T01:27:57.888" v="149" actId="478"/>
          <ac:spMkLst>
            <pc:docMk/>
            <pc:sldMk cId="556535862" sldId="273"/>
            <ac:spMk id="103" creationId="{28EEA180-A1D0-4A07-9361-341545326A77}"/>
          </ac:spMkLst>
        </pc:spChg>
        <pc:spChg chg="del mod">
          <ac:chgData name="english teacher" userId="5b8b29796adee438" providerId="LiveId" clId="{D14DD96D-6294-40A0-A4B3-D4D13B6BB41B}" dt="2021-10-09T01:28:07.893" v="157" actId="478"/>
          <ac:spMkLst>
            <pc:docMk/>
            <pc:sldMk cId="556535862" sldId="273"/>
            <ac:spMk id="117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28:04.275" v="154" actId="478"/>
          <ac:spMkLst>
            <pc:docMk/>
            <pc:sldMk cId="556535862" sldId="273"/>
            <ac:spMk id="118" creationId="{57CE2AA7-D5D6-4F50-AFBB-A00142846350}"/>
          </ac:spMkLst>
        </pc:spChg>
        <pc:picChg chg="add del mod">
          <ac:chgData name="english teacher" userId="5b8b29796adee438" providerId="LiveId" clId="{D14DD96D-6294-40A0-A4B3-D4D13B6BB41B}" dt="2021-10-09T01:38:49.339" v="259" actId="1076"/>
          <ac:picMkLst>
            <pc:docMk/>
            <pc:sldMk cId="556535862" sldId="273"/>
            <ac:picMk id="3" creationId="{E7DF7AED-A453-4074-AC83-7325C41A463F}"/>
          </ac:picMkLst>
        </pc:picChg>
        <pc:picChg chg="add del mod">
          <ac:chgData name="english teacher" userId="5b8b29796adee438" providerId="LiveId" clId="{D14DD96D-6294-40A0-A4B3-D4D13B6BB41B}" dt="2021-10-09T01:37:48.562" v="217" actId="478"/>
          <ac:picMkLst>
            <pc:docMk/>
            <pc:sldMk cId="556535862" sldId="273"/>
            <ac:picMk id="4" creationId="{90F21AB8-3637-44EB-B54B-A8AE68A83D72}"/>
          </ac:picMkLst>
        </pc:picChg>
        <pc:picChg chg="del">
          <ac:chgData name="english teacher" userId="5b8b29796adee438" providerId="LiveId" clId="{D14DD96D-6294-40A0-A4B3-D4D13B6BB41B}" dt="2021-10-09T01:27:59.839" v="150" actId="478"/>
          <ac:picMkLst>
            <pc:docMk/>
            <pc:sldMk cId="556535862" sldId="273"/>
            <ac:picMk id="15" creationId="{0A1433E9-0DD4-4143-9755-0CED51CAED35}"/>
          </ac:picMkLst>
        </pc:picChg>
        <pc:picChg chg="add del mod">
          <ac:chgData name="english teacher" userId="5b8b29796adee438" providerId="LiveId" clId="{D14DD96D-6294-40A0-A4B3-D4D13B6BB41B}" dt="2021-10-09T01:37:54.253" v="223" actId="478"/>
          <ac:picMkLst>
            <pc:docMk/>
            <pc:sldMk cId="556535862" sldId="273"/>
            <ac:picMk id="51" creationId="{50696734-B9AC-41E5-8868-56C06BDC05BC}"/>
          </ac:picMkLst>
        </pc:picChg>
        <pc:picChg chg="add del mod">
          <ac:chgData name="english teacher" userId="5b8b29796adee438" providerId="LiveId" clId="{D14DD96D-6294-40A0-A4B3-D4D13B6BB41B}" dt="2021-10-09T01:37:52.930" v="222" actId="478"/>
          <ac:picMkLst>
            <pc:docMk/>
            <pc:sldMk cId="556535862" sldId="273"/>
            <ac:picMk id="52" creationId="{15461C57-4AE6-4A8E-A609-DF9C7B3D2443}"/>
          </ac:picMkLst>
        </pc:picChg>
        <pc:picChg chg="add del mod">
          <ac:chgData name="english teacher" userId="5b8b29796adee438" providerId="LiveId" clId="{D14DD96D-6294-40A0-A4B3-D4D13B6BB41B}" dt="2021-10-09T01:37:56.758" v="225" actId="478"/>
          <ac:picMkLst>
            <pc:docMk/>
            <pc:sldMk cId="556535862" sldId="273"/>
            <ac:picMk id="53" creationId="{0367D785-D364-4266-BEC4-3F39172F0F03}"/>
          </ac:picMkLst>
        </pc:picChg>
        <pc:picChg chg="add del mod">
          <ac:chgData name="english teacher" userId="5b8b29796adee438" providerId="LiveId" clId="{D14DD96D-6294-40A0-A4B3-D4D13B6BB41B}" dt="2021-10-09T01:37:50.602" v="220" actId="478"/>
          <ac:picMkLst>
            <pc:docMk/>
            <pc:sldMk cId="556535862" sldId="273"/>
            <ac:picMk id="60" creationId="{9C9DC7CA-8DAD-4361-92B1-B963B7165C26}"/>
          </ac:picMkLst>
        </pc:picChg>
        <pc:picChg chg="add del mod">
          <ac:chgData name="english teacher" userId="5b8b29796adee438" providerId="LiveId" clId="{D14DD96D-6294-40A0-A4B3-D4D13B6BB41B}" dt="2021-10-09T01:37:51.601" v="221" actId="478"/>
          <ac:picMkLst>
            <pc:docMk/>
            <pc:sldMk cId="556535862" sldId="273"/>
            <ac:picMk id="61" creationId="{038867C2-2773-4919-925D-A9F15BEAABDA}"/>
          </ac:picMkLst>
        </pc:picChg>
        <pc:picChg chg="add del mod">
          <ac:chgData name="english teacher" userId="5b8b29796adee438" providerId="LiveId" clId="{D14DD96D-6294-40A0-A4B3-D4D13B6BB41B}" dt="2021-10-09T01:37:55.436" v="224" actId="478"/>
          <ac:picMkLst>
            <pc:docMk/>
            <pc:sldMk cId="556535862" sldId="273"/>
            <ac:picMk id="62" creationId="{49BE2A2A-AF98-4D36-A2CC-0A506F2D8C7B}"/>
          </ac:picMkLst>
        </pc:picChg>
        <pc:picChg chg="add del mod">
          <ac:chgData name="english teacher" userId="5b8b29796adee438" providerId="LiveId" clId="{D14DD96D-6294-40A0-A4B3-D4D13B6BB41B}" dt="2021-10-09T01:37:46.709" v="216" actId="478"/>
          <ac:picMkLst>
            <pc:docMk/>
            <pc:sldMk cId="556535862" sldId="273"/>
            <ac:picMk id="68" creationId="{F381E01E-8502-45CB-B6D9-5F6DB3F5DCAD}"/>
          </ac:picMkLst>
        </pc:picChg>
        <pc:picChg chg="del">
          <ac:chgData name="english teacher" userId="5b8b29796adee438" providerId="LiveId" clId="{D14DD96D-6294-40A0-A4B3-D4D13B6BB41B}" dt="2021-10-09T01:27:52.688" v="147" actId="478"/>
          <ac:picMkLst>
            <pc:docMk/>
            <pc:sldMk cId="556535862" sldId="273"/>
            <ac:picMk id="102" creationId="{5CBA7EA2-CB4B-43DF-810C-9B115B483E37}"/>
          </ac:picMkLst>
        </pc:picChg>
        <pc:picChg chg="del mod">
          <ac:chgData name="english teacher" userId="5b8b29796adee438" providerId="LiveId" clId="{D14DD96D-6294-40A0-A4B3-D4D13B6BB41B}" dt="2021-10-09T01:28:01.284" v="152" actId="478"/>
          <ac:picMkLst>
            <pc:docMk/>
            <pc:sldMk cId="556535862" sldId="273"/>
            <ac:picMk id="119" creationId="{C4C73718-4208-487A-A034-9892A03C6855}"/>
          </ac:picMkLst>
        </pc:picChg>
        <pc:picChg chg="del">
          <ac:chgData name="english teacher" userId="5b8b29796adee438" providerId="LiveId" clId="{D14DD96D-6294-40A0-A4B3-D4D13B6BB41B}" dt="2021-10-09T01:28:05.385" v="155" actId="478"/>
          <ac:picMkLst>
            <pc:docMk/>
            <pc:sldMk cId="556535862" sldId="273"/>
            <ac:picMk id="120" creationId="{FA4C661B-2F68-42E3-B824-C74087BB2D69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02.908" v="591"/>
        <pc:sldMkLst>
          <pc:docMk/>
          <pc:sldMk cId="3774495109" sldId="274"/>
        </pc:sldMkLst>
        <pc:spChg chg="del">
          <ac:chgData name="english teacher" userId="5b8b29796adee438" providerId="LiveId" clId="{D14DD96D-6294-40A0-A4B3-D4D13B6BB41B}" dt="2021-10-09T01:37:32.658" v="213" actId="478"/>
          <ac:spMkLst>
            <pc:docMk/>
            <pc:sldMk cId="3774495109" sldId="274"/>
            <ac:spMk id="51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37:25.064" v="209" actId="478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D14DD96D-6294-40A0-A4B3-D4D13B6BB41B}" dt="2021-10-16T20:38:21.535" v="462" actId="21"/>
          <ac:spMkLst>
            <pc:docMk/>
            <pc:sldMk cId="3774495109" sldId="274"/>
            <ac:spMk id="58" creationId="{307A311E-39C6-450C-BF4E-59E3B8C1BEEE}"/>
          </ac:spMkLst>
        </pc:spChg>
        <pc:spChg chg="add del mod">
          <ac:chgData name="english teacher" userId="5b8b29796adee438" providerId="LiveId" clId="{D14DD96D-6294-40A0-A4B3-D4D13B6BB41B}" dt="2021-10-16T20:38:48.752" v="467" actId="478"/>
          <ac:spMkLst>
            <pc:docMk/>
            <pc:sldMk cId="3774495109" sldId="274"/>
            <ac:spMk id="59" creationId="{1C4FF746-96B5-48D5-9A2E-6D8DECC399A6}"/>
          </ac:spMkLst>
        </pc:spChg>
        <pc:spChg chg="add del mod">
          <ac:chgData name="english teacher" userId="5b8b29796adee438" providerId="LiveId" clId="{D14DD96D-6294-40A0-A4B3-D4D13B6BB41B}" dt="2021-10-16T20:38:58.095" v="473" actId="478"/>
          <ac:spMkLst>
            <pc:docMk/>
            <pc:sldMk cId="3774495109" sldId="274"/>
            <ac:spMk id="60" creationId="{A1972B9C-8F91-4172-B884-A0D63F0F5CDC}"/>
          </ac:spMkLst>
        </pc:spChg>
        <pc:spChg chg="add del mod">
          <ac:chgData name="english teacher" userId="5b8b29796adee438" providerId="LiveId" clId="{D14DD96D-6294-40A0-A4B3-D4D13B6BB41B}" dt="2021-10-16T20:39:05.126" v="476" actId="21"/>
          <ac:spMkLst>
            <pc:docMk/>
            <pc:sldMk cId="3774495109" sldId="274"/>
            <ac:spMk id="61" creationId="{E0FC5B41-29CC-4FA8-BCEB-6C4F19BF9BC3}"/>
          </ac:spMkLst>
        </pc:spChg>
        <pc:spChg chg="add del mod">
          <ac:chgData name="english teacher" userId="5b8b29796adee438" providerId="LiveId" clId="{D14DD96D-6294-40A0-A4B3-D4D13B6BB41B}" dt="2021-10-16T20:38:56.867" v="472" actId="478"/>
          <ac:spMkLst>
            <pc:docMk/>
            <pc:sldMk cId="3774495109" sldId="274"/>
            <ac:spMk id="62" creationId="{65199FDB-8E99-40BC-9D02-F38DBF050B40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4" creationId="{F06F41DD-9760-43F6-A0E4-EFB8BDCA6C35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5" creationId="{5C5F01E6-CF41-4C6B-82C9-4C237C5BF839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6" creationId="{BDAE626A-BBDA-46BF-836A-5F2660688CD0}"/>
          </ac:spMkLst>
        </pc:spChg>
        <pc:spChg chg="add mod">
          <ac:chgData name="english teacher" userId="5b8b29796adee438" providerId="LiveId" clId="{D14DD96D-6294-40A0-A4B3-D4D13B6BB41B}" dt="2021-10-16T20:42:20.681" v="532" actId="207"/>
          <ac:spMkLst>
            <pc:docMk/>
            <pc:sldMk cId="3774495109" sldId="274"/>
            <ac:spMk id="68" creationId="{26E5014E-32B9-4DE1-9EC5-1C2B5699D10A}"/>
          </ac:spMkLst>
        </pc:spChg>
        <pc:spChg chg="add mod">
          <ac:chgData name="english teacher" userId="5b8b29796adee438" providerId="LiveId" clId="{D14DD96D-6294-40A0-A4B3-D4D13B6BB41B}" dt="2021-10-16T20:42:29.975" v="533" actId="207"/>
          <ac:spMkLst>
            <pc:docMk/>
            <pc:sldMk cId="3774495109" sldId="274"/>
            <ac:spMk id="69" creationId="{AE10B6EF-D048-4852-AB11-30C7286E1592}"/>
          </ac:spMkLst>
        </pc:spChg>
        <pc:spChg chg="add mod">
          <ac:chgData name="english teacher" userId="5b8b29796adee438" providerId="LiveId" clId="{D14DD96D-6294-40A0-A4B3-D4D13B6BB41B}" dt="2021-10-16T20:42:15.198" v="531" actId="1076"/>
          <ac:spMkLst>
            <pc:docMk/>
            <pc:sldMk cId="3774495109" sldId="274"/>
            <ac:spMk id="70" creationId="{A82BA1E2-62D1-44E3-A406-AC9EB9522583}"/>
          </ac:spMkLst>
        </pc:spChg>
        <pc:picChg chg="del">
          <ac:chgData name="english teacher" userId="5b8b29796adee438" providerId="LiveId" clId="{D14DD96D-6294-40A0-A4B3-D4D13B6BB41B}" dt="2021-10-09T01:37:26.564" v="210" actId="478"/>
          <ac:picMkLst>
            <pc:docMk/>
            <pc:sldMk cId="3774495109" sldId="274"/>
            <ac:picMk id="15" creationId="{622F8F8D-FF22-4CD2-A97E-AB0F8003E9AA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2" creationId="{72807EDB-763D-4ABC-9577-345C793BD9F7}"/>
          </ac:picMkLst>
        </pc:picChg>
        <pc:picChg chg="del">
          <ac:chgData name="english teacher" userId="5b8b29796adee438" providerId="LiveId" clId="{D14DD96D-6294-40A0-A4B3-D4D13B6BB41B}" dt="2021-10-09T01:37:28.365" v="211" actId="478"/>
          <ac:picMkLst>
            <pc:docMk/>
            <pc:sldMk cId="3774495109" sldId="274"/>
            <ac:picMk id="52" creationId="{A8AC4AA3-14BD-4BD0-A5C8-EBC842AA790E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3" creationId="{08895679-5AE1-44B4-BB2A-453ED1F18971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4" creationId="{907B28E5-1E2B-4659-BA11-9C45E903CFB6}"/>
          </ac:picMkLst>
        </pc:picChg>
        <pc:picChg chg="del">
          <ac:chgData name="english teacher" userId="5b8b29796adee438" providerId="LiveId" clId="{D14DD96D-6294-40A0-A4B3-D4D13B6BB41B}" dt="2021-10-09T01:37:29.875" v="212" actId="478"/>
          <ac:picMkLst>
            <pc:docMk/>
            <pc:sldMk cId="3774495109" sldId="274"/>
            <ac:picMk id="54" creationId="{99E4E546-67B4-4B58-885F-8AA99B79034A}"/>
          </ac:picMkLst>
        </pc:picChg>
        <pc:picChg chg="add del mod">
          <ac:chgData name="english teacher" userId="5b8b29796adee438" providerId="LiveId" clId="{D14DD96D-6294-40A0-A4B3-D4D13B6BB41B}" dt="2021-10-16T20:38:53.548" v="471" actId="478"/>
          <ac:picMkLst>
            <pc:docMk/>
            <pc:sldMk cId="3774495109" sldId="274"/>
            <ac:picMk id="55" creationId="{9784E6BB-D92B-4504-BCBC-1E08B764B37B}"/>
          </ac:picMkLst>
        </pc:picChg>
        <pc:picChg chg="add del mod">
          <ac:chgData name="english teacher" userId="5b8b29796adee438" providerId="LiveId" clId="{D14DD96D-6294-40A0-A4B3-D4D13B6BB41B}" dt="2021-10-16T20:38:51.380" v="469" actId="478"/>
          <ac:picMkLst>
            <pc:docMk/>
            <pc:sldMk cId="3774495109" sldId="274"/>
            <ac:picMk id="56" creationId="{1DB0692A-BB23-4231-8D24-4C46E0A8B09C}"/>
          </ac:picMkLst>
        </pc:picChg>
        <pc:picChg chg="add del mod">
          <ac:chgData name="english teacher" userId="5b8b29796adee438" providerId="LiveId" clId="{D14DD96D-6294-40A0-A4B3-D4D13B6BB41B}" dt="2021-10-16T20:38:59.598" v="474" actId="478"/>
          <ac:picMkLst>
            <pc:docMk/>
            <pc:sldMk cId="3774495109" sldId="274"/>
            <ac:picMk id="57" creationId="{641E645B-AF62-4D71-8A76-A05E103B4FCE}"/>
          </ac:picMkLst>
        </pc:picChg>
        <pc:picChg chg="add del mod">
          <ac:chgData name="english teacher" userId="5b8b29796adee438" providerId="LiveId" clId="{D14DD96D-6294-40A0-A4B3-D4D13B6BB41B}" dt="2021-10-16T20:38:19.166" v="460" actId="21"/>
          <ac:picMkLst>
            <pc:docMk/>
            <pc:sldMk cId="3774495109" sldId="274"/>
            <ac:picMk id="63" creationId="{87B482F5-4A84-4FDA-AEB7-415B8793B023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67" creationId="{F0E1682C-D4B0-49F2-A0EE-DAD3ACAFEA57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25.731" v="593"/>
        <pc:sldMkLst>
          <pc:docMk/>
          <pc:sldMk cId="435241775" sldId="275"/>
        </pc:sldMkLst>
        <pc:spChg chg="add mod">
          <ac:chgData name="english teacher" userId="5b8b29796adee438" providerId="LiveId" clId="{D14DD96D-6294-40A0-A4B3-D4D13B6BB41B}" dt="2021-10-16T20:40:15.956" v="485" actId="1076"/>
          <ac:spMkLst>
            <pc:docMk/>
            <pc:sldMk cId="435241775" sldId="275"/>
            <ac:spMk id="52" creationId="{D9691259-3007-4D91-88B8-C27933D86EF6}"/>
          </ac:spMkLst>
        </pc:spChg>
        <pc:spChg chg="del">
          <ac:chgData name="english teacher" userId="5b8b29796adee438" providerId="LiveId" clId="{D14DD96D-6294-40A0-A4B3-D4D13B6BB41B}" dt="2021-10-16T20:07:54.952" v="296" actId="478"/>
          <ac:spMkLst>
            <pc:docMk/>
            <pc:sldMk cId="435241775" sldId="275"/>
            <ac:spMk id="55" creationId="{E0ABF655-FEF2-4032-9378-4C3FA1BEF60B}"/>
          </ac:spMkLst>
        </pc:spChg>
        <pc:spChg chg="del mod">
          <ac:chgData name="english teacher" userId="5b8b29796adee438" providerId="LiveId" clId="{D14DD96D-6294-40A0-A4B3-D4D13B6BB41B}" dt="2021-10-16T20:07:46.427" v="292" actId="478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D14DD96D-6294-40A0-A4B3-D4D13B6BB41B}" dt="2021-10-16T20:42:53.917" v="535" actId="1076"/>
          <ac:picMkLst>
            <pc:docMk/>
            <pc:sldMk cId="435241775" sldId="275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49.567" v="294" actId="478"/>
          <ac:picMkLst>
            <pc:docMk/>
            <pc:sldMk cId="435241775" sldId="275"/>
            <ac:picMk id="51" creationId="{97C69576-457D-48CA-AF02-C61C524C8E47}"/>
          </ac:picMkLst>
        </pc:picChg>
        <pc:picChg chg="del">
          <ac:chgData name="english teacher" userId="5b8b29796adee438" providerId="LiveId" clId="{D14DD96D-6294-40A0-A4B3-D4D13B6BB41B}" dt="2021-10-16T20:07:48.180" v="293" actId="478"/>
          <ac:picMkLst>
            <pc:docMk/>
            <pc:sldMk cId="435241775" sldId="275"/>
            <ac:picMk id="54" creationId="{A8F3B130-B55B-416A-8F12-CB09BA4D6FE7}"/>
          </ac:picMkLst>
        </pc:picChg>
        <pc:picChg chg="del">
          <ac:chgData name="english teacher" userId="5b8b29796adee438" providerId="LiveId" clId="{D14DD96D-6294-40A0-A4B3-D4D13B6BB41B}" dt="2021-10-16T20:07:51.527" v="295" actId="478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3:09.316" v="608" actId="1076"/>
        <pc:sldMkLst>
          <pc:docMk/>
          <pc:sldMk cId="2879608110" sldId="276"/>
        </pc:sldMkLst>
        <pc:spChg chg="del mod">
          <ac:chgData name="english teacher" userId="5b8b29796adee438" providerId="LiveId" clId="{D14DD96D-6294-40A0-A4B3-D4D13B6BB41B}" dt="2021-10-16T20:08:00.234" v="299" actId="478"/>
          <ac:spMkLst>
            <pc:docMk/>
            <pc:sldMk cId="2879608110" sldId="276"/>
            <ac:spMk id="29" creationId="{A8EB4AFB-BA71-4C4A-8277-4E64274DB4E2}"/>
          </ac:spMkLst>
        </pc:spChg>
        <pc:spChg chg="del mod">
          <ac:chgData name="english teacher" userId="5b8b29796adee438" providerId="LiveId" clId="{D14DD96D-6294-40A0-A4B3-D4D13B6BB41B}" dt="2021-10-16T20:08:01.967" v="301" actId="478"/>
          <ac:spMkLst>
            <pc:docMk/>
            <pc:sldMk cId="2879608110" sldId="276"/>
            <ac:spMk id="53" creationId="{759B2E94-15A3-4E4B-8C77-E78A5AAA0863}"/>
          </ac:spMkLst>
        </pc:spChg>
        <pc:spChg chg="del">
          <ac:chgData name="english teacher" userId="5b8b29796adee438" providerId="LiveId" clId="{D14DD96D-6294-40A0-A4B3-D4D13B6BB41B}" dt="2021-10-16T20:08:04.302" v="302" actId="478"/>
          <ac:spMkLst>
            <pc:docMk/>
            <pc:sldMk cId="2879608110" sldId="276"/>
            <ac:spMk id="54" creationId="{83C64FF8-81BF-4F44-A9FF-1907CB8C4857}"/>
          </ac:spMkLst>
        </pc:spChg>
        <pc:spChg chg="del">
          <ac:chgData name="english teacher" userId="5b8b29796adee438" providerId="LiveId" clId="{D14DD96D-6294-40A0-A4B3-D4D13B6BB41B}" dt="2021-10-16T20:08:06.586" v="303" actId="478"/>
          <ac:spMkLst>
            <pc:docMk/>
            <pc:sldMk cId="2879608110" sldId="276"/>
            <ac:spMk id="55" creationId="{290DDD4E-74E9-485C-8EDE-E1A55681809B}"/>
          </ac:spMkLst>
        </pc:spChg>
        <pc:spChg chg="del mod">
          <ac:chgData name="english teacher" userId="5b8b29796adee438" providerId="LiveId" clId="{D14DD96D-6294-40A0-A4B3-D4D13B6BB41B}" dt="2021-10-16T20:08:08.880" v="305" actId="478"/>
          <ac:spMkLst>
            <pc:docMk/>
            <pc:sldMk cId="2879608110" sldId="276"/>
            <ac:spMk id="56" creationId="{E1707A92-F243-43BF-941D-A1BF9840A438}"/>
          </ac:spMkLst>
        </pc:spChg>
        <pc:spChg chg="del">
          <ac:chgData name="english teacher" userId="5b8b29796adee438" providerId="LiveId" clId="{D14DD96D-6294-40A0-A4B3-D4D13B6BB41B}" dt="2021-10-16T20:08:12.772" v="306" actId="478"/>
          <ac:spMkLst>
            <pc:docMk/>
            <pc:sldMk cId="2879608110" sldId="276"/>
            <ac:spMk id="57" creationId="{40DBDBFA-F2D3-4A11-A59C-278E4B850FB1}"/>
          </ac:spMkLst>
        </pc:spChg>
        <pc:spChg chg="del">
          <ac:chgData name="english teacher" userId="5b8b29796adee438" providerId="LiveId" clId="{D14DD96D-6294-40A0-A4B3-D4D13B6BB41B}" dt="2021-10-16T20:08:15.092" v="307" actId="478"/>
          <ac:spMkLst>
            <pc:docMk/>
            <pc:sldMk cId="2879608110" sldId="276"/>
            <ac:spMk id="58" creationId="{6574AACA-DE90-469A-9520-4199A7C7CCFA}"/>
          </ac:spMkLst>
        </pc:spChg>
        <pc:spChg chg="del">
          <ac:chgData name="english teacher" userId="5b8b29796adee438" providerId="LiveId" clId="{D14DD96D-6294-40A0-A4B3-D4D13B6BB41B}" dt="2021-10-16T20:08:17.169" v="308" actId="478"/>
          <ac:spMkLst>
            <pc:docMk/>
            <pc:sldMk cId="2879608110" sldId="276"/>
            <ac:spMk id="59" creationId="{315BCDF1-4D21-4A58-AF53-ED263B174A31}"/>
          </ac:spMkLst>
        </pc:spChg>
        <pc:spChg chg="del">
          <ac:chgData name="english teacher" userId="5b8b29796adee438" providerId="LiveId" clId="{D14DD96D-6294-40A0-A4B3-D4D13B6BB41B}" dt="2021-10-16T20:08:20.627" v="309" actId="478"/>
          <ac:spMkLst>
            <pc:docMk/>
            <pc:sldMk cId="2879608110" sldId="276"/>
            <ac:spMk id="60" creationId="{7B47752A-DC2D-4292-9A4C-FB4EF2AFD583}"/>
          </ac:spMkLst>
        </pc:spChg>
        <pc:spChg chg="del">
          <ac:chgData name="english teacher" userId="5b8b29796adee438" providerId="LiveId" clId="{D14DD96D-6294-40A0-A4B3-D4D13B6BB41B}" dt="2021-10-16T20:08:22.563" v="310" actId="478"/>
          <ac:spMkLst>
            <pc:docMk/>
            <pc:sldMk cId="2879608110" sldId="276"/>
            <ac:spMk id="61" creationId="{7A4CA0F9-8D0B-4920-9B23-0192738B62FA}"/>
          </ac:spMkLst>
        </pc:spChg>
        <pc:spChg chg="add mod">
          <ac:chgData name="english teacher" userId="5b8b29796adee438" providerId="LiveId" clId="{D14DD96D-6294-40A0-A4B3-D4D13B6BB41B}" dt="2021-10-16T20:53:09.316" v="608" actId="1076"/>
          <ac:spMkLst>
            <pc:docMk/>
            <pc:sldMk cId="2879608110" sldId="276"/>
            <ac:spMk id="62" creationId="{E2E94F21-1155-4C37-A176-1E607437AFA3}"/>
          </ac:spMkLst>
        </pc:spChg>
        <pc:spChg chg="add mod">
          <ac:chgData name="english teacher" userId="5b8b29796adee438" providerId="LiveId" clId="{D14DD96D-6294-40A0-A4B3-D4D13B6BB41B}" dt="2021-10-16T20:52:03.934" v="603" actId="255"/>
          <ac:spMkLst>
            <pc:docMk/>
            <pc:sldMk cId="2879608110" sldId="276"/>
            <ac:spMk id="63" creationId="{3DF07E1E-DB89-4F93-BF2D-D731C4BB9D93}"/>
          </ac:spMkLst>
        </pc:spChg>
        <pc:picChg chg="mod">
          <ac:chgData name="english teacher" userId="5b8b29796adee438" providerId="LiveId" clId="{D14DD96D-6294-40A0-A4B3-D4D13B6BB41B}" dt="2021-10-16T20:40:39.062" v="492" actId="1076"/>
          <ac:picMkLst>
            <pc:docMk/>
            <pc:sldMk cId="2879608110" sldId="276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58.162" v="297" actId="478"/>
          <ac:picMkLst>
            <pc:docMk/>
            <pc:sldMk cId="2879608110" sldId="276"/>
            <ac:picMk id="28" creationId="{1AAFB855-209B-4592-ADA0-9620C620D26B}"/>
          </ac:picMkLst>
        </pc:picChg>
      </pc:sldChg>
      <pc:sldChg chg="addSp delSp modSp mod">
        <pc:chgData name="english teacher" userId="5b8b29796adee438" providerId="LiveId" clId="{D14DD96D-6294-40A0-A4B3-D4D13B6BB41B}" dt="2021-10-16T20:39:59.783" v="482" actId="1076"/>
        <pc:sldMkLst>
          <pc:docMk/>
          <pc:sldMk cId="3187730081" sldId="277"/>
        </pc:sldMkLst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5" creationId="{91667EE5-2D46-47F8-AF80-0D4788EDD9C9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6" creationId="{D772ADB8-4BEB-4230-BEEF-46A78D6D2C44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7" creationId="{2BD6EFB9-8236-4E10-A480-0478B3859C1B}"/>
          </ac:spMkLst>
        </pc:spChg>
        <pc:spChg chg="add del mod">
          <ac:chgData name="english teacher" userId="5b8b29796adee438" providerId="LiveId" clId="{D14DD96D-6294-40A0-A4B3-D4D13B6BB41B}" dt="2021-10-16T20:38:29.070" v="464"/>
          <ac:spMkLst>
            <pc:docMk/>
            <pc:sldMk cId="3187730081" sldId="277"/>
            <ac:spMk id="59" creationId="{33170D70-5BF7-449E-AE4B-74E1C212AE7C}"/>
          </ac:spMkLst>
        </pc:spChg>
        <pc:spChg chg="add mod ord">
          <ac:chgData name="english teacher" userId="5b8b29796adee438" providerId="LiveId" clId="{D14DD96D-6294-40A0-A4B3-D4D13B6BB41B}" dt="2021-10-16T20:38:42.187" v="466" actId="171"/>
          <ac:spMkLst>
            <pc:docMk/>
            <pc:sldMk cId="3187730081" sldId="277"/>
            <ac:spMk id="60" creationId="{5221B551-FBB6-431E-A1D1-8E1DBFB999C6}"/>
          </ac:spMkLst>
        </pc:spChg>
        <pc:spChg chg="add mod">
          <ac:chgData name="english teacher" userId="5b8b29796adee438" providerId="LiveId" clId="{D14DD96D-6294-40A0-A4B3-D4D13B6BB41B}" dt="2021-10-16T20:39:58.797" v="481" actId="14100"/>
          <ac:spMkLst>
            <pc:docMk/>
            <pc:sldMk cId="3187730081" sldId="277"/>
            <ac:spMk id="61" creationId="{73BC3591-A846-40F8-BE3A-606B87F6C4F4}"/>
          </ac:spMkLst>
        </pc:spChg>
        <pc:picChg chg="del mod modVis">
          <ac:chgData name="english teacher" userId="5b8b29796adee438" providerId="LiveId" clId="{D14DD96D-6294-40A0-A4B3-D4D13B6BB41B}" dt="2021-10-16T20:08:27.187" v="312" actId="478"/>
          <ac:picMkLst>
            <pc:docMk/>
            <pc:sldMk cId="3187730081" sldId="277"/>
            <ac:picMk id="15" creationId="{E7C9B55A-480D-469C-B9B4-0FA4DBF8345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1" creationId="{1B39E710-D742-4E2A-8AF4-506F30FE5A8A}"/>
          </ac:picMkLst>
        </pc:picChg>
        <pc:picChg chg="del">
          <ac:chgData name="english teacher" userId="5b8b29796adee438" providerId="LiveId" clId="{D14DD96D-6294-40A0-A4B3-D4D13B6BB41B}" dt="2021-10-16T20:08:25.314" v="311" actId="478"/>
          <ac:picMkLst>
            <pc:docMk/>
            <pc:sldMk cId="3187730081" sldId="277"/>
            <ac:picMk id="52" creationId="{09EADA00-FFCB-425F-84BE-869C0F1E9008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3" creationId="{0490C67B-6301-4132-9600-A90B042CE87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4" creationId="{6EC68EFF-3C7B-4000-9708-31973202A69D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8" creationId="{712FEAEC-3BD3-4365-A05A-483F7C539B30}"/>
          </ac:picMkLst>
        </pc:picChg>
        <pc:picChg chg="mod">
          <ac:chgData name="english teacher" userId="5b8b29796adee438" providerId="LiveId" clId="{D14DD96D-6294-40A0-A4B3-D4D13B6BB41B}" dt="2021-10-16T20:39:59.783" v="482" actId="1076"/>
          <ac:picMkLst>
            <pc:docMk/>
            <pc:sldMk cId="3187730081" sldId="277"/>
            <ac:picMk id="3074" creationId="{1E0C1775-178C-44AE-9C43-7E74D20C94E8}"/>
          </ac:picMkLst>
        </pc:picChg>
      </pc:sldChg>
    </pc:docChg>
  </pc:docChgLst>
  <pc:docChgLst>
    <pc:chgData name="english teacher" userId="5b8b29796adee438" providerId="LiveId" clId="{79F4AB60-5D53-4AE0-A283-5F2582AE2658}"/>
    <pc:docChg chg="undo custSel addSld delSld modSld sldOrd replTag">
      <pc:chgData name="english teacher" userId="5b8b29796adee438" providerId="LiveId" clId="{79F4AB60-5D53-4AE0-A283-5F2582AE2658}" dt="2021-10-02T00:49:08.777" v="1969" actId="20577"/>
      <pc:docMkLst>
        <pc:docMk/>
      </pc:docMkLst>
      <pc:sldChg chg="addSp delSp modSp mod">
        <pc:chgData name="english teacher" userId="5b8b29796adee438" providerId="LiveId" clId="{79F4AB60-5D53-4AE0-A283-5F2582AE2658}" dt="2021-10-01T23:40:59.838" v="965" actId="1076"/>
        <pc:sldMkLst>
          <pc:docMk/>
          <pc:sldMk cId="0" sldId="256"/>
        </pc:sldMkLst>
        <pc:spChg chg="del">
          <ac:chgData name="english teacher" userId="5b8b29796adee438" providerId="LiveId" clId="{79F4AB60-5D53-4AE0-A283-5F2582AE2658}" dt="2021-10-01T23:38:09.649" v="937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1.428" v="940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6.330" v="941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0.933" v="932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12.246" v="938" actId="478"/>
          <ac:spMkLst>
            <pc:docMk/>
            <pc:sldMk cId="0" sldId="256"/>
            <ac:spMk id="28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2.104" v="933" actId="478"/>
          <ac:spMkLst>
            <pc:docMk/>
            <pc:sldMk cId="0" sldId="256"/>
            <ac:spMk id="3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0.070" v="939" actId="478"/>
          <ac:spMkLst>
            <pc:docMk/>
            <pc:sldMk cId="0" sldId="256"/>
            <ac:spMk id="40" creationId="{A1246A5C-2B0B-4509-A7BF-B1DEAF7F8686}"/>
          </ac:spMkLst>
        </pc:spChg>
        <pc:spChg chg="del">
          <ac:chgData name="english teacher" userId="5b8b29796adee438" providerId="LiveId" clId="{79F4AB60-5D53-4AE0-A283-5F2582AE2658}" dt="2021-10-01T23:38:07.684" v="936" actId="478"/>
          <ac:spMkLst>
            <pc:docMk/>
            <pc:sldMk cId="0" sldId="256"/>
            <ac:spMk id="41" creationId="{3BA0F993-93E3-4353-A8F4-C5F01179A73F}"/>
          </ac:spMkLst>
        </pc:spChg>
        <pc:spChg chg="del mod">
          <ac:chgData name="english teacher" userId="5b8b29796adee438" providerId="LiveId" clId="{79F4AB60-5D53-4AE0-A283-5F2582AE2658}" dt="2021-10-01T23:38:39.311" v="947" actId="478"/>
          <ac:spMkLst>
            <pc:docMk/>
            <pc:sldMk cId="0" sldId="256"/>
            <ac:spMk id="42" creationId="{D99B3D1C-5989-44DA-96E1-57349BA96E91}"/>
          </ac:spMkLst>
        </pc:spChg>
        <pc:spChg chg="del">
          <ac:chgData name="english teacher" userId="5b8b29796adee438" providerId="LiveId" clId="{79F4AB60-5D53-4AE0-A283-5F2582AE2658}" dt="2021-10-01T23:38:32.464" v="943" actId="478"/>
          <ac:spMkLst>
            <pc:docMk/>
            <pc:sldMk cId="0" sldId="256"/>
            <ac:spMk id="43" creationId="{314A315C-3D95-48FD-B07F-D836F907544B}"/>
          </ac:spMkLst>
        </pc:spChg>
        <pc:spChg chg="del">
          <ac:chgData name="english teacher" userId="5b8b29796adee438" providerId="LiveId" clId="{79F4AB60-5D53-4AE0-A283-5F2582AE2658}" dt="2021-10-01T23:38:41.832" v="948" actId="478"/>
          <ac:spMkLst>
            <pc:docMk/>
            <pc:sldMk cId="0" sldId="256"/>
            <ac:spMk id="44" creationId="{E750B87E-1103-4A47-8A73-A90CB1DBFD60}"/>
          </ac:spMkLst>
        </pc:spChg>
        <pc:spChg chg="del">
          <ac:chgData name="english teacher" userId="5b8b29796adee438" providerId="LiveId" clId="{79F4AB60-5D53-4AE0-A283-5F2582AE2658}" dt="2021-10-01T23:38:29.759" v="942" actId="478"/>
          <ac:spMkLst>
            <pc:docMk/>
            <pc:sldMk cId="0" sldId="256"/>
            <ac:spMk id="45" creationId="{3BF00B45-81BC-4787-9E45-1E19B8DAECFE}"/>
          </ac:spMkLst>
        </pc:spChg>
        <pc:spChg chg="del mod">
          <ac:chgData name="english teacher" userId="5b8b29796adee438" providerId="LiveId" clId="{79F4AB60-5D53-4AE0-A283-5F2582AE2658}" dt="2021-10-01T23:37:56.093" v="930" actId="478"/>
          <ac:spMkLst>
            <pc:docMk/>
            <pc:sldMk cId="0" sldId="256"/>
            <ac:spMk id="47" creationId="{9BC2FF9E-9EA0-417A-8403-10D339A21D07}"/>
          </ac:spMkLst>
        </pc:spChg>
        <pc:grpChg chg="del">
          <ac:chgData name="english teacher" userId="5b8b29796adee438" providerId="LiveId" clId="{79F4AB60-5D53-4AE0-A283-5F2582AE2658}" dt="2021-10-01T23:37:43.359" v="923" actId="478"/>
          <ac:grpSpMkLst>
            <pc:docMk/>
            <pc:sldMk cId="0" sldId="256"/>
            <ac:grpSpMk id="6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5.760" v="924" actId="478"/>
          <ac:grpSpMkLst>
            <pc:docMk/>
            <pc:sldMk cId="0" sldId="256"/>
            <ac:grpSpMk id="9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50.685" v="927" actId="478"/>
          <ac:grpSpMkLst>
            <pc:docMk/>
            <pc:sldMk cId="0" sldId="256"/>
            <ac:grpSpMk id="12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7.490" v="925" actId="478"/>
          <ac:grpSpMkLst>
            <pc:docMk/>
            <pc:sldMk cId="0" sldId="256"/>
            <ac:grpSpMk id="15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9.332" v="926" actId="478"/>
          <ac:grpSpMkLst>
            <pc:docMk/>
            <pc:sldMk cId="0" sldId="256"/>
            <ac:grpSpMk id="18" creationId="{00000000-0000-0000-0000-000000000000}"/>
          </ac:grpSpMkLst>
        </pc:grpChg>
        <pc:picChg chg="add mod">
          <ac:chgData name="english teacher" userId="5b8b29796adee438" providerId="LiveId" clId="{79F4AB60-5D53-4AE0-A283-5F2582AE2658}" dt="2021-10-01T23:40:56.575" v="964" actId="14100"/>
          <ac:picMkLst>
            <pc:docMk/>
            <pc:sldMk cId="0" sldId="256"/>
            <ac:picMk id="26" creationId="{329F860A-63FE-4305-9CAD-44F7B3B1F65A}"/>
          </ac:picMkLst>
        </pc:picChg>
        <pc:picChg chg="add mod">
          <ac:chgData name="english teacher" userId="5b8b29796adee438" providerId="LiveId" clId="{79F4AB60-5D53-4AE0-A283-5F2582AE2658}" dt="2021-10-01T23:40:59.838" v="965" actId="1076"/>
          <ac:picMkLst>
            <pc:docMk/>
            <pc:sldMk cId="0" sldId="256"/>
            <ac:picMk id="37" creationId="{6B643B61-C000-4319-8A72-7F0E251D14BB}"/>
          </ac:picMkLst>
        </pc:picChg>
        <pc:picChg chg="add del mod">
          <ac:chgData name="english teacher" userId="5b8b29796adee438" providerId="LiveId" clId="{79F4AB60-5D53-4AE0-A283-5F2582AE2658}" dt="2021-10-01T23:38:35.718" v="945" actId="1076"/>
          <ac:picMkLst>
            <pc:docMk/>
            <pc:sldMk cId="0" sldId="256"/>
            <ac:picMk id="46" creationId="{3908C482-2E63-4848-B7D0-4E177E7B4CB2}"/>
          </ac:picMkLst>
        </pc:picChg>
        <pc:picChg chg="del">
          <ac:chgData name="english teacher" userId="5b8b29796adee438" providerId="LiveId" clId="{79F4AB60-5D53-4AE0-A283-5F2582AE2658}" dt="2021-10-01T23:37:52.587" v="928" actId="478"/>
          <ac:picMkLst>
            <pc:docMk/>
            <pc:sldMk cId="0" sldId="256"/>
            <ac:picMk id="49" creationId="{6BFEA8BF-AA54-4B73-9CA7-5B631C1C136A}"/>
          </ac:picMkLst>
        </pc:picChg>
      </pc:sldChg>
      <pc:sldChg chg="addSp modSp mod modAnim">
        <pc:chgData name="english teacher" userId="5b8b29796adee438" providerId="LiveId" clId="{79F4AB60-5D53-4AE0-A283-5F2582AE2658}" dt="2021-10-02T00:49:08.777" v="1969" actId="20577"/>
        <pc:sldMkLst>
          <pc:docMk/>
          <pc:sldMk cId="433680970" sldId="264"/>
        </pc:sldMkLst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9" creationId="{A393379A-F2CF-4253-BA4D-2E98536EC67E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0.240" v="1917" actId="20577"/>
          <ac:spMkLst>
            <pc:docMk/>
            <pc:sldMk cId="433680970" sldId="26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7" creationId="{5F747CE5-4427-401D-826B-30E236D02C30}"/>
          </ac:spMkLst>
        </pc:spChg>
        <pc:spChg chg="mod">
          <ac:chgData name="english teacher" userId="5b8b29796adee438" providerId="LiveId" clId="{79F4AB60-5D53-4AE0-A283-5F2582AE2658}" dt="2021-10-02T00:49:08.777" v="1969" actId="20577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1T23:07:07.349" v="581" actId="255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8:57.596" v="1963" actId="20577"/>
          <ac:spMkLst>
            <pc:docMk/>
            <pc:sldMk cId="433680970" sldId="264"/>
            <ac:spMk id="34" creationId="{3E288858-9E6B-49BE-82D6-0B875A7789CA}"/>
          </ac:spMkLst>
        </pc:spChg>
        <pc:spChg chg="add mod">
          <ac:chgData name="english teacher" userId="5b8b29796adee438" providerId="LiveId" clId="{79F4AB60-5D53-4AE0-A283-5F2582AE2658}" dt="2021-10-02T00:45:24.260" v="1682" actId="20577"/>
          <ac:spMkLst>
            <pc:docMk/>
            <pc:sldMk cId="433680970" sldId="264"/>
            <ac:spMk id="52" creationId="{81A5C462-D468-48EA-869C-AEE24C6783D0}"/>
          </ac:spMkLst>
        </pc:spChg>
        <pc:grpChg chg="mod">
          <ac:chgData name="english teacher" userId="5b8b29796adee438" providerId="LiveId" clId="{79F4AB60-5D53-4AE0-A283-5F2582AE2658}" dt="2021-10-01T23:05:58.668" v="575" actId="1076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" creationId="{E7DF7AED-A453-4074-AC83-7325C41A463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" creationId="{67D5E54D-713D-4CF1-A795-85E4D92342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6" creationId="{3F537A1E-EC94-405F-BBEA-1F5792B242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7" creationId="{ABC8236B-84A4-4D28-9A9E-AED276C40A9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0" creationId="{FC70954D-D28B-4239-9729-453D2A8217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1" creationId="{F2342E6F-8962-4038-A387-49AEA76E898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2" creationId="{5CAE8E94-3578-4469-9135-49030D89134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3" creationId="{510B6344-4EAB-47F3-AE23-A97B287D773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4" creationId="{5CBC5F2C-FF01-4A19-9B8C-FC5497FD38A2}"/>
          </ac:picMkLst>
        </pc:picChg>
        <pc:picChg chg="add mod">
          <ac:chgData name="english teacher" userId="5b8b29796adee438" providerId="LiveId" clId="{79F4AB60-5D53-4AE0-A283-5F2582AE2658}" dt="2021-10-02T00:45:13.590" v="1677" actId="14100"/>
          <ac:picMkLst>
            <pc:docMk/>
            <pc:sldMk cId="433680970" sldId="264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6" creationId="{8612BF79-EE85-4399-AF93-77BD60DCD1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7" creationId="{49AA1B77-3FFA-4A15-ACD1-37168763AC6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8" creationId="{D9DB2AA2-91BB-4390-8E23-D2C1B0700B4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9" creationId="{278D6082-507F-4E99-B56B-DDB3B0BB26E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4" creationId="{D98DB8D4-E81E-4862-B24F-210D1B49E1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5" creationId="{07A55754-8FD6-4198-84D3-51AE06862EE7}"/>
          </ac:picMkLst>
        </pc:picChg>
        <pc:picChg chg="add mod">
          <ac:chgData name="english teacher" userId="5b8b29796adee438" providerId="LiveId" clId="{79F4AB60-5D53-4AE0-A283-5F2582AE2658}" dt="2021-10-02T00:45:16.031" v="1678" actId="14100"/>
          <ac:picMkLst>
            <pc:docMk/>
            <pc:sldMk cId="433680970" sldId="264"/>
            <ac:picMk id="29" creationId="{16330F90-ED8B-492B-B7F0-36D52AB67A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0" creationId="{9615B94B-764F-40F0-B500-5A422383246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1" creationId="{9F74D856-F1A6-4318-AF1B-78D9B705967A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6" creationId="{96F64202-A91F-4217-924F-14B3F31935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8" creationId="{C6E0DF70-48D2-455F-9B49-8CFA5704FA1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0" creationId="{02785797-4B28-4CD6-AD59-C4BA5F0D2E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1" creationId="{056F6CF3-6266-4B4A-97AF-DB8C137E0A2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2" creationId="{7CE4D2F4-4053-43F7-AFDD-FE348A4D70B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3" creationId="{6FE06D07-3836-4FC5-967D-91A3829AFE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4" creationId="{2F63C73A-F1A2-485E-A8BB-7F524AB88D0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5" creationId="{D2559BBC-E3F8-458F-B46E-887C1FD8C80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6" creationId="{8FD18812-BFA6-4C8A-A4D0-7E5B8C1201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7" creationId="{1F767472-0634-47B5-B9B9-5F64B2E2F5A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8" creationId="{416668C8-DDEA-4CDB-9370-3B1A1C56A3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9" creationId="{DE454AA9-A5E3-4C8C-BB35-C67A026A056E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0" creationId="{7201C28B-E092-4F67-AAED-A43130A8BB3C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1" creationId="{DB6CCF92-F034-45A2-AD76-D30537672012}"/>
          </ac:picMkLst>
        </pc:picChg>
        <pc:picChg chg="mod">
          <ac:chgData name="english teacher" userId="5b8b29796adee438" providerId="LiveId" clId="{79F4AB60-5D53-4AE0-A283-5F2582AE2658}" dt="2021-10-02T00:44:08.819" v="1674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modSp mod">
        <pc:chgData name="english teacher" userId="5b8b29796adee438" providerId="LiveId" clId="{79F4AB60-5D53-4AE0-A283-5F2582AE2658}" dt="2021-10-01T22:59:40.098" v="535"/>
        <pc:sldMkLst>
          <pc:docMk/>
          <pc:sldMk cId="4259470466" sldId="266"/>
        </pc:sldMkLst>
        <pc:spChg chg="mod">
          <ac:chgData name="english teacher" userId="5b8b29796adee438" providerId="LiveId" clId="{79F4AB60-5D53-4AE0-A283-5F2582AE2658}" dt="2021-10-01T22:27:14.325" v="291"/>
          <ac:spMkLst>
            <pc:docMk/>
            <pc:sldMk cId="4259470466" sldId="26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15.005" v="430"/>
          <ac:spMkLst>
            <pc:docMk/>
            <pc:sldMk cId="4259470466" sldId="26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40.098" v="535"/>
          <ac:spMkLst>
            <pc:docMk/>
            <pc:sldMk cId="4259470466" sldId="26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19.884" v="514"/>
          <ac:spMkLst>
            <pc:docMk/>
            <pc:sldMk cId="4259470466" sldId="266"/>
            <ac:spMk id="27" creationId="{5F747CE5-4427-401D-826B-30E236D02C30}"/>
          </ac:spMkLst>
        </pc:spChg>
      </pc:sldChg>
      <pc:sldChg chg="addSp delSp modSp mod">
        <pc:chgData name="english teacher" userId="5b8b29796adee438" providerId="LiveId" clId="{79F4AB60-5D53-4AE0-A283-5F2582AE2658}" dt="2021-10-02T00:47:40.710" v="1923" actId="20577"/>
        <pc:sldMkLst>
          <pc:docMk/>
          <pc:sldMk cId="269843308" sldId="267"/>
        </pc:sldMkLst>
        <pc:spChg chg="mod">
          <ac:chgData name="english teacher" userId="5b8b29796adee438" providerId="LiveId" clId="{79F4AB60-5D53-4AE0-A283-5F2582AE2658}" dt="2021-10-01T22:03:57.763" v="19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0.710" v="1923" actId="20577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6:41.341" v="289" actId="20577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47.691" v="433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4:47.202" v="518"/>
          <ac:spMkLst>
            <pc:docMk/>
            <pc:sldMk cId="269843308" sldId="267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01:04.225" v="542" actId="1076"/>
          <ac:spMkLst>
            <pc:docMk/>
            <pc:sldMk cId="269843308" sldId="267"/>
            <ac:spMk id="50" creationId="{1CC1070B-9CB0-48E3-867F-8A9E4261727C}"/>
          </ac:spMkLst>
        </pc:spChg>
        <pc:picChg chg="del">
          <ac:chgData name="english teacher" userId="5b8b29796adee438" providerId="LiveId" clId="{79F4AB60-5D53-4AE0-A283-5F2582AE2658}" dt="2021-10-01T23:00:53.538" v="538" actId="478"/>
          <ac:picMkLst>
            <pc:docMk/>
            <pc:sldMk cId="269843308" sldId="267"/>
            <ac:picMk id="15" creationId="{404B3A5C-B429-41DE-88F9-F1459D083768}"/>
          </ac:picMkLst>
        </pc:picChg>
        <pc:picChg chg="del mod">
          <ac:chgData name="english teacher" userId="5b8b29796adee438" providerId="LiveId" clId="{79F4AB60-5D53-4AE0-A283-5F2582AE2658}" dt="2021-10-01T23:00:56.125" v="540" actId="478"/>
          <ac:picMkLst>
            <pc:docMk/>
            <pc:sldMk cId="269843308" sldId="267"/>
            <ac:picMk id="37" creationId="{3144BE0F-9FF2-4686-B6C4-1EE5EC7A3CA0}"/>
          </ac:picMkLst>
        </pc:picChg>
        <pc:picChg chg="del">
          <ac:chgData name="english teacher" userId="5b8b29796adee438" providerId="LiveId" clId="{79F4AB60-5D53-4AE0-A283-5F2582AE2658}" dt="2021-10-01T23:00:51.933" v="537" actId="478"/>
          <ac:picMkLst>
            <pc:docMk/>
            <pc:sldMk cId="269843308" sldId="267"/>
            <ac:picMk id="4098" creationId="{4D4F6785-FAF9-44E2-B98B-EA5383855226}"/>
          </ac:picMkLst>
        </pc:picChg>
      </pc:sldChg>
      <pc:sldChg chg="addSp delSp modSp mod ord modAnim">
        <pc:chgData name="english teacher" userId="5b8b29796adee438" providerId="LiveId" clId="{79F4AB60-5D53-4AE0-A283-5F2582AE2658}" dt="2021-10-02T00:48:43.785" v="1949" actId="14100"/>
        <pc:sldMkLst>
          <pc:docMk/>
          <pc:sldMk cId="65260585" sldId="268"/>
        </pc:sldMkLst>
        <pc:spChg chg="mod">
          <ac:chgData name="english teacher" userId="5b8b29796adee438" providerId="LiveId" clId="{79F4AB60-5D53-4AE0-A283-5F2582AE2658}" dt="2021-10-01T22:03:39.895" v="17"/>
          <ac:spMkLst>
            <pc:docMk/>
            <pc:sldMk cId="65260585" sldId="268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21.814" v="1942" actId="20577"/>
          <ac:spMkLst>
            <pc:docMk/>
            <pc:sldMk cId="65260585" sldId="268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39.260" v="294"/>
          <ac:spMkLst>
            <pc:docMk/>
            <pc:sldMk cId="65260585" sldId="268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36.601" v="432"/>
          <ac:spMkLst>
            <pc:docMk/>
            <pc:sldMk cId="65260585" sldId="268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00.868" v="533"/>
          <ac:spMkLst>
            <pc:docMk/>
            <pc:sldMk cId="65260585" sldId="268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32.415" v="516"/>
          <ac:spMkLst>
            <pc:docMk/>
            <pc:sldMk cId="65260585" sldId="268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48:36.073" v="1947" actId="20577"/>
          <ac:spMkLst>
            <pc:docMk/>
            <pc:sldMk cId="65260585" sldId="268"/>
            <ac:spMk id="44" creationId="{2BE61D56-65A3-45C2-A65D-F14B11417ABF}"/>
          </ac:spMkLst>
        </pc:spChg>
        <pc:picChg chg="add mod">
          <ac:chgData name="english teacher" userId="5b8b29796adee438" providerId="LiveId" clId="{79F4AB60-5D53-4AE0-A283-5F2582AE2658}" dt="2021-10-02T00:48:43.785" v="1949" actId="14100"/>
          <ac:picMkLst>
            <pc:docMk/>
            <pc:sldMk cId="65260585" sldId="268"/>
            <ac:picMk id="28" creationId="{895CFD29-2616-46DE-B667-F4B7DF0CBE1E}"/>
          </ac:picMkLst>
        </pc:picChg>
        <pc:picChg chg="add del mod">
          <ac:chgData name="english teacher" userId="5b8b29796adee438" providerId="LiveId" clId="{79F4AB60-5D53-4AE0-A283-5F2582AE2658}" dt="2021-10-02T00:45:49.349" v="1684" actId="14826"/>
          <ac:picMkLst>
            <pc:docMk/>
            <pc:sldMk cId="65260585" sldId="268"/>
            <ac:picMk id="7170" creationId="{966F519C-B615-449C-BCEF-F537C467EEA2}"/>
          </ac:picMkLst>
        </pc:picChg>
        <pc:picChg chg="add del mod">
          <ac:chgData name="english teacher" userId="5b8b29796adee438" providerId="LiveId" clId="{79F4AB60-5D53-4AE0-A283-5F2582AE2658}" dt="2021-10-02T00:45:58.741" v="1685" actId="14826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47.040" v="1925" actId="20577"/>
        <pc:sldMkLst>
          <pc:docMk/>
          <pc:sldMk cId="2536459156" sldId="269"/>
        </pc:sldMkLst>
        <pc:spChg chg="mod">
          <ac:chgData name="english teacher" userId="5b8b29796adee438" providerId="LiveId" clId="{79F4AB60-5D53-4AE0-A283-5F2582AE2658}" dt="2021-10-01T22:04:04.554" v="20"/>
          <ac:spMkLst>
            <pc:docMk/>
            <pc:sldMk cId="2536459156" sldId="269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7.040" v="1925" actId="20577"/>
          <ac:spMkLst>
            <pc:docMk/>
            <pc:sldMk cId="2536459156" sldId="269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03.924" v="296"/>
          <ac:spMkLst>
            <pc:docMk/>
            <pc:sldMk cId="2536459156" sldId="269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58.492" v="434"/>
          <ac:spMkLst>
            <pc:docMk/>
            <pc:sldMk cId="2536459156" sldId="269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36.260" v="531"/>
          <ac:spMkLst>
            <pc:docMk/>
            <pc:sldMk cId="2536459156" sldId="269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54.091" v="519"/>
          <ac:spMkLst>
            <pc:docMk/>
            <pc:sldMk cId="2536459156" sldId="269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1" creationId="{D08698C0-4242-44E5-9DD7-C37162954894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2" creationId="{E0DCC151-701B-4F46-87DD-7CA1D4650D41}"/>
          </ac:spMkLst>
        </pc:spChg>
        <pc:spChg chg="add mod">
          <ac:chgData name="english teacher" userId="5b8b29796adee438" providerId="LiveId" clId="{79F4AB60-5D53-4AE0-A283-5F2582AE2658}" dt="2021-10-01T23:51:49.938" v="1101" actId="1076"/>
          <ac:spMkLst>
            <pc:docMk/>
            <pc:sldMk cId="2536459156" sldId="269"/>
            <ac:spMk id="52" creationId="{EC8B8182-0A6B-46C0-9164-6AC07C96D39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3" creationId="{75604D4E-DE62-4C9E-A3DC-3B379B04CB80}"/>
          </ac:spMkLst>
        </pc:spChg>
        <pc:spChg chg="add mod">
          <ac:chgData name="english teacher" userId="5b8b29796adee438" providerId="LiveId" clId="{79F4AB60-5D53-4AE0-A283-5F2582AE2658}" dt="2021-10-01T23:51:56.839" v="1102" actId="1076"/>
          <ac:spMkLst>
            <pc:docMk/>
            <pc:sldMk cId="2536459156" sldId="269"/>
            <ac:spMk id="53" creationId="{F6469078-233D-4CC3-85C2-3CF64816D559}"/>
          </ac:spMkLst>
        </pc:spChg>
        <pc:spChg chg="add del mod">
          <ac:chgData name="english teacher" userId="5b8b29796adee438" providerId="LiveId" clId="{79F4AB60-5D53-4AE0-A283-5F2582AE2658}" dt="2021-10-01T22:41:27.852" v="412" actId="478"/>
          <ac:spMkLst>
            <pc:docMk/>
            <pc:sldMk cId="2536459156" sldId="269"/>
            <ac:spMk id="57" creationId="{422EC2EC-A3D4-46EE-9406-9384BFA76539}"/>
          </ac:spMkLst>
        </pc:spChg>
        <pc:spChg chg="add del mod">
          <ac:chgData name="english teacher" userId="5b8b29796adee438" providerId="LiveId" clId="{79F4AB60-5D53-4AE0-A283-5F2582AE2658}" dt="2021-10-01T23:50:06.074" v="1079" actId="478"/>
          <ac:spMkLst>
            <pc:docMk/>
            <pc:sldMk cId="2536459156" sldId="269"/>
            <ac:spMk id="58" creationId="{54118711-D64F-419D-86F6-C2842AC02CA2}"/>
          </ac:spMkLst>
        </pc:spChg>
        <pc:spChg chg="add del mod">
          <ac:chgData name="english teacher" userId="5b8b29796adee438" providerId="LiveId" clId="{79F4AB60-5D53-4AE0-A283-5F2582AE2658}" dt="2021-10-01T23:50:07.813" v="1081" actId="478"/>
          <ac:spMkLst>
            <pc:docMk/>
            <pc:sldMk cId="2536459156" sldId="269"/>
            <ac:spMk id="59" creationId="{6A38B167-ABC0-42F4-9410-822208233FD6}"/>
          </ac:spMkLst>
        </pc:spChg>
        <pc:picChg chg="mod ord">
          <ac:chgData name="english teacher" userId="5b8b29796adee438" providerId="LiveId" clId="{79F4AB60-5D53-4AE0-A283-5F2582AE2658}" dt="2021-10-01T23:52:17.994" v="1123" actId="171"/>
          <ac:picMkLst>
            <pc:docMk/>
            <pc:sldMk cId="2536459156" sldId="269"/>
            <ac:picMk id="3" creationId="{E7DF7AED-A453-4074-AC83-7325C41A463F}"/>
          </ac:picMkLst>
        </pc:picChg>
        <pc:picChg chg="add mod ord">
          <ac:chgData name="english teacher" userId="5b8b29796adee438" providerId="LiveId" clId="{79F4AB60-5D53-4AE0-A283-5F2582AE2658}" dt="2021-10-01T23:52:27.417" v="1126" actId="170"/>
          <ac:picMkLst>
            <pc:docMk/>
            <pc:sldMk cId="2536459156" sldId="269"/>
            <ac:picMk id="51" creationId="{9AA745DF-8EC2-478F-977F-FFF0BAD5A3C7}"/>
          </ac:picMkLst>
        </pc:picChg>
        <pc:picChg chg="add mod">
          <ac:chgData name="english teacher" userId="5b8b29796adee438" providerId="LiveId" clId="{79F4AB60-5D53-4AE0-A283-5F2582AE2658}" dt="2021-10-01T23:51:04.987" v="1092" actId="1076"/>
          <ac:picMkLst>
            <pc:docMk/>
            <pc:sldMk cId="2536459156" sldId="269"/>
            <ac:picMk id="54" creationId="{91987A00-0372-4C1B-871A-F07ABDEB5175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4" creationId="{AB5C6496-A1EF-4629-B5D0-54BA622ABBDF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5" creationId="{F4202926-55F4-4963-A01B-D9368C2CCFE6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6" creationId="{38A497CA-1B55-438D-80D2-1F05435EE4FB}"/>
          </ac:picMkLst>
        </pc:picChg>
        <pc:picChg chg="add del mod">
          <ac:chgData name="english teacher" userId="5b8b29796adee438" providerId="LiveId" clId="{79F4AB60-5D53-4AE0-A283-5F2582AE2658}" dt="2021-10-01T23:50:02.417" v="1078" actId="478"/>
          <ac:picMkLst>
            <pc:docMk/>
            <pc:sldMk cId="2536459156" sldId="269"/>
            <ac:picMk id="60" creationId="{B3BA6FFF-0AE2-49CD-82F4-2A7D73F748A6}"/>
          </ac:picMkLst>
        </pc:picChg>
        <pc:picChg chg="add del mod">
          <ac:chgData name="english teacher" userId="5b8b29796adee438" providerId="LiveId" clId="{79F4AB60-5D53-4AE0-A283-5F2582AE2658}" dt="2021-10-01T23:50:10.734" v="1082" actId="478"/>
          <ac:picMkLst>
            <pc:docMk/>
            <pc:sldMk cId="2536459156" sldId="269"/>
            <ac:picMk id="61" creationId="{0CB66363-8B17-4315-8CDA-CB30AE54CFB1}"/>
          </ac:picMkLst>
        </pc:picChg>
        <pc:picChg chg="add mod">
          <ac:chgData name="english teacher" userId="5b8b29796adee438" providerId="LiveId" clId="{79F4AB60-5D53-4AE0-A283-5F2582AE2658}" dt="2021-10-01T22:41:16.506" v="409" actId="1076"/>
          <ac:picMkLst>
            <pc:docMk/>
            <pc:sldMk cId="2536459156" sldId="269"/>
            <ac:picMk id="62" creationId="{3A4C91C2-0F2D-40C9-866F-B9B304BFA45D}"/>
          </ac:picMkLst>
        </pc:picChg>
        <pc:picChg chg="mod">
          <ac:chgData name="english teacher" userId="5b8b29796adee438" providerId="LiveId" clId="{79F4AB60-5D53-4AE0-A283-5F2582AE2658}" dt="2021-10-01T23:50:35.074" v="1084" actId="1076"/>
          <ac:picMkLst>
            <pc:docMk/>
            <pc:sldMk cId="2536459156" sldId="269"/>
            <ac:picMk id="3074" creationId="{1E0C1775-178C-44AE-9C43-7E74D20C94E8}"/>
          </ac:picMkLst>
        </pc:picChg>
        <pc:picChg chg="del mod">
          <ac:chgData name="english teacher" userId="5b8b29796adee438" providerId="LiveId" clId="{79F4AB60-5D53-4AE0-A283-5F2582AE2658}" dt="2021-10-01T22:39:53.812" v="392" actId="478"/>
          <ac:picMkLst>
            <pc:docMk/>
            <pc:sldMk cId="2536459156" sldId="269"/>
            <ac:picMk id="8196" creationId="{8526BC3D-0877-4004-B5CC-D1B930E79BD4}"/>
          </ac:picMkLst>
        </pc:picChg>
        <pc:picChg chg="del">
          <ac:chgData name="english teacher" userId="5b8b29796adee438" providerId="LiveId" clId="{79F4AB60-5D53-4AE0-A283-5F2582AE2658}" dt="2021-10-01T22:39:41.920" v="388" actId="478"/>
          <ac:picMkLst>
            <pc:docMk/>
            <pc:sldMk cId="2536459156" sldId="269"/>
            <ac:picMk id="8198" creationId="{D971ED17-EC46-4F33-A356-0FFC928D2EE6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35.645" v="1921" actId="20577"/>
        <pc:sldMkLst>
          <pc:docMk/>
          <pc:sldMk cId="1800089982" sldId="270"/>
        </pc:sldMkLst>
        <pc:spChg chg="mod">
          <ac:chgData name="english teacher" userId="5b8b29796adee438" providerId="LiveId" clId="{79F4AB60-5D53-4AE0-A283-5F2582AE2658}" dt="2021-10-01T22:03:46.739" v="18"/>
          <ac:spMkLst>
            <pc:docMk/>
            <pc:sldMk cId="1800089982" sldId="270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35.645" v="1921" actId="20577"/>
          <ac:spMkLst>
            <pc:docMk/>
            <pc:sldMk cId="1800089982" sldId="270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38:45.270" v="378"/>
          <ac:spMkLst>
            <pc:docMk/>
            <pc:sldMk cId="1800089982" sldId="270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39:03.496" v="386" actId="20577"/>
          <ac:spMkLst>
            <pc:docMk/>
            <pc:sldMk cId="1800089982" sldId="270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52.860" v="532"/>
          <ac:spMkLst>
            <pc:docMk/>
            <pc:sldMk cId="1800089982" sldId="270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40.110" v="517"/>
          <ac:spMkLst>
            <pc:docMk/>
            <pc:sldMk cId="1800089982" sldId="270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48:25.870" v="1064" actId="1076"/>
          <ac:spMkLst>
            <pc:docMk/>
            <pc:sldMk cId="1800089982" sldId="270"/>
            <ac:spMk id="50" creationId="{543EE6F0-9FA5-4391-9CC5-6AC5BD35C1F6}"/>
          </ac:spMkLst>
        </pc:spChg>
        <pc:spChg chg="add mod">
          <ac:chgData name="english teacher" userId="5b8b29796adee438" providerId="LiveId" clId="{79F4AB60-5D53-4AE0-A283-5F2582AE2658}" dt="2021-10-01T23:48:22.865" v="1063" actId="1076"/>
          <ac:spMkLst>
            <pc:docMk/>
            <pc:sldMk cId="1800089982" sldId="270"/>
            <ac:spMk id="51" creationId="{32365ADB-74AA-4E68-8A8D-0F5DBE21D2EF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1" creationId="{5A678684-1D4B-4166-A134-BCE464C4A4FC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2" creationId="{88BD2438-E372-454B-903F-20D726EB5F29}"/>
          </ac:spMkLst>
        </pc:spChg>
        <pc:spChg chg="add del mod">
          <ac:chgData name="english teacher" userId="5b8b29796adee438" providerId="LiveId" clId="{79F4AB60-5D53-4AE0-A283-5F2582AE2658}" dt="2021-10-01T23:45:30.398" v="1023" actId="478"/>
          <ac:spMkLst>
            <pc:docMk/>
            <pc:sldMk cId="1800089982" sldId="270"/>
            <ac:spMk id="56" creationId="{48DCE6AC-9A12-47D4-9E16-7AC8C528ABC8}"/>
          </ac:spMkLst>
        </pc:spChg>
        <pc:spChg chg="add del mod">
          <ac:chgData name="english teacher" userId="5b8b29796adee438" providerId="LiveId" clId="{79F4AB60-5D53-4AE0-A283-5F2582AE2658}" dt="2021-10-01T23:45:29.112" v="1021" actId="478"/>
          <ac:spMkLst>
            <pc:docMk/>
            <pc:sldMk cId="1800089982" sldId="270"/>
            <ac:spMk id="57" creationId="{A961C6F7-AB84-4B2C-9DB9-2294DD968B62}"/>
          </ac:spMkLst>
        </pc:spChg>
        <pc:picChg chg="mod ord">
          <ac:chgData name="english teacher" userId="5b8b29796adee438" providerId="LiveId" clId="{79F4AB60-5D53-4AE0-A283-5F2582AE2658}" dt="2021-10-01T23:47:28.844" v="1051" actId="1076"/>
          <ac:picMkLst>
            <pc:docMk/>
            <pc:sldMk cId="1800089982" sldId="270"/>
            <ac:picMk id="3" creationId="{E7DF7AED-A453-4074-AC83-7325C41A463F}"/>
          </ac:picMkLst>
        </pc:picChg>
        <pc:picChg chg="ord">
          <ac:chgData name="english teacher" userId="5b8b29796adee438" providerId="LiveId" clId="{79F4AB60-5D53-4AE0-A283-5F2582AE2658}" dt="2021-10-01T22:25:21.186" v="263" actId="171"/>
          <ac:picMkLst>
            <pc:docMk/>
            <pc:sldMk cId="1800089982" sldId="270"/>
            <ac:picMk id="36" creationId="{96F64202-A91F-4217-924F-14B3F31935B1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0" creationId="{0F01FA30-CCB8-4F54-AB6F-4AA7FF138EB6}"/>
          </ac:picMkLst>
        </pc:picChg>
        <pc:picChg chg="add mod">
          <ac:chgData name="english teacher" userId="5b8b29796adee438" providerId="LiveId" clId="{79F4AB60-5D53-4AE0-A283-5F2582AE2658}" dt="2021-10-01T23:48:31.349" v="1066" actId="14100"/>
          <ac:picMkLst>
            <pc:docMk/>
            <pc:sldMk cId="1800089982" sldId="270"/>
            <ac:picMk id="52" creationId="{97A1CAD4-EB21-42D0-9ABB-BCA4364A89DB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3" creationId="{71851413-C54B-4995-81E1-86422DBBEF11}"/>
          </ac:picMkLst>
        </pc:picChg>
        <pc:picChg chg="add mod">
          <ac:chgData name="english teacher" userId="5b8b29796adee438" providerId="LiveId" clId="{79F4AB60-5D53-4AE0-A283-5F2582AE2658}" dt="2021-10-01T23:46:02.953" v="1025"/>
          <ac:picMkLst>
            <pc:docMk/>
            <pc:sldMk cId="1800089982" sldId="270"/>
            <ac:picMk id="53" creationId="{84591407-DDD9-40B7-8AB0-906147B4CFB6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4" creationId="{0857E50C-27C2-4D5D-9E6A-6A361C7822E6}"/>
          </ac:picMkLst>
        </pc:picChg>
        <pc:picChg chg="add mod">
          <ac:chgData name="english teacher" userId="5b8b29796adee438" providerId="LiveId" clId="{79F4AB60-5D53-4AE0-A283-5F2582AE2658}" dt="2021-10-01T23:49:21.147" v="1075" actId="1076"/>
          <ac:picMkLst>
            <pc:docMk/>
            <pc:sldMk cId="1800089982" sldId="270"/>
            <ac:picMk id="54" creationId="{C7DC0F00-5540-45BF-8854-047510867504}"/>
          </ac:picMkLst>
        </pc:picChg>
        <pc:picChg chg="add del mod">
          <ac:chgData name="english teacher" userId="5b8b29796adee438" providerId="LiveId" clId="{79F4AB60-5D53-4AE0-A283-5F2582AE2658}" dt="2021-10-01T23:45:24.223" v="1019" actId="478"/>
          <ac:picMkLst>
            <pc:docMk/>
            <pc:sldMk cId="1800089982" sldId="270"/>
            <ac:picMk id="55" creationId="{1D6FFC34-06AE-4D31-B405-8B83B32D5F5D}"/>
          </ac:picMkLst>
        </pc:picChg>
        <pc:picChg chg="add del mod">
          <ac:chgData name="english teacher" userId="5b8b29796adee438" providerId="LiveId" clId="{79F4AB60-5D53-4AE0-A283-5F2582AE2658}" dt="2021-10-01T23:45:26.025" v="1020" actId="478"/>
          <ac:picMkLst>
            <pc:docMk/>
            <pc:sldMk cId="1800089982" sldId="270"/>
            <ac:picMk id="58" creationId="{F3932564-D4C7-4FED-B2B9-DE9FB12CB1A1}"/>
          </ac:picMkLst>
        </pc:picChg>
        <pc:picChg chg="add del mod">
          <ac:chgData name="english teacher" userId="5b8b29796adee438" providerId="LiveId" clId="{79F4AB60-5D53-4AE0-A283-5F2582AE2658}" dt="2021-10-01T23:45:22.629" v="1018" actId="478"/>
          <ac:picMkLst>
            <pc:docMk/>
            <pc:sldMk cId="1800089982" sldId="270"/>
            <ac:picMk id="59" creationId="{F84875D8-2BF2-4906-8C9E-1E99B18CE9BC}"/>
          </ac:picMkLst>
        </pc:picChg>
        <pc:picChg chg="mod">
          <ac:chgData name="english teacher" userId="5b8b29796adee438" providerId="LiveId" clId="{79F4AB60-5D53-4AE0-A283-5F2582AE2658}" dt="2021-10-01T22:23:16.724" v="217" actId="1076"/>
          <ac:picMkLst>
            <pc:docMk/>
            <pc:sldMk cId="1800089982" sldId="270"/>
            <ac:picMk id="3074" creationId="{1E0C1775-178C-44AE-9C43-7E74D20C94E8}"/>
          </ac:picMkLst>
        </pc:picChg>
        <pc:picChg chg="del">
          <ac:chgData name="english teacher" userId="5b8b29796adee438" providerId="LiveId" clId="{79F4AB60-5D53-4AE0-A283-5F2582AE2658}" dt="2021-10-01T22:22:35.795" v="213" actId="478"/>
          <ac:picMkLst>
            <pc:docMk/>
            <pc:sldMk cId="1800089982" sldId="270"/>
            <ac:picMk id="11266" creationId="{4624197A-C55C-4D63-AB26-5EF5A29E4643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7:27.235" v="1919" actId="20577"/>
        <pc:sldMkLst>
          <pc:docMk/>
          <pc:sldMk cId="1099942251" sldId="271"/>
        </pc:sldMkLst>
        <pc:spChg chg="mod">
          <ac:chgData name="english teacher" userId="5b8b29796adee438" providerId="LiveId" clId="{79F4AB60-5D53-4AE0-A283-5F2582AE2658}" dt="2021-10-01T22:03:31.974" v="16"/>
          <ac:spMkLst>
            <pc:docMk/>
            <pc:sldMk cId="1099942251" sldId="271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7.235" v="1919" actId="20577"/>
          <ac:spMkLst>
            <pc:docMk/>
            <pc:sldMk cId="1099942251" sldId="271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26.284" v="292"/>
          <ac:spMkLst>
            <pc:docMk/>
            <pc:sldMk cId="1099942251" sldId="271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24.138" v="431"/>
          <ac:spMkLst>
            <pc:docMk/>
            <pc:sldMk cId="1099942251" sldId="271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25.205" v="534"/>
          <ac:spMkLst>
            <pc:docMk/>
            <pc:sldMk cId="1099942251" sldId="271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26.246" v="515"/>
          <ac:spMkLst>
            <pc:docMk/>
            <pc:sldMk cId="1099942251" sldId="271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14:23.226" v="144" actId="478"/>
          <ac:spMkLst>
            <pc:docMk/>
            <pc:sldMk cId="1099942251" sldId="271"/>
            <ac:spMk id="51" creationId="{E731F658-6C6D-44ED-B67D-3BAFDA301DB7}"/>
          </ac:spMkLst>
        </pc:spChg>
        <pc:spChg chg="add del mod">
          <ac:chgData name="english teacher" userId="5b8b29796adee438" providerId="LiveId" clId="{79F4AB60-5D53-4AE0-A283-5F2582AE2658}" dt="2021-10-01T22:14:21.425" v="142" actId="478"/>
          <ac:spMkLst>
            <pc:docMk/>
            <pc:sldMk cId="1099942251" sldId="271"/>
            <ac:spMk id="52" creationId="{AD91492A-56AE-4D05-84FF-007F8025B6E3}"/>
          </ac:spMkLst>
        </pc:spChg>
        <pc:spChg chg="add del mod">
          <ac:chgData name="english teacher" userId="5b8b29796adee438" providerId="LiveId" clId="{79F4AB60-5D53-4AE0-A283-5F2582AE2658}" dt="2021-10-01T22:14:29.139" v="146" actId="478"/>
          <ac:spMkLst>
            <pc:docMk/>
            <pc:sldMk cId="1099942251" sldId="271"/>
            <ac:spMk id="53" creationId="{19455456-7B34-4270-8801-3C86BDE1ADE8}"/>
          </ac:spMkLst>
        </pc:spChg>
        <pc:spChg chg="add del mod">
          <ac:chgData name="english teacher" userId="5b8b29796adee438" providerId="LiveId" clId="{79F4AB60-5D53-4AE0-A283-5F2582AE2658}" dt="2021-10-01T22:14:19.667" v="141" actId="478"/>
          <ac:spMkLst>
            <pc:docMk/>
            <pc:sldMk cId="1099942251" sldId="271"/>
            <ac:spMk id="54" creationId="{7F69D074-5448-40B1-ABC8-D248D074BC0F}"/>
          </ac:spMkLst>
        </pc:spChg>
        <pc:spChg chg="add del mod">
          <ac:chgData name="english teacher" userId="5b8b29796adee438" providerId="LiveId" clId="{79F4AB60-5D53-4AE0-A283-5F2582AE2658}" dt="2021-10-01T22:14:25.965" v="145" actId="478"/>
          <ac:spMkLst>
            <pc:docMk/>
            <pc:sldMk cId="1099942251" sldId="271"/>
            <ac:spMk id="55" creationId="{9FFC3984-C1E1-4AA9-9E6A-DCB36AF816B1}"/>
          </ac:spMkLst>
        </pc:spChg>
        <pc:spChg chg="add del mod">
          <ac:chgData name="english teacher" userId="5b8b29796adee438" providerId="LiveId" clId="{79F4AB60-5D53-4AE0-A283-5F2582AE2658}" dt="2021-10-01T23:43:42.201" v="973" actId="478"/>
          <ac:spMkLst>
            <pc:docMk/>
            <pc:sldMk cId="1099942251" sldId="271"/>
            <ac:spMk id="57" creationId="{F9626394-74A3-49BD-8094-915F88134B8E}"/>
          </ac:spMkLst>
        </pc:spChg>
        <pc:spChg chg="add del mod">
          <ac:chgData name="english teacher" userId="5b8b29796adee438" providerId="LiveId" clId="{79F4AB60-5D53-4AE0-A283-5F2582AE2658}" dt="2021-10-01T23:43:43.204" v="974" actId="478"/>
          <ac:spMkLst>
            <pc:docMk/>
            <pc:sldMk cId="1099942251" sldId="271"/>
            <ac:spMk id="58" creationId="{7C5883C4-ED0E-448C-BA74-699597BAAFEF}"/>
          </ac:spMkLst>
        </pc:spChg>
        <pc:spChg chg="add del mod">
          <ac:chgData name="english teacher" userId="5b8b29796adee438" providerId="LiveId" clId="{79F4AB60-5D53-4AE0-A283-5F2582AE2658}" dt="2021-10-01T23:43:44.287" v="975" actId="478"/>
          <ac:spMkLst>
            <pc:docMk/>
            <pc:sldMk cId="1099942251" sldId="271"/>
            <ac:spMk id="59" creationId="{B897CA80-988A-472E-8710-8F267194F353}"/>
          </ac:spMkLst>
        </pc:spChg>
        <pc:spChg chg="add del mod">
          <ac:chgData name="english teacher" userId="5b8b29796adee438" providerId="LiveId" clId="{79F4AB60-5D53-4AE0-A283-5F2582AE2658}" dt="2021-10-01T23:43:45.223" v="977" actId="478"/>
          <ac:spMkLst>
            <pc:docMk/>
            <pc:sldMk cId="1099942251" sldId="271"/>
            <ac:spMk id="60" creationId="{D13E990B-8CFD-46A0-AA0E-7788168F3DEA}"/>
          </ac:spMkLst>
        </pc:spChg>
        <pc:spChg chg="add del mod">
          <ac:chgData name="english teacher" userId="5b8b29796adee438" providerId="LiveId" clId="{79F4AB60-5D53-4AE0-A283-5F2582AE2658}" dt="2021-10-01T23:43:48.329" v="979" actId="478"/>
          <ac:spMkLst>
            <pc:docMk/>
            <pc:sldMk cId="1099942251" sldId="271"/>
            <ac:spMk id="61" creationId="{E6FA88A1-24F1-4398-B4E8-BC3EF4863DEE}"/>
          </ac:spMkLst>
        </pc:spChg>
        <pc:spChg chg="add del mod">
          <ac:chgData name="english teacher" userId="5b8b29796adee438" providerId="LiveId" clId="{79F4AB60-5D53-4AE0-A283-5F2582AE2658}" dt="2021-10-01T23:44:06.506" v="983" actId="478"/>
          <ac:spMkLst>
            <pc:docMk/>
            <pc:sldMk cId="1099942251" sldId="271"/>
            <ac:spMk id="62" creationId="{C9A061A1-54FE-45A6-8591-EE064CAD4B0B}"/>
          </ac:spMkLst>
        </pc:spChg>
        <pc:spChg chg="add del mod">
          <ac:chgData name="english teacher" userId="5b8b29796adee438" providerId="LiveId" clId="{79F4AB60-5D53-4AE0-A283-5F2582AE2658}" dt="2021-10-01T23:44:04.924" v="982" actId="478"/>
          <ac:spMkLst>
            <pc:docMk/>
            <pc:sldMk cId="1099942251" sldId="271"/>
            <ac:spMk id="63" creationId="{7A7803A7-D9E4-4F72-8149-E4F0ABF84BB8}"/>
          </ac:spMkLst>
        </pc:spChg>
        <pc:picChg chg="mod ord">
          <ac:chgData name="english teacher" userId="5b8b29796adee438" providerId="LiveId" clId="{79F4AB60-5D53-4AE0-A283-5F2582AE2658}" dt="2021-10-01T23:45:14.472" v="1017" actId="14100"/>
          <ac:picMkLst>
            <pc:docMk/>
            <pc:sldMk cId="1099942251" sldId="271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1T23:43:34.964" v="970" actId="478"/>
          <ac:picMkLst>
            <pc:docMk/>
            <pc:sldMk cId="1099942251" sldId="271"/>
            <ac:picMk id="44" creationId="{D27238C2-577E-4365-862E-794F404E04AE}"/>
          </ac:picMkLst>
        </pc:picChg>
        <pc:picChg chg="add del mod">
          <ac:chgData name="english teacher" userId="5b8b29796adee438" providerId="LiveId" clId="{79F4AB60-5D53-4AE0-A283-5F2582AE2658}" dt="2021-10-01T23:43:33.946" v="968" actId="478"/>
          <ac:picMkLst>
            <pc:docMk/>
            <pc:sldMk cId="1099942251" sldId="271"/>
            <ac:picMk id="45" creationId="{7228D4B0-5CB7-4B71-A56C-D1AC99ECC5BF}"/>
          </ac:picMkLst>
        </pc:picChg>
        <pc:picChg chg="add del mod">
          <ac:chgData name="english teacher" userId="5b8b29796adee438" providerId="LiveId" clId="{79F4AB60-5D53-4AE0-A283-5F2582AE2658}" dt="2021-10-01T23:44:08.048" v="984" actId="478"/>
          <ac:picMkLst>
            <pc:docMk/>
            <pc:sldMk cId="1099942251" sldId="271"/>
            <ac:picMk id="46" creationId="{CE6DFDE5-8287-4E1C-B877-4F6CF5E6B374}"/>
          </ac:picMkLst>
        </pc:picChg>
        <pc:picChg chg="add del mod">
          <ac:chgData name="english teacher" userId="5b8b29796adee438" providerId="LiveId" clId="{79F4AB60-5D53-4AE0-A283-5F2582AE2658}" dt="2021-10-01T23:44:11.538" v="986" actId="478"/>
          <ac:picMkLst>
            <pc:docMk/>
            <pc:sldMk cId="1099942251" sldId="271"/>
            <ac:picMk id="47" creationId="{B6E1D3B5-8606-44E6-A0A0-8332BC6E6D9B}"/>
          </ac:picMkLst>
        </pc:picChg>
        <pc:picChg chg="add del mod">
          <ac:chgData name="english teacher" userId="5b8b29796adee438" providerId="LiveId" clId="{79F4AB60-5D53-4AE0-A283-5F2582AE2658}" dt="2021-10-01T23:44:13.321" v="987" actId="478"/>
          <ac:picMkLst>
            <pc:docMk/>
            <pc:sldMk cId="1099942251" sldId="271"/>
            <ac:picMk id="48" creationId="{8B651745-AFA7-4162-B2F7-8B304565DA8B}"/>
          </ac:picMkLst>
        </pc:picChg>
        <pc:picChg chg="add del mod">
          <ac:chgData name="english teacher" userId="5b8b29796adee438" providerId="LiveId" clId="{79F4AB60-5D53-4AE0-A283-5F2582AE2658}" dt="2021-10-01T23:44:09.713" v="985" actId="478"/>
          <ac:picMkLst>
            <pc:docMk/>
            <pc:sldMk cId="1099942251" sldId="271"/>
            <ac:picMk id="49" creationId="{1065379F-2181-4138-9342-6DB7D3055B4B}"/>
          </ac:picMkLst>
        </pc:picChg>
        <pc:picChg chg="add del mod">
          <ac:chgData name="english teacher" userId="5b8b29796adee438" providerId="LiveId" clId="{79F4AB60-5D53-4AE0-A283-5F2582AE2658}" dt="2021-10-01T23:43:41.130" v="972" actId="478"/>
          <ac:picMkLst>
            <pc:docMk/>
            <pc:sldMk cId="1099942251" sldId="271"/>
            <ac:picMk id="50" creationId="{0740FA41-A8FE-48DA-80B0-F40BF3748199}"/>
          </ac:picMkLst>
        </pc:picChg>
        <pc:picChg chg="add del mod">
          <ac:chgData name="english teacher" userId="5b8b29796adee438" providerId="LiveId" clId="{79F4AB60-5D53-4AE0-A283-5F2582AE2658}" dt="2021-10-01T23:43:47.157" v="978" actId="478"/>
          <ac:picMkLst>
            <pc:docMk/>
            <pc:sldMk cId="1099942251" sldId="271"/>
            <ac:picMk id="56" creationId="{4645821B-A01E-4EF7-A47E-A0D8B7AB6CAA}"/>
          </ac:picMkLst>
        </pc:picChg>
        <pc:picChg chg="add del mod">
          <ac:chgData name="english teacher" userId="5b8b29796adee438" providerId="LiveId" clId="{79F4AB60-5D53-4AE0-A283-5F2582AE2658}" dt="2021-10-01T23:44:39.044" v="996" actId="478"/>
          <ac:picMkLst>
            <pc:docMk/>
            <pc:sldMk cId="1099942251" sldId="271"/>
            <ac:picMk id="64" creationId="{376896F1-DE1B-4D61-9FA0-D4744F36CA9C}"/>
          </ac:picMkLst>
        </pc:picChg>
        <pc:picChg chg="add del mod">
          <ac:chgData name="english teacher" userId="5b8b29796adee438" providerId="LiveId" clId="{79F4AB60-5D53-4AE0-A283-5F2582AE2658}" dt="2021-10-01T23:44:36.988" v="995" actId="478"/>
          <ac:picMkLst>
            <pc:docMk/>
            <pc:sldMk cId="1099942251" sldId="271"/>
            <ac:picMk id="65" creationId="{CE3A380C-CA6B-4F66-88E9-1807786305E7}"/>
          </ac:picMkLst>
        </pc:picChg>
        <pc:picChg chg="add del mod ord">
          <ac:chgData name="english teacher" userId="5b8b29796adee438" providerId="LiveId" clId="{79F4AB60-5D53-4AE0-A283-5F2582AE2658}" dt="2021-10-01T22:09:26.654" v="61" actId="478"/>
          <ac:picMkLst>
            <pc:docMk/>
            <pc:sldMk cId="1099942251" sldId="271"/>
            <ac:picMk id="66" creationId="{717C198B-0E0B-484B-88C0-9EA7AE451063}"/>
          </ac:picMkLst>
        </pc:picChg>
        <pc:picChg chg="add mod">
          <ac:chgData name="english teacher" userId="5b8b29796adee438" providerId="LiveId" clId="{79F4AB60-5D53-4AE0-A283-5F2582AE2658}" dt="2021-10-01T23:44:27.536" v="990" actId="14100"/>
          <ac:picMkLst>
            <pc:docMk/>
            <pc:sldMk cId="1099942251" sldId="271"/>
            <ac:picMk id="66" creationId="{9FA805A5-3D1B-40CD-9A01-A6321365209C}"/>
          </ac:picMkLst>
        </pc:picChg>
        <pc:picChg chg="add mod">
          <ac:chgData name="english teacher" userId="5b8b29796adee438" providerId="LiveId" clId="{79F4AB60-5D53-4AE0-A283-5F2582AE2658}" dt="2021-10-01T23:45:10.564" v="1016" actId="1076"/>
          <ac:picMkLst>
            <pc:docMk/>
            <pc:sldMk cId="1099942251" sldId="271"/>
            <ac:picMk id="67" creationId="{E7AAA9FE-CDEB-4A26-BDCD-0E7604BEEAFB}"/>
          </ac:picMkLst>
        </pc:picChg>
        <pc:picChg chg="mod">
          <ac:chgData name="english teacher" userId="5b8b29796adee438" providerId="LiveId" clId="{79F4AB60-5D53-4AE0-A283-5F2582AE2658}" dt="2021-10-01T22:16:54.140" v="166" actId="1076"/>
          <ac:picMkLst>
            <pc:docMk/>
            <pc:sldMk cId="1099942251" sldId="271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33:43.809" v="1429"/>
        <pc:sldMkLst>
          <pc:docMk/>
          <pc:sldMk cId="1930522786" sldId="272"/>
        </pc:sldMkLst>
        <pc:spChg chg="mod">
          <ac:chgData name="english teacher" userId="5b8b29796adee438" providerId="LiveId" clId="{79F4AB60-5D53-4AE0-A283-5F2582AE2658}" dt="2021-10-01T22:28:12.369" v="297"/>
          <ac:spMkLst>
            <pc:docMk/>
            <pc:sldMk cId="1930522786" sldId="272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18.055" v="439"/>
          <ac:spMkLst>
            <pc:docMk/>
            <pc:sldMk cId="1930522786" sldId="272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7.416" v="530"/>
          <ac:spMkLst>
            <pc:docMk/>
            <pc:sldMk cId="1930522786" sldId="272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04.296" v="520"/>
          <ac:spMkLst>
            <pc:docMk/>
            <pc:sldMk cId="1930522786" sldId="272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09.758" v="436" actId="478"/>
          <ac:spMkLst>
            <pc:docMk/>
            <pc:sldMk cId="1930522786" sldId="272"/>
            <ac:spMk id="45" creationId="{ED20A64F-43AD-4B5C-9280-E6BF86BB4047}"/>
          </ac:spMkLst>
        </pc:spChg>
        <pc:spChg chg="del">
          <ac:chgData name="english teacher" userId="5b8b29796adee438" providerId="LiveId" clId="{79F4AB60-5D53-4AE0-A283-5F2582AE2658}" dt="2021-10-01T22:43:11.508" v="437" actId="478"/>
          <ac:spMkLst>
            <pc:docMk/>
            <pc:sldMk cId="1930522786" sldId="272"/>
            <ac:spMk id="47" creationId="{FF76CD6C-75C8-4AB2-87EE-04F76C79D10B}"/>
          </ac:spMkLst>
        </pc:spChg>
        <pc:spChg chg="add del mod">
          <ac:chgData name="english teacher" userId="5b8b29796adee438" providerId="LiveId" clId="{79F4AB60-5D53-4AE0-A283-5F2582AE2658}" dt="2021-10-01T23:59:34.791" v="1132" actId="478"/>
          <ac:spMkLst>
            <pc:docMk/>
            <pc:sldMk cId="1930522786" sldId="272"/>
            <ac:spMk id="55" creationId="{79A8DFE0-0CB9-4673-BFD8-697E06B47F43}"/>
          </ac:spMkLst>
        </pc:spChg>
        <pc:spChg chg="add del mod">
          <ac:chgData name="english teacher" userId="5b8b29796adee438" providerId="LiveId" clId="{79F4AB60-5D53-4AE0-A283-5F2582AE2658}" dt="2021-10-01T23:59:32.686" v="1131" actId="478"/>
          <ac:spMkLst>
            <pc:docMk/>
            <pc:sldMk cId="1930522786" sldId="272"/>
            <ac:spMk id="56" creationId="{C807F8AE-06B9-414A-8E4D-A39BD95C1FDF}"/>
          </ac:spMkLst>
        </pc:spChg>
        <pc:spChg chg="add del mod">
          <ac:chgData name="english teacher" userId="5b8b29796adee438" providerId="LiveId" clId="{79F4AB60-5D53-4AE0-A283-5F2582AE2658}" dt="2021-10-01T23:20:00.324" v="792" actId="478"/>
          <ac:spMkLst>
            <pc:docMk/>
            <pc:sldMk cId="1930522786" sldId="272"/>
            <ac:spMk id="57" creationId="{ACAAED07-E100-4D85-A05B-30B703AE87D5}"/>
          </ac:spMkLst>
        </pc:spChg>
        <pc:spChg chg="add del mod">
          <ac:chgData name="english teacher" userId="5b8b29796adee438" providerId="LiveId" clId="{79F4AB60-5D53-4AE0-A283-5F2582AE2658}" dt="2021-10-01T23:20:12.921" v="797" actId="478"/>
          <ac:spMkLst>
            <pc:docMk/>
            <pc:sldMk cId="1930522786" sldId="272"/>
            <ac:spMk id="58" creationId="{A90F78AB-21A2-4627-93E9-991BE560319D}"/>
          </ac:spMkLst>
        </pc:spChg>
        <pc:spChg chg="add del mod">
          <ac:chgData name="english teacher" userId="5b8b29796adee438" providerId="LiveId" clId="{79F4AB60-5D53-4AE0-A283-5F2582AE2658}" dt="2021-10-01T23:20:07.757" v="795" actId="478"/>
          <ac:spMkLst>
            <pc:docMk/>
            <pc:sldMk cId="1930522786" sldId="272"/>
            <ac:spMk id="59" creationId="{9FCAE50D-82AF-4EBF-9FA7-A5ADAD926F44}"/>
          </ac:spMkLst>
        </pc:spChg>
        <pc:picChg chg="mod">
          <ac:chgData name="english teacher" userId="5b8b29796adee438" providerId="LiveId" clId="{79F4AB60-5D53-4AE0-A283-5F2582AE2658}" dt="2021-10-01T23:07:21.363" v="582" actId="1076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33:39.519" v="1428" actId="1076"/>
          <ac:picMkLst>
            <pc:docMk/>
            <pc:sldMk cId="1930522786" sldId="272"/>
            <ac:picMk id="15" creationId="{1A88A254-D862-4BF6-B8E0-7BEAF6D8D06F}"/>
          </ac:picMkLst>
        </pc:picChg>
        <pc:picChg chg="add mod">
          <ac:chgData name="english teacher" userId="5b8b29796adee438" providerId="LiveId" clId="{79F4AB60-5D53-4AE0-A283-5F2582AE2658}" dt="2021-10-02T00:32:55.914" v="1417" actId="1076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79F4AB60-5D53-4AE0-A283-5F2582AE2658}" dt="2021-10-01T22:43:07.114" v="435" actId="478"/>
          <ac:picMkLst>
            <pc:docMk/>
            <pc:sldMk cId="1930522786" sldId="272"/>
            <ac:picMk id="49" creationId="{E3BF9A96-8062-4F60-82F6-3A75492DFF0F}"/>
          </ac:picMkLst>
        </pc:picChg>
        <pc:picChg chg="add mod">
          <ac:chgData name="english teacher" userId="5b8b29796adee438" providerId="LiveId" clId="{79F4AB60-5D53-4AE0-A283-5F2582AE2658}" dt="2021-10-02T00:33:17.100" v="1422" actId="1076"/>
          <ac:picMkLst>
            <pc:docMk/>
            <pc:sldMk cId="1930522786" sldId="272"/>
            <ac:picMk id="49" creationId="{E9DF9D1C-1994-4A21-A053-615AE35E5EAB}"/>
          </ac:picMkLst>
        </pc:picChg>
        <pc:picChg chg="del">
          <ac:chgData name="english teacher" userId="5b8b29796adee438" providerId="LiveId" clId="{79F4AB60-5D53-4AE0-A283-5F2582AE2658}" dt="2021-10-01T22:43:13.367" v="438" actId="478"/>
          <ac:picMkLst>
            <pc:docMk/>
            <pc:sldMk cId="1930522786" sldId="272"/>
            <ac:picMk id="51" creationId="{9B5446B5-25E7-4218-8EDF-29EE05B98DD2}"/>
          </ac:picMkLst>
        </pc:picChg>
        <pc:picChg chg="add del mod">
          <ac:chgData name="english teacher" userId="5b8b29796adee438" providerId="LiveId" clId="{79F4AB60-5D53-4AE0-A283-5F2582AE2658}" dt="2021-10-01T23:59:28.122" v="1129" actId="478"/>
          <ac:picMkLst>
            <pc:docMk/>
            <pc:sldMk cId="1930522786" sldId="272"/>
            <ac:picMk id="52" creationId="{01DCD4A3-BEB7-43ED-8649-25308E173AEE}"/>
          </ac:picMkLst>
        </pc:picChg>
        <pc:picChg chg="add del mod">
          <ac:chgData name="english teacher" userId="5b8b29796adee438" providerId="LiveId" clId="{79F4AB60-5D53-4AE0-A283-5F2582AE2658}" dt="2021-10-01T23:59:29.880" v="1130" actId="478"/>
          <ac:picMkLst>
            <pc:docMk/>
            <pc:sldMk cId="1930522786" sldId="272"/>
            <ac:picMk id="53" creationId="{D4E66ADD-55D0-4958-B122-B15E3A7F3EB3}"/>
          </ac:picMkLst>
        </pc:picChg>
        <pc:picChg chg="add del mod">
          <ac:chgData name="english teacher" userId="5b8b29796adee438" providerId="LiveId" clId="{79F4AB60-5D53-4AE0-A283-5F2582AE2658}" dt="2021-10-01T23:59:37.544" v="1133" actId="478"/>
          <ac:picMkLst>
            <pc:docMk/>
            <pc:sldMk cId="1930522786" sldId="272"/>
            <ac:picMk id="60" creationId="{74448CB2-1558-44B9-8F46-67DA55852B50}"/>
          </ac:picMkLst>
        </pc:picChg>
        <pc:picChg chg="mod">
          <ac:chgData name="english teacher" userId="5b8b29796adee438" providerId="LiveId" clId="{79F4AB60-5D53-4AE0-A283-5F2582AE2658}" dt="2021-10-02T00:30:48.607" v="1403" actId="1076"/>
          <ac:picMkLst>
            <pc:docMk/>
            <pc:sldMk cId="1930522786" sldId="272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7:54.289" v="1927" actId="20577"/>
        <pc:sldMkLst>
          <pc:docMk/>
          <pc:sldMk cId="556535862" sldId="273"/>
        </pc:sldMkLst>
        <pc:spChg chg="mod">
          <ac:chgData name="english teacher" userId="5b8b29796adee438" providerId="LiveId" clId="{79F4AB60-5D53-4AE0-A283-5F2582AE2658}" dt="2021-10-01T22:04:22.267" v="21"/>
          <ac:spMkLst>
            <pc:docMk/>
            <pc:sldMk cId="556535862" sldId="273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54.289" v="1927" actId="20577"/>
          <ac:spMkLst>
            <pc:docMk/>
            <pc:sldMk cId="556535862" sldId="273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19.085" v="298"/>
          <ac:spMkLst>
            <pc:docMk/>
            <pc:sldMk cId="556535862" sldId="273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25.476" v="440"/>
          <ac:spMkLst>
            <pc:docMk/>
            <pc:sldMk cId="556535862" sldId="273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1.457" v="529"/>
          <ac:spMkLst>
            <pc:docMk/>
            <pc:sldMk cId="556535862" sldId="273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16.384" v="521"/>
          <ac:spMkLst>
            <pc:docMk/>
            <pc:sldMk cId="556535862" sldId="273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30.776" v="441" actId="478"/>
          <ac:spMkLst>
            <pc:docMk/>
            <pc:sldMk cId="556535862" sldId="273"/>
            <ac:spMk id="51" creationId="{0A368551-120B-474D-B5EA-9B3A11AEF329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4" creationId="{02E51590-801C-4B21-AB3E-49F1A2CA9FA7}"/>
          </ac:spMkLst>
        </pc:spChg>
        <pc:spChg chg="del">
          <ac:chgData name="english teacher" userId="5b8b29796adee438" providerId="LiveId" clId="{79F4AB60-5D53-4AE0-A283-5F2582AE2658}" dt="2021-10-01T22:43:34.568" v="444" actId="478"/>
          <ac:spMkLst>
            <pc:docMk/>
            <pc:sldMk cId="556535862" sldId="273"/>
            <ac:spMk id="54" creationId="{94C6726D-87DB-4AD6-B93E-6A7E70FF63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5" creationId="{41197C85-9F5E-4FD5-B190-F4BF30A9F930}"/>
          </ac:spMkLst>
        </pc:spChg>
        <pc:spChg chg="del">
          <ac:chgData name="english teacher" userId="5b8b29796adee438" providerId="LiveId" clId="{79F4AB60-5D53-4AE0-A283-5F2582AE2658}" dt="2021-10-01T22:43:39.416" v="447" actId="478"/>
          <ac:spMkLst>
            <pc:docMk/>
            <pc:sldMk cId="556535862" sldId="273"/>
            <ac:spMk id="55" creationId="{FBB45B77-BE97-4DDF-81CC-49E857F3EC0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6" creationId="{93DBA027-1FC8-4CC1-AA05-8881CB427948}"/>
          </ac:spMkLst>
        </pc:spChg>
        <pc:spChg chg="del">
          <ac:chgData name="english teacher" userId="5b8b29796adee438" providerId="LiveId" clId="{79F4AB60-5D53-4AE0-A283-5F2582AE2658}" dt="2021-10-01T22:43:38.313" v="446" actId="478"/>
          <ac:spMkLst>
            <pc:docMk/>
            <pc:sldMk cId="556535862" sldId="273"/>
            <ac:spMk id="56" creationId="{C5DD5D3C-CECE-452B-98A4-EB390B534D1E}"/>
          </ac:spMkLst>
        </pc:spChg>
        <pc:spChg chg="del">
          <ac:chgData name="english teacher" userId="5b8b29796adee438" providerId="LiveId" clId="{79F4AB60-5D53-4AE0-A283-5F2582AE2658}" dt="2021-10-01T22:43:37.168" v="445" actId="478"/>
          <ac:spMkLst>
            <pc:docMk/>
            <pc:sldMk cId="556535862" sldId="273"/>
            <ac:spMk id="57" creationId="{4F3DEE50-F965-4368-B937-3225733DC1A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8" creationId="{0673F6F1-A94B-485A-91BB-32A2BB328EC6}"/>
          </ac:spMkLst>
        </pc:spChg>
        <pc:spChg chg="del">
          <ac:chgData name="english teacher" userId="5b8b29796adee438" providerId="LiveId" clId="{79F4AB60-5D53-4AE0-A283-5F2582AE2658}" dt="2021-10-01T22:43:42.055" v="448" actId="478"/>
          <ac:spMkLst>
            <pc:docMk/>
            <pc:sldMk cId="556535862" sldId="273"/>
            <ac:spMk id="58" creationId="{8169EC24-4EBA-43A2-8046-12962A271760}"/>
          </ac:spMkLst>
        </pc:spChg>
        <pc:spChg chg="add del mod">
          <ac:chgData name="english teacher" userId="5b8b29796adee438" providerId="LiveId" clId="{79F4AB60-5D53-4AE0-A283-5F2582AE2658}" dt="2021-10-01T23:21:00.628" v="801" actId="478"/>
          <ac:spMkLst>
            <pc:docMk/>
            <pc:sldMk cId="556535862" sldId="273"/>
            <ac:spMk id="60" creationId="{6FECA21A-B4D0-499B-B524-8ACBDE70466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0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1T23:59:44.963" v="1134" actId="478"/>
          <ac:spMkLst>
            <pc:docMk/>
            <pc:sldMk cId="556535862" sldId="273"/>
            <ac:spMk id="61" creationId="{5F45AE54-A9A5-4678-9F19-E4E7B57EDC22}"/>
          </ac:spMkLst>
        </pc:spChg>
        <pc:spChg chg="add del mod">
          <ac:chgData name="english teacher" userId="5b8b29796adee438" providerId="LiveId" clId="{79F4AB60-5D53-4AE0-A283-5F2582AE2658}" dt="2021-10-01T23:59:49.831" v="1138" actId="478"/>
          <ac:spMkLst>
            <pc:docMk/>
            <pc:sldMk cId="556535862" sldId="273"/>
            <ac:spMk id="62" creationId="{E3CBB6E5-2D27-4A74-867E-3E3E26AAB9D3}"/>
          </ac:spMkLst>
        </pc:spChg>
        <pc:spChg chg="add del mod">
          <ac:chgData name="english teacher" userId="5b8b29796adee438" providerId="LiveId" clId="{79F4AB60-5D53-4AE0-A283-5F2582AE2658}" dt="2021-10-01T23:17:12.140" v="706" actId="478"/>
          <ac:spMkLst>
            <pc:docMk/>
            <pc:sldMk cId="556535862" sldId="273"/>
            <ac:spMk id="63" creationId="{CD76903F-9C59-4229-BA74-420477CACC6D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3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1T23:17:19.004" v="708" actId="478"/>
          <ac:spMkLst>
            <pc:docMk/>
            <pc:sldMk cId="556535862" sldId="273"/>
            <ac:spMk id="64" creationId="{A25B624C-1A79-4DF2-9D22-E0A59A2727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4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6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7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8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9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2" creationId="{C60B5F23-DC67-4C41-BE11-ABABA0024F93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3" creationId="{0AEC4D69-D4C9-42D8-B59E-1B0B84AF587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4" creationId="{C1E612BB-5454-4001-923E-12AC234B2CC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5" creationId="{7212B38C-A152-4A8A-8A79-8265DA8CA68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6" creationId="{26BC9E1B-18A6-47D0-91E5-1906A52F7C7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7" creationId="{A28BD8BD-F1FD-4221-B80F-4BFBBF9AC9F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8" creationId="{1B3C35D8-90CB-4016-BE3E-7253622D150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9" creationId="{96F74234-A126-4873-884D-D26F22CA871E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0" creationId="{2AE386A5-A040-499C-B8A6-223514266C8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1" creationId="{EF866763-2519-4D0D-8F77-992F98ACEAF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2" creationId="{391D6E59-C62F-4A55-AA31-B3128F20608D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3" creationId="{BBBCF7CE-F300-41A2-B905-AFF332B4FED7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4" creationId="{B7CC0B66-6B89-4D42-81D3-8288EB43D5F9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5" creationId="{8960904B-C9CE-483A-8777-EB4EC111870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7" creationId="{28EEA180-A1D0-4A07-9361-341545326A7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8" creationId="{02E51590-801C-4B21-AB3E-49F1A2CA9FA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9" creationId="{41197C85-9F5E-4FD5-B190-F4BF30A9F93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0" creationId="{93DBA027-1FC8-4CC1-AA05-8881CB42794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1" creationId="{7EF3A6FB-CED6-44CB-8BBE-0F22BF9C825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2" creationId="{0673F6F1-A94B-485A-91BB-32A2BB328EC6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3" creationId="{CB7BA9BC-5067-4660-80E5-2E5E139756C5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4" creationId="{FF9A5449-7C35-4806-8D5E-0675C9CA1B7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5" creationId="{D1610A4F-F211-4FF1-A058-FD6E6E0CADA2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6" creationId="{73AF5E45-A7A7-462F-A6E0-F3BF762C0AD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7" creationId="{7E25D3F1-9F16-433B-9165-44C28A5CCB2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8" creationId="{E1E7FFD0-6794-419B-A720-CC2BF55198B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9" creationId="{110B01EC-2E41-4D6A-A510-FE7F3033F084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1:04.644" v="1340" actId="1076"/>
          <ac:spMkLst>
            <pc:docMk/>
            <pc:sldMk cId="556535862" sldId="273"/>
            <ac:spMk id="10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4" creationId="{02E51590-801C-4B21-AB3E-49F1A2CA9FA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5" creationId="{41197C85-9F5E-4FD5-B190-F4BF30A9F93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6" creationId="{93DBA027-1FC8-4CC1-AA05-8881CB427948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8" creationId="{0673F6F1-A94B-485A-91BB-32A2BB328EC6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9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0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1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2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3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4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5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6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34:14.604" v="1434" actId="1076"/>
          <ac:spMkLst>
            <pc:docMk/>
            <pc:sldMk cId="556535862" sldId="273"/>
            <ac:spMk id="117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7:39.747" v="1360" actId="20577"/>
          <ac:spMkLst>
            <pc:docMk/>
            <pc:sldMk cId="556535862" sldId="273"/>
            <ac:spMk id="118" creationId="{57CE2AA7-D5D6-4F50-AFBB-A00142846350}"/>
          </ac:spMkLst>
        </pc:spChg>
        <pc:picChg chg="mod">
          <ac:chgData name="english teacher" userId="5b8b29796adee438" providerId="LiveId" clId="{79F4AB60-5D53-4AE0-A283-5F2582AE2658}" dt="2021-10-02T00:02:19.907" v="1184" actId="1076"/>
          <ac:picMkLst>
            <pc:docMk/>
            <pc:sldMk cId="556535862" sldId="273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27:14.738" v="1352" actId="14100"/>
          <ac:picMkLst>
            <pc:docMk/>
            <pc:sldMk cId="556535862" sldId="273"/>
            <ac:picMk id="15" creationId="{0A1433E9-0DD4-4143-9755-0CED51CAED35}"/>
          </ac:picMkLst>
        </pc:picChg>
        <pc:picChg chg="add mod">
          <ac:chgData name="english teacher" userId="5b8b29796adee438" providerId="LiveId" clId="{79F4AB60-5D53-4AE0-A283-5F2582AE2658}" dt="2021-10-02T00:02:40.187" v="1195"/>
          <ac:picMkLst>
            <pc:docMk/>
            <pc:sldMk cId="556535862" sldId="273"/>
            <ac:picMk id="51" creationId="{5CBA7EA2-CB4B-43DF-810C-9B115B483E37}"/>
          </ac:picMkLst>
        </pc:picChg>
        <pc:picChg chg="add del mod">
          <ac:chgData name="english teacher" userId="5b8b29796adee438" providerId="LiveId" clId="{79F4AB60-5D53-4AE0-A283-5F2582AE2658}" dt="2021-10-01T23:59:46.703" v="1136" actId="478"/>
          <ac:picMkLst>
            <pc:docMk/>
            <pc:sldMk cId="556535862" sldId="273"/>
            <ac:picMk id="52" creationId="{47D2632A-854A-4E63-85C9-7C9BD9F92A9B}"/>
          </ac:picMkLst>
        </pc:picChg>
        <pc:picChg chg="del mod">
          <ac:chgData name="english teacher" userId="5b8b29796adee438" providerId="LiveId" clId="{79F4AB60-5D53-4AE0-A283-5F2582AE2658}" dt="2021-10-01T22:43:32.517" v="443" actId="478"/>
          <ac:picMkLst>
            <pc:docMk/>
            <pc:sldMk cId="556535862" sldId="273"/>
            <ac:picMk id="53" creationId="{CBF55015-9390-44C1-98C1-4D644AC0A277}"/>
          </ac:picMkLst>
        </pc:picChg>
        <pc:picChg chg="add del mod">
          <ac:chgData name="english teacher" userId="5b8b29796adee438" providerId="LiveId" clId="{79F4AB60-5D53-4AE0-A283-5F2582AE2658}" dt="2021-10-01T23:59:48.173" v="1137" actId="478"/>
          <ac:picMkLst>
            <pc:docMk/>
            <pc:sldMk cId="556535862" sldId="273"/>
            <ac:picMk id="59" creationId="{63F2C404-F945-4962-ABFA-0025E0FD731D}"/>
          </ac:picMkLst>
        </pc:picChg>
        <pc:picChg chg="add del mod">
          <ac:chgData name="english teacher" userId="5b8b29796adee438" providerId="LiveId" clId="{79F4AB60-5D53-4AE0-A283-5F2582AE2658}" dt="2021-10-01T23:59:51.680" v="1139" actId="478"/>
          <ac:picMkLst>
            <pc:docMk/>
            <pc:sldMk cId="556535862" sldId="273"/>
            <ac:picMk id="65" creationId="{D034701F-21E0-4399-A938-8CCE0B88D2CE}"/>
          </ac:picMkLst>
        </pc:picChg>
        <pc:picChg chg="add mod">
          <ac:chgData name="english teacher" userId="5b8b29796adee438" providerId="LiveId" clId="{79F4AB60-5D53-4AE0-A283-5F2582AE2658}" dt="2021-10-02T00:02:47.137" v="1197"/>
          <ac:picMkLst>
            <pc:docMk/>
            <pc:sldMk cId="556535862" sldId="273"/>
            <ac:picMk id="86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18.361" v="1353" actId="1076"/>
          <ac:picMkLst>
            <pc:docMk/>
            <pc:sldMk cId="556535862" sldId="273"/>
            <ac:picMk id="102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24.367" v="1355" actId="1076"/>
          <ac:picMkLst>
            <pc:docMk/>
            <pc:sldMk cId="556535862" sldId="273"/>
            <ac:picMk id="119" creationId="{C4C73718-4208-487A-A034-9892A03C6855}"/>
          </ac:picMkLst>
        </pc:picChg>
        <pc:picChg chg="add mod">
          <ac:chgData name="english teacher" userId="5b8b29796adee438" providerId="LiveId" clId="{79F4AB60-5D53-4AE0-A283-5F2582AE2658}" dt="2021-10-02T00:28:00.781" v="1369" actId="1076"/>
          <ac:picMkLst>
            <pc:docMk/>
            <pc:sldMk cId="556535862" sldId="273"/>
            <ac:picMk id="120" creationId="{FA4C661B-2F68-42E3-B824-C74087BB2D69}"/>
          </ac:picMkLst>
        </pc:picChg>
        <pc:picChg chg="mod">
          <ac:chgData name="english teacher" userId="5b8b29796adee438" providerId="LiveId" clId="{79F4AB60-5D53-4AE0-A283-5F2582AE2658}" dt="2021-10-02T00:27:42.036" v="1361" actId="1076"/>
          <ac:picMkLst>
            <pc:docMk/>
            <pc:sldMk cId="556535862" sldId="273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0.126" v="1929" actId="20577"/>
        <pc:sldMkLst>
          <pc:docMk/>
          <pc:sldMk cId="3774495109" sldId="274"/>
        </pc:sldMkLst>
        <pc:spChg chg="mod">
          <ac:chgData name="english teacher" userId="5b8b29796adee438" providerId="LiveId" clId="{79F4AB60-5D53-4AE0-A283-5F2582AE2658}" dt="2021-10-01T22:04:30.290" v="22"/>
          <ac:spMkLst>
            <pc:docMk/>
            <pc:sldMk cId="3774495109" sldId="27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0.126" v="1929" actId="20577"/>
          <ac:spMkLst>
            <pc:docMk/>
            <pc:sldMk cId="3774495109" sldId="27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26.794" v="299"/>
          <ac:spMkLst>
            <pc:docMk/>
            <pc:sldMk cId="3774495109" sldId="27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00.718" v="450"/>
          <ac:spMkLst>
            <pc:docMk/>
            <pc:sldMk cId="3774495109" sldId="27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14.578" v="528"/>
          <ac:spMkLst>
            <pc:docMk/>
            <pc:sldMk cId="3774495109" sldId="27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25.753" v="522"/>
          <ac:spMkLst>
            <pc:docMk/>
            <pc:sldMk cId="3774495109" sldId="274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4:10.488" v="453" actId="478"/>
          <ac:spMkLst>
            <pc:docMk/>
            <pc:sldMk cId="3774495109" sldId="274"/>
            <ac:spMk id="51" creationId="{76394B38-A5FD-407E-AE66-58100835B8AB}"/>
          </ac:spMkLst>
        </pc:spChg>
        <pc:spChg chg="add mod">
          <ac:chgData name="english teacher" userId="5b8b29796adee438" providerId="LiveId" clId="{79F4AB60-5D53-4AE0-A283-5F2582AE2658}" dt="2021-10-02T00:28:27.520" v="1376" actId="1076"/>
          <ac:spMkLst>
            <pc:docMk/>
            <pc:sldMk cId="3774495109" sldId="274"/>
            <ac:spMk id="51" creationId="{E345C245-E996-4E58-9290-429283DBE2EE}"/>
          </ac:spMkLst>
        </pc:spChg>
        <pc:spChg chg="del">
          <ac:chgData name="english teacher" userId="5b8b29796adee438" providerId="LiveId" clId="{79F4AB60-5D53-4AE0-A283-5F2582AE2658}" dt="2021-10-01T22:44:07.780" v="452" actId="478"/>
          <ac:spMkLst>
            <pc:docMk/>
            <pc:sldMk cId="3774495109" sldId="274"/>
            <ac:spMk id="52" creationId="{6BDDA4BD-4297-4B1D-B967-DA707E2DBC72}"/>
          </ac:spMkLst>
        </pc:spChg>
        <pc:spChg chg="add mod">
          <ac:chgData name="english teacher" userId="5b8b29796adee438" providerId="LiveId" clId="{79F4AB60-5D53-4AE0-A283-5F2582AE2658}" dt="2021-10-02T00:17:56.677" v="1308" actId="14100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79F4AB60-5D53-4AE0-A283-5F2582AE2658}" dt="2021-10-01T23:21:08.590" v="803" actId="478"/>
          <ac:spMkLst>
            <pc:docMk/>
            <pc:sldMk cId="3774495109" sldId="274"/>
            <ac:spMk id="57" creationId="{E56C08D8-9625-40A3-BDCD-40185004D532}"/>
          </ac:spMkLst>
        </pc:spChg>
        <pc:spChg chg="add del mod">
          <ac:chgData name="english teacher" userId="5b8b29796adee438" providerId="LiveId" clId="{79F4AB60-5D53-4AE0-A283-5F2582AE2658}" dt="2021-10-02T00:00:05.512" v="1141" actId="478"/>
          <ac:spMkLst>
            <pc:docMk/>
            <pc:sldMk cId="3774495109" sldId="274"/>
            <ac:spMk id="58" creationId="{313C7531-8FF4-4680-9B5A-9F3432941F33}"/>
          </ac:spMkLst>
        </pc:spChg>
        <pc:spChg chg="add del mod">
          <ac:chgData name="english teacher" userId="5b8b29796adee438" providerId="LiveId" clId="{79F4AB60-5D53-4AE0-A283-5F2582AE2658}" dt="2021-10-02T00:00:10.694" v="1143" actId="478"/>
          <ac:spMkLst>
            <pc:docMk/>
            <pc:sldMk cId="3774495109" sldId="274"/>
            <ac:spMk id="59" creationId="{075E4F35-E7A4-427A-A4F1-CEE5CC40815F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1" creationId="{C82E4C6E-0E74-40A6-9314-32DE89194E58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2" creationId="{4E2ACFA3-8925-4974-8295-4DC2D6ACF6FF}"/>
          </ac:spMkLst>
        </pc:spChg>
        <pc:picChg chg="mod">
          <ac:chgData name="english teacher" userId="5b8b29796adee438" providerId="LiveId" clId="{79F4AB60-5D53-4AE0-A283-5F2582AE2658}" dt="2021-10-02T00:18:35.952" v="1318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17:31.719" v="1305" actId="1076"/>
          <ac:picMkLst>
            <pc:docMk/>
            <pc:sldMk cId="3774495109" sldId="274"/>
            <ac:picMk id="15" creationId="{622F8F8D-FF22-4CD2-A97E-AB0F8003E9AA}"/>
          </ac:picMkLst>
        </pc:picChg>
        <pc:picChg chg="add mod ord">
          <ac:chgData name="english teacher" userId="5b8b29796adee438" providerId="LiveId" clId="{79F4AB60-5D53-4AE0-A283-5F2582AE2658}" dt="2021-10-02T00:18:20.246" v="1315" actId="14100"/>
          <ac:picMkLst>
            <pc:docMk/>
            <pc:sldMk cId="3774495109" sldId="274"/>
            <ac:picMk id="52" creationId="{A8AC4AA3-14BD-4BD0-A5C8-EBC842AA790E}"/>
          </ac:picMkLst>
        </pc:picChg>
        <pc:picChg chg="del">
          <ac:chgData name="english teacher" userId="5b8b29796adee438" providerId="LiveId" clId="{79F4AB60-5D53-4AE0-A283-5F2582AE2658}" dt="2021-10-01T22:44:02.572" v="451" actId="478"/>
          <ac:picMkLst>
            <pc:docMk/>
            <pc:sldMk cId="3774495109" sldId="274"/>
            <ac:picMk id="53" creationId="{A79715E7-A3D0-44AE-B6B9-D24EA74FD725}"/>
          </ac:picMkLst>
        </pc:picChg>
        <pc:picChg chg="add mod">
          <ac:chgData name="english teacher" userId="5b8b29796adee438" providerId="LiveId" clId="{79F4AB60-5D53-4AE0-A283-5F2582AE2658}" dt="2021-10-02T00:28:23.180" v="1375" actId="1076"/>
          <ac:picMkLst>
            <pc:docMk/>
            <pc:sldMk cId="3774495109" sldId="274"/>
            <ac:picMk id="54" creationId="{99E4E546-67B4-4B58-885F-8AA99B79034A}"/>
          </ac:picMkLst>
        </pc:picChg>
        <pc:picChg chg="del">
          <ac:chgData name="english teacher" userId="5b8b29796adee438" providerId="LiveId" clId="{79F4AB60-5D53-4AE0-A283-5F2582AE2658}" dt="2021-10-01T23:15:47.151" v="680" actId="478"/>
          <ac:picMkLst>
            <pc:docMk/>
            <pc:sldMk cId="3774495109" sldId="274"/>
            <ac:picMk id="54" creationId="{F8D6CC35-A316-4981-AC89-49314E827591}"/>
          </ac:picMkLst>
        </pc:picChg>
        <pc:picChg chg="add del mod">
          <ac:chgData name="english teacher" userId="5b8b29796adee438" providerId="LiveId" clId="{79F4AB60-5D53-4AE0-A283-5F2582AE2658}" dt="2021-10-02T00:00:13.462" v="1146" actId="478"/>
          <ac:picMkLst>
            <pc:docMk/>
            <pc:sldMk cId="3774495109" sldId="274"/>
            <ac:picMk id="55" creationId="{19F4D12D-BE2D-4975-8076-866F11A7C1F4}"/>
          </ac:picMkLst>
        </pc:picChg>
        <pc:picChg chg="add del mod">
          <ac:chgData name="english teacher" userId="5b8b29796adee438" providerId="LiveId" clId="{79F4AB60-5D53-4AE0-A283-5F2582AE2658}" dt="2021-10-02T00:00:12.076" v="1144" actId="478"/>
          <ac:picMkLst>
            <pc:docMk/>
            <pc:sldMk cId="3774495109" sldId="274"/>
            <ac:picMk id="56" creationId="{8B37B546-33AD-431F-BB20-C429BF803F73}"/>
          </ac:picMkLst>
        </pc:picChg>
        <pc:picChg chg="add del mod">
          <ac:chgData name="english teacher" userId="5b8b29796adee438" providerId="LiveId" clId="{79F4AB60-5D53-4AE0-A283-5F2582AE2658}" dt="2021-10-02T00:00:14.804" v="1147" actId="478"/>
          <ac:picMkLst>
            <pc:docMk/>
            <pc:sldMk cId="3774495109" sldId="274"/>
            <ac:picMk id="60" creationId="{A80FB57B-8290-4FE8-A30E-097EC36526E5}"/>
          </ac:picMkLst>
        </pc:picChg>
        <pc:picChg chg="mod">
          <ac:chgData name="english teacher" userId="5b8b29796adee438" providerId="LiveId" clId="{79F4AB60-5D53-4AE0-A283-5F2582AE2658}" dt="2021-10-01T23:18:48.973" v="786" actId="1076"/>
          <ac:picMkLst>
            <pc:docMk/>
            <pc:sldMk cId="3774495109" sldId="274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5.348" v="1931" actId="20577"/>
        <pc:sldMkLst>
          <pc:docMk/>
          <pc:sldMk cId="435241775" sldId="275"/>
        </pc:sldMkLst>
        <pc:spChg chg="mod">
          <ac:chgData name="english teacher" userId="5b8b29796adee438" providerId="LiveId" clId="{79F4AB60-5D53-4AE0-A283-5F2582AE2658}" dt="2021-10-01T22:04:39.645" v="23"/>
          <ac:spMkLst>
            <pc:docMk/>
            <pc:sldMk cId="435241775" sldId="275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5.348" v="1931" actId="20577"/>
          <ac:spMkLst>
            <pc:docMk/>
            <pc:sldMk cId="435241775" sldId="275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33.679" v="300"/>
          <ac:spMkLst>
            <pc:docMk/>
            <pc:sldMk cId="435241775" sldId="275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53.265" v="449"/>
          <ac:spMkLst>
            <pc:docMk/>
            <pc:sldMk cId="435241775" sldId="275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7:41.038" v="527"/>
          <ac:spMkLst>
            <pc:docMk/>
            <pc:sldMk cId="435241775" sldId="275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35.507" v="523"/>
          <ac:spMkLst>
            <pc:docMk/>
            <pc:sldMk cId="435241775" sldId="275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25.713" v="1152" actId="478"/>
          <ac:spMkLst>
            <pc:docMk/>
            <pc:sldMk cId="435241775" sldId="275"/>
            <ac:spMk id="52" creationId="{0BA42BC6-7440-4A62-8209-219D524638CC}"/>
          </ac:spMkLst>
        </pc:spChg>
        <pc:spChg chg="add del mod">
          <ac:chgData name="english teacher" userId="5b8b29796adee438" providerId="LiveId" clId="{79F4AB60-5D53-4AE0-A283-5F2582AE2658}" dt="2021-10-02T00:00:20.563" v="1149" actId="478"/>
          <ac:spMkLst>
            <pc:docMk/>
            <pc:sldMk cId="435241775" sldId="275"/>
            <ac:spMk id="53" creationId="{76D2F40A-748E-499F-A63E-51F49FCED613}"/>
          </ac:spMkLst>
        </pc:spChg>
        <pc:spChg chg="add mod">
          <ac:chgData name="english teacher" userId="5b8b29796adee438" providerId="LiveId" clId="{79F4AB60-5D53-4AE0-A283-5F2582AE2658}" dt="2021-10-02T00:29:29.488" v="1389" actId="1076"/>
          <ac:spMkLst>
            <pc:docMk/>
            <pc:sldMk cId="435241775" sldId="275"/>
            <ac:spMk id="55" creationId="{E0ABF655-FEF2-4032-9378-4C3FA1BEF60B}"/>
          </ac:spMkLst>
        </pc:spChg>
        <pc:spChg chg="add mod">
          <ac:chgData name="english teacher" userId="5b8b29796adee438" providerId="LiveId" clId="{79F4AB60-5D53-4AE0-A283-5F2582AE2658}" dt="2021-10-02T00:29:20.930" v="1386" actId="1076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79F4AB60-5D53-4AE0-A283-5F2582AE2658}" dt="2021-10-02T00:29:14.684" v="1384" actId="1076"/>
          <ac:picMkLst>
            <pc:docMk/>
            <pc:sldMk cId="435241775" sldId="275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18.274" v="1148" actId="478"/>
          <ac:picMkLst>
            <pc:docMk/>
            <pc:sldMk cId="435241775" sldId="275"/>
            <ac:picMk id="15" creationId="{1AFAF7EE-A129-4E35-B05C-C2450FFF9785}"/>
          </ac:picMkLst>
        </pc:picChg>
        <pc:picChg chg="add del mod">
          <ac:chgData name="english teacher" userId="5b8b29796adee438" providerId="LiveId" clId="{79F4AB60-5D53-4AE0-A283-5F2582AE2658}" dt="2021-10-01T23:23:35.164" v="810" actId="478"/>
          <ac:picMkLst>
            <pc:docMk/>
            <pc:sldMk cId="435241775" sldId="275"/>
            <ac:picMk id="51" creationId="{9045E9A4-1511-4908-B4D5-1CCED25ABAAF}"/>
          </ac:picMkLst>
        </pc:picChg>
        <pc:picChg chg="add mod">
          <ac:chgData name="english teacher" userId="5b8b29796adee438" providerId="LiveId" clId="{79F4AB60-5D53-4AE0-A283-5F2582AE2658}" dt="2021-10-02T00:29:16.864" v="1385" actId="1076"/>
          <ac:picMkLst>
            <pc:docMk/>
            <pc:sldMk cId="435241775" sldId="275"/>
            <ac:picMk id="51" creationId="{97C69576-457D-48CA-AF02-C61C524C8E47}"/>
          </ac:picMkLst>
        </pc:picChg>
        <pc:picChg chg="add mod">
          <ac:chgData name="english teacher" userId="5b8b29796adee438" providerId="LiveId" clId="{79F4AB60-5D53-4AE0-A283-5F2582AE2658}" dt="2021-10-02T00:29:23.621" v="1387" actId="1076"/>
          <ac:picMkLst>
            <pc:docMk/>
            <pc:sldMk cId="435241775" sldId="275"/>
            <ac:picMk id="54" creationId="{A8F3B130-B55B-416A-8F12-CB09BA4D6FE7}"/>
          </ac:picMkLst>
        </pc:picChg>
        <pc:picChg chg="add mod">
          <ac:chgData name="english teacher" userId="5b8b29796adee438" providerId="LiveId" clId="{79F4AB60-5D53-4AE0-A283-5F2582AE2658}" dt="2021-10-02T00:29:43.493" v="1390" actId="1076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setBg delAnim modAnim">
        <pc:chgData name="english teacher" userId="5b8b29796adee438" providerId="LiveId" clId="{79F4AB60-5D53-4AE0-A283-5F2582AE2658}" dt="2021-10-02T00:48:10.974" v="1933" actId="20577"/>
        <pc:sldMkLst>
          <pc:docMk/>
          <pc:sldMk cId="2879608110" sldId="276"/>
        </pc:sldMkLst>
        <pc:spChg chg="mod">
          <ac:chgData name="english teacher" userId="5b8b29796adee438" providerId="LiveId" clId="{79F4AB60-5D53-4AE0-A283-5F2582AE2658}" dt="2021-10-01T22:04:52.461" v="24"/>
          <ac:spMkLst>
            <pc:docMk/>
            <pc:sldMk cId="2879608110" sldId="276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0.974" v="1933" actId="20577"/>
          <ac:spMkLst>
            <pc:docMk/>
            <pc:sldMk cId="2879608110" sldId="276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51.049" v="304" actId="20577"/>
          <ac:spMkLst>
            <pc:docMk/>
            <pc:sldMk cId="2879608110" sldId="27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21.912" v="454"/>
          <ac:spMkLst>
            <pc:docMk/>
            <pc:sldMk cId="2879608110" sldId="27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6:08.197" v="526"/>
          <ac:spMkLst>
            <pc:docMk/>
            <pc:sldMk cId="2879608110" sldId="27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3.283" v="524"/>
          <ac:spMkLst>
            <pc:docMk/>
            <pc:sldMk cId="2879608110" sldId="276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36:13.949" v="1451" actId="208"/>
          <ac:spMkLst>
            <pc:docMk/>
            <pc:sldMk cId="2879608110" sldId="276"/>
            <ac:spMk id="29" creationId="{A8EB4AFB-BA71-4C4A-8277-4E64274DB4E2}"/>
          </ac:spMkLst>
        </pc:spChg>
        <pc:spChg chg="add del mod">
          <ac:chgData name="english teacher" userId="5b8b29796adee438" providerId="LiveId" clId="{79F4AB60-5D53-4AE0-A283-5F2582AE2658}" dt="2021-10-02T00:00:32.728" v="1154" actId="478"/>
          <ac:spMkLst>
            <pc:docMk/>
            <pc:sldMk cId="2879608110" sldId="276"/>
            <ac:spMk id="51" creationId="{A6215D4A-37D8-4EFC-BC14-E87E34333AC4}"/>
          </ac:spMkLst>
        </pc:spChg>
        <pc:spChg chg="add del mod">
          <ac:chgData name="english teacher" userId="5b8b29796adee438" providerId="LiveId" clId="{79F4AB60-5D53-4AE0-A283-5F2582AE2658}" dt="2021-10-02T00:00:34.616" v="1155" actId="478"/>
          <ac:spMkLst>
            <pc:docMk/>
            <pc:sldMk cId="2879608110" sldId="276"/>
            <ac:spMk id="52" creationId="{081A1A89-D680-4705-8292-C5F058C8D818}"/>
          </ac:spMkLst>
        </pc:spChg>
        <pc:spChg chg="add mod">
          <ac:chgData name="english teacher" userId="5b8b29796adee438" providerId="LiveId" clId="{79F4AB60-5D53-4AE0-A283-5F2582AE2658}" dt="2021-10-02T00:36:33.460" v="1455" actId="1076"/>
          <ac:spMkLst>
            <pc:docMk/>
            <pc:sldMk cId="2879608110" sldId="276"/>
            <ac:spMk id="53" creationId="{759B2E94-15A3-4E4B-8C77-E78A5AAA0863}"/>
          </ac:spMkLst>
        </pc:spChg>
        <pc:spChg chg="add mod">
          <ac:chgData name="english teacher" userId="5b8b29796adee438" providerId="LiveId" clId="{79F4AB60-5D53-4AE0-A283-5F2582AE2658}" dt="2021-10-02T00:36:46.757" v="1459" actId="1076"/>
          <ac:spMkLst>
            <pc:docMk/>
            <pc:sldMk cId="2879608110" sldId="276"/>
            <ac:spMk id="54" creationId="{83C64FF8-81BF-4F44-A9FF-1907CB8C4857}"/>
          </ac:spMkLst>
        </pc:spChg>
        <pc:spChg chg="add mod">
          <ac:chgData name="english teacher" userId="5b8b29796adee438" providerId="LiveId" clId="{79F4AB60-5D53-4AE0-A283-5F2582AE2658}" dt="2021-10-02T00:36:54.459" v="1461" actId="1076"/>
          <ac:spMkLst>
            <pc:docMk/>
            <pc:sldMk cId="2879608110" sldId="276"/>
            <ac:spMk id="55" creationId="{290DDD4E-74E9-485C-8EDE-E1A55681809B}"/>
          </ac:spMkLst>
        </pc:spChg>
        <pc:spChg chg="add mod">
          <ac:chgData name="english teacher" userId="5b8b29796adee438" providerId="LiveId" clId="{79F4AB60-5D53-4AE0-A283-5F2582AE2658}" dt="2021-10-02T00:37:03.198" v="1463" actId="1076"/>
          <ac:spMkLst>
            <pc:docMk/>
            <pc:sldMk cId="2879608110" sldId="276"/>
            <ac:spMk id="56" creationId="{E1707A92-F243-43BF-941D-A1BF9840A438}"/>
          </ac:spMkLst>
        </pc:spChg>
        <pc:spChg chg="add mod">
          <ac:chgData name="english teacher" userId="5b8b29796adee438" providerId="LiveId" clId="{79F4AB60-5D53-4AE0-A283-5F2582AE2658}" dt="2021-10-02T00:37:15.471" v="1467" actId="1076"/>
          <ac:spMkLst>
            <pc:docMk/>
            <pc:sldMk cId="2879608110" sldId="276"/>
            <ac:spMk id="57" creationId="{40DBDBFA-F2D3-4A11-A59C-278E4B850FB1}"/>
          </ac:spMkLst>
        </pc:spChg>
        <pc:spChg chg="add mod">
          <ac:chgData name="english teacher" userId="5b8b29796adee438" providerId="LiveId" clId="{79F4AB60-5D53-4AE0-A283-5F2582AE2658}" dt="2021-10-02T00:37:25.797" v="1469" actId="1076"/>
          <ac:spMkLst>
            <pc:docMk/>
            <pc:sldMk cId="2879608110" sldId="276"/>
            <ac:spMk id="58" creationId="{6574AACA-DE90-469A-9520-4199A7C7CCFA}"/>
          </ac:spMkLst>
        </pc:spChg>
        <pc:spChg chg="add mod">
          <ac:chgData name="english teacher" userId="5b8b29796adee438" providerId="LiveId" clId="{79F4AB60-5D53-4AE0-A283-5F2582AE2658}" dt="2021-10-02T00:37:32.293" v="1471" actId="1076"/>
          <ac:spMkLst>
            <pc:docMk/>
            <pc:sldMk cId="2879608110" sldId="276"/>
            <ac:spMk id="59" creationId="{315BCDF1-4D21-4A58-AF53-ED263B174A31}"/>
          </ac:spMkLst>
        </pc:spChg>
        <pc:spChg chg="add mod">
          <ac:chgData name="english teacher" userId="5b8b29796adee438" providerId="LiveId" clId="{79F4AB60-5D53-4AE0-A283-5F2582AE2658}" dt="2021-10-02T00:37:38.083" v="1473" actId="1076"/>
          <ac:spMkLst>
            <pc:docMk/>
            <pc:sldMk cId="2879608110" sldId="276"/>
            <ac:spMk id="60" creationId="{7B47752A-DC2D-4292-9A4C-FB4EF2AFD583}"/>
          </ac:spMkLst>
        </pc:spChg>
        <pc:spChg chg="add mod">
          <ac:chgData name="english teacher" userId="5b8b29796adee438" providerId="LiveId" clId="{79F4AB60-5D53-4AE0-A283-5F2582AE2658}" dt="2021-10-02T00:37:45.190" v="1475" actId="1076"/>
          <ac:spMkLst>
            <pc:docMk/>
            <pc:sldMk cId="2879608110" sldId="276"/>
            <ac:spMk id="61" creationId="{7A4CA0F9-8D0B-4920-9B23-0192738B62FA}"/>
          </ac:spMkLst>
        </pc:spChg>
        <pc:picChg chg="mod">
          <ac:chgData name="english teacher" userId="5b8b29796adee438" providerId="LiveId" clId="{79F4AB60-5D53-4AE0-A283-5F2582AE2658}" dt="2021-10-01T22:28:48.174" v="303" actId="1076"/>
          <ac:picMkLst>
            <pc:docMk/>
            <pc:sldMk cId="2879608110" sldId="276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30.208" v="1153" actId="478"/>
          <ac:picMkLst>
            <pc:docMk/>
            <pc:sldMk cId="2879608110" sldId="276"/>
            <ac:picMk id="15" creationId="{5AE0F50B-0F35-4098-854F-3A736E4A7DC8}"/>
          </ac:picMkLst>
        </pc:picChg>
        <pc:picChg chg="add mod">
          <ac:chgData name="english teacher" userId="5b8b29796adee438" providerId="LiveId" clId="{79F4AB60-5D53-4AE0-A283-5F2582AE2658}" dt="2021-10-02T00:37:11.006" v="1466" actId="1076"/>
          <ac:picMkLst>
            <pc:docMk/>
            <pc:sldMk cId="2879608110" sldId="276"/>
            <ac:picMk id="28" creationId="{1AAFB855-209B-4592-ADA0-9620C620D26B}"/>
          </ac:picMkLst>
        </pc:picChg>
        <pc:picChg chg="add del mod ord modVis replST">
          <ac:chgData name="english teacher" userId="5b8b29796adee438" providerId="LiveId" clId="{79F4AB60-5D53-4AE0-A283-5F2582AE2658}" dt="2021-10-02T00:40:12.344" v="1631"/>
          <ac:picMkLst>
            <pc:docMk/>
            <pc:sldMk cId="2879608110" sldId="276"/>
            <ac:picMk id="32" creationId="{AB07A0D7-9E99-4F1C-8877-B7B0DD9EC792}"/>
          </ac:picMkLst>
        </pc:picChg>
        <pc:picChg chg="add del mod ord modVis replST">
          <ac:chgData name="english teacher" userId="5b8b29796adee438" providerId="LiveId" clId="{79F4AB60-5D53-4AE0-A283-5F2582AE2658}" dt="2021-10-02T00:40:15.375" v="1644" actId="478"/>
          <ac:picMkLst>
            <pc:docMk/>
            <pc:sldMk cId="2879608110" sldId="276"/>
            <ac:picMk id="34" creationId="{8B137BC5-CF6B-43F7-A83E-42E824E90667}"/>
          </ac:picMkLst>
        </pc:picChg>
        <pc:picChg chg="mod">
          <ac:chgData name="english teacher" userId="5b8b29796adee438" providerId="LiveId" clId="{79F4AB60-5D53-4AE0-A283-5F2582AE2658}" dt="2021-10-02T00:35:29.608" v="1445" actId="1076"/>
          <ac:picMkLst>
            <pc:docMk/>
            <pc:sldMk cId="2879608110" sldId="276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8:16.373" v="1940" actId="20577"/>
        <pc:sldMkLst>
          <pc:docMk/>
          <pc:sldMk cId="3187730081" sldId="277"/>
        </pc:sldMkLst>
        <pc:spChg chg="mod">
          <ac:chgData name="english teacher" userId="5b8b29796adee438" providerId="LiveId" clId="{79F4AB60-5D53-4AE0-A283-5F2582AE2658}" dt="2021-10-01T22:05:03.341" v="26"/>
          <ac:spMkLst>
            <pc:docMk/>
            <pc:sldMk cId="3187730081" sldId="27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6.373" v="1940" actId="20577"/>
          <ac:spMkLst>
            <pc:docMk/>
            <pc:sldMk cId="3187730081" sldId="27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9:05.319" v="306" actId="20577"/>
          <ac:spMkLst>
            <pc:docMk/>
            <pc:sldMk cId="3187730081" sldId="27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31.703" v="455"/>
          <ac:spMkLst>
            <pc:docMk/>
            <pc:sldMk cId="3187730081" sldId="27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05:12.759" v="30" actId="20577"/>
          <ac:spMkLst>
            <pc:docMk/>
            <pc:sldMk cId="3187730081" sldId="277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9.553" v="525"/>
          <ac:spMkLst>
            <pc:docMk/>
            <pc:sldMk cId="3187730081" sldId="277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43.187" v="1159" actId="478"/>
          <ac:spMkLst>
            <pc:docMk/>
            <pc:sldMk cId="3187730081" sldId="277"/>
            <ac:spMk id="53" creationId="{A8C58865-ABC2-4304-819F-986EF2E2A3E2}"/>
          </ac:spMkLst>
        </pc:spChg>
        <pc:spChg chg="add del mod">
          <ac:chgData name="english teacher" userId="5b8b29796adee438" providerId="LiveId" clId="{79F4AB60-5D53-4AE0-A283-5F2582AE2658}" dt="2021-10-02T00:00:40.427" v="1158" actId="478"/>
          <ac:spMkLst>
            <pc:docMk/>
            <pc:sldMk cId="3187730081" sldId="277"/>
            <ac:spMk id="54" creationId="{479D6BEC-84B0-4751-A662-6E1720149368}"/>
          </ac:spMkLst>
        </pc:spChg>
        <pc:picChg chg="add mod ord modVis replST">
          <ac:chgData name="english teacher" userId="5b8b29796adee438" providerId="LiveId" clId="{79F4AB60-5D53-4AE0-A283-5F2582AE2658}" dt="2021-10-02T00:48:12.948" v="1938"/>
          <ac:picMkLst>
            <pc:docMk/>
            <pc:sldMk cId="3187730081" sldId="277"/>
            <ac:picMk id="15" creationId="{E7C9B55A-480D-469C-B9B4-0FA4DBF8345C}"/>
          </ac:picMkLst>
        </pc:picChg>
        <pc:picChg chg="add del mod">
          <ac:chgData name="english teacher" userId="5b8b29796adee438" providerId="LiveId" clId="{79F4AB60-5D53-4AE0-A283-5F2582AE2658}" dt="2021-10-02T00:00:38.093" v="1156" actId="478"/>
          <ac:picMkLst>
            <pc:docMk/>
            <pc:sldMk cId="3187730081" sldId="277"/>
            <ac:picMk id="51" creationId="{7DEE1915-F7AE-49DB-9C35-998531E78F74}"/>
          </ac:picMkLst>
        </pc:picChg>
        <pc:picChg chg="add mod">
          <ac:chgData name="english teacher" userId="5b8b29796adee438" providerId="LiveId" clId="{79F4AB60-5D53-4AE0-A283-5F2582AE2658}" dt="2021-10-02T00:40:35.467" v="1646" actId="1076"/>
          <ac:picMkLst>
            <pc:docMk/>
            <pc:sldMk cId="3187730081" sldId="277"/>
            <ac:picMk id="52" creationId="{09EADA00-FFCB-425F-84BE-869C0F1E9008}"/>
          </ac:picMkLst>
        </pc:picChg>
        <pc:picChg chg="add del mod">
          <ac:chgData name="english teacher" userId="5b8b29796adee438" providerId="LiveId" clId="{79F4AB60-5D53-4AE0-A283-5F2582AE2658}" dt="2021-10-01T23:29:36.756" v="843"/>
          <ac:picMkLst>
            <pc:docMk/>
            <pc:sldMk cId="3187730081" sldId="277"/>
            <ac:picMk id="52" creationId="{10FCBA5E-8D34-4445-9E71-25C126C88B00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7:11.065" v="1912" actId="2696"/>
        <pc:sldMkLst>
          <pc:docMk/>
          <pc:sldMk cId="481985822" sldId="278"/>
        </pc:sldMkLst>
        <pc:spChg chg="mod">
          <ac:chgData name="english teacher" userId="5b8b29796adee438" providerId="LiveId" clId="{79F4AB60-5D53-4AE0-A283-5F2582AE2658}" dt="2021-10-02T00:46:27.362" v="1758"/>
          <ac:spMkLst>
            <pc:docMk/>
            <pc:sldMk cId="481985822" sldId="278"/>
            <ac:spMk id="50" creationId="{543EE6F0-9FA5-4391-9CC5-6AC5BD35C1F6}"/>
          </ac:spMkLst>
        </pc:spChg>
        <pc:spChg chg="mod">
          <ac:chgData name="english teacher" userId="5b8b29796adee438" providerId="LiveId" clId="{79F4AB60-5D53-4AE0-A283-5F2582AE2658}" dt="2021-10-02T00:46:27.068" v="1756"/>
          <ac:spMkLst>
            <pc:docMk/>
            <pc:sldMk cId="481985822" sldId="278"/>
            <ac:spMk id="51" creationId="{32365ADB-74AA-4E68-8A8D-0F5DBE21D2EF}"/>
          </ac:spMkLst>
        </pc:spChg>
        <pc:picChg chg="mod">
          <ac:chgData name="english teacher" userId="5b8b29796adee438" providerId="LiveId" clId="{79F4AB60-5D53-4AE0-A283-5F2582AE2658}" dt="2021-10-02T00:46:27.558" v="1760"/>
          <ac:picMkLst>
            <pc:docMk/>
            <pc:sldMk cId="481985822" sldId="278"/>
            <ac:picMk id="52" creationId="{97A1CAD4-EB21-42D0-9ABB-BCA4364A89DB}"/>
          </ac:picMkLst>
        </pc:picChg>
        <pc:picChg chg="mod">
          <ac:chgData name="english teacher" userId="5b8b29796adee438" providerId="LiveId" clId="{79F4AB60-5D53-4AE0-A283-5F2582AE2658}" dt="2021-10-02T00:46:28.645" v="1766"/>
          <ac:picMkLst>
            <pc:docMk/>
            <pc:sldMk cId="481985822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396" v="1640" actId="2696"/>
        <pc:sldMkLst>
          <pc:docMk/>
          <pc:sldMk cId="1226360683" sldId="278"/>
        </pc:sldMkLst>
        <pc:spChg chg="mod">
          <ac:chgData name="english teacher" userId="5b8b29796adee438" providerId="LiveId" clId="{79F4AB60-5D53-4AE0-A283-5F2582AE2658}" dt="2021-10-02T00:39:20.271" v="1567"/>
          <ac:spMkLst>
            <pc:docMk/>
            <pc:sldMk cId="1226360683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9:20.305" v="1569"/>
          <ac:spMkLst>
            <pc:docMk/>
            <pc:sldMk cId="1226360683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9:20.305" v="1571"/>
          <ac:spMkLst>
            <pc:docMk/>
            <pc:sldMk cId="1226360683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9:20.368" v="1579"/>
          <ac:spMkLst>
            <pc:docMk/>
            <pc:sldMk cId="1226360683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9:20.368" v="1575"/>
          <ac:picMkLst>
            <pc:docMk/>
            <pc:sldMk cId="1226360683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9:20.352" v="1573"/>
          <ac:picMkLst>
            <pc:docMk/>
            <pc:sldMk cId="1226360683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25.648" v="1747" actId="2696"/>
        <pc:sldMkLst>
          <pc:docMk/>
          <pc:sldMk cId="2977523356" sldId="278"/>
        </pc:sldMkLst>
        <pc:picChg chg="mod">
          <ac:chgData name="english teacher" userId="5b8b29796adee438" providerId="LiveId" clId="{79F4AB60-5D53-4AE0-A283-5F2582AE2658}" dt="2021-10-02T00:46:23.915" v="1744"/>
          <ac:picMkLst>
            <pc:docMk/>
            <pc:sldMk cId="2977523356" sldId="278"/>
            <ac:picMk id="66" creationId="{9FA805A5-3D1B-40CD-9A01-A6321365209C}"/>
          </ac:picMkLst>
        </pc:picChg>
        <pc:picChg chg="mod">
          <ac:chgData name="english teacher" userId="5b8b29796adee438" providerId="LiveId" clId="{79F4AB60-5D53-4AE0-A283-5F2582AE2658}" dt="2021-10-02T00:46:25.043" v="1746"/>
          <ac:picMkLst>
            <pc:docMk/>
            <pc:sldMk cId="2977523356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82" v="1521" actId="2696"/>
        <pc:sldMkLst>
          <pc:docMk/>
          <pc:sldMk cId="3057678860" sldId="278"/>
        </pc:sldMkLst>
        <pc:spChg chg="mod">
          <ac:chgData name="english teacher" userId="5b8b29796adee438" providerId="LiveId" clId="{79F4AB60-5D53-4AE0-A283-5F2582AE2658}" dt="2021-10-02T00:38:47.705" v="1484"/>
          <ac:spMkLst>
            <pc:docMk/>
            <pc:sldMk cId="3057678860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8:47.777" v="1486"/>
          <ac:spMkLst>
            <pc:docMk/>
            <pc:sldMk cId="3057678860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8:47.788" v="1488"/>
          <ac:spMkLst>
            <pc:docMk/>
            <pc:sldMk cId="3057678860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8:47.973" v="1494"/>
          <ac:spMkLst>
            <pc:docMk/>
            <pc:sldMk cId="3057678860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8:47.903" v="1492"/>
          <ac:picMkLst>
            <pc:docMk/>
            <pc:sldMk cId="3057678860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8:47.830" v="1490"/>
          <ac:picMkLst>
            <pc:docMk/>
            <pc:sldMk cId="3057678860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79F4AB60-5D53-4AE0-A283-5F2582AE2658}" dt="2021-10-02T00:46:21.211" v="1731" actId="2696"/>
        <pc:sldMkLst>
          <pc:docMk/>
          <pc:sldMk cId="3670302451" sldId="278"/>
        </pc:sldMkLst>
        <pc:spChg chg="mod">
          <ac:chgData name="english teacher" userId="5b8b29796adee438" providerId="LiveId" clId="{79F4AB60-5D53-4AE0-A283-5F2582AE2658}" dt="2021-10-02T00:46:16.995" v="1708"/>
          <ac:spMkLst>
            <pc:docMk/>
            <pc:sldMk cId="3670302451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46:18.050" v="1722"/>
          <ac:spMkLst>
            <pc:docMk/>
            <pc:sldMk cId="3670302451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6:18.769" v="1724"/>
          <ac:spMkLst>
            <pc:docMk/>
            <pc:sldMk cId="3670302451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46:20.594" v="1730"/>
          <ac:spMkLst>
            <pc:docMk/>
            <pc:sldMk cId="3670302451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46:19.934" v="1728"/>
          <ac:picMkLst>
            <pc:docMk/>
            <pc:sldMk cId="3670302451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46:19.354" v="1726"/>
          <ac:picMkLst>
            <pc:docMk/>
            <pc:sldMk cId="3670302451" sldId="278"/>
            <ac:picMk id="29" creationId="{16330F90-ED8B-492B-B7F0-36D52AB67A5B}"/>
          </ac:picMkLst>
        </pc:picChg>
      </pc:sldChg>
      <pc:sldChg chg="add del ord modTransition">
        <pc:chgData name="english teacher" userId="5b8b29796adee438" providerId="LiveId" clId="{79F4AB60-5D53-4AE0-A283-5F2582AE2658}" dt="2021-10-02T00:38:58.291" v="1522" actId="2696"/>
        <pc:sldMkLst>
          <pc:docMk/>
          <pc:sldMk cId="552540024" sldId="279"/>
        </pc:sldMkLst>
      </pc:sldChg>
      <pc:sldChg chg="add del ord modTransition">
        <pc:chgData name="english teacher" userId="5b8b29796adee438" providerId="LiveId" clId="{79F4AB60-5D53-4AE0-A283-5F2582AE2658}" dt="2021-10-02T00:47:11.072" v="1913" actId="2696"/>
        <pc:sldMkLst>
          <pc:docMk/>
          <pc:sldMk cId="2723144477" sldId="279"/>
        </pc:sldMkLst>
      </pc:sldChg>
      <pc:sldChg chg="add del ord modTransition">
        <pc:chgData name="english teacher" userId="5b8b29796adee438" providerId="LiveId" clId="{79F4AB60-5D53-4AE0-A283-5F2582AE2658}" dt="2021-10-02T00:40:12.411" v="1641" actId="2696"/>
        <pc:sldMkLst>
          <pc:docMk/>
          <pc:sldMk cId="2761711736" sldId="279"/>
        </pc:sldMkLst>
      </pc:sldChg>
      <pc:sldChg chg="add del ord modTransition">
        <pc:chgData name="english teacher" userId="5b8b29796adee438" providerId="LiveId" clId="{79F4AB60-5D53-4AE0-A283-5F2582AE2658}" dt="2021-10-02T00:46:25.655" v="1748" actId="2696"/>
        <pc:sldMkLst>
          <pc:docMk/>
          <pc:sldMk cId="2871821783" sldId="279"/>
        </pc:sldMkLst>
      </pc:sldChg>
      <pc:sldChg chg="modSp add del ord modTransition modAnim">
        <pc:chgData name="english teacher" userId="5b8b29796adee438" providerId="LiveId" clId="{79F4AB60-5D53-4AE0-A283-5F2582AE2658}" dt="2021-10-02T00:46:21.217" v="1732" actId="2696"/>
        <pc:sldMkLst>
          <pc:docMk/>
          <pc:sldMk cId="4268012278" sldId="279"/>
        </pc:sldMkLst>
        <pc:spChg chg="mod">
          <ac:chgData name="english teacher" userId="5b8b29796adee438" providerId="LiveId" clId="{79F4AB60-5D53-4AE0-A283-5F2582AE2658}" dt="2021-10-02T00:46:17.798" v="1713"/>
          <ac:spMkLst>
            <pc:docMk/>
            <pc:sldMk cId="4268012278" sldId="279"/>
            <ac:spMk id="33" creationId="{5294A275-AEA5-4EBA-B2EB-8FAAE0DCF6B6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11.079" v="1914" actId="2696"/>
        <pc:sldMkLst>
          <pc:docMk/>
          <pc:sldMk cId="217028174" sldId="280"/>
        </pc:sldMkLst>
        <pc:spChg chg="mod">
          <ac:chgData name="english teacher" userId="5b8b29796adee438" providerId="LiveId" clId="{79F4AB60-5D53-4AE0-A283-5F2582AE2658}" dt="2021-10-02T00:46:32.079" v="1782"/>
          <ac:spMkLst>
            <pc:docMk/>
            <pc:sldMk cId="217028174" sldId="280"/>
            <ac:spMk id="52" creationId="{EC8B8182-0A6B-46C0-9164-6AC07C96D390}"/>
          </ac:spMkLst>
        </pc:spChg>
        <pc:spChg chg="mod">
          <ac:chgData name="english teacher" userId="5b8b29796adee438" providerId="LiveId" clId="{79F4AB60-5D53-4AE0-A283-5F2582AE2658}" dt="2021-10-02T00:46:31.755" v="1780"/>
          <ac:spMkLst>
            <pc:docMk/>
            <pc:sldMk cId="217028174" sldId="280"/>
            <ac:spMk id="53" creationId="{F6469078-233D-4CC3-85C2-3CF64816D559}"/>
          </ac:spMkLst>
        </pc:spChg>
        <pc:picChg chg="mod">
          <ac:chgData name="english teacher" userId="5b8b29796adee438" providerId="LiveId" clId="{79F4AB60-5D53-4AE0-A283-5F2582AE2658}" dt="2021-10-02T00:46:31.490" v="1778"/>
          <ac:picMkLst>
            <pc:docMk/>
            <pc:sldMk cId="217028174" sldId="280"/>
            <ac:picMk id="51" creationId="{9AA745DF-8EC2-478F-977F-FFF0BAD5A3C7}"/>
          </ac:picMkLst>
        </pc:picChg>
        <pc:picChg chg="mod">
          <ac:chgData name="english teacher" userId="5b8b29796adee438" providerId="LiveId" clId="{79F4AB60-5D53-4AE0-A283-5F2582AE2658}" dt="2021-10-02T00:46:32.323" v="1784"/>
          <ac:picMkLst>
            <pc:docMk/>
            <pc:sldMk cId="217028174" sldId="280"/>
            <ac:picMk id="54" creationId="{91987A00-0372-4C1B-871A-F07ABDEB5175}"/>
          </ac:picMkLst>
        </pc:picChg>
        <pc:picChg chg="mod">
          <ac:chgData name="english teacher" userId="5b8b29796adee438" providerId="LiveId" clId="{79F4AB60-5D53-4AE0-A283-5F2582AE2658}" dt="2021-10-02T00:46:31.021" v="1774"/>
          <ac:picMkLst>
            <pc:docMk/>
            <pc:sldMk cId="217028174" sldId="280"/>
            <ac:picMk id="62" creationId="{3A4C91C2-0F2D-40C9-866F-B9B304BFA45D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419" v="1642" actId="2696"/>
        <pc:sldMkLst>
          <pc:docMk/>
          <pc:sldMk cId="424146751" sldId="280"/>
        </pc:sldMkLst>
        <pc:spChg chg="mod">
          <ac:chgData name="english teacher" userId="5b8b29796adee438" providerId="LiveId" clId="{79F4AB60-5D53-4AE0-A283-5F2582AE2658}" dt="2021-10-02T00:39:20.368" v="1577"/>
          <ac:spMkLst>
            <pc:docMk/>
            <pc:sldMk cId="424146751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9:20.368" v="1581"/>
          <ac:spMkLst>
            <pc:docMk/>
            <pc:sldMk cId="424146751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9:20.383" v="1583"/>
          <ac:spMkLst>
            <pc:docMk/>
            <pc:sldMk cId="424146751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9:20.383" v="1585"/>
          <ac:spMkLst>
            <pc:docMk/>
            <pc:sldMk cId="424146751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9:20.399" v="1587"/>
          <ac:spMkLst>
            <pc:docMk/>
            <pc:sldMk cId="424146751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9:20.406" v="1589"/>
          <ac:spMkLst>
            <pc:docMk/>
            <pc:sldMk cId="424146751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9:20.406" v="1591"/>
          <ac:spMkLst>
            <pc:docMk/>
            <pc:sldMk cId="424146751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9:20.406" v="1593"/>
          <ac:spMkLst>
            <pc:docMk/>
            <pc:sldMk cId="424146751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9:20.423" v="1595"/>
          <ac:spMkLst>
            <pc:docMk/>
            <pc:sldMk cId="424146751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9:20.423" v="1597"/>
          <ac:spMkLst>
            <pc:docMk/>
            <pc:sldMk cId="424146751" sldId="280"/>
            <ac:spMk id="61" creationId="{7A4CA0F9-8D0B-4920-9B23-0192738B62FA}"/>
          </ac:spMkLst>
        </pc:spChg>
        <pc:picChg chg="mod modVis">
          <ac:chgData name="english teacher" userId="5b8b29796adee438" providerId="LiveId" clId="{79F4AB60-5D53-4AE0-A283-5F2582AE2658}" dt="2021-10-02T00:40:12.330" v="1611"/>
          <ac:picMkLst>
            <pc:docMk/>
            <pc:sldMk cId="424146751" sldId="280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99" v="1523" actId="2696"/>
        <pc:sldMkLst>
          <pc:docMk/>
          <pc:sldMk cId="2661739597" sldId="280"/>
        </pc:sldMkLst>
        <pc:spChg chg="mod">
          <ac:chgData name="english teacher" userId="5b8b29796adee438" providerId="LiveId" clId="{79F4AB60-5D53-4AE0-A283-5F2582AE2658}" dt="2021-10-02T00:38:49.483" v="1502"/>
          <ac:spMkLst>
            <pc:docMk/>
            <pc:sldMk cId="2661739597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8:49.525" v="1504"/>
          <ac:spMkLst>
            <pc:docMk/>
            <pc:sldMk cId="2661739597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8:49.558" v="1506"/>
          <ac:spMkLst>
            <pc:docMk/>
            <pc:sldMk cId="2661739597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8:49.587" v="1508"/>
          <ac:spMkLst>
            <pc:docMk/>
            <pc:sldMk cId="2661739597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8:49.612" v="1510"/>
          <ac:spMkLst>
            <pc:docMk/>
            <pc:sldMk cId="2661739597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8:49.681" v="1512"/>
          <ac:spMkLst>
            <pc:docMk/>
            <pc:sldMk cId="2661739597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8:49.709" v="1514"/>
          <ac:spMkLst>
            <pc:docMk/>
            <pc:sldMk cId="2661739597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8:49.739" v="1516"/>
          <ac:spMkLst>
            <pc:docMk/>
            <pc:sldMk cId="2661739597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8:49.767" v="1518"/>
          <ac:spMkLst>
            <pc:docMk/>
            <pc:sldMk cId="2661739597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8:49.801" v="1520"/>
          <ac:spMkLst>
            <pc:docMk/>
            <pc:sldMk cId="2661739597" sldId="280"/>
            <ac:spMk id="61" creationId="{7A4CA0F9-8D0B-4920-9B23-0192738B62FA}"/>
          </ac:spMkLst>
        </pc:spChg>
      </pc:sldChg>
      <pc:sldChg chg="add del ord modTransition">
        <pc:chgData name="english teacher" userId="5b8b29796adee438" providerId="LiveId" clId="{79F4AB60-5D53-4AE0-A283-5F2582AE2658}" dt="2021-10-02T00:38:58.306" v="1524" actId="2696"/>
        <pc:sldMkLst>
          <pc:docMk/>
          <pc:sldMk cId="1605986359" sldId="281"/>
        </pc:sldMkLst>
      </pc:sldChg>
      <pc:sldChg chg="add del ord modTransition">
        <pc:chgData name="english teacher" userId="5b8b29796adee438" providerId="LiveId" clId="{79F4AB60-5D53-4AE0-A283-5F2582AE2658}" dt="2021-10-02T00:47:11.086" v="1915" actId="2696"/>
        <pc:sldMkLst>
          <pc:docMk/>
          <pc:sldMk cId="2206262705" sldId="281"/>
        </pc:sldMkLst>
      </pc:sldChg>
      <pc:sldChg chg="modSp add del mod ord modTransition">
        <pc:chgData name="english teacher" userId="5b8b29796adee438" providerId="LiveId" clId="{79F4AB60-5D53-4AE0-A283-5F2582AE2658}" dt="2021-10-02T00:40:12.431" v="1643" actId="2696"/>
        <pc:sldMkLst>
          <pc:docMk/>
          <pc:sldMk cId="4167798889" sldId="281"/>
        </pc:sldMkLst>
        <pc:picChg chg="mod modVis">
          <ac:chgData name="english teacher" userId="5b8b29796adee438" providerId="LiveId" clId="{79F4AB60-5D53-4AE0-A283-5F2582AE2658}" dt="2021-10-02T00:40:12.333" v="1613"/>
          <ac:picMkLst>
            <pc:docMk/>
            <pc:sldMk cId="4167798889" sldId="281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4.535" v="1819" actId="2696"/>
        <pc:sldMkLst>
          <pc:docMk/>
          <pc:sldMk cId="485029472" sldId="282"/>
        </pc:sldMkLst>
        <pc:spChg chg="mod">
          <ac:chgData name="english teacher" userId="5b8b29796adee438" providerId="LiveId" clId="{79F4AB60-5D53-4AE0-A283-5F2582AE2658}" dt="2021-10-02T00:46:42.745" v="1816"/>
          <ac:spMkLst>
            <pc:docMk/>
            <pc:sldMk cId="485029472" sldId="282"/>
            <ac:spMk id="103" creationId="{28EEA180-A1D0-4A07-9361-341545326A77}"/>
          </ac:spMkLst>
        </pc:spChg>
        <pc:spChg chg="mod">
          <ac:chgData name="english teacher" userId="5b8b29796adee438" providerId="LiveId" clId="{79F4AB60-5D53-4AE0-A283-5F2582AE2658}" dt="2021-10-02T00:46:43.754" v="1818"/>
          <ac:spMkLst>
            <pc:docMk/>
            <pc:sldMk cId="485029472" sldId="282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50.158" v="1843" actId="2696"/>
        <pc:sldMkLst>
          <pc:docMk/>
          <pc:sldMk cId="513364890" sldId="282"/>
        </pc:sldMkLst>
        <pc:spChg chg="mod">
          <ac:chgData name="english teacher" userId="5b8b29796adee438" providerId="LiveId" clId="{79F4AB60-5D53-4AE0-A283-5F2582AE2658}" dt="2021-10-02T00:46:49.460" v="1842"/>
          <ac:spMkLst>
            <pc:docMk/>
            <pc:sldMk cId="513364890" sldId="282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0.883" v="1891" actId="2696"/>
        <pc:sldMkLst>
          <pc:docMk/>
          <pc:sldMk cId="2021596638" sldId="282"/>
        </pc:sldMkLst>
        <pc:spChg chg="mod">
          <ac:chgData name="english teacher" userId="5b8b29796adee438" providerId="LiveId" clId="{79F4AB60-5D53-4AE0-A283-5F2582AE2658}" dt="2021-10-02T00:46:54.603" v="1872"/>
          <ac:spMkLst>
            <pc:docMk/>
            <pc:sldMk cId="2021596638" sldId="282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46:55.240" v="1874"/>
          <ac:spMkLst>
            <pc:docMk/>
            <pc:sldMk cId="2021596638" sldId="282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46:55.857" v="1876"/>
          <ac:spMkLst>
            <pc:docMk/>
            <pc:sldMk cId="2021596638" sldId="282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46:56.477" v="1878"/>
          <ac:spMkLst>
            <pc:docMk/>
            <pc:sldMk cId="2021596638" sldId="282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46:57.065" v="1880"/>
          <ac:spMkLst>
            <pc:docMk/>
            <pc:sldMk cId="2021596638" sldId="282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46:57.657" v="1882"/>
          <ac:spMkLst>
            <pc:docMk/>
            <pc:sldMk cId="2021596638" sldId="282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46:58.245" v="1884"/>
          <ac:spMkLst>
            <pc:docMk/>
            <pc:sldMk cId="2021596638" sldId="282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46:58.848" v="1886"/>
          <ac:spMkLst>
            <pc:docMk/>
            <pc:sldMk cId="2021596638" sldId="282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46:59.490" v="1888"/>
          <ac:spMkLst>
            <pc:docMk/>
            <pc:sldMk cId="2021596638" sldId="282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47:00.213" v="1890"/>
          <ac:spMkLst>
            <pc:docMk/>
            <pc:sldMk cId="2021596638" sldId="282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40.599" v="1803" actId="2696"/>
        <pc:sldMkLst>
          <pc:docMk/>
          <pc:sldMk cId="2502629751" sldId="282"/>
        </pc:sldMkLst>
        <pc:picChg chg="mod">
          <ac:chgData name="english teacher" userId="5b8b29796adee438" providerId="LiveId" clId="{79F4AB60-5D53-4AE0-A283-5F2582AE2658}" dt="2021-10-02T00:46:39.914" v="1802"/>
          <ac:picMkLst>
            <pc:docMk/>
            <pc:sldMk cId="2502629751" sldId="282"/>
            <ac:picMk id="15" creationId="{1A88A254-D862-4BF6-B8E0-7BEAF6D8D06F}"/>
          </ac:picMkLst>
        </pc:picChg>
        <pc:picChg chg="mod">
          <ac:chgData name="english teacher" userId="5b8b29796adee438" providerId="LiveId" clId="{79F4AB60-5D53-4AE0-A283-5F2582AE2658}" dt="2021-10-02T00:46:38.858" v="1800"/>
          <ac:picMkLst>
            <pc:docMk/>
            <pc:sldMk cId="2502629751" sldId="282"/>
            <ac:picMk id="29" creationId="{D1DA45C5-5FCF-4DC9-8A76-2ECAA58B8CFA}"/>
          </ac:picMkLst>
        </pc:picChg>
        <pc:picChg chg="mod">
          <ac:chgData name="english teacher" userId="5b8b29796adee438" providerId="LiveId" clId="{79F4AB60-5D53-4AE0-A283-5F2582AE2658}" dt="2021-10-02T00:46:37.559" v="1798"/>
          <ac:picMkLst>
            <pc:docMk/>
            <pc:sldMk cId="2502629751" sldId="282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7.465" v="1831" actId="2696"/>
        <pc:sldMkLst>
          <pc:docMk/>
          <pc:sldMk cId="2595598110" sldId="282"/>
        </pc:sldMkLst>
        <pc:spChg chg="mod">
          <ac:chgData name="english teacher" userId="5b8b29796adee438" providerId="LiveId" clId="{79F4AB60-5D53-4AE0-A283-5F2582AE2658}" dt="2021-10-02T00:46:46.685" v="1830"/>
          <ac:spMkLst>
            <pc:docMk/>
            <pc:sldMk cId="2595598110" sldId="282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8.118" v="1908" actId="2696"/>
        <pc:sldMkLst>
          <pc:docMk/>
          <pc:sldMk cId="4276789106" sldId="282"/>
        </pc:sldMkLst>
        <pc:picChg chg="mod">
          <ac:chgData name="english teacher" userId="5b8b29796adee438" providerId="LiveId" clId="{79F4AB60-5D53-4AE0-A283-5F2582AE2658}" dt="2021-10-02T00:47:07.394" v="1907"/>
          <ac:picMkLst>
            <pc:docMk/>
            <pc:sldMk cId="4276789106" sldId="282"/>
            <ac:picMk id="28" creationId="{895CFD29-2616-46DE-B667-F4B7DF0CBE1E}"/>
          </ac:picMkLst>
        </pc:picChg>
      </pc:sldChg>
      <pc:sldChg chg="add del ord modTransition">
        <pc:chgData name="english teacher" userId="5b8b29796adee438" providerId="LiveId" clId="{79F4AB60-5D53-4AE0-A283-5F2582AE2658}" dt="2021-10-02T00:46:50.164" v="1844" actId="2696"/>
        <pc:sldMkLst>
          <pc:docMk/>
          <pc:sldMk cId="711749420" sldId="283"/>
        </pc:sldMkLst>
      </pc:sldChg>
      <pc:sldChg chg="add del ord modTransition">
        <pc:chgData name="english teacher" userId="5b8b29796adee438" providerId="LiveId" clId="{79F4AB60-5D53-4AE0-A283-5F2582AE2658}" dt="2021-10-02T00:46:40.606" v="1804" actId="2696"/>
        <pc:sldMkLst>
          <pc:docMk/>
          <pc:sldMk cId="1278578359" sldId="283"/>
        </pc:sldMkLst>
      </pc:sldChg>
      <pc:sldChg chg="add del ord modTransition">
        <pc:chgData name="english teacher" userId="5b8b29796adee438" providerId="LiveId" clId="{79F4AB60-5D53-4AE0-A283-5F2582AE2658}" dt="2021-10-02T00:47:00.891" v="1892" actId="2696"/>
        <pc:sldMkLst>
          <pc:docMk/>
          <pc:sldMk cId="2972252820" sldId="283"/>
        </pc:sldMkLst>
      </pc:sldChg>
      <pc:sldChg chg="add del ord modTransition">
        <pc:chgData name="english teacher" userId="5b8b29796adee438" providerId="LiveId" clId="{79F4AB60-5D53-4AE0-A283-5F2582AE2658}" dt="2021-10-02T00:46:47.472" v="1832" actId="2696"/>
        <pc:sldMkLst>
          <pc:docMk/>
          <pc:sldMk cId="3323853069" sldId="283"/>
        </pc:sldMkLst>
      </pc:sldChg>
      <pc:sldChg chg="add del ord modTransition">
        <pc:chgData name="english teacher" userId="5b8b29796adee438" providerId="LiveId" clId="{79F4AB60-5D53-4AE0-A283-5F2582AE2658}" dt="2021-10-02T00:46:44.542" v="1820" actId="2696"/>
        <pc:sldMkLst>
          <pc:docMk/>
          <pc:sldMk cId="3487782193" sldId="283"/>
        </pc:sldMkLst>
      </pc:sldChg>
      <pc:sldChg chg="add del ord modTransition">
        <pc:chgData name="english teacher" userId="5b8b29796adee438" providerId="LiveId" clId="{79F4AB60-5D53-4AE0-A283-5F2582AE2658}" dt="2021-10-02T00:47:08.128" v="1909" actId="2696"/>
        <pc:sldMkLst>
          <pc:docMk/>
          <pc:sldMk cId="3739679954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1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5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4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0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7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5.xml"/><Relationship Id="rId26" Type="http://schemas.openxmlformats.org/officeDocument/2006/relationships/image" Target="../media/image18.png"/><Relationship Id="rId39" Type="http://schemas.openxmlformats.org/officeDocument/2006/relationships/image" Target="../media/image26.jpg"/><Relationship Id="rId21" Type="http://schemas.openxmlformats.org/officeDocument/2006/relationships/image" Target="../media/image13.png"/><Relationship Id="rId34" Type="http://schemas.openxmlformats.org/officeDocument/2006/relationships/slide" Target="slide7.xml"/><Relationship Id="rId42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2.jpeg"/><Relationship Id="rId29" Type="http://schemas.openxmlformats.org/officeDocument/2006/relationships/image" Target="../media/image21.png"/><Relationship Id="rId41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2.xml"/><Relationship Id="rId24" Type="http://schemas.openxmlformats.org/officeDocument/2006/relationships/image" Target="../media/image16.png"/><Relationship Id="rId32" Type="http://schemas.openxmlformats.org/officeDocument/2006/relationships/slide" Target="slide10.xml"/><Relationship Id="rId37" Type="http://schemas.openxmlformats.org/officeDocument/2006/relationships/image" Target="../media/image25.jpg"/><Relationship Id="rId40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20.gif"/><Relationship Id="rId36" Type="http://schemas.openxmlformats.org/officeDocument/2006/relationships/slide" Target="slide9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31" Type="http://schemas.openxmlformats.org/officeDocument/2006/relationships/image" Target="../media/image22.jpg"/><Relationship Id="rId44" Type="http://schemas.openxmlformats.org/officeDocument/2006/relationships/image" Target="../media/image30.jp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slide" Target="slide6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slide" Target="slide8.xml"/><Relationship Id="rId35" Type="http://schemas.openxmlformats.org/officeDocument/2006/relationships/image" Target="../media/image24.jpg"/><Relationship Id="rId43" Type="http://schemas.openxmlformats.org/officeDocument/2006/relationships/image" Target="../media/image29.jp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5" Type="http://schemas.openxmlformats.org/officeDocument/2006/relationships/image" Target="../media/image17.png"/><Relationship Id="rId33" Type="http://schemas.openxmlformats.org/officeDocument/2006/relationships/image" Target="../media/image23.jpg"/><Relationship Id="rId38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50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3.jpg"/><Relationship Id="rId38" Type="http://schemas.openxmlformats.org/officeDocument/2006/relationships/image" Target="../media/image24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1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6.jpg"/><Relationship Id="rId38" Type="http://schemas.openxmlformats.org/officeDocument/2006/relationships/slide" Target="slide7.xml"/><Relationship Id="rId20" Type="http://schemas.openxmlformats.org/officeDocument/2006/relationships/image" Target="../media/image10.png"/><Relationship Id="rId41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2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slide" Target="slide12.xml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7.jpg"/><Relationship Id="rId38" Type="http://schemas.openxmlformats.org/officeDocument/2006/relationships/slide" Target="slide7.xml"/><Relationship Id="rId20" Type="http://schemas.openxmlformats.org/officeDocument/2006/relationships/image" Target="../media/image10.png"/><Relationship Id="rId41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55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53.jpg"/><Relationship Id="rId36" Type="http://schemas.openxmlformats.org/officeDocument/2006/relationships/image" Target="../media/image22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10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10" Type="http://schemas.openxmlformats.org/officeDocument/2006/relationships/image" Target="../media/image61.gif"/><Relationship Id="rId4" Type="http://schemas.openxmlformats.org/officeDocument/2006/relationships/image" Target="../media/image56.png"/><Relationship Id="rId9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slide" Target="slide7.xml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22.jpg"/><Relationship Id="rId49" Type="http://schemas.openxmlformats.org/officeDocument/2006/relationships/image" Target="../media/image37.png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38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20" Type="http://schemas.openxmlformats.org/officeDocument/2006/relationships/slide" Target="slide13.xml"/><Relationship Id="rId41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mp"/><Relationship Id="rId18" Type="http://schemas.openxmlformats.org/officeDocument/2006/relationships/image" Target="../media/image8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19.png"/><Relationship Id="rId42" Type="http://schemas.openxmlformats.org/officeDocument/2006/relationships/image" Target="../media/image24.jpg"/><Relationship Id="rId47" Type="http://schemas.openxmlformats.org/officeDocument/2006/relationships/slide" Target="slide12.xml"/><Relationship Id="rId50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9" Type="http://schemas.openxmlformats.org/officeDocument/2006/relationships/image" Target="../media/image14.png"/><Relationship Id="rId11" Type="http://schemas.openxmlformats.org/officeDocument/2006/relationships/image" Target="../media/image33.tmp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slide" Target="slide8.xml"/><Relationship Id="rId40" Type="http://schemas.openxmlformats.org/officeDocument/2006/relationships/image" Target="../media/image23.jpg"/><Relationship Id="rId45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23" Type="http://schemas.openxmlformats.org/officeDocument/2006/relationships/slide" Target="slide6.xml"/><Relationship Id="rId28" Type="http://schemas.openxmlformats.org/officeDocument/2006/relationships/image" Target="../media/image11.png"/><Relationship Id="rId36" Type="http://schemas.openxmlformats.org/officeDocument/2006/relationships/image" Target="../media/image21.png"/><Relationship Id="rId49" Type="http://schemas.openxmlformats.org/officeDocument/2006/relationships/image" Target="../media/image39.png"/><Relationship Id="rId10" Type="http://schemas.openxmlformats.org/officeDocument/2006/relationships/image" Target="../media/image32.tmp"/><Relationship Id="rId19" Type="http://schemas.openxmlformats.org/officeDocument/2006/relationships/image" Target="../media/image2.png"/><Relationship Id="rId31" Type="http://schemas.openxmlformats.org/officeDocument/2006/relationships/image" Target="../media/image16.png"/><Relationship Id="rId44" Type="http://schemas.openxmlformats.org/officeDocument/2006/relationships/image" Target="../media/image25.jpg"/><Relationship Id="rId52" Type="http://schemas.openxmlformats.org/officeDocument/2006/relationships/image" Target="../media/image41.png"/><Relationship Id="rId4" Type="http://schemas.openxmlformats.org/officeDocument/2006/relationships/video" Target="../media/media3.MOV"/><Relationship Id="rId9" Type="http://schemas.openxmlformats.org/officeDocument/2006/relationships/image" Target="../media/image31.tmp"/><Relationship Id="rId14" Type="http://schemas.openxmlformats.org/officeDocument/2006/relationships/image" Target="../media/image5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5.png"/><Relationship Id="rId35" Type="http://schemas.openxmlformats.org/officeDocument/2006/relationships/image" Target="../media/image20.gif"/><Relationship Id="rId43" Type="http://schemas.openxmlformats.org/officeDocument/2006/relationships/slide" Target="slide9.xml"/><Relationship Id="rId48" Type="http://schemas.openxmlformats.org/officeDocument/2006/relationships/image" Target="../media/image27.jpg"/><Relationship Id="rId8" Type="http://schemas.microsoft.com/office/2007/relationships/hdphoto" Target="../media/hdphoto1.wdp"/><Relationship Id="rId51" Type="http://schemas.microsoft.com/office/2007/relationships/hdphoto" Target="../media/hdphoto2.wdp"/><Relationship Id="rId3" Type="http://schemas.microsoft.com/office/2007/relationships/media" Target="../media/media3.MOV"/><Relationship Id="rId12" Type="http://schemas.openxmlformats.org/officeDocument/2006/relationships/image" Target="../media/image34.tmp"/><Relationship Id="rId17" Type="http://schemas.openxmlformats.org/officeDocument/2006/relationships/image" Target="../media/image7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2.jpg"/><Relationship Id="rId46" Type="http://schemas.openxmlformats.org/officeDocument/2006/relationships/image" Target="../media/image26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3"/><Relationship Id="rId6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2.jpg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42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8.xml"/><Relationship Id="rId38" Type="http://schemas.openxmlformats.org/officeDocument/2006/relationships/image" Target="../media/image24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43.png"/><Relationship Id="rId50" Type="http://schemas.microsoft.com/office/2007/relationships/hdphoto" Target="../media/hdphoto2.wdp"/><Relationship Id="rId7" Type="http://schemas.openxmlformats.org/officeDocument/2006/relationships/image" Target="../media/image31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10.xml"/><Relationship Id="rId49" Type="http://schemas.openxmlformats.org/officeDocument/2006/relationships/image" Target="../media/image45.pn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44.png"/><Relationship Id="rId8" Type="http://schemas.openxmlformats.org/officeDocument/2006/relationships/image" Target="../media/image32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9.png"/><Relationship Id="rId41" Type="http://schemas.openxmlformats.org/officeDocument/2006/relationships/image" Target="../media/image25.jpg"/><Relationship Id="rId1" Type="http://schemas.microsoft.com/office/2007/relationships/media" Target="../media/media4.mp3"/><Relationship Id="rId6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46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microsoft.com/office/2007/relationships/hdphoto" Target="../media/hdphoto3.wdp"/><Relationship Id="rId20" Type="http://schemas.openxmlformats.org/officeDocument/2006/relationships/slide" Target="slide13.xml"/><Relationship Id="rId41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slide" Target="slide7.xml"/><Relationship Id="rId21" Type="http://schemas.openxmlformats.org/officeDocument/2006/relationships/image" Target="../media/image10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47.png"/><Relationship Id="rId7" Type="http://schemas.openxmlformats.org/officeDocument/2006/relationships/image" Target="../media/image31.tmp"/><Relationship Id="rId2" Type="http://schemas.openxmlformats.org/officeDocument/2006/relationships/audio" Target="../media/media5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8.xml"/><Relationship Id="rId49" Type="http://schemas.microsoft.com/office/2007/relationships/hdphoto" Target="../media/hdphoto2.wdp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slide" Target="slide11.xml"/><Relationship Id="rId48" Type="http://schemas.openxmlformats.org/officeDocument/2006/relationships/image" Target="../media/image48.png"/><Relationship Id="rId8" Type="http://schemas.openxmlformats.org/officeDocument/2006/relationships/image" Target="../media/image32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9.png"/><Relationship Id="rId41" Type="http://schemas.openxmlformats.org/officeDocument/2006/relationships/slide" Target="slide9.xml"/><Relationship Id="rId1" Type="http://schemas.microsoft.com/office/2007/relationships/media" Target="../media/media5.mp3"/><Relationship Id="rId6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49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5.jpg"/><Relationship Id="rId38" Type="http://schemas.openxmlformats.org/officeDocument/2006/relationships/slide" Target="slide7.xml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628" y="4492758"/>
            <a:ext cx="3564538" cy="208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1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2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3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4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17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18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5" y="484969"/>
            <a:ext cx="1431275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355398" y="907396"/>
            <a:ext cx="1775988" cy="309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00B050"/>
                </a:solidFill>
                <a:latin typeface="Agency FB" panose="020B0503020202020204" pitchFamily="34" charset="0"/>
              </a:rPr>
              <a:t>Wednesday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3 : My Family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4: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Phonics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-399553" y="1839270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26 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27</a:t>
            </a:r>
          </a:p>
        </p:txBody>
      </p:sp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84A87A-3708-45AB-A4B4-2290F8136F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75" y="342900"/>
            <a:ext cx="2200068" cy="259710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4DAFC254-DDD1-485D-ACFF-9201941A5BF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1315" y="1456137"/>
            <a:ext cx="2090501" cy="2563067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A3EF7439-6851-43A4-9EA1-8BFCC57799E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7322" y="1417853"/>
            <a:ext cx="2225957" cy="26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1" y="68869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9CD1D483-80AD-4878-B735-29CC69436C01}"/>
              </a:ext>
            </a:extLst>
          </p:cNvPr>
          <p:cNvSpPr/>
          <p:nvPr/>
        </p:nvSpPr>
        <p:spPr>
          <a:xfrm>
            <a:off x="4490190" y="1345546"/>
            <a:ext cx="177243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</a:t>
            </a:r>
            <a:endParaRPr lang="ar-SA" sz="150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A83B1206-C7F5-49A2-B8A5-BE3DE02CD33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07" y="1338966"/>
            <a:ext cx="2571784" cy="2571784"/>
          </a:xfrm>
          <a:prstGeom prst="rect">
            <a:avLst/>
          </a:prstGeom>
        </p:spPr>
      </p:pic>
      <p:sp>
        <p:nvSpPr>
          <p:cNvPr id="54" name="مستطيل 53">
            <a:extLst>
              <a:ext uri="{FF2B5EF4-FFF2-40B4-BE49-F238E27FC236}">
                <a16:creationId xmlns:a16="http://schemas.microsoft.com/office/drawing/2014/main" id="{79CFA2D5-B13F-48C2-9458-FD63EBC0CA8B}"/>
              </a:ext>
            </a:extLst>
          </p:cNvPr>
          <p:cNvSpPr/>
          <p:nvPr/>
        </p:nvSpPr>
        <p:spPr>
          <a:xfrm>
            <a:off x="642026" y="294366"/>
            <a:ext cx="59798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Guess the letter</a:t>
            </a:r>
            <a:endParaRPr lang="ar-SA" sz="4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68286" y="453663"/>
            <a:ext cx="611710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D028A6CE-C2CD-487E-88B0-5E9A62AB3F06}"/>
              </a:ext>
            </a:extLst>
          </p:cNvPr>
          <p:cNvSpPr/>
          <p:nvPr/>
        </p:nvSpPr>
        <p:spPr>
          <a:xfrm>
            <a:off x="4490190" y="1345546"/>
            <a:ext cx="177243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</a:t>
            </a:r>
            <a:endParaRPr lang="ar-SA" sz="150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D275CAE5-F45A-44BA-8D0F-1215BFEE8FE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489" y="1340795"/>
            <a:ext cx="2405265" cy="2571784"/>
          </a:xfrm>
          <a:prstGeom prst="rect">
            <a:avLst/>
          </a:prstGeom>
        </p:spPr>
      </p:pic>
      <p:sp>
        <p:nvSpPr>
          <p:cNvPr id="53" name="مستطيل 52">
            <a:extLst>
              <a:ext uri="{FF2B5EF4-FFF2-40B4-BE49-F238E27FC236}">
                <a16:creationId xmlns:a16="http://schemas.microsoft.com/office/drawing/2014/main" id="{CAEFE9D6-03FC-47EF-BD11-A77702463DC9}"/>
              </a:ext>
            </a:extLst>
          </p:cNvPr>
          <p:cNvSpPr/>
          <p:nvPr/>
        </p:nvSpPr>
        <p:spPr>
          <a:xfrm>
            <a:off x="642026" y="294366"/>
            <a:ext cx="59798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Guess the letter</a:t>
            </a:r>
            <a:endParaRPr lang="ar-SA" sz="4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2" name="مستطيل 51">
            <a:extLst>
              <a:ext uri="{FF2B5EF4-FFF2-40B4-BE49-F238E27FC236}">
                <a16:creationId xmlns:a16="http://schemas.microsoft.com/office/drawing/2014/main" id="{92C7D540-5843-4EE9-B33B-3233076F65FD}"/>
              </a:ext>
            </a:extLst>
          </p:cNvPr>
          <p:cNvSpPr/>
          <p:nvPr/>
        </p:nvSpPr>
        <p:spPr>
          <a:xfrm>
            <a:off x="4490190" y="1345546"/>
            <a:ext cx="177243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</a:t>
            </a:r>
            <a:endParaRPr lang="ar-SA" sz="150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F6609EA9-8BF1-43CD-8AE3-26D43992C3A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29" y="1340795"/>
            <a:ext cx="2571784" cy="2571784"/>
          </a:xfrm>
          <a:prstGeom prst="rect">
            <a:avLst/>
          </a:prstGeom>
        </p:spPr>
      </p:pic>
      <p:sp>
        <p:nvSpPr>
          <p:cNvPr id="62" name="مستطيل 61">
            <a:extLst>
              <a:ext uri="{FF2B5EF4-FFF2-40B4-BE49-F238E27FC236}">
                <a16:creationId xmlns:a16="http://schemas.microsoft.com/office/drawing/2014/main" id="{B89E2C5A-DA61-4C19-AEAF-E40AECD7A422}"/>
              </a:ext>
            </a:extLst>
          </p:cNvPr>
          <p:cNvSpPr/>
          <p:nvPr/>
        </p:nvSpPr>
        <p:spPr>
          <a:xfrm>
            <a:off x="642026" y="294366"/>
            <a:ext cx="59798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Guess the letter</a:t>
            </a:r>
            <a:endParaRPr lang="ar-SA" sz="4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r="209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4228" y="439062"/>
            <a:ext cx="2757305" cy="34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85 / 86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7" y="357625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4368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F9C82419-45AB-4880-BB7C-913EC0761B9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00650" y="807182"/>
            <a:ext cx="5917586" cy="48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585" y="153919"/>
            <a:ext cx="7007474" cy="637334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46E9B1A0-5105-4C78-AAA6-40BF8D691463}"/>
              </a:ext>
            </a:extLst>
          </p:cNvPr>
          <p:cNvSpPr txBox="1"/>
          <p:nvPr/>
        </p:nvSpPr>
        <p:spPr>
          <a:xfrm>
            <a:off x="2097163" y="683030"/>
            <a:ext cx="3330768" cy="12388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and say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استمع ثم ردد </a:t>
            </a: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87377C1C-9A95-4213-95AB-13BE5FEF5168}"/>
              </a:ext>
            </a:extLst>
          </p:cNvPr>
          <p:cNvSpPr/>
          <p:nvPr/>
        </p:nvSpPr>
        <p:spPr>
          <a:xfrm>
            <a:off x="1478900" y="646630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BDE45A1A-5EFA-4D76-AC60-DCECF82516E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74037" y="1305860"/>
            <a:ext cx="6090034" cy="4600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We Can 1 (2016) SB_CD 1_30">
            <a:hlinkClick r:id="" action="ppaction://media"/>
            <a:extLst>
              <a:ext uri="{FF2B5EF4-FFF2-40B4-BE49-F238E27FC236}">
                <a16:creationId xmlns:a16="http://schemas.microsoft.com/office/drawing/2014/main" id="{F4AADF83-38D7-4FAD-A9B5-BD1B34757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964" y="5216399"/>
            <a:ext cx="1150961" cy="1150961"/>
          </a:xfrm>
          <a:prstGeom prst="rect">
            <a:avLst/>
          </a:prstGeom>
        </p:spPr>
      </p:pic>
      <p:pic>
        <p:nvPicPr>
          <p:cNvPr id="4" name="IMG_0577">
            <a:hlinkClick r:id="" action="ppaction://media"/>
            <a:extLst>
              <a:ext uri="{FF2B5EF4-FFF2-40B4-BE49-F238E27FC236}">
                <a16:creationId xmlns:a16="http://schemas.microsoft.com/office/drawing/2014/main" id="{E4FACF14-0719-4589-9E64-89A4B8ADADC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8214070" y="3265676"/>
            <a:ext cx="796986" cy="3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6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0" grpId="0" build="p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2" y="180782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67" name="Picture 10">
            <a:extLst>
              <a:ext uri="{FF2B5EF4-FFF2-40B4-BE49-F238E27FC236}">
                <a16:creationId xmlns:a16="http://schemas.microsoft.com/office/drawing/2014/main" id="{C12D238E-0B8F-45A7-95AB-1ED096B5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286" y="494170"/>
            <a:ext cx="3417679" cy="350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FD2D7882-E3C7-4873-B4E9-541CA58AD574}"/>
              </a:ext>
            </a:extLst>
          </p:cNvPr>
          <p:cNvSpPr/>
          <p:nvPr/>
        </p:nvSpPr>
        <p:spPr>
          <a:xfrm>
            <a:off x="202743" y="721225"/>
            <a:ext cx="30058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الرفق بالحيوان</a:t>
            </a:r>
          </a:p>
          <a:p>
            <a:pPr algn="ctr"/>
            <a:r>
              <a:rPr lang="ar-SA" sz="4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من أسباب المغفرة</a:t>
            </a:r>
          </a:p>
        </p:txBody>
      </p:sp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6072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2" name="مربع نص 51">
            <a:extLst>
              <a:ext uri="{FF2B5EF4-FFF2-40B4-BE49-F238E27FC236}">
                <a16:creationId xmlns:a16="http://schemas.microsoft.com/office/drawing/2014/main" id="{206906C5-CCA8-411B-8F1C-A87DA42197A7}"/>
              </a:ext>
            </a:extLst>
          </p:cNvPr>
          <p:cNvSpPr txBox="1"/>
          <p:nvPr/>
        </p:nvSpPr>
        <p:spPr>
          <a:xfrm>
            <a:off x="1252456" y="1265068"/>
            <a:ext cx="549615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Guess the letter 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Write in the air and ask your partner . </a:t>
            </a: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2A2E5425-3ABC-4880-BFE5-D942E68B8C58}"/>
              </a:ext>
            </a:extLst>
          </p:cNvPr>
          <p:cNvSpPr/>
          <p:nvPr/>
        </p:nvSpPr>
        <p:spPr>
          <a:xfrm>
            <a:off x="660425" y="1312256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FB30AE2C-1606-4CDD-BD91-A007D93B074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49290" y="502128"/>
            <a:ext cx="2216089" cy="762445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14972185-070E-4F79-AB91-E86D794E44D8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02989" y="2263416"/>
            <a:ext cx="5345923" cy="3694181"/>
          </a:xfrm>
          <a:prstGeom prst="rect">
            <a:avLst/>
          </a:prstGeom>
        </p:spPr>
      </p:pic>
      <p:pic>
        <p:nvPicPr>
          <p:cNvPr id="61" name="We Can 1 (2016) SB_CD 1_32">
            <a:hlinkClick r:id="" action="ppaction://media"/>
            <a:extLst>
              <a:ext uri="{FF2B5EF4-FFF2-40B4-BE49-F238E27FC236}">
                <a16:creationId xmlns:a16="http://schemas.microsoft.com/office/drawing/2014/main" id="{6E0B7646-6FB9-423D-860A-C5D7BFFE7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76771" y="2757538"/>
            <a:ext cx="1074904" cy="10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6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2" grpId="0" build="p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6072" y="63814"/>
            <a:ext cx="7007474" cy="645931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78E8746B-D48A-441E-91A4-E1F02B2557BC}"/>
              </a:ext>
            </a:extLst>
          </p:cNvPr>
          <p:cNvSpPr txBox="1"/>
          <p:nvPr/>
        </p:nvSpPr>
        <p:spPr>
          <a:xfrm>
            <a:off x="2114184" y="775492"/>
            <a:ext cx="32747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Trace and copy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id="{A4EC2FFC-8865-4497-9BB5-2362C24C8158}"/>
              </a:ext>
            </a:extLst>
          </p:cNvPr>
          <p:cNvSpPr/>
          <p:nvPr/>
        </p:nvSpPr>
        <p:spPr>
          <a:xfrm>
            <a:off x="630032" y="588718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صورة 69">
            <a:extLst>
              <a:ext uri="{FF2B5EF4-FFF2-40B4-BE49-F238E27FC236}">
                <a16:creationId xmlns:a16="http://schemas.microsoft.com/office/drawing/2014/main" id="{DD6493A3-90C4-4A45-8D1B-EFE24CEDF25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341" y="1603859"/>
            <a:ext cx="6309151" cy="4412061"/>
          </a:xfrm>
          <a:prstGeom prst="rect">
            <a:avLst/>
          </a:prstGeom>
        </p:spPr>
      </p:pic>
      <p:sp>
        <p:nvSpPr>
          <p:cNvPr id="71" name="مربع نص 70">
            <a:extLst>
              <a:ext uri="{FF2B5EF4-FFF2-40B4-BE49-F238E27FC236}">
                <a16:creationId xmlns:a16="http://schemas.microsoft.com/office/drawing/2014/main" id="{8C33EBA4-62D9-4ABC-BBC7-22B58F5457C5}"/>
              </a:ext>
            </a:extLst>
          </p:cNvPr>
          <p:cNvSpPr txBox="1"/>
          <p:nvPr/>
        </p:nvSpPr>
        <p:spPr>
          <a:xfrm>
            <a:off x="2720436" y="1510786"/>
            <a:ext cx="359380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</a:t>
            </a:r>
            <a:endParaRPr kumimoji="0" lang="ar-SA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5E1E11A8-388B-437D-8A3B-593B44117AB5}"/>
              </a:ext>
            </a:extLst>
          </p:cNvPr>
          <p:cNvSpPr txBox="1"/>
          <p:nvPr/>
        </p:nvSpPr>
        <p:spPr>
          <a:xfrm>
            <a:off x="2743122" y="2377783"/>
            <a:ext cx="41041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B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B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B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B</a:t>
            </a:r>
            <a:endParaRPr kumimoji="0" lang="ar-SA" sz="60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D8BF278E-7D96-4D76-ADA7-91E19C79C6AF}"/>
              </a:ext>
            </a:extLst>
          </p:cNvPr>
          <p:cNvSpPr txBox="1"/>
          <p:nvPr/>
        </p:nvSpPr>
        <p:spPr>
          <a:xfrm>
            <a:off x="2762135" y="3277799"/>
            <a:ext cx="41041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</a:t>
            </a:r>
            <a:endParaRPr kumimoji="0" lang="ar-SA" sz="6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57A9C119-1D53-4650-9EEA-61462FA08CFD}"/>
              </a:ext>
            </a:extLst>
          </p:cNvPr>
          <p:cNvSpPr txBox="1"/>
          <p:nvPr/>
        </p:nvSpPr>
        <p:spPr>
          <a:xfrm>
            <a:off x="2687886" y="4134367"/>
            <a:ext cx="41041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</a:rPr>
              <a:t>D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</a:rPr>
              <a:t>D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</a:rPr>
              <a:t>D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</a:rPr>
              <a:t>D</a:t>
            </a:r>
            <a:endParaRPr kumimoji="0" lang="ar-SA" sz="6000" b="0" i="0" u="none" strike="noStrike" kern="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B1FAE659-76F7-4C64-BFBB-73F5FC11399F}"/>
              </a:ext>
            </a:extLst>
          </p:cNvPr>
          <p:cNvSpPr txBox="1"/>
          <p:nvPr/>
        </p:nvSpPr>
        <p:spPr>
          <a:xfrm>
            <a:off x="2801663" y="5024881"/>
            <a:ext cx="353709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552579"/>
                </a:solidFill>
                <a:effectLst/>
                <a:uLnTx/>
                <a:uFillTx/>
              </a:rPr>
              <a:t>E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552579"/>
                </a:solidFill>
                <a:effectLst/>
                <a:uLnTx/>
                <a:uFillTx/>
              </a:rPr>
              <a:t>E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552579"/>
                </a:solidFill>
                <a:effectLst/>
                <a:uLnTx/>
                <a:uFillTx/>
              </a:rPr>
              <a:t> 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552579"/>
                </a:solidFill>
                <a:effectLst/>
                <a:uLnTx/>
                <a:uFillTx/>
              </a:rPr>
              <a:t>E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552579"/>
                </a:solidFill>
                <a:effectLst/>
                <a:uLnTx/>
                <a:uFillTx/>
              </a:rPr>
              <a:t> 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552579"/>
                </a:solidFill>
                <a:effectLst/>
                <a:uLnTx/>
                <a:uFillTx/>
              </a:rPr>
              <a:t>E</a:t>
            </a:r>
            <a:endParaRPr kumimoji="0" lang="ar-SA" sz="6000" b="0" i="0" u="none" strike="noStrike" kern="0" cap="none" spc="0" normalizeH="0" baseline="0" noProof="0" dirty="0">
              <a:ln>
                <a:noFill/>
              </a:ln>
              <a:solidFill>
                <a:srgbClr val="55257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  <p:bldP spid="69" grpId="0" animBg="1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4141183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4821" y="56013"/>
            <a:ext cx="7007474" cy="64146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488F00-5BB3-4D70-B8E9-75AAD8BC5EA3}"/>
              </a:ext>
            </a:extLst>
          </p:cNvPr>
          <p:cNvSpPr txBox="1"/>
          <p:nvPr/>
        </p:nvSpPr>
        <p:spPr>
          <a:xfrm>
            <a:off x="1268734" y="538612"/>
            <a:ext cx="4760868" cy="11156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and write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استمع ثم اكتب </a:t>
            </a: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7309FB67-0AA3-40A9-AF13-85CD2E9F994A}"/>
              </a:ext>
            </a:extLst>
          </p:cNvPr>
          <p:cNvSpPr/>
          <p:nvPr/>
        </p:nvSpPr>
        <p:spPr>
          <a:xfrm>
            <a:off x="630032" y="547488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B2A9E12F-96CE-4CE6-A56A-5C107AA2FD3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05837" y="1163059"/>
            <a:ext cx="6373803" cy="471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We Can 1 (2016) SB_CD 1_31">
            <a:hlinkClick r:id="" action="ppaction://media"/>
            <a:extLst>
              <a:ext uri="{FF2B5EF4-FFF2-40B4-BE49-F238E27FC236}">
                <a16:creationId xmlns:a16="http://schemas.microsoft.com/office/drawing/2014/main" id="{A8C3ED74-3291-409E-A3B6-CBC3A7350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254" y="5321770"/>
            <a:ext cx="605464" cy="613566"/>
          </a:xfrm>
          <a:prstGeom prst="rect">
            <a:avLst/>
          </a:prstGeom>
        </p:spPr>
      </p:pic>
      <p:sp>
        <p:nvSpPr>
          <p:cNvPr id="55" name="مربع نص 54">
            <a:extLst>
              <a:ext uri="{FF2B5EF4-FFF2-40B4-BE49-F238E27FC236}">
                <a16:creationId xmlns:a16="http://schemas.microsoft.com/office/drawing/2014/main" id="{66AB96D3-B1B2-4E2E-8A4D-F5BE1F0D7AC2}"/>
              </a:ext>
            </a:extLst>
          </p:cNvPr>
          <p:cNvSpPr txBox="1"/>
          <p:nvPr/>
        </p:nvSpPr>
        <p:spPr>
          <a:xfrm>
            <a:off x="902986" y="2345849"/>
            <a:ext cx="5422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A06CAE"/>
                </a:solidFill>
                <a:effectLst/>
                <a:uLnTx/>
                <a:uFillTx/>
              </a:rPr>
              <a:t>A</a:t>
            </a:r>
            <a:endParaRPr kumimoji="0" lang="ar-SA" sz="4800" b="0" i="0" u="none" strike="noStrike" kern="0" cap="none" spc="0" normalizeH="0" baseline="0" noProof="0" dirty="0">
              <a:ln>
                <a:noFill/>
              </a:ln>
              <a:solidFill>
                <a:srgbClr val="A06CAE"/>
              </a:solidFill>
              <a:effectLst/>
              <a:uLnTx/>
              <a:uFillTx/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92E252C3-90B0-4DF8-B21A-991C88645F4E}"/>
              </a:ext>
            </a:extLst>
          </p:cNvPr>
          <p:cNvSpPr txBox="1"/>
          <p:nvPr/>
        </p:nvSpPr>
        <p:spPr>
          <a:xfrm>
            <a:off x="4066473" y="2361086"/>
            <a:ext cx="5422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B</a:t>
            </a:r>
            <a:endParaRPr kumimoji="0" lang="ar-SA" sz="4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79BF8978-2208-4B3D-A16D-114C2BCDFE46}"/>
              </a:ext>
            </a:extLst>
          </p:cNvPr>
          <p:cNvSpPr txBox="1"/>
          <p:nvPr/>
        </p:nvSpPr>
        <p:spPr>
          <a:xfrm>
            <a:off x="4066473" y="3706244"/>
            <a:ext cx="5422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</a:rPr>
              <a:t>D</a:t>
            </a:r>
            <a:endParaRPr kumimoji="0" lang="ar-SA" sz="4800" b="0" i="0" u="none" strike="noStrike" kern="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D174843-5D2B-41BB-AB0A-1B0DDD57B3B8}"/>
              </a:ext>
            </a:extLst>
          </p:cNvPr>
          <p:cNvSpPr txBox="1"/>
          <p:nvPr/>
        </p:nvSpPr>
        <p:spPr>
          <a:xfrm>
            <a:off x="902985" y="3706245"/>
            <a:ext cx="5422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DD00A"/>
                </a:solidFill>
                <a:effectLst/>
                <a:uLnTx/>
                <a:uFillTx/>
              </a:rPr>
              <a:t>C</a:t>
            </a:r>
            <a:endParaRPr kumimoji="0" lang="ar-SA" sz="4800" b="0" i="0" u="none" strike="noStrike" kern="0" cap="none" spc="0" normalizeH="0" baseline="0" noProof="0" dirty="0">
              <a:ln>
                <a:noFill/>
              </a:ln>
              <a:solidFill>
                <a:srgbClr val="FDD00A"/>
              </a:solidFill>
              <a:effectLst/>
              <a:uLnTx/>
              <a:uFillTx/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6747C980-C8CF-4186-952E-A94E7A0D69BD}"/>
              </a:ext>
            </a:extLst>
          </p:cNvPr>
          <p:cNvSpPr txBox="1"/>
          <p:nvPr/>
        </p:nvSpPr>
        <p:spPr>
          <a:xfrm>
            <a:off x="902985" y="5051402"/>
            <a:ext cx="5422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</a:t>
            </a:r>
            <a:endParaRPr kumimoji="0" lang="ar-SA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8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 build="p"/>
      <p:bldP spid="52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83685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8" name="مستطيل 67">
            <a:extLst>
              <a:ext uri="{FF2B5EF4-FFF2-40B4-BE49-F238E27FC236}">
                <a16:creationId xmlns:a16="http://schemas.microsoft.com/office/drawing/2014/main" id="{26E5014E-32B9-4DE1-9EC5-1C2B5699D10A}"/>
              </a:ext>
            </a:extLst>
          </p:cNvPr>
          <p:cNvSpPr/>
          <p:nvPr/>
        </p:nvSpPr>
        <p:spPr>
          <a:xfrm>
            <a:off x="642026" y="290197"/>
            <a:ext cx="59798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Guess the letter</a:t>
            </a:r>
            <a:endParaRPr lang="ar-SA" sz="4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2BA1E2-62D1-44E3-A406-AC9EB9522583}"/>
              </a:ext>
            </a:extLst>
          </p:cNvPr>
          <p:cNvSpPr/>
          <p:nvPr/>
        </p:nvSpPr>
        <p:spPr>
          <a:xfrm>
            <a:off x="4490190" y="1345546"/>
            <a:ext cx="177243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  <a:endParaRPr lang="ar-SA" sz="150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صورة 14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83AF2BF2-4297-41E6-8A06-001A8032636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5" y="1340795"/>
            <a:ext cx="2846873" cy="2571784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40A5F8A7-4C9C-4FA7-9CF5-1DCD3301DC27}"/>
              </a:ext>
            </a:extLst>
          </p:cNvPr>
          <p:cNvSpPr/>
          <p:nvPr/>
        </p:nvSpPr>
        <p:spPr>
          <a:xfrm>
            <a:off x="642026" y="294366"/>
            <a:ext cx="59798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Guess the letter</a:t>
            </a:r>
            <a:endParaRPr lang="ar-SA" sz="4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59757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Microsoft Office PowerPoint</Application>
  <PresentationFormat>شاشة عريضة</PresentationFormat>
  <Paragraphs>132</Paragraphs>
  <Slides>14</Slides>
  <Notes>1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Agency FB</vt:lpstr>
      <vt:lpstr>Arial</vt:lpstr>
      <vt:lpstr>Calibri</vt:lpstr>
      <vt:lpstr>Calibri Light</vt:lpstr>
      <vt:lpstr>Comic Sans MS</vt:lpstr>
      <vt:lpstr>Roboto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english teacher</cp:lastModifiedBy>
  <cp:revision>26</cp:revision>
  <dcterms:created xsi:type="dcterms:W3CDTF">2021-01-23T10:54:49Z</dcterms:created>
  <dcterms:modified xsi:type="dcterms:W3CDTF">2021-11-03T12:28:17Z</dcterms:modified>
</cp:coreProperties>
</file>