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97" r:id="rId5"/>
    <p:sldId id="303" r:id="rId6"/>
    <p:sldId id="260" r:id="rId7"/>
    <p:sldId id="549" r:id="rId8"/>
    <p:sldId id="263" r:id="rId9"/>
    <p:sldId id="298" r:id="rId10"/>
    <p:sldId id="428" r:id="rId11"/>
    <p:sldId id="427" r:id="rId12"/>
    <p:sldId id="270" r:id="rId13"/>
    <p:sldId id="279" r:id="rId14"/>
    <p:sldId id="295" r:id="rId15"/>
    <p:sldId id="429" r:id="rId16"/>
    <p:sldId id="432" r:id="rId17"/>
    <p:sldId id="274" r:id="rId18"/>
    <p:sldId id="550" r:id="rId19"/>
    <p:sldId id="430" r:id="rId20"/>
    <p:sldId id="266" r:id="rId21"/>
    <p:sldId id="431" r:id="rId22"/>
    <p:sldId id="267" r:id="rId23"/>
    <p:sldId id="433" r:id="rId24"/>
    <p:sldId id="434" r:id="rId25"/>
    <p:sldId id="547" r:id="rId26"/>
    <p:sldId id="275" r:id="rId27"/>
    <p:sldId id="302" r:id="rId28"/>
    <p:sldId id="280" r:id="rId29"/>
    <p:sldId id="548" r:id="rId30"/>
    <p:sldId id="281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6F"/>
    <a:srgbClr val="FFFDE9"/>
    <a:srgbClr val="FFE192"/>
    <a:srgbClr val="C3D69B"/>
    <a:srgbClr val="FFFFCC"/>
    <a:srgbClr val="FFA4F1"/>
    <a:srgbClr val="F88A71"/>
    <a:srgbClr val="E4E9D8"/>
    <a:srgbClr val="FFFFFF"/>
    <a:srgbClr val="D8B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svg"/><Relationship Id="rId3" Type="http://schemas.openxmlformats.org/officeDocument/2006/relationships/image" Target="../media/image66.jpeg"/><Relationship Id="rId7" Type="http://schemas.openxmlformats.org/officeDocument/2006/relationships/image" Target="../media/image16.png"/><Relationship Id="rId12" Type="http://schemas.openxmlformats.org/officeDocument/2006/relationships/image" Target="../media/image6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27.svg"/><Relationship Id="rId10" Type="http://schemas.openxmlformats.org/officeDocument/2006/relationships/image" Target="../media/image67.png"/><Relationship Id="rId4" Type="http://schemas.openxmlformats.org/officeDocument/2006/relationships/image" Target="../media/image26.png"/><Relationship Id="rId9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26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1.svg"/><Relationship Id="rId5" Type="http://schemas.openxmlformats.org/officeDocument/2006/relationships/image" Target="../media/image51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svg"/><Relationship Id="rId18" Type="http://schemas.microsoft.com/office/2007/relationships/hdphoto" Target="../media/hdphoto5.wdp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28.png"/><Relationship Id="rId17" Type="http://schemas.openxmlformats.org/officeDocument/2006/relationships/image" Target="../media/image81.png"/><Relationship Id="rId2" Type="http://schemas.openxmlformats.org/officeDocument/2006/relationships/image" Target="../media/image26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51.sv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0.png"/><Relationship Id="rId2" Type="http://schemas.openxmlformats.org/officeDocument/2006/relationships/image" Target="../media/image26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51.svg"/><Relationship Id="rId15" Type="http://schemas.openxmlformats.org/officeDocument/2006/relationships/image" Target="../media/image73.svg"/><Relationship Id="rId10" Type="http://schemas.openxmlformats.org/officeDocument/2006/relationships/image" Target="../media/image7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6.png"/><Relationship Id="rId5" Type="http://schemas.openxmlformats.org/officeDocument/2006/relationships/image" Target="../media/image51.svg"/><Relationship Id="rId10" Type="http://schemas.openxmlformats.org/officeDocument/2006/relationships/image" Target="../media/image83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85.png"/><Relationship Id="rId5" Type="http://schemas.openxmlformats.org/officeDocument/2006/relationships/image" Target="../media/image51.svg"/><Relationship Id="rId15" Type="http://schemas.openxmlformats.org/officeDocument/2006/relationships/image" Target="../media/image73.svg"/><Relationship Id="rId10" Type="http://schemas.openxmlformats.org/officeDocument/2006/relationships/image" Target="../media/image84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10" Type="http://schemas.openxmlformats.org/officeDocument/2006/relationships/image" Target="../media/image8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10" Type="http://schemas.openxmlformats.org/officeDocument/2006/relationships/image" Target="../media/image8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10" Type="http://schemas.openxmlformats.org/officeDocument/2006/relationships/image" Target="../media/image8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svg"/><Relationship Id="rId7" Type="http://schemas.openxmlformats.org/officeDocument/2006/relationships/image" Target="../media/image48.svg"/><Relationship Id="rId12" Type="http://schemas.openxmlformats.org/officeDocument/2006/relationships/image" Target="../media/image8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1.sv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17" Type="http://schemas.microsoft.com/office/2007/relationships/hdphoto" Target="../media/hdphoto6.wdp"/><Relationship Id="rId2" Type="http://schemas.openxmlformats.org/officeDocument/2006/relationships/image" Target="../media/image2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5.svg"/><Relationship Id="rId5" Type="http://schemas.openxmlformats.org/officeDocument/2006/relationships/image" Target="../media/image51.svg"/><Relationship Id="rId15" Type="http://schemas.openxmlformats.org/officeDocument/2006/relationships/image" Target="../media/image89.png"/><Relationship Id="rId10" Type="http://schemas.openxmlformats.org/officeDocument/2006/relationships/image" Target="../media/image74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3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2.png"/><Relationship Id="rId2" Type="http://schemas.openxmlformats.org/officeDocument/2006/relationships/image" Target="../media/image26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1.svg"/><Relationship Id="rId5" Type="http://schemas.openxmlformats.org/officeDocument/2006/relationships/image" Target="../media/image51.svg"/><Relationship Id="rId15" Type="http://schemas.openxmlformats.org/officeDocument/2006/relationships/image" Target="../media/image77.svg"/><Relationship Id="rId10" Type="http://schemas.openxmlformats.org/officeDocument/2006/relationships/image" Target="../media/image70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8.svg"/><Relationship Id="rId5" Type="http://schemas.openxmlformats.org/officeDocument/2006/relationships/image" Target="../media/image51.svg"/><Relationship Id="rId15" Type="http://schemas.openxmlformats.org/officeDocument/2006/relationships/image" Target="../media/image59.sv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7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6.png"/><Relationship Id="rId5" Type="http://schemas.openxmlformats.org/officeDocument/2006/relationships/image" Target="../media/image51.svg"/><Relationship Id="rId10" Type="http://schemas.openxmlformats.org/officeDocument/2006/relationships/image" Target="../media/image8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7.wdp"/><Relationship Id="rId18" Type="http://schemas.openxmlformats.org/officeDocument/2006/relationships/image" Target="../media/image100.png"/><Relationship Id="rId3" Type="http://schemas.openxmlformats.org/officeDocument/2006/relationships/image" Target="../media/image27.svg"/><Relationship Id="rId21" Type="http://schemas.openxmlformats.org/officeDocument/2006/relationships/image" Target="../media/image76.png"/><Relationship Id="rId7" Type="http://schemas.openxmlformats.org/officeDocument/2006/relationships/image" Target="../media/image12.sv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image" Target="../media/image26.png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51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19" Type="http://schemas.microsoft.com/office/2007/relationships/hdphoto" Target="../media/hdphoto8.wdp"/><Relationship Id="rId4" Type="http://schemas.openxmlformats.org/officeDocument/2006/relationships/image" Target="../media/image36.png"/><Relationship Id="rId9" Type="http://schemas.openxmlformats.org/officeDocument/2006/relationships/image" Target="../media/image94.png"/><Relationship Id="rId14" Type="http://schemas.openxmlformats.org/officeDocument/2006/relationships/image" Target="../media/image96.png"/><Relationship Id="rId22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5.svg"/><Relationship Id="rId18" Type="http://schemas.openxmlformats.org/officeDocument/2006/relationships/image" Target="../media/image106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104.png"/><Relationship Id="rId17" Type="http://schemas.openxmlformats.org/officeDocument/2006/relationships/image" Target="../media/image29.svg"/><Relationship Id="rId2" Type="http://schemas.openxmlformats.org/officeDocument/2006/relationships/image" Target="../media/image2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03.svg"/><Relationship Id="rId5" Type="http://schemas.openxmlformats.org/officeDocument/2006/relationships/image" Target="../media/image51.svg"/><Relationship Id="rId15" Type="http://schemas.openxmlformats.org/officeDocument/2006/relationships/image" Target="../media/image50.svg"/><Relationship Id="rId10" Type="http://schemas.openxmlformats.org/officeDocument/2006/relationships/image" Target="../media/image102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8.png"/><Relationship Id="rId3" Type="http://schemas.openxmlformats.org/officeDocument/2006/relationships/image" Target="../media/image27.svg"/><Relationship Id="rId7" Type="http://schemas.openxmlformats.org/officeDocument/2006/relationships/image" Target="../media/image16.pn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image" Target="../media/image26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12.png"/><Relationship Id="rId5" Type="http://schemas.openxmlformats.org/officeDocument/2006/relationships/image" Target="../media/image108.svg"/><Relationship Id="rId15" Type="http://schemas.microsoft.com/office/2007/relationships/hdphoto" Target="../media/hdphoto9.wdp"/><Relationship Id="rId10" Type="http://schemas.openxmlformats.org/officeDocument/2006/relationships/image" Target="../media/image111.png"/><Relationship Id="rId19" Type="http://schemas.openxmlformats.org/officeDocument/2006/relationships/image" Target="../media/image119.png"/><Relationship Id="rId4" Type="http://schemas.openxmlformats.org/officeDocument/2006/relationships/image" Target="../media/image107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2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12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17" Type="http://schemas.openxmlformats.org/officeDocument/2006/relationships/image" Target="../media/image126.svg"/><Relationship Id="rId2" Type="http://schemas.openxmlformats.org/officeDocument/2006/relationships/image" Target="../media/image26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51.svg"/><Relationship Id="rId15" Type="http://schemas.openxmlformats.org/officeDocument/2006/relationships/image" Target="../media/image124.svg"/><Relationship Id="rId10" Type="http://schemas.openxmlformats.org/officeDocument/2006/relationships/image" Target="../media/image7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59.svg"/><Relationship Id="rId3" Type="http://schemas.openxmlformats.org/officeDocument/2006/relationships/image" Target="../media/image128.svg"/><Relationship Id="rId7" Type="http://schemas.openxmlformats.org/officeDocument/2006/relationships/image" Target="../media/image46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58.png"/><Relationship Id="rId2" Type="http://schemas.openxmlformats.org/officeDocument/2006/relationships/image" Target="../media/image127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29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image" Target="../media/image27.svg"/><Relationship Id="rId7" Type="http://schemas.openxmlformats.org/officeDocument/2006/relationships/image" Target="../media/image20.sv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sv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27.svg"/><Relationship Id="rId21" Type="http://schemas.openxmlformats.org/officeDocument/2006/relationships/image" Target="../media/image41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5" Type="http://schemas.openxmlformats.org/officeDocument/2006/relationships/image" Target="../media/image37.svg"/><Relationship Id="rId10" Type="http://schemas.openxmlformats.org/officeDocument/2006/relationships/image" Target="../media/image16.png"/><Relationship Id="rId19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36.png"/><Relationship Id="rId22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4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svg"/><Relationship Id="rId7" Type="http://schemas.openxmlformats.org/officeDocument/2006/relationships/image" Target="../media/image48.svg"/><Relationship Id="rId12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1.sv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51.svg"/><Relationship Id="rId1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svg"/><Relationship Id="rId3" Type="http://schemas.openxmlformats.org/officeDocument/2006/relationships/image" Target="../media/image27.svg"/><Relationship Id="rId7" Type="http://schemas.openxmlformats.org/officeDocument/2006/relationships/image" Target="../media/image12.svg"/><Relationship Id="rId12" Type="http://schemas.openxmlformats.org/officeDocument/2006/relationships/image" Target="../media/image47.png"/><Relationship Id="rId17" Type="http://schemas.openxmlformats.org/officeDocument/2006/relationships/image" Target="../media/image59.svg"/><Relationship Id="rId2" Type="http://schemas.openxmlformats.org/officeDocument/2006/relationships/image" Target="../media/image26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50.svg"/><Relationship Id="rId10" Type="http://schemas.openxmlformats.org/officeDocument/2006/relationships/image" Target="../media/image5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svg"/><Relationship Id="rId7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10" Type="http://schemas.openxmlformats.org/officeDocument/2006/relationships/image" Target="../media/image64.png"/><Relationship Id="rId4" Type="http://schemas.openxmlformats.org/officeDocument/2006/relationships/image" Target="../media/image15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324018" y="116601"/>
            <a:ext cx="10383250" cy="6439684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2" y="516367"/>
            <a:ext cx="5873285" cy="1579950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34579" y="603176"/>
            <a:ext cx="5601314" cy="1296347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3" y="516366"/>
            <a:ext cx="5871255" cy="1598729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7952" y="2776137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72054" y="417636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4"/>
            <a:ext cx="4412465" cy="1668116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9"/>
            <a:ext cx="4486735" cy="1764550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74812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6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6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2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68E16CA-3345-E8AF-A746-59A3823FE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07" y="2532201"/>
            <a:ext cx="3487239" cy="22990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5706057-9BBB-4577-7B53-AAE4890F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93" y="2702024"/>
            <a:ext cx="3579223" cy="212924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flipH="1">
            <a:off x="9361279" y="-3130278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2123F633-F151-F67E-BD5B-9C287D0C157D}"/>
              </a:ext>
            </a:extLst>
          </p:cNvPr>
          <p:cNvGrpSpPr/>
          <p:nvPr/>
        </p:nvGrpSpPr>
        <p:grpSpPr>
          <a:xfrm>
            <a:off x="7997759" y="268808"/>
            <a:ext cx="3977971" cy="890639"/>
            <a:chOff x="0" y="0"/>
            <a:chExt cx="3435356" cy="1138475"/>
          </a:xfrm>
          <a:solidFill>
            <a:srgbClr val="D39B66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D3F2F85-9A1C-6124-418C-CE982022585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FBD6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EADF6A-5694-2389-6B24-628966531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11223363" y="152411"/>
            <a:ext cx="705905" cy="691787"/>
          </a:xfrm>
          <a:prstGeom prst="rect">
            <a:avLst/>
          </a:prstGeom>
        </p:spPr>
      </p:pic>
      <p:pic>
        <p:nvPicPr>
          <p:cNvPr id="6" name="Picture 2" descr="دعاء مكتوب جميل ومؤثر ومستجاب - البوابة">
            <a:extLst>
              <a:ext uri="{FF2B5EF4-FFF2-40B4-BE49-F238E27FC236}">
                <a16:creationId xmlns:a16="http://schemas.microsoft.com/office/drawing/2014/main" id="{3FEC313B-4761-CD00-E40D-5D07E597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47" y="2183602"/>
            <a:ext cx="2852055" cy="24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6C2FAF8-75F2-A680-CDB9-0B7ECE65EBB4}"/>
              </a:ext>
            </a:extLst>
          </p:cNvPr>
          <p:cNvSpPr/>
          <p:nvPr/>
        </p:nvSpPr>
        <p:spPr>
          <a:xfrm>
            <a:off x="8203841" y="209531"/>
            <a:ext cx="3096315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صنف الصور التي أمامك إلى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A36B5A94-7530-11D1-68B5-21299A786EC4}"/>
              </a:ext>
            </a:extLst>
          </p:cNvPr>
          <p:cNvGrpSpPr/>
          <p:nvPr/>
        </p:nvGrpSpPr>
        <p:grpSpPr>
          <a:xfrm>
            <a:off x="5862113" y="270548"/>
            <a:ext cx="1946965" cy="890639"/>
            <a:chOff x="0" y="0"/>
            <a:chExt cx="3435356" cy="1138475"/>
          </a:xfrm>
          <a:solidFill>
            <a:srgbClr val="E4E9D8"/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D1667F39-EC08-6BDB-875B-C5E77AF9845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E3AC37-6FC1-FB9A-76FE-A4982ECF15AD}"/>
              </a:ext>
            </a:extLst>
          </p:cNvPr>
          <p:cNvSpPr/>
          <p:nvPr/>
        </p:nvSpPr>
        <p:spPr>
          <a:xfrm>
            <a:off x="5902922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مدخلات</a:t>
            </a: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E094F4D0-6751-F47A-5B57-2964FBAC9E57}"/>
              </a:ext>
            </a:extLst>
          </p:cNvPr>
          <p:cNvGrpSpPr/>
          <p:nvPr/>
        </p:nvGrpSpPr>
        <p:grpSpPr>
          <a:xfrm>
            <a:off x="3719961" y="270548"/>
            <a:ext cx="1946965" cy="890639"/>
            <a:chOff x="0" y="0"/>
            <a:chExt cx="3435356" cy="11384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C1570A8-1439-7E05-FE5C-086DAE943C4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0C6EB24-683C-EA1A-26AF-D2769B754233}"/>
              </a:ext>
            </a:extLst>
          </p:cNvPr>
          <p:cNvSpPr/>
          <p:nvPr/>
        </p:nvSpPr>
        <p:spPr>
          <a:xfrm>
            <a:off x="3760770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عمليات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ED11AB0B-986E-8ABA-2B77-FAA3AB0CE6A7}"/>
              </a:ext>
            </a:extLst>
          </p:cNvPr>
          <p:cNvGrpSpPr/>
          <p:nvPr/>
        </p:nvGrpSpPr>
        <p:grpSpPr>
          <a:xfrm>
            <a:off x="1472275" y="270548"/>
            <a:ext cx="1946965" cy="890639"/>
            <a:chOff x="0" y="0"/>
            <a:chExt cx="3435356" cy="11384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7324F43E-5804-9593-5D79-E314AF22E6E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82AB8BA-692D-FBC7-EFC9-46F08AD5B230}"/>
              </a:ext>
            </a:extLst>
          </p:cNvPr>
          <p:cNvSpPr/>
          <p:nvPr/>
        </p:nvSpPr>
        <p:spPr>
          <a:xfrm>
            <a:off x="1513084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مخرجات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7499528-2B45-857A-5F43-6E4043A16430}"/>
              </a:ext>
            </a:extLst>
          </p:cNvPr>
          <p:cNvSpPr/>
          <p:nvPr/>
        </p:nvSpPr>
        <p:spPr>
          <a:xfrm>
            <a:off x="8624312" y="1400217"/>
            <a:ext cx="3394038" cy="695013"/>
          </a:xfrm>
          <a:custGeom>
            <a:avLst/>
            <a:gdLst>
              <a:gd name="connsiteX0" fmla="*/ 0 w 3394038"/>
              <a:gd name="connsiteY0" fmla="*/ 347507 h 695013"/>
              <a:gd name="connsiteX1" fmla="*/ 347507 w 3394038"/>
              <a:gd name="connsiteY1" fmla="*/ 0 h 695013"/>
              <a:gd name="connsiteX2" fmla="*/ 1076244 w 3394038"/>
              <a:gd name="connsiteY2" fmla="*/ 0 h 695013"/>
              <a:gd name="connsiteX3" fmla="*/ 1751000 w 3394038"/>
              <a:gd name="connsiteY3" fmla="*/ 0 h 695013"/>
              <a:gd name="connsiteX4" fmla="*/ 2452747 w 3394038"/>
              <a:gd name="connsiteY4" fmla="*/ 0 h 695013"/>
              <a:gd name="connsiteX5" fmla="*/ 3046532 w 3394038"/>
              <a:gd name="connsiteY5" fmla="*/ 0 h 695013"/>
              <a:gd name="connsiteX6" fmla="*/ 3394039 w 3394038"/>
              <a:gd name="connsiteY6" fmla="*/ 347507 h 695013"/>
              <a:gd name="connsiteX7" fmla="*/ 3394038 w 3394038"/>
              <a:gd name="connsiteY7" fmla="*/ 347507 h 695013"/>
              <a:gd name="connsiteX8" fmla="*/ 3046531 w 3394038"/>
              <a:gd name="connsiteY8" fmla="*/ 695014 h 695013"/>
              <a:gd name="connsiteX9" fmla="*/ 2317795 w 3394038"/>
              <a:gd name="connsiteY9" fmla="*/ 695014 h 695013"/>
              <a:gd name="connsiteX10" fmla="*/ 1643039 w 3394038"/>
              <a:gd name="connsiteY10" fmla="*/ 695013 h 695013"/>
              <a:gd name="connsiteX11" fmla="*/ 968283 w 3394038"/>
              <a:gd name="connsiteY11" fmla="*/ 695013 h 695013"/>
              <a:gd name="connsiteX12" fmla="*/ 347507 w 3394038"/>
              <a:gd name="connsiteY12" fmla="*/ 695013 h 695013"/>
              <a:gd name="connsiteX13" fmla="*/ 0 w 3394038"/>
              <a:gd name="connsiteY13" fmla="*/ 347506 h 695013"/>
              <a:gd name="connsiteX14" fmla="*/ 0 w 3394038"/>
              <a:gd name="connsiteY14" fmla="*/ 347507 h 69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94038" h="695013" fill="none" extrusionOk="0">
                <a:moveTo>
                  <a:pt x="0" y="347507"/>
                </a:moveTo>
                <a:cubicBezTo>
                  <a:pt x="17086" y="126581"/>
                  <a:pt x="146302" y="-5117"/>
                  <a:pt x="347507" y="0"/>
                </a:cubicBezTo>
                <a:cubicBezTo>
                  <a:pt x="671339" y="-23633"/>
                  <a:pt x="760138" y="-28719"/>
                  <a:pt x="1076244" y="0"/>
                </a:cubicBezTo>
                <a:cubicBezTo>
                  <a:pt x="1392350" y="28719"/>
                  <a:pt x="1450566" y="7789"/>
                  <a:pt x="1751000" y="0"/>
                </a:cubicBezTo>
                <a:cubicBezTo>
                  <a:pt x="2051434" y="-7789"/>
                  <a:pt x="2183938" y="-22070"/>
                  <a:pt x="2452747" y="0"/>
                </a:cubicBezTo>
                <a:cubicBezTo>
                  <a:pt x="2721556" y="22070"/>
                  <a:pt x="2827202" y="-4589"/>
                  <a:pt x="3046532" y="0"/>
                </a:cubicBezTo>
                <a:cubicBezTo>
                  <a:pt x="3235332" y="-12582"/>
                  <a:pt x="3397934" y="171913"/>
                  <a:pt x="3394039" y="347507"/>
                </a:cubicBezTo>
                <a:lnTo>
                  <a:pt x="3394038" y="347507"/>
                </a:lnTo>
                <a:cubicBezTo>
                  <a:pt x="3358817" y="566238"/>
                  <a:pt x="3255408" y="685638"/>
                  <a:pt x="3046531" y="695014"/>
                </a:cubicBezTo>
                <a:cubicBezTo>
                  <a:pt x="2896557" y="680360"/>
                  <a:pt x="2470332" y="680401"/>
                  <a:pt x="2317795" y="695014"/>
                </a:cubicBezTo>
                <a:cubicBezTo>
                  <a:pt x="2165258" y="709627"/>
                  <a:pt x="1923805" y="705358"/>
                  <a:pt x="1643039" y="695013"/>
                </a:cubicBezTo>
                <a:cubicBezTo>
                  <a:pt x="1362273" y="684668"/>
                  <a:pt x="1173178" y="678606"/>
                  <a:pt x="968283" y="695013"/>
                </a:cubicBezTo>
                <a:cubicBezTo>
                  <a:pt x="763388" y="711420"/>
                  <a:pt x="556205" y="671029"/>
                  <a:pt x="347507" y="695013"/>
                </a:cubicBezTo>
                <a:cubicBezTo>
                  <a:pt x="186522" y="686396"/>
                  <a:pt x="-32578" y="569679"/>
                  <a:pt x="0" y="347506"/>
                </a:cubicBezTo>
                <a:lnTo>
                  <a:pt x="0" y="347507"/>
                </a:lnTo>
                <a:close/>
              </a:path>
              <a:path w="3394038" h="695013" stroke="0" extrusionOk="0">
                <a:moveTo>
                  <a:pt x="0" y="347507"/>
                </a:moveTo>
                <a:cubicBezTo>
                  <a:pt x="-37249" y="177644"/>
                  <a:pt x="161499" y="6390"/>
                  <a:pt x="347507" y="0"/>
                </a:cubicBezTo>
                <a:cubicBezTo>
                  <a:pt x="652183" y="23060"/>
                  <a:pt x="842014" y="-3776"/>
                  <a:pt x="1022263" y="0"/>
                </a:cubicBezTo>
                <a:cubicBezTo>
                  <a:pt x="1202512" y="3776"/>
                  <a:pt x="1484207" y="-14332"/>
                  <a:pt x="1616049" y="0"/>
                </a:cubicBezTo>
                <a:cubicBezTo>
                  <a:pt x="1747891" y="14332"/>
                  <a:pt x="2143907" y="-15173"/>
                  <a:pt x="2344786" y="0"/>
                </a:cubicBezTo>
                <a:cubicBezTo>
                  <a:pt x="2545665" y="15173"/>
                  <a:pt x="2773711" y="-21741"/>
                  <a:pt x="3046532" y="0"/>
                </a:cubicBezTo>
                <a:cubicBezTo>
                  <a:pt x="3217118" y="25629"/>
                  <a:pt x="3408751" y="178595"/>
                  <a:pt x="3394039" y="347507"/>
                </a:cubicBezTo>
                <a:lnTo>
                  <a:pt x="3394038" y="347507"/>
                </a:lnTo>
                <a:cubicBezTo>
                  <a:pt x="3382165" y="501558"/>
                  <a:pt x="3222465" y="677573"/>
                  <a:pt x="3046531" y="695014"/>
                </a:cubicBezTo>
                <a:cubicBezTo>
                  <a:pt x="2842192" y="685381"/>
                  <a:pt x="2587264" y="718050"/>
                  <a:pt x="2425755" y="695014"/>
                </a:cubicBezTo>
                <a:cubicBezTo>
                  <a:pt x="2264246" y="671978"/>
                  <a:pt x="1946582" y="668383"/>
                  <a:pt x="1750999" y="695014"/>
                </a:cubicBezTo>
                <a:cubicBezTo>
                  <a:pt x="1555416" y="721644"/>
                  <a:pt x="1254424" y="698782"/>
                  <a:pt x="1130224" y="695013"/>
                </a:cubicBezTo>
                <a:cubicBezTo>
                  <a:pt x="1006023" y="691244"/>
                  <a:pt x="652004" y="729575"/>
                  <a:pt x="347507" y="695013"/>
                </a:cubicBezTo>
                <a:cubicBezTo>
                  <a:pt x="171459" y="714067"/>
                  <a:pt x="6890" y="543946"/>
                  <a:pt x="0" y="347506"/>
                </a:cubicBezTo>
                <a:lnTo>
                  <a:pt x="0" y="347507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اللهم أرزقنا قلباً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لا يتكاسل عن الصلاة ولا يؤخرها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F47C7C0-22F6-B7DE-3157-A081F5698D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1421932" y="1152074"/>
            <a:ext cx="705905" cy="6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30338 0.74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3703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30416 0.7486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4323 0.717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358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14389 0.727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351 0.727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3638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0286 0.7326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2135 -0.0122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6112 -0.0199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0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29531 0.0490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8" grpId="1"/>
      <p:bldP spid="31" grpId="0"/>
      <p:bldP spid="31" grpId="1"/>
      <p:bldP spid="34" grpId="0"/>
      <p:bldP spid="34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45360" y="5250632"/>
            <a:ext cx="891074" cy="87726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606354" y="5418014"/>
            <a:ext cx="1189362" cy="102431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436039" y="3967023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10011425" y="4475956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47773" y="1978912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9875550" y="2183149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58D115-ED6A-9C96-8F32-DA2B8C81F4A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758" t="41033" r="31017" b="24601"/>
          <a:stretch/>
        </p:blipFill>
        <p:spPr>
          <a:xfrm>
            <a:off x="1242628" y="179976"/>
            <a:ext cx="7559539" cy="65682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1113223-CBCE-7723-9666-9F6DF383E930}"/>
              </a:ext>
            </a:extLst>
          </p:cNvPr>
          <p:cNvSpPr/>
          <p:nvPr/>
        </p:nvSpPr>
        <p:spPr>
          <a:xfrm>
            <a:off x="5518597" y="167425"/>
            <a:ext cx="3361409" cy="1004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" name="Group 30">
            <a:extLst>
              <a:ext uri="{FF2B5EF4-FFF2-40B4-BE49-F238E27FC236}">
                <a16:creationId xmlns:a16="http://schemas.microsoft.com/office/drawing/2014/main" id="{B287EAD0-A8B6-9615-9C35-0217C83CF6AD}"/>
              </a:ext>
            </a:extLst>
          </p:cNvPr>
          <p:cNvGrpSpPr/>
          <p:nvPr/>
        </p:nvGrpSpPr>
        <p:grpSpPr>
          <a:xfrm>
            <a:off x="8613573" y="1046024"/>
            <a:ext cx="820201" cy="720513"/>
            <a:chOff x="2888" y="-1"/>
            <a:chExt cx="1288413" cy="1415876"/>
          </a:xfrm>
          <a:solidFill>
            <a:srgbClr val="FFC000"/>
          </a:solidFill>
        </p:grpSpPr>
        <p:grpSp>
          <p:nvGrpSpPr>
            <p:cNvPr id="11" name="Group 31">
              <a:extLst>
                <a:ext uri="{FF2B5EF4-FFF2-40B4-BE49-F238E27FC236}">
                  <a16:creationId xmlns:a16="http://schemas.microsoft.com/office/drawing/2014/main" id="{250AA345-5B02-2BF3-2D4E-46B34B0C878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627824C8-785A-F102-E9C0-7B2D4930B37D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90F7B99C-9F45-E0CF-412D-D364E1FE26AD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4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92913" y="506299"/>
            <a:ext cx="2239660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0965420" y="270363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11381" y="489753"/>
            <a:ext cx="223965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تأكد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43395" flipH="1">
            <a:off x="1483306" y="191005"/>
            <a:ext cx="1567816" cy="143001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953973">
            <a:off x="1444692" y="64731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فردي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8685442" y="875377"/>
            <a:ext cx="1028415" cy="100784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57319E9-73FC-A84C-E5B0-6EA5F963886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078" t="25437" r="30864" b="54000"/>
          <a:stretch/>
        </p:blipFill>
        <p:spPr>
          <a:xfrm>
            <a:off x="7208666" y="2542782"/>
            <a:ext cx="4635193" cy="3713262"/>
          </a:xfrm>
          <a:custGeom>
            <a:avLst/>
            <a:gdLst>
              <a:gd name="connsiteX0" fmla="*/ 0 w 4635193"/>
              <a:gd name="connsiteY0" fmla="*/ 0 h 3713262"/>
              <a:gd name="connsiteX1" fmla="*/ 569467 w 4635193"/>
              <a:gd name="connsiteY1" fmla="*/ 0 h 3713262"/>
              <a:gd name="connsiteX2" fmla="*/ 1231637 w 4635193"/>
              <a:gd name="connsiteY2" fmla="*/ 0 h 3713262"/>
              <a:gd name="connsiteX3" fmla="*/ 1986511 w 4635193"/>
              <a:gd name="connsiteY3" fmla="*/ 0 h 3713262"/>
              <a:gd name="connsiteX4" fmla="*/ 2602330 w 4635193"/>
              <a:gd name="connsiteY4" fmla="*/ 0 h 3713262"/>
              <a:gd name="connsiteX5" fmla="*/ 3357204 w 4635193"/>
              <a:gd name="connsiteY5" fmla="*/ 0 h 3713262"/>
              <a:gd name="connsiteX6" fmla="*/ 4635193 w 4635193"/>
              <a:gd name="connsiteY6" fmla="*/ 0 h 3713262"/>
              <a:gd name="connsiteX7" fmla="*/ 4635193 w 4635193"/>
              <a:gd name="connsiteY7" fmla="*/ 544612 h 3713262"/>
              <a:gd name="connsiteX8" fmla="*/ 4635193 w 4635193"/>
              <a:gd name="connsiteY8" fmla="*/ 1089224 h 3713262"/>
              <a:gd name="connsiteX9" fmla="*/ 4635193 w 4635193"/>
              <a:gd name="connsiteY9" fmla="*/ 1745233 h 3713262"/>
              <a:gd name="connsiteX10" fmla="*/ 4635193 w 4635193"/>
              <a:gd name="connsiteY10" fmla="*/ 2401243 h 3713262"/>
              <a:gd name="connsiteX11" fmla="*/ 4635193 w 4635193"/>
              <a:gd name="connsiteY11" fmla="*/ 2982987 h 3713262"/>
              <a:gd name="connsiteX12" fmla="*/ 4635193 w 4635193"/>
              <a:gd name="connsiteY12" fmla="*/ 3713262 h 3713262"/>
              <a:gd name="connsiteX13" fmla="*/ 3880319 w 4635193"/>
              <a:gd name="connsiteY13" fmla="*/ 3713262 h 3713262"/>
              <a:gd name="connsiteX14" fmla="*/ 3310852 w 4635193"/>
              <a:gd name="connsiteY14" fmla="*/ 3713262 h 3713262"/>
              <a:gd name="connsiteX15" fmla="*/ 2555978 w 4635193"/>
              <a:gd name="connsiteY15" fmla="*/ 3713262 h 3713262"/>
              <a:gd name="connsiteX16" fmla="*/ 2032863 w 4635193"/>
              <a:gd name="connsiteY16" fmla="*/ 3713262 h 3713262"/>
              <a:gd name="connsiteX17" fmla="*/ 1324341 w 4635193"/>
              <a:gd name="connsiteY17" fmla="*/ 3713262 h 3713262"/>
              <a:gd name="connsiteX18" fmla="*/ 754874 w 4635193"/>
              <a:gd name="connsiteY18" fmla="*/ 3713262 h 3713262"/>
              <a:gd name="connsiteX19" fmla="*/ 0 w 4635193"/>
              <a:gd name="connsiteY19" fmla="*/ 3713262 h 3713262"/>
              <a:gd name="connsiteX20" fmla="*/ 0 w 4635193"/>
              <a:gd name="connsiteY20" fmla="*/ 3094385 h 3713262"/>
              <a:gd name="connsiteX21" fmla="*/ 0 w 4635193"/>
              <a:gd name="connsiteY21" fmla="*/ 2401243 h 3713262"/>
              <a:gd name="connsiteX22" fmla="*/ 0 w 4635193"/>
              <a:gd name="connsiteY22" fmla="*/ 1856631 h 3713262"/>
              <a:gd name="connsiteX23" fmla="*/ 0 w 4635193"/>
              <a:gd name="connsiteY23" fmla="*/ 1163489 h 3713262"/>
              <a:gd name="connsiteX24" fmla="*/ 0 w 4635193"/>
              <a:gd name="connsiteY24" fmla="*/ 0 h 3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93" h="3713262" fill="none" extrusionOk="0">
                <a:moveTo>
                  <a:pt x="0" y="0"/>
                </a:moveTo>
                <a:cubicBezTo>
                  <a:pt x="147713" y="-18750"/>
                  <a:pt x="436813" y="-9215"/>
                  <a:pt x="569467" y="0"/>
                </a:cubicBezTo>
                <a:cubicBezTo>
                  <a:pt x="702121" y="9215"/>
                  <a:pt x="1009405" y="22259"/>
                  <a:pt x="1231637" y="0"/>
                </a:cubicBezTo>
                <a:cubicBezTo>
                  <a:pt x="1453869" y="-22259"/>
                  <a:pt x="1752843" y="13456"/>
                  <a:pt x="1986511" y="0"/>
                </a:cubicBezTo>
                <a:cubicBezTo>
                  <a:pt x="2220179" y="-13456"/>
                  <a:pt x="2373710" y="-30371"/>
                  <a:pt x="2602330" y="0"/>
                </a:cubicBezTo>
                <a:cubicBezTo>
                  <a:pt x="2830950" y="30371"/>
                  <a:pt x="2983495" y="-11020"/>
                  <a:pt x="3357204" y="0"/>
                </a:cubicBezTo>
                <a:cubicBezTo>
                  <a:pt x="3730913" y="11020"/>
                  <a:pt x="4054603" y="32908"/>
                  <a:pt x="4635193" y="0"/>
                </a:cubicBezTo>
                <a:cubicBezTo>
                  <a:pt x="4649755" y="156362"/>
                  <a:pt x="4621904" y="335382"/>
                  <a:pt x="4635193" y="544612"/>
                </a:cubicBezTo>
                <a:cubicBezTo>
                  <a:pt x="4648482" y="753842"/>
                  <a:pt x="4616795" y="869234"/>
                  <a:pt x="4635193" y="1089224"/>
                </a:cubicBezTo>
                <a:cubicBezTo>
                  <a:pt x="4653591" y="1309214"/>
                  <a:pt x="4614207" y="1579228"/>
                  <a:pt x="4635193" y="1745233"/>
                </a:cubicBezTo>
                <a:cubicBezTo>
                  <a:pt x="4656179" y="1911238"/>
                  <a:pt x="4662957" y="2214370"/>
                  <a:pt x="4635193" y="2401243"/>
                </a:cubicBezTo>
                <a:cubicBezTo>
                  <a:pt x="4607430" y="2588116"/>
                  <a:pt x="4630271" y="2834779"/>
                  <a:pt x="4635193" y="2982987"/>
                </a:cubicBezTo>
                <a:cubicBezTo>
                  <a:pt x="4640115" y="3131195"/>
                  <a:pt x="4609820" y="3551607"/>
                  <a:pt x="4635193" y="3713262"/>
                </a:cubicBezTo>
                <a:cubicBezTo>
                  <a:pt x="4395557" y="3690996"/>
                  <a:pt x="4162113" y="3709558"/>
                  <a:pt x="3880319" y="3713262"/>
                </a:cubicBezTo>
                <a:cubicBezTo>
                  <a:pt x="3598525" y="3716966"/>
                  <a:pt x="3562146" y="3714721"/>
                  <a:pt x="3310852" y="3713262"/>
                </a:cubicBezTo>
                <a:cubicBezTo>
                  <a:pt x="3059558" y="3711803"/>
                  <a:pt x="2872336" y="3687240"/>
                  <a:pt x="2555978" y="3713262"/>
                </a:cubicBezTo>
                <a:cubicBezTo>
                  <a:pt x="2239620" y="3739284"/>
                  <a:pt x="2148021" y="3706167"/>
                  <a:pt x="2032863" y="3713262"/>
                </a:cubicBezTo>
                <a:cubicBezTo>
                  <a:pt x="1917706" y="3720357"/>
                  <a:pt x="1555996" y="3736002"/>
                  <a:pt x="1324341" y="3713262"/>
                </a:cubicBezTo>
                <a:cubicBezTo>
                  <a:pt x="1092686" y="3690522"/>
                  <a:pt x="879349" y="3713488"/>
                  <a:pt x="754874" y="3713262"/>
                </a:cubicBezTo>
                <a:cubicBezTo>
                  <a:pt x="630399" y="3713036"/>
                  <a:pt x="208693" y="3678665"/>
                  <a:pt x="0" y="3713262"/>
                </a:cubicBezTo>
                <a:cubicBezTo>
                  <a:pt x="-6969" y="3468198"/>
                  <a:pt x="19997" y="3290878"/>
                  <a:pt x="0" y="3094385"/>
                </a:cubicBezTo>
                <a:cubicBezTo>
                  <a:pt x="-19997" y="2897892"/>
                  <a:pt x="6209" y="2678786"/>
                  <a:pt x="0" y="2401243"/>
                </a:cubicBezTo>
                <a:cubicBezTo>
                  <a:pt x="-6209" y="2123700"/>
                  <a:pt x="-11291" y="2048917"/>
                  <a:pt x="0" y="1856631"/>
                </a:cubicBezTo>
                <a:cubicBezTo>
                  <a:pt x="11291" y="1664345"/>
                  <a:pt x="29238" y="1504345"/>
                  <a:pt x="0" y="1163489"/>
                </a:cubicBezTo>
                <a:cubicBezTo>
                  <a:pt x="-29238" y="822633"/>
                  <a:pt x="-35111" y="247691"/>
                  <a:pt x="0" y="0"/>
                </a:cubicBezTo>
                <a:close/>
              </a:path>
              <a:path w="4635193" h="3713262" stroke="0" extrusionOk="0">
                <a:moveTo>
                  <a:pt x="0" y="0"/>
                </a:moveTo>
                <a:cubicBezTo>
                  <a:pt x="237657" y="-19741"/>
                  <a:pt x="373399" y="-11417"/>
                  <a:pt x="523115" y="0"/>
                </a:cubicBezTo>
                <a:cubicBezTo>
                  <a:pt x="672831" y="11417"/>
                  <a:pt x="1071757" y="-35062"/>
                  <a:pt x="1277989" y="0"/>
                </a:cubicBezTo>
                <a:cubicBezTo>
                  <a:pt x="1484221" y="35062"/>
                  <a:pt x="1839065" y="-17218"/>
                  <a:pt x="1986511" y="0"/>
                </a:cubicBezTo>
                <a:cubicBezTo>
                  <a:pt x="2133957" y="17218"/>
                  <a:pt x="2544826" y="12759"/>
                  <a:pt x="2695034" y="0"/>
                </a:cubicBezTo>
                <a:cubicBezTo>
                  <a:pt x="2845242" y="-12759"/>
                  <a:pt x="3149818" y="-21319"/>
                  <a:pt x="3310852" y="0"/>
                </a:cubicBezTo>
                <a:cubicBezTo>
                  <a:pt x="3471886" y="21319"/>
                  <a:pt x="3645433" y="8031"/>
                  <a:pt x="3833967" y="0"/>
                </a:cubicBezTo>
                <a:cubicBezTo>
                  <a:pt x="4022502" y="-8031"/>
                  <a:pt x="4397135" y="29260"/>
                  <a:pt x="4635193" y="0"/>
                </a:cubicBezTo>
                <a:cubicBezTo>
                  <a:pt x="4650651" y="124127"/>
                  <a:pt x="4661741" y="483526"/>
                  <a:pt x="4635193" y="618877"/>
                </a:cubicBezTo>
                <a:cubicBezTo>
                  <a:pt x="4608645" y="754228"/>
                  <a:pt x="4657998" y="1043950"/>
                  <a:pt x="4635193" y="1274887"/>
                </a:cubicBezTo>
                <a:cubicBezTo>
                  <a:pt x="4612389" y="1505824"/>
                  <a:pt x="4629233" y="1652180"/>
                  <a:pt x="4635193" y="1968029"/>
                </a:cubicBezTo>
                <a:cubicBezTo>
                  <a:pt x="4641153" y="2283878"/>
                  <a:pt x="4653918" y="2423652"/>
                  <a:pt x="4635193" y="2624038"/>
                </a:cubicBezTo>
                <a:cubicBezTo>
                  <a:pt x="4616468" y="2824424"/>
                  <a:pt x="4687602" y="3223344"/>
                  <a:pt x="4635193" y="3713262"/>
                </a:cubicBezTo>
                <a:cubicBezTo>
                  <a:pt x="4326006" y="3688748"/>
                  <a:pt x="4260277" y="3734153"/>
                  <a:pt x="3973023" y="3713262"/>
                </a:cubicBezTo>
                <a:cubicBezTo>
                  <a:pt x="3685769" y="3692372"/>
                  <a:pt x="3575589" y="3702967"/>
                  <a:pt x="3449908" y="3713262"/>
                </a:cubicBezTo>
                <a:cubicBezTo>
                  <a:pt x="3324228" y="3723557"/>
                  <a:pt x="2962587" y="3720455"/>
                  <a:pt x="2741386" y="3713262"/>
                </a:cubicBezTo>
                <a:cubicBezTo>
                  <a:pt x="2520185" y="3706069"/>
                  <a:pt x="2243391" y="3749744"/>
                  <a:pt x="1986511" y="3713262"/>
                </a:cubicBezTo>
                <a:cubicBezTo>
                  <a:pt x="1729632" y="3676780"/>
                  <a:pt x="1534125" y="3741352"/>
                  <a:pt x="1417045" y="3713262"/>
                </a:cubicBezTo>
                <a:cubicBezTo>
                  <a:pt x="1299965" y="3685172"/>
                  <a:pt x="1024175" y="3713310"/>
                  <a:pt x="708522" y="3713262"/>
                </a:cubicBezTo>
                <a:cubicBezTo>
                  <a:pt x="392869" y="3713214"/>
                  <a:pt x="244556" y="3731743"/>
                  <a:pt x="0" y="3713262"/>
                </a:cubicBezTo>
                <a:cubicBezTo>
                  <a:pt x="-27125" y="3560144"/>
                  <a:pt x="3345" y="3227854"/>
                  <a:pt x="0" y="3020120"/>
                </a:cubicBezTo>
                <a:cubicBezTo>
                  <a:pt x="-3345" y="2812386"/>
                  <a:pt x="23636" y="2692672"/>
                  <a:pt x="0" y="2438375"/>
                </a:cubicBezTo>
                <a:cubicBezTo>
                  <a:pt x="-23636" y="2184079"/>
                  <a:pt x="27707" y="1997405"/>
                  <a:pt x="0" y="1782366"/>
                </a:cubicBezTo>
                <a:cubicBezTo>
                  <a:pt x="-27707" y="1567327"/>
                  <a:pt x="34592" y="1405297"/>
                  <a:pt x="0" y="1089224"/>
                </a:cubicBezTo>
                <a:cubicBezTo>
                  <a:pt x="-34592" y="773151"/>
                  <a:pt x="-45047" y="432032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7131406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3" name="Group 30">
            <a:extLst>
              <a:ext uri="{FF2B5EF4-FFF2-40B4-BE49-F238E27FC236}">
                <a16:creationId xmlns:a16="http://schemas.microsoft.com/office/drawing/2014/main" id="{9B0A6D2E-E75B-2117-210A-4668799A9C56}"/>
              </a:ext>
            </a:extLst>
          </p:cNvPr>
          <p:cNvGrpSpPr/>
          <p:nvPr/>
        </p:nvGrpSpPr>
        <p:grpSpPr>
          <a:xfrm>
            <a:off x="11228855" y="3144061"/>
            <a:ext cx="607435" cy="829435"/>
            <a:chOff x="2888" y="-1"/>
            <a:chExt cx="1288413" cy="1415876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21" name="Group 31">
              <a:extLst>
                <a:ext uri="{FF2B5EF4-FFF2-40B4-BE49-F238E27FC236}">
                  <a16:creationId xmlns:a16="http://schemas.microsoft.com/office/drawing/2014/main" id="{6BFAC4A7-719D-FA58-004C-BC7466BC50B8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4" name="Freeform 32">
                <a:extLst>
                  <a:ext uri="{FF2B5EF4-FFF2-40B4-BE49-F238E27FC236}">
                    <a16:creationId xmlns:a16="http://schemas.microsoft.com/office/drawing/2014/main" id="{8D27D2F0-0B61-E3D7-68E7-3EF383D9E728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3882AA6E-6628-C5E2-FC94-F31D8024984D}"/>
                </a:ext>
              </a:extLst>
            </p:cNvPr>
            <p:cNvSpPr txBox="1"/>
            <p:nvPr/>
          </p:nvSpPr>
          <p:spPr>
            <a:xfrm>
              <a:off x="2888" y="204571"/>
              <a:ext cx="1288413" cy="9464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aphicFrame>
        <p:nvGraphicFramePr>
          <p:cNvPr id="25" name="جدول 29">
            <a:extLst>
              <a:ext uri="{FF2B5EF4-FFF2-40B4-BE49-F238E27FC236}">
                <a16:creationId xmlns:a16="http://schemas.microsoft.com/office/drawing/2014/main" id="{D3D2A2EB-8794-9085-571D-9CC2AEE35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942798"/>
              </p:ext>
            </p:extLst>
          </p:nvPr>
        </p:nvGraphicFramePr>
        <p:xfrm>
          <a:off x="1185950" y="1937399"/>
          <a:ext cx="5539156" cy="44510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5654">
                  <a:extLst>
                    <a:ext uri="{9D8B030D-6E8A-4147-A177-3AD203B41FA5}">
                      <a16:colId xmlns:a16="http://schemas.microsoft.com/office/drawing/2014/main" val="380431728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523855944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085954926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050785291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412555564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811012075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158513998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55339607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337301437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982296854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2606066839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778871065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98429892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2163516331"/>
                    </a:ext>
                  </a:extLst>
                </a:gridCol>
              </a:tblGrid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816775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532445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527497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814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4941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580281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262330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95359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13224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406443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86309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7660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936413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275418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455952"/>
                  </a:ext>
                </a:extLst>
              </a:tr>
            </a:tbl>
          </a:graphicData>
        </a:graphic>
      </p:graphicFrame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3BF784C8-3E0A-151E-763F-C5C2714F4B9D}"/>
              </a:ext>
            </a:extLst>
          </p:cNvPr>
          <p:cNvCxnSpPr/>
          <p:nvPr/>
        </p:nvCxnSpPr>
        <p:spPr>
          <a:xfrm>
            <a:off x="1995321" y="5785045"/>
            <a:ext cx="44689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B286AE92-EEB9-9895-4327-7277E8A29165}"/>
              </a:ext>
            </a:extLst>
          </p:cNvPr>
          <p:cNvCxnSpPr>
            <a:cxnSpLocks/>
          </p:cNvCxnSpPr>
          <p:nvPr/>
        </p:nvCxnSpPr>
        <p:spPr>
          <a:xfrm flipV="1">
            <a:off x="1984463" y="2133884"/>
            <a:ext cx="10858" cy="3679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صورة 27">
            <a:extLst>
              <a:ext uri="{FF2B5EF4-FFF2-40B4-BE49-F238E27FC236}">
                <a16:creationId xmlns:a16="http://schemas.microsoft.com/office/drawing/2014/main" id="{282AB50D-5870-C79D-1862-7AD4C2DA30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6214" r="8353" b="762"/>
          <a:stretch/>
        </p:blipFill>
        <p:spPr>
          <a:xfrm>
            <a:off x="3280381" y="126785"/>
            <a:ext cx="1419954" cy="1575099"/>
          </a:xfrm>
          <a:custGeom>
            <a:avLst/>
            <a:gdLst>
              <a:gd name="connsiteX0" fmla="*/ 0 w 1419954"/>
              <a:gd name="connsiteY0" fmla="*/ 0 h 1575099"/>
              <a:gd name="connsiteX1" fmla="*/ 430719 w 1419954"/>
              <a:gd name="connsiteY1" fmla="*/ 0 h 1575099"/>
              <a:gd name="connsiteX2" fmla="*/ 918237 w 1419954"/>
              <a:gd name="connsiteY2" fmla="*/ 0 h 1575099"/>
              <a:gd name="connsiteX3" fmla="*/ 1419954 w 1419954"/>
              <a:gd name="connsiteY3" fmla="*/ 0 h 1575099"/>
              <a:gd name="connsiteX4" fmla="*/ 1419954 w 1419954"/>
              <a:gd name="connsiteY4" fmla="*/ 525033 h 1575099"/>
              <a:gd name="connsiteX5" fmla="*/ 1419954 w 1419954"/>
              <a:gd name="connsiteY5" fmla="*/ 1002813 h 1575099"/>
              <a:gd name="connsiteX6" fmla="*/ 1419954 w 1419954"/>
              <a:gd name="connsiteY6" fmla="*/ 1575099 h 1575099"/>
              <a:gd name="connsiteX7" fmla="*/ 946636 w 1419954"/>
              <a:gd name="connsiteY7" fmla="*/ 1575099 h 1575099"/>
              <a:gd name="connsiteX8" fmla="*/ 501717 w 1419954"/>
              <a:gd name="connsiteY8" fmla="*/ 1575099 h 1575099"/>
              <a:gd name="connsiteX9" fmla="*/ 0 w 1419954"/>
              <a:gd name="connsiteY9" fmla="*/ 1575099 h 1575099"/>
              <a:gd name="connsiteX10" fmla="*/ 0 w 1419954"/>
              <a:gd name="connsiteY10" fmla="*/ 1050066 h 1575099"/>
              <a:gd name="connsiteX11" fmla="*/ 0 w 1419954"/>
              <a:gd name="connsiteY11" fmla="*/ 540784 h 1575099"/>
              <a:gd name="connsiteX12" fmla="*/ 0 w 1419954"/>
              <a:gd name="connsiteY12" fmla="*/ 0 h 157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9954" h="1575099" fill="none" extrusionOk="0">
                <a:moveTo>
                  <a:pt x="0" y="0"/>
                </a:moveTo>
                <a:cubicBezTo>
                  <a:pt x="145491" y="-12352"/>
                  <a:pt x="287370" y="10974"/>
                  <a:pt x="430719" y="0"/>
                </a:cubicBezTo>
                <a:cubicBezTo>
                  <a:pt x="574068" y="-10974"/>
                  <a:pt x="707407" y="-14784"/>
                  <a:pt x="918237" y="0"/>
                </a:cubicBezTo>
                <a:cubicBezTo>
                  <a:pt x="1129067" y="14784"/>
                  <a:pt x="1270613" y="18562"/>
                  <a:pt x="1419954" y="0"/>
                </a:cubicBezTo>
                <a:cubicBezTo>
                  <a:pt x="1400145" y="112551"/>
                  <a:pt x="1410441" y="335182"/>
                  <a:pt x="1419954" y="525033"/>
                </a:cubicBezTo>
                <a:cubicBezTo>
                  <a:pt x="1429467" y="714884"/>
                  <a:pt x="1406124" y="835877"/>
                  <a:pt x="1419954" y="1002813"/>
                </a:cubicBezTo>
                <a:cubicBezTo>
                  <a:pt x="1433784" y="1169749"/>
                  <a:pt x="1429975" y="1450232"/>
                  <a:pt x="1419954" y="1575099"/>
                </a:cubicBezTo>
                <a:cubicBezTo>
                  <a:pt x="1205920" y="1574983"/>
                  <a:pt x="1072630" y="1577084"/>
                  <a:pt x="946636" y="1575099"/>
                </a:cubicBezTo>
                <a:cubicBezTo>
                  <a:pt x="820642" y="1573114"/>
                  <a:pt x="595508" y="1591674"/>
                  <a:pt x="501717" y="1575099"/>
                </a:cubicBezTo>
                <a:cubicBezTo>
                  <a:pt x="407926" y="1558524"/>
                  <a:pt x="242749" y="1560635"/>
                  <a:pt x="0" y="1575099"/>
                </a:cubicBezTo>
                <a:cubicBezTo>
                  <a:pt x="-23502" y="1320866"/>
                  <a:pt x="-19832" y="1222716"/>
                  <a:pt x="0" y="1050066"/>
                </a:cubicBezTo>
                <a:cubicBezTo>
                  <a:pt x="19832" y="877416"/>
                  <a:pt x="9869" y="773165"/>
                  <a:pt x="0" y="540784"/>
                </a:cubicBezTo>
                <a:cubicBezTo>
                  <a:pt x="-9869" y="308403"/>
                  <a:pt x="19515" y="189546"/>
                  <a:pt x="0" y="0"/>
                </a:cubicBezTo>
                <a:close/>
              </a:path>
              <a:path w="1419954" h="1575099" stroke="0" extrusionOk="0">
                <a:moveTo>
                  <a:pt x="0" y="0"/>
                </a:moveTo>
                <a:cubicBezTo>
                  <a:pt x="128457" y="5056"/>
                  <a:pt x="310634" y="16845"/>
                  <a:pt x="459118" y="0"/>
                </a:cubicBezTo>
                <a:cubicBezTo>
                  <a:pt x="607602" y="-16845"/>
                  <a:pt x="712179" y="5323"/>
                  <a:pt x="904037" y="0"/>
                </a:cubicBezTo>
                <a:cubicBezTo>
                  <a:pt x="1095895" y="-5323"/>
                  <a:pt x="1236921" y="24120"/>
                  <a:pt x="1419954" y="0"/>
                </a:cubicBezTo>
                <a:cubicBezTo>
                  <a:pt x="1431210" y="194420"/>
                  <a:pt x="1399691" y="343384"/>
                  <a:pt x="1419954" y="525033"/>
                </a:cubicBezTo>
                <a:cubicBezTo>
                  <a:pt x="1440217" y="706682"/>
                  <a:pt x="1415381" y="825443"/>
                  <a:pt x="1419954" y="1081568"/>
                </a:cubicBezTo>
                <a:cubicBezTo>
                  <a:pt x="1424527" y="1337693"/>
                  <a:pt x="1430244" y="1391345"/>
                  <a:pt x="1419954" y="1575099"/>
                </a:cubicBezTo>
                <a:cubicBezTo>
                  <a:pt x="1203579" y="1563571"/>
                  <a:pt x="1146828" y="1589351"/>
                  <a:pt x="918237" y="1575099"/>
                </a:cubicBezTo>
                <a:cubicBezTo>
                  <a:pt x="689646" y="1560847"/>
                  <a:pt x="616329" y="1581709"/>
                  <a:pt x="430719" y="1575099"/>
                </a:cubicBezTo>
                <a:cubicBezTo>
                  <a:pt x="245109" y="1568489"/>
                  <a:pt x="98610" y="1588808"/>
                  <a:pt x="0" y="1575099"/>
                </a:cubicBezTo>
                <a:cubicBezTo>
                  <a:pt x="-15542" y="1359263"/>
                  <a:pt x="20425" y="1215368"/>
                  <a:pt x="0" y="1097319"/>
                </a:cubicBezTo>
                <a:cubicBezTo>
                  <a:pt x="-20425" y="979270"/>
                  <a:pt x="14087" y="711417"/>
                  <a:pt x="0" y="603788"/>
                </a:cubicBezTo>
                <a:cubicBezTo>
                  <a:pt x="-14087" y="496159"/>
                  <a:pt x="21530" y="186289"/>
                  <a:pt x="0" y="0"/>
                </a:cubicBezTo>
                <a:close/>
              </a:path>
            </a:pathLst>
          </a:custGeom>
          <a:ln>
            <a:solidFill>
              <a:srgbClr val="FFA4F1"/>
            </a:solidFill>
            <a:extLst>
              <a:ext uri="{C807C97D-BFC1-408E-A445-0C87EB9F89A2}">
                <ask:lineSketchStyleProps xmlns:ask="http://schemas.microsoft.com/office/drawing/2018/sketchyshapes" sd="35131954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13DE3E9A-5DB3-02EA-34E2-99FCB5EF76D6}"/>
              </a:ext>
            </a:extLst>
          </p:cNvPr>
          <p:cNvSpPr/>
          <p:nvPr/>
        </p:nvSpPr>
        <p:spPr>
          <a:xfrm>
            <a:off x="4905818" y="315193"/>
            <a:ext cx="1977924" cy="824165"/>
          </a:xfrm>
          <a:prstGeom prst="wedgeRoundRectCallout">
            <a:avLst>
              <a:gd name="adj1" fmla="val -56166"/>
              <a:gd name="adj2" fmla="val -257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A4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بطالباتي المبدعات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B7F6B5C3-4BCC-4612-5BC1-53679F535E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50" b="99250" l="10000" r="90000">
                        <a14:foregroundMark x1="73043" y1="18750" x2="73043" y2="18750"/>
                        <a14:foregroundMark x1="74022" y1="15875" x2="74022" y2="15875"/>
                        <a14:foregroundMark x1="73261" y1="21000" x2="73261" y2="21000"/>
                        <a14:foregroundMark x1="72717" y1="26500" x2="72717" y2="26500"/>
                        <a14:foregroundMark x1="74565" y1="15750" x2="74565" y2="15750"/>
                        <a14:foregroundMark x1="64022" y1="6875" x2="64022" y2="6875"/>
                        <a14:foregroundMark x1="61522" y1="3250" x2="61522" y2="3250"/>
                        <a14:foregroundMark x1="57391" y1="19375" x2="57391" y2="19375"/>
                        <a14:foregroundMark x1="60109" y1="15500" x2="60109" y2="15500"/>
                        <a14:foregroundMark x1="60543" y1="14125" x2="60543" y2="14125"/>
                        <a14:foregroundMark x1="77391" y1="6250" x2="77391" y2="6250"/>
                        <a14:foregroundMark x1="75217" y1="7500" x2="75217" y2="7500"/>
                        <a14:foregroundMark x1="40761" y1="9375" x2="40761" y2="9375"/>
                        <a14:foregroundMark x1="44457" y1="27000" x2="44457" y2="27000"/>
                        <a14:foregroundMark x1="44130" y1="24625" x2="44130" y2="24625"/>
                        <a14:foregroundMark x1="43478" y1="23375" x2="43478" y2="23375"/>
                        <a14:foregroundMark x1="21739" y1="28375" x2="21739" y2="28375"/>
                        <a14:foregroundMark x1="21087" y1="28375" x2="21087" y2="28375"/>
                        <a14:foregroundMark x1="20000" y1="28375" x2="20000" y2="28375"/>
                        <a14:foregroundMark x1="22826" y1="26000" x2="22826" y2="26000"/>
                        <a14:foregroundMark x1="20000" y1="27375" x2="20000" y2="27375"/>
                        <a14:foregroundMark x1="36848" y1="56250" x2="36848" y2="56250"/>
                        <a14:foregroundMark x1="48587" y1="60000" x2="48587" y2="60000"/>
                        <a14:foregroundMark x1="60543" y1="53750" x2="60543" y2="53750"/>
                        <a14:foregroundMark x1="68261" y1="60875" x2="68261" y2="60875"/>
                        <a14:foregroundMark x1="55652" y1="69875" x2="55652" y2="69875"/>
                        <a14:foregroundMark x1="48152" y1="72500" x2="48152" y2="72500"/>
                        <a14:foregroundMark x1="49239" y1="70625" x2="49239" y2="70625"/>
                        <a14:foregroundMark x1="49022" y1="76625" x2="49022" y2="76625"/>
                        <a14:foregroundMark x1="60326" y1="71750" x2="60326" y2="71750"/>
                        <a14:foregroundMark x1="58913" y1="82750" x2="58913" y2="82750"/>
                        <a14:foregroundMark x1="58913" y1="89875" x2="58913" y2="89875"/>
                        <a14:foregroundMark x1="58261" y1="92625" x2="58261" y2="92625"/>
                        <a14:foregroundMark x1="55543" y1="99250" x2="55543" y2="99250"/>
                        <a14:foregroundMark x1="68478" y1="58750" x2="68478" y2="58750"/>
                        <a14:foregroundMark x1="76522" y1="33375" x2="76522" y2="33375"/>
                        <a14:foregroundMark x1="75326" y1="34000" x2="75326" y2="34000"/>
                        <a14:foregroundMark x1="73804" y1="33625" x2="73804" y2="33625"/>
                        <a14:foregroundMark x1="67283" y1="33000" x2="67283" y2="33000"/>
                        <a14:foregroundMark x1="67283" y1="32375" x2="67283" y2="32375"/>
                        <a14:foregroundMark x1="55978" y1="27875" x2="55978" y2="27875"/>
                        <a14:foregroundMark x1="55652" y1="25750" x2="55652" y2="25750"/>
                        <a14:foregroundMark x1="59891" y1="35750" x2="59891" y2="35750"/>
                        <a14:foregroundMark x1="60543" y1="36625" x2="60543" y2="36625"/>
                        <a14:foregroundMark x1="41957" y1="30500" x2="41957" y2="30500"/>
                        <a14:foregroundMark x1="36196" y1="26250" x2="36196" y2="26250"/>
                        <a14:foregroundMark x1="40652" y1="10750" x2="40652" y2="10750"/>
                        <a14:foregroundMark x1="80217" y1="6000" x2="80217" y2="6000"/>
                        <a14:foregroundMark x1="80000" y1="9375" x2="80000" y2="9375"/>
                        <a14:foregroundMark x1="56848" y1="83250" x2="56848" y2="83250"/>
                        <a14:foregroundMark x1="19783" y1="28750" x2="19783" y2="28750"/>
                        <a14:foregroundMark x1="19022" y1="27250" x2="19022" y2="27250"/>
                        <a14:foregroundMark x1="20217" y1="27250" x2="20217" y2="27250"/>
                      </a14:backgroundRemoval>
                    </a14:imgEffect>
                  </a14:imgLayer>
                </a14:imgProps>
              </a:ext>
            </a:extLst>
          </a:blip>
          <a:srcRect l="14030" r="11510"/>
          <a:stretch/>
        </p:blipFill>
        <p:spPr>
          <a:xfrm>
            <a:off x="6692790" y="4849723"/>
            <a:ext cx="1598139" cy="19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6716" flipH="1">
            <a:off x="10358754" y="2071134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925542">
            <a:off x="10459888" y="2344973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594971" y="4294910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73A0055-0A81-4B24-E2BB-630BBB2E715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248" t="26385" r="38023" b="54282"/>
          <a:stretch/>
        </p:blipFill>
        <p:spPr>
          <a:xfrm>
            <a:off x="1363211" y="354838"/>
            <a:ext cx="6456593" cy="1989150"/>
          </a:xfrm>
          <a:custGeom>
            <a:avLst/>
            <a:gdLst>
              <a:gd name="connsiteX0" fmla="*/ 0 w 6456593"/>
              <a:gd name="connsiteY0" fmla="*/ 0 h 1989150"/>
              <a:gd name="connsiteX1" fmla="*/ 774791 w 6456593"/>
              <a:gd name="connsiteY1" fmla="*/ 0 h 1989150"/>
              <a:gd name="connsiteX2" fmla="*/ 1485016 w 6456593"/>
              <a:gd name="connsiteY2" fmla="*/ 0 h 1989150"/>
              <a:gd name="connsiteX3" fmla="*/ 2066110 w 6456593"/>
              <a:gd name="connsiteY3" fmla="*/ 0 h 1989150"/>
              <a:gd name="connsiteX4" fmla="*/ 2518071 w 6456593"/>
              <a:gd name="connsiteY4" fmla="*/ 0 h 1989150"/>
              <a:gd name="connsiteX5" fmla="*/ 2970033 w 6456593"/>
              <a:gd name="connsiteY5" fmla="*/ 0 h 1989150"/>
              <a:gd name="connsiteX6" fmla="*/ 3744824 w 6456593"/>
              <a:gd name="connsiteY6" fmla="*/ 0 h 1989150"/>
              <a:gd name="connsiteX7" fmla="*/ 4455049 w 6456593"/>
              <a:gd name="connsiteY7" fmla="*/ 0 h 1989150"/>
              <a:gd name="connsiteX8" fmla="*/ 5165274 w 6456593"/>
              <a:gd name="connsiteY8" fmla="*/ 0 h 1989150"/>
              <a:gd name="connsiteX9" fmla="*/ 6456593 w 6456593"/>
              <a:gd name="connsiteY9" fmla="*/ 0 h 1989150"/>
              <a:gd name="connsiteX10" fmla="*/ 6456593 w 6456593"/>
              <a:gd name="connsiteY10" fmla="*/ 643159 h 1989150"/>
              <a:gd name="connsiteX11" fmla="*/ 6456593 w 6456593"/>
              <a:gd name="connsiteY11" fmla="*/ 1286317 h 1989150"/>
              <a:gd name="connsiteX12" fmla="*/ 6456593 w 6456593"/>
              <a:gd name="connsiteY12" fmla="*/ 1989150 h 1989150"/>
              <a:gd name="connsiteX13" fmla="*/ 5940066 w 6456593"/>
              <a:gd name="connsiteY13" fmla="*/ 1989150 h 1989150"/>
              <a:gd name="connsiteX14" fmla="*/ 5294406 w 6456593"/>
              <a:gd name="connsiteY14" fmla="*/ 1989150 h 1989150"/>
              <a:gd name="connsiteX15" fmla="*/ 4648747 w 6456593"/>
              <a:gd name="connsiteY15" fmla="*/ 1989150 h 1989150"/>
              <a:gd name="connsiteX16" fmla="*/ 4196785 w 6456593"/>
              <a:gd name="connsiteY16" fmla="*/ 1989150 h 1989150"/>
              <a:gd name="connsiteX17" fmla="*/ 3486560 w 6456593"/>
              <a:gd name="connsiteY17" fmla="*/ 1989150 h 1989150"/>
              <a:gd name="connsiteX18" fmla="*/ 2970033 w 6456593"/>
              <a:gd name="connsiteY18" fmla="*/ 1989150 h 1989150"/>
              <a:gd name="connsiteX19" fmla="*/ 2195242 w 6456593"/>
              <a:gd name="connsiteY19" fmla="*/ 1989150 h 1989150"/>
              <a:gd name="connsiteX20" fmla="*/ 1614148 w 6456593"/>
              <a:gd name="connsiteY20" fmla="*/ 1989150 h 1989150"/>
              <a:gd name="connsiteX21" fmla="*/ 839357 w 6456593"/>
              <a:gd name="connsiteY21" fmla="*/ 1989150 h 1989150"/>
              <a:gd name="connsiteX22" fmla="*/ 0 w 6456593"/>
              <a:gd name="connsiteY22" fmla="*/ 1989150 h 1989150"/>
              <a:gd name="connsiteX23" fmla="*/ 0 w 6456593"/>
              <a:gd name="connsiteY23" fmla="*/ 1345992 h 1989150"/>
              <a:gd name="connsiteX24" fmla="*/ 0 w 6456593"/>
              <a:gd name="connsiteY24" fmla="*/ 663050 h 1989150"/>
              <a:gd name="connsiteX25" fmla="*/ 0 w 6456593"/>
              <a:gd name="connsiteY25" fmla="*/ 0 h 19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56593" h="1989150" fill="none" extrusionOk="0">
                <a:moveTo>
                  <a:pt x="0" y="0"/>
                </a:moveTo>
                <a:cubicBezTo>
                  <a:pt x="356402" y="30654"/>
                  <a:pt x="601596" y="14249"/>
                  <a:pt x="774791" y="0"/>
                </a:cubicBezTo>
                <a:cubicBezTo>
                  <a:pt x="947986" y="-14249"/>
                  <a:pt x="1336416" y="31880"/>
                  <a:pt x="1485016" y="0"/>
                </a:cubicBezTo>
                <a:cubicBezTo>
                  <a:pt x="1633617" y="-31880"/>
                  <a:pt x="1908732" y="-10162"/>
                  <a:pt x="2066110" y="0"/>
                </a:cubicBezTo>
                <a:cubicBezTo>
                  <a:pt x="2223488" y="10162"/>
                  <a:pt x="2406004" y="-7012"/>
                  <a:pt x="2518071" y="0"/>
                </a:cubicBezTo>
                <a:cubicBezTo>
                  <a:pt x="2630138" y="7012"/>
                  <a:pt x="2866282" y="16807"/>
                  <a:pt x="2970033" y="0"/>
                </a:cubicBezTo>
                <a:cubicBezTo>
                  <a:pt x="3073784" y="-16807"/>
                  <a:pt x="3367129" y="-8288"/>
                  <a:pt x="3744824" y="0"/>
                </a:cubicBezTo>
                <a:cubicBezTo>
                  <a:pt x="4122519" y="8288"/>
                  <a:pt x="4259842" y="-11055"/>
                  <a:pt x="4455049" y="0"/>
                </a:cubicBezTo>
                <a:cubicBezTo>
                  <a:pt x="4650257" y="11055"/>
                  <a:pt x="4907917" y="-5161"/>
                  <a:pt x="5165274" y="0"/>
                </a:cubicBezTo>
                <a:cubicBezTo>
                  <a:pt x="5422632" y="5161"/>
                  <a:pt x="5814078" y="-9542"/>
                  <a:pt x="6456593" y="0"/>
                </a:cubicBezTo>
                <a:cubicBezTo>
                  <a:pt x="6425390" y="171275"/>
                  <a:pt x="6430350" y="404165"/>
                  <a:pt x="6456593" y="643159"/>
                </a:cubicBezTo>
                <a:cubicBezTo>
                  <a:pt x="6482836" y="882153"/>
                  <a:pt x="6436269" y="1120708"/>
                  <a:pt x="6456593" y="1286317"/>
                </a:cubicBezTo>
                <a:cubicBezTo>
                  <a:pt x="6476917" y="1451926"/>
                  <a:pt x="6471717" y="1684101"/>
                  <a:pt x="6456593" y="1989150"/>
                </a:cubicBezTo>
                <a:cubicBezTo>
                  <a:pt x="6318292" y="1963699"/>
                  <a:pt x="6172591" y="1974795"/>
                  <a:pt x="5940066" y="1989150"/>
                </a:cubicBezTo>
                <a:cubicBezTo>
                  <a:pt x="5707541" y="2003505"/>
                  <a:pt x="5600381" y="2021055"/>
                  <a:pt x="5294406" y="1989150"/>
                </a:cubicBezTo>
                <a:cubicBezTo>
                  <a:pt x="4988431" y="1957245"/>
                  <a:pt x="4816654" y="2013330"/>
                  <a:pt x="4648747" y="1989150"/>
                </a:cubicBezTo>
                <a:cubicBezTo>
                  <a:pt x="4480840" y="1964970"/>
                  <a:pt x="4391631" y="2011630"/>
                  <a:pt x="4196785" y="1989150"/>
                </a:cubicBezTo>
                <a:cubicBezTo>
                  <a:pt x="4001939" y="1966670"/>
                  <a:pt x="3747030" y="2023114"/>
                  <a:pt x="3486560" y="1989150"/>
                </a:cubicBezTo>
                <a:cubicBezTo>
                  <a:pt x="3226091" y="1955186"/>
                  <a:pt x="3180549" y="1999529"/>
                  <a:pt x="2970033" y="1989150"/>
                </a:cubicBezTo>
                <a:cubicBezTo>
                  <a:pt x="2759517" y="1978771"/>
                  <a:pt x="2490727" y="1981006"/>
                  <a:pt x="2195242" y="1989150"/>
                </a:cubicBezTo>
                <a:cubicBezTo>
                  <a:pt x="1899757" y="1997294"/>
                  <a:pt x="1751742" y="2000377"/>
                  <a:pt x="1614148" y="1989150"/>
                </a:cubicBezTo>
                <a:cubicBezTo>
                  <a:pt x="1476554" y="1977923"/>
                  <a:pt x="1013686" y="1998694"/>
                  <a:pt x="839357" y="1989150"/>
                </a:cubicBezTo>
                <a:cubicBezTo>
                  <a:pt x="665028" y="1979606"/>
                  <a:pt x="185989" y="2028294"/>
                  <a:pt x="0" y="1989150"/>
                </a:cubicBezTo>
                <a:cubicBezTo>
                  <a:pt x="-29520" y="1712573"/>
                  <a:pt x="-20525" y="1572276"/>
                  <a:pt x="0" y="1345992"/>
                </a:cubicBezTo>
                <a:cubicBezTo>
                  <a:pt x="20525" y="1119708"/>
                  <a:pt x="-10657" y="821827"/>
                  <a:pt x="0" y="663050"/>
                </a:cubicBezTo>
                <a:cubicBezTo>
                  <a:pt x="10657" y="504273"/>
                  <a:pt x="-4169" y="200166"/>
                  <a:pt x="0" y="0"/>
                </a:cubicBezTo>
                <a:close/>
              </a:path>
              <a:path w="6456593" h="1989150" stroke="0" extrusionOk="0">
                <a:moveTo>
                  <a:pt x="0" y="0"/>
                </a:moveTo>
                <a:cubicBezTo>
                  <a:pt x="128837" y="18092"/>
                  <a:pt x="249793" y="2687"/>
                  <a:pt x="451962" y="0"/>
                </a:cubicBezTo>
                <a:cubicBezTo>
                  <a:pt x="654131" y="-2687"/>
                  <a:pt x="889688" y="-18266"/>
                  <a:pt x="1162187" y="0"/>
                </a:cubicBezTo>
                <a:cubicBezTo>
                  <a:pt x="1434686" y="18266"/>
                  <a:pt x="1548400" y="23216"/>
                  <a:pt x="1872412" y="0"/>
                </a:cubicBezTo>
                <a:cubicBezTo>
                  <a:pt x="2196424" y="-23216"/>
                  <a:pt x="2173445" y="-25450"/>
                  <a:pt x="2388939" y="0"/>
                </a:cubicBezTo>
                <a:cubicBezTo>
                  <a:pt x="2604433" y="25450"/>
                  <a:pt x="2743669" y="-215"/>
                  <a:pt x="2840901" y="0"/>
                </a:cubicBezTo>
                <a:cubicBezTo>
                  <a:pt x="2938133" y="215"/>
                  <a:pt x="3282577" y="7351"/>
                  <a:pt x="3615692" y="0"/>
                </a:cubicBezTo>
                <a:cubicBezTo>
                  <a:pt x="3948807" y="-7351"/>
                  <a:pt x="4074533" y="2744"/>
                  <a:pt x="4261351" y="0"/>
                </a:cubicBezTo>
                <a:cubicBezTo>
                  <a:pt x="4448169" y="-2744"/>
                  <a:pt x="4707290" y="-20360"/>
                  <a:pt x="5036143" y="0"/>
                </a:cubicBezTo>
                <a:cubicBezTo>
                  <a:pt x="5364996" y="20360"/>
                  <a:pt x="5315888" y="16336"/>
                  <a:pt x="5552670" y="0"/>
                </a:cubicBezTo>
                <a:cubicBezTo>
                  <a:pt x="5789452" y="-16336"/>
                  <a:pt x="6016423" y="23590"/>
                  <a:pt x="6456593" y="0"/>
                </a:cubicBezTo>
                <a:cubicBezTo>
                  <a:pt x="6480938" y="197406"/>
                  <a:pt x="6480865" y="373852"/>
                  <a:pt x="6456593" y="603376"/>
                </a:cubicBezTo>
                <a:cubicBezTo>
                  <a:pt x="6432321" y="832900"/>
                  <a:pt x="6451890" y="1095786"/>
                  <a:pt x="6456593" y="1286317"/>
                </a:cubicBezTo>
                <a:cubicBezTo>
                  <a:pt x="6461296" y="1476848"/>
                  <a:pt x="6424568" y="1670857"/>
                  <a:pt x="6456593" y="1989150"/>
                </a:cubicBezTo>
                <a:cubicBezTo>
                  <a:pt x="6311302" y="1967420"/>
                  <a:pt x="5983450" y="1976125"/>
                  <a:pt x="5810934" y="1989150"/>
                </a:cubicBezTo>
                <a:cubicBezTo>
                  <a:pt x="5638418" y="2002175"/>
                  <a:pt x="5268404" y="1957387"/>
                  <a:pt x="5100708" y="1989150"/>
                </a:cubicBezTo>
                <a:cubicBezTo>
                  <a:pt x="4933012" y="2020913"/>
                  <a:pt x="4613997" y="2006144"/>
                  <a:pt x="4390483" y="1989150"/>
                </a:cubicBezTo>
                <a:cubicBezTo>
                  <a:pt x="4166969" y="1972156"/>
                  <a:pt x="4052114" y="1983804"/>
                  <a:pt x="3744824" y="1989150"/>
                </a:cubicBezTo>
                <a:cubicBezTo>
                  <a:pt x="3437534" y="1994496"/>
                  <a:pt x="3319947" y="1987128"/>
                  <a:pt x="3163731" y="1989150"/>
                </a:cubicBezTo>
                <a:cubicBezTo>
                  <a:pt x="3007515" y="1991172"/>
                  <a:pt x="2815024" y="1979682"/>
                  <a:pt x="2582637" y="1989150"/>
                </a:cubicBezTo>
                <a:cubicBezTo>
                  <a:pt x="2350250" y="1998618"/>
                  <a:pt x="2227359" y="2005288"/>
                  <a:pt x="2066110" y="1989150"/>
                </a:cubicBezTo>
                <a:cubicBezTo>
                  <a:pt x="1904861" y="1973012"/>
                  <a:pt x="1744498" y="2004632"/>
                  <a:pt x="1485016" y="1989150"/>
                </a:cubicBezTo>
                <a:cubicBezTo>
                  <a:pt x="1225534" y="1973668"/>
                  <a:pt x="1112652" y="1982618"/>
                  <a:pt x="774791" y="1989150"/>
                </a:cubicBezTo>
                <a:cubicBezTo>
                  <a:pt x="436931" y="1995682"/>
                  <a:pt x="377510" y="1950538"/>
                  <a:pt x="0" y="1989150"/>
                </a:cubicBezTo>
                <a:cubicBezTo>
                  <a:pt x="-6428" y="1826019"/>
                  <a:pt x="-1673" y="1505199"/>
                  <a:pt x="0" y="1365883"/>
                </a:cubicBezTo>
                <a:cubicBezTo>
                  <a:pt x="1673" y="1226567"/>
                  <a:pt x="-31982" y="908820"/>
                  <a:pt x="0" y="682942"/>
                </a:cubicBezTo>
                <a:cubicBezTo>
                  <a:pt x="31982" y="457064"/>
                  <a:pt x="-1589" y="213575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8065356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5C56302-8E20-B1B3-4FF1-9A3349BEA72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777" t="22817" r="66004" b="54282"/>
          <a:stretch/>
        </p:blipFill>
        <p:spPr>
          <a:xfrm>
            <a:off x="1245182" y="2573025"/>
            <a:ext cx="3140980" cy="3105890"/>
          </a:xfrm>
          <a:prstGeom prst="rect">
            <a:avLst/>
          </a:prstGeom>
        </p:spPr>
      </p:pic>
      <p:grpSp>
        <p:nvGrpSpPr>
          <p:cNvPr id="25" name="Group 30">
            <a:extLst>
              <a:ext uri="{FF2B5EF4-FFF2-40B4-BE49-F238E27FC236}">
                <a16:creationId xmlns:a16="http://schemas.microsoft.com/office/drawing/2014/main" id="{76912082-9DDC-4FB1-E004-5C337C9FF187}"/>
              </a:ext>
            </a:extLst>
          </p:cNvPr>
          <p:cNvGrpSpPr/>
          <p:nvPr/>
        </p:nvGrpSpPr>
        <p:grpSpPr>
          <a:xfrm>
            <a:off x="7974021" y="742377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26" name="Group 31">
              <a:extLst>
                <a:ext uri="{FF2B5EF4-FFF2-40B4-BE49-F238E27FC236}">
                  <a16:creationId xmlns:a16="http://schemas.microsoft.com/office/drawing/2014/main" id="{E8A9F84F-43F6-08E0-E938-8F81DF40F310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4A6990BC-DFB1-BCBB-032F-4FC522F57546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BFE9634A-1EC4-5AE5-0E99-5BA187E56DA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أ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aphicFrame>
        <p:nvGraphicFramePr>
          <p:cNvPr id="29" name="جدول 29">
            <a:extLst>
              <a:ext uri="{FF2B5EF4-FFF2-40B4-BE49-F238E27FC236}">
                <a16:creationId xmlns:a16="http://schemas.microsoft.com/office/drawing/2014/main" id="{C3C61C52-3AD6-BBD0-89CC-DF8F21FF8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26915"/>
              </p:ext>
            </p:extLst>
          </p:nvPr>
        </p:nvGraphicFramePr>
        <p:xfrm>
          <a:off x="4616156" y="2550671"/>
          <a:ext cx="5348655" cy="4114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6577">
                  <a:extLst>
                    <a:ext uri="{9D8B030D-6E8A-4147-A177-3AD203B41FA5}">
                      <a16:colId xmlns:a16="http://schemas.microsoft.com/office/drawing/2014/main" val="3713666644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80431728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1523855944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085954926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050785291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4125555640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1811012075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158513998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553396070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1337301437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982296854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2606066839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3778871065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984298920"/>
                    </a:ext>
                  </a:extLst>
                </a:gridCol>
                <a:gridCol w="356577">
                  <a:extLst>
                    <a:ext uri="{9D8B030D-6E8A-4147-A177-3AD203B41FA5}">
                      <a16:colId xmlns:a16="http://schemas.microsoft.com/office/drawing/2014/main" val="2163516331"/>
                    </a:ext>
                  </a:extLst>
                </a:gridCol>
              </a:tblGrid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816775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532445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527497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814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4941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580281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262330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95359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13224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406443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86309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7660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936413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275418"/>
                  </a:ext>
                </a:extLst>
              </a:tr>
              <a:tr h="209743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455952"/>
                  </a:ext>
                </a:extLst>
              </a:tr>
            </a:tbl>
          </a:graphicData>
        </a:graphic>
      </p:graphicFrame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520F88F0-EAF4-37DB-666D-B0D1C26EB5DE}"/>
              </a:ext>
            </a:extLst>
          </p:cNvPr>
          <p:cNvCxnSpPr/>
          <p:nvPr/>
        </p:nvCxnSpPr>
        <p:spPr>
          <a:xfrm>
            <a:off x="5338293" y="6117465"/>
            <a:ext cx="44689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5B8089FD-FFD0-0FEE-9F15-7B5C95C85E68}"/>
              </a:ext>
            </a:extLst>
          </p:cNvPr>
          <p:cNvCxnSpPr>
            <a:cxnSpLocks/>
          </p:cNvCxnSpPr>
          <p:nvPr/>
        </p:nvCxnSpPr>
        <p:spPr>
          <a:xfrm flipV="1">
            <a:off x="5327435" y="2466304"/>
            <a:ext cx="10858" cy="3679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2664" y="477176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noProof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تذكر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BF1B431-79D7-6807-B886-8F73C601FD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124" t="28665" r="35237" b="63602"/>
          <a:stretch/>
        </p:blipFill>
        <p:spPr>
          <a:xfrm>
            <a:off x="1230536" y="171091"/>
            <a:ext cx="7533388" cy="1166149"/>
          </a:xfrm>
          <a:custGeom>
            <a:avLst/>
            <a:gdLst>
              <a:gd name="connsiteX0" fmla="*/ 0 w 7533388"/>
              <a:gd name="connsiteY0" fmla="*/ 0 h 1166149"/>
              <a:gd name="connsiteX1" fmla="*/ 835521 w 7533388"/>
              <a:gd name="connsiteY1" fmla="*/ 0 h 1166149"/>
              <a:gd name="connsiteX2" fmla="*/ 1369707 w 7533388"/>
              <a:gd name="connsiteY2" fmla="*/ 0 h 1166149"/>
              <a:gd name="connsiteX3" fmla="*/ 2129894 w 7533388"/>
              <a:gd name="connsiteY3" fmla="*/ 0 h 1166149"/>
              <a:gd name="connsiteX4" fmla="*/ 2890082 w 7533388"/>
              <a:gd name="connsiteY4" fmla="*/ 0 h 1166149"/>
              <a:gd name="connsiteX5" fmla="*/ 3574935 w 7533388"/>
              <a:gd name="connsiteY5" fmla="*/ 0 h 1166149"/>
              <a:gd name="connsiteX6" fmla="*/ 4033787 w 7533388"/>
              <a:gd name="connsiteY6" fmla="*/ 0 h 1166149"/>
              <a:gd name="connsiteX7" fmla="*/ 4567973 w 7533388"/>
              <a:gd name="connsiteY7" fmla="*/ 0 h 1166149"/>
              <a:gd name="connsiteX8" fmla="*/ 5403494 w 7533388"/>
              <a:gd name="connsiteY8" fmla="*/ 0 h 1166149"/>
              <a:gd name="connsiteX9" fmla="*/ 6013013 w 7533388"/>
              <a:gd name="connsiteY9" fmla="*/ 0 h 1166149"/>
              <a:gd name="connsiteX10" fmla="*/ 6697867 w 7533388"/>
              <a:gd name="connsiteY10" fmla="*/ 0 h 1166149"/>
              <a:gd name="connsiteX11" fmla="*/ 7533388 w 7533388"/>
              <a:gd name="connsiteY11" fmla="*/ 0 h 1166149"/>
              <a:gd name="connsiteX12" fmla="*/ 7533388 w 7533388"/>
              <a:gd name="connsiteY12" fmla="*/ 548090 h 1166149"/>
              <a:gd name="connsiteX13" fmla="*/ 7533388 w 7533388"/>
              <a:gd name="connsiteY13" fmla="*/ 1166149 h 1166149"/>
              <a:gd name="connsiteX14" fmla="*/ 6848535 w 7533388"/>
              <a:gd name="connsiteY14" fmla="*/ 1166149 h 1166149"/>
              <a:gd name="connsiteX15" fmla="*/ 6314349 w 7533388"/>
              <a:gd name="connsiteY15" fmla="*/ 1166149 h 1166149"/>
              <a:gd name="connsiteX16" fmla="*/ 5629495 w 7533388"/>
              <a:gd name="connsiteY16" fmla="*/ 1166149 h 1166149"/>
              <a:gd name="connsiteX17" fmla="*/ 5019976 w 7533388"/>
              <a:gd name="connsiteY17" fmla="*/ 1166149 h 1166149"/>
              <a:gd name="connsiteX18" fmla="*/ 4335122 w 7533388"/>
              <a:gd name="connsiteY18" fmla="*/ 1166149 h 1166149"/>
              <a:gd name="connsiteX19" fmla="*/ 3800937 w 7533388"/>
              <a:gd name="connsiteY19" fmla="*/ 1166149 h 1166149"/>
              <a:gd name="connsiteX20" fmla="*/ 3191417 w 7533388"/>
              <a:gd name="connsiteY20" fmla="*/ 1166149 h 1166149"/>
              <a:gd name="connsiteX21" fmla="*/ 2355896 w 7533388"/>
              <a:gd name="connsiteY21" fmla="*/ 1166149 h 1166149"/>
              <a:gd name="connsiteX22" fmla="*/ 1671042 w 7533388"/>
              <a:gd name="connsiteY22" fmla="*/ 1166149 h 1166149"/>
              <a:gd name="connsiteX23" fmla="*/ 986189 w 7533388"/>
              <a:gd name="connsiteY23" fmla="*/ 1166149 h 1166149"/>
              <a:gd name="connsiteX24" fmla="*/ 0 w 7533388"/>
              <a:gd name="connsiteY24" fmla="*/ 1166149 h 1166149"/>
              <a:gd name="connsiteX25" fmla="*/ 0 w 7533388"/>
              <a:gd name="connsiteY25" fmla="*/ 606397 h 1166149"/>
              <a:gd name="connsiteX26" fmla="*/ 0 w 7533388"/>
              <a:gd name="connsiteY26" fmla="*/ 0 h 116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33388" h="1166149" fill="none" extrusionOk="0">
                <a:moveTo>
                  <a:pt x="0" y="0"/>
                </a:moveTo>
                <a:cubicBezTo>
                  <a:pt x="246666" y="-18786"/>
                  <a:pt x="625267" y="-5721"/>
                  <a:pt x="835521" y="0"/>
                </a:cubicBezTo>
                <a:cubicBezTo>
                  <a:pt x="1045775" y="5721"/>
                  <a:pt x="1199189" y="13793"/>
                  <a:pt x="1369707" y="0"/>
                </a:cubicBezTo>
                <a:cubicBezTo>
                  <a:pt x="1540225" y="-13793"/>
                  <a:pt x="1809744" y="16031"/>
                  <a:pt x="2129894" y="0"/>
                </a:cubicBezTo>
                <a:cubicBezTo>
                  <a:pt x="2450044" y="-16031"/>
                  <a:pt x="2711445" y="-15240"/>
                  <a:pt x="2890082" y="0"/>
                </a:cubicBezTo>
                <a:cubicBezTo>
                  <a:pt x="3068719" y="15240"/>
                  <a:pt x="3417636" y="23925"/>
                  <a:pt x="3574935" y="0"/>
                </a:cubicBezTo>
                <a:cubicBezTo>
                  <a:pt x="3732234" y="-23925"/>
                  <a:pt x="3915207" y="-5450"/>
                  <a:pt x="4033787" y="0"/>
                </a:cubicBezTo>
                <a:cubicBezTo>
                  <a:pt x="4152367" y="5450"/>
                  <a:pt x="4372941" y="-23114"/>
                  <a:pt x="4567973" y="0"/>
                </a:cubicBezTo>
                <a:cubicBezTo>
                  <a:pt x="4763005" y="23114"/>
                  <a:pt x="5087465" y="39520"/>
                  <a:pt x="5403494" y="0"/>
                </a:cubicBezTo>
                <a:cubicBezTo>
                  <a:pt x="5719523" y="-39520"/>
                  <a:pt x="5854368" y="12281"/>
                  <a:pt x="6013013" y="0"/>
                </a:cubicBezTo>
                <a:cubicBezTo>
                  <a:pt x="6171658" y="-12281"/>
                  <a:pt x="6544636" y="27145"/>
                  <a:pt x="6697867" y="0"/>
                </a:cubicBezTo>
                <a:cubicBezTo>
                  <a:pt x="6851098" y="-27145"/>
                  <a:pt x="7233754" y="30255"/>
                  <a:pt x="7533388" y="0"/>
                </a:cubicBezTo>
                <a:cubicBezTo>
                  <a:pt x="7548759" y="236764"/>
                  <a:pt x="7534303" y="354678"/>
                  <a:pt x="7533388" y="548090"/>
                </a:cubicBezTo>
                <a:cubicBezTo>
                  <a:pt x="7532474" y="741502"/>
                  <a:pt x="7555323" y="900357"/>
                  <a:pt x="7533388" y="1166149"/>
                </a:cubicBezTo>
                <a:cubicBezTo>
                  <a:pt x="7321022" y="1199057"/>
                  <a:pt x="7142418" y="1135176"/>
                  <a:pt x="6848535" y="1166149"/>
                </a:cubicBezTo>
                <a:cubicBezTo>
                  <a:pt x="6554652" y="1197122"/>
                  <a:pt x="6427164" y="1150640"/>
                  <a:pt x="6314349" y="1166149"/>
                </a:cubicBezTo>
                <a:cubicBezTo>
                  <a:pt x="6201534" y="1181658"/>
                  <a:pt x="5834892" y="1181539"/>
                  <a:pt x="5629495" y="1166149"/>
                </a:cubicBezTo>
                <a:cubicBezTo>
                  <a:pt x="5424098" y="1150759"/>
                  <a:pt x="5171700" y="1184488"/>
                  <a:pt x="5019976" y="1166149"/>
                </a:cubicBezTo>
                <a:cubicBezTo>
                  <a:pt x="4868252" y="1147810"/>
                  <a:pt x="4475273" y="1200366"/>
                  <a:pt x="4335122" y="1166149"/>
                </a:cubicBezTo>
                <a:cubicBezTo>
                  <a:pt x="4194971" y="1131932"/>
                  <a:pt x="4007600" y="1154308"/>
                  <a:pt x="3800937" y="1166149"/>
                </a:cubicBezTo>
                <a:cubicBezTo>
                  <a:pt x="3594275" y="1177990"/>
                  <a:pt x="3474784" y="1147072"/>
                  <a:pt x="3191417" y="1166149"/>
                </a:cubicBezTo>
                <a:cubicBezTo>
                  <a:pt x="2908050" y="1185226"/>
                  <a:pt x="2754220" y="1160205"/>
                  <a:pt x="2355896" y="1166149"/>
                </a:cubicBezTo>
                <a:cubicBezTo>
                  <a:pt x="1957572" y="1172093"/>
                  <a:pt x="1879047" y="1140654"/>
                  <a:pt x="1671042" y="1166149"/>
                </a:cubicBezTo>
                <a:cubicBezTo>
                  <a:pt x="1463037" y="1191644"/>
                  <a:pt x="1185758" y="1178845"/>
                  <a:pt x="986189" y="1166149"/>
                </a:cubicBezTo>
                <a:cubicBezTo>
                  <a:pt x="786620" y="1153453"/>
                  <a:pt x="256395" y="1156410"/>
                  <a:pt x="0" y="1166149"/>
                </a:cubicBezTo>
                <a:cubicBezTo>
                  <a:pt x="14716" y="958004"/>
                  <a:pt x="-1756" y="880910"/>
                  <a:pt x="0" y="606397"/>
                </a:cubicBezTo>
                <a:cubicBezTo>
                  <a:pt x="1756" y="331884"/>
                  <a:pt x="19358" y="192543"/>
                  <a:pt x="0" y="0"/>
                </a:cubicBezTo>
                <a:close/>
              </a:path>
              <a:path w="7533388" h="1166149" stroke="0" extrusionOk="0">
                <a:moveTo>
                  <a:pt x="0" y="0"/>
                </a:moveTo>
                <a:cubicBezTo>
                  <a:pt x="369221" y="-20247"/>
                  <a:pt x="492965" y="-40811"/>
                  <a:pt x="835521" y="0"/>
                </a:cubicBezTo>
                <a:cubicBezTo>
                  <a:pt x="1178077" y="40811"/>
                  <a:pt x="1246628" y="34636"/>
                  <a:pt x="1595709" y="0"/>
                </a:cubicBezTo>
                <a:cubicBezTo>
                  <a:pt x="1944790" y="-34636"/>
                  <a:pt x="2076705" y="-20443"/>
                  <a:pt x="2205228" y="0"/>
                </a:cubicBezTo>
                <a:cubicBezTo>
                  <a:pt x="2333751" y="20443"/>
                  <a:pt x="2651762" y="32197"/>
                  <a:pt x="2965415" y="0"/>
                </a:cubicBezTo>
                <a:cubicBezTo>
                  <a:pt x="3279068" y="-32197"/>
                  <a:pt x="3452215" y="-3365"/>
                  <a:pt x="3650269" y="0"/>
                </a:cubicBezTo>
                <a:cubicBezTo>
                  <a:pt x="3848323" y="3365"/>
                  <a:pt x="4184096" y="-27807"/>
                  <a:pt x="4485790" y="0"/>
                </a:cubicBezTo>
                <a:cubicBezTo>
                  <a:pt x="4787484" y="27807"/>
                  <a:pt x="5141201" y="-15271"/>
                  <a:pt x="5321311" y="0"/>
                </a:cubicBezTo>
                <a:cubicBezTo>
                  <a:pt x="5501421" y="15271"/>
                  <a:pt x="5865747" y="4555"/>
                  <a:pt x="6006165" y="0"/>
                </a:cubicBezTo>
                <a:cubicBezTo>
                  <a:pt x="6146583" y="-4555"/>
                  <a:pt x="6537334" y="20378"/>
                  <a:pt x="6691018" y="0"/>
                </a:cubicBezTo>
                <a:cubicBezTo>
                  <a:pt x="6844702" y="-20378"/>
                  <a:pt x="7329723" y="16262"/>
                  <a:pt x="7533388" y="0"/>
                </a:cubicBezTo>
                <a:cubicBezTo>
                  <a:pt x="7552152" y="182122"/>
                  <a:pt x="7528547" y="354427"/>
                  <a:pt x="7533388" y="606397"/>
                </a:cubicBezTo>
                <a:cubicBezTo>
                  <a:pt x="7538229" y="858367"/>
                  <a:pt x="7555202" y="911009"/>
                  <a:pt x="7533388" y="1166149"/>
                </a:cubicBezTo>
                <a:cubicBezTo>
                  <a:pt x="7311558" y="1148832"/>
                  <a:pt x="7176476" y="1185600"/>
                  <a:pt x="7074536" y="1166149"/>
                </a:cubicBezTo>
                <a:cubicBezTo>
                  <a:pt x="6972596" y="1146698"/>
                  <a:pt x="6646286" y="1146382"/>
                  <a:pt x="6465017" y="1166149"/>
                </a:cubicBezTo>
                <a:cubicBezTo>
                  <a:pt x="6283748" y="1185916"/>
                  <a:pt x="6116858" y="1137070"/>
                  <a:pt x="5855497" y="1166149"/>
                </a:cubicBezTo>
                <a:cubicBezTo>
                  <a:pt x="5594136" y="1195228"/>
                  <a:pt x="5593633" y="1152252"/>
                  <a:pt x="5396645" y="1166149"/>
                </a:cubicBezTo>
                <a:cubicBezTo>
                  <a:pt x="5199657" y="1180046"/>
                  <a:pt x="4770732" y="1191096"/>
                  <a:pt x="4561124" y="1166149"/>
                </a:cubicBezTo>
                <a:cubicBezTo>
                  <a:pt x="4351516" y="1141202"/>
                  <a:pt x="4190916" y="1180187"/>
                  <a:pt x="3951604" y="1166149"/>
                </a:cubicBezTo>
                <a:cubicBezTo>
                  <a:pt x="3712292" y="1152111"/>
                  <a:pt x="3452706" y="1179214"/>
                  <a:pt x="3116083" y="1166149"/>
                </a:cubicBezTo>
                <a:cubicBezTo>
                  <a:pt x="2779460" y="1153084"/>
                  <a:pt x="2721226" y="1187503"/>
                  <a:pt x="2581898" y="1166149"/>
                </a:cubicBezTo>
                <a:cubicBezTo>
                  <a:pt x="2442570" y="1144795"/>
                  <a:pt x="2051823" y="1202493"/>
                  <a:pt x="1746376" y="1166149"/>
                </a:cubicBezTo>
                <a:cubicBezTo>
                  <a:pt x="1440929" y="1129805"/>
                  <a:pt x="1326196" y="1156508"/>
                  <a:pt x="1136857" y="1166149"/>
                </a:cubicBezTo>
                <a:cubicBezTo>
                  <a:pt x="947518" y="1175790"/>
                  <a:pt x="251154" y="1170545"/>
                  <a:pt x="0" y="1166149"/>
                </a:cubicBezTo>
                <a:cubicBezTo>
                  <a:pt x="-14984" y="993289"/>
                  <a:pt x="25213" y="809821"/>
                  <a:pt x="0" y="571413"/>
                </a:cubicBezTo>
                <a:cubicBezTo>
                  <a:pt x="-25213" y="333005"/>
                  <a:pt x="-9103" y="141680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1296E91-36F0-E6A4-030B-AA545A7064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87220" y="1894290"/>
            <a:ext cx="3204780" cy="2641006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72BEBDFF-E2B8-2CA7-749B-00EECA9FD8BA}"/>
              </a:ext>
            </a:extLst>
          </p:cNvPr>
          <p:cNvGrpSpPr/>
          <p:nvPr/>
        </p:nvGrpSpPr>
        <p:grpSpPr>
          <a:xfrm>
            <a:off x="3226906" y="1682226"/>
            <a:ext cx="41649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A071386-0F7A-C6FB-FE01-FA0941C2718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851825-ECF7-4DF6-EFA4-8EAC7C7741C5}"/>
              </a:ext>
            </a:extLst>
          </p:cNvPr>
          <p:cNvSpPr/>
          <p:nvPr/>
        </p:nvSpPr>
        <p:spPr>
          <a:xfrm>
            <a:off x="3850395" y="1693361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عمل جدول من 4 منازل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1ECDB202-F9C0-E548-D437-D9D443FCBE16}"/>
              </a:ext>
            </a:extLst>
          </p:cNvPr>
          <p:cNvGrpSpPr/>
          <p:nvPr/>
        </p:nvGrpSpPr>
        <p:grpSpPr>
          <a:xfrm>
            <a:off x="1251617" y="2735598"/>
            <a:ext cx="7345811" cy="845807"/>
            <a:chOff x="0" y="0"/>
            <a:chExt cx="3435356" cy="1138475"/>
          </a:xfrm>
          <a:solidFill>
            <a:srgbClr val="FFFFCC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EC6B6AE-CB3F-33F1-9C59-466002769E1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5FFD464-9892-3032-0857-B36543C6C733}"/>
              </a:ext>
            </a:extLst>
          </p:cNvPr>
          <p:cNvSpPr/>
          <p:nvPr/>
        </p:nvSpPr>
        <p:spPr>
          <a:xfrm>
            <a:off x="1288537" y="2839823"/>
            <a:ext cx="6784875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اختيار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قيم س من عندك ويفضل تكون قيم بسيطة " مدخلات "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51B5B8C7-0326-25FE-CC11-E61337D3604D}"/>
              </a:ext>
            </a:extLst>
          </p:cNvPr>
          <p:cNvGrpSpPr/>
          <p:nvPr/>
        </p:nvGrpSpPr>
        <p:grpSpPr>
          <a:xfrm>
            <a:off x="7152350" y="1559534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09D1D801-B7E4-8A07-1C5A-FF6C5CD7F847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0" name="Freeform 32">
                <a:extLst>
                  <a:ext uri="{FF2B5EF4-FFF2-40B4-BE49-F238E27FC236}">
                    <a16:creationId xmlns:a16="http://schemas.microsoft.com/office/drawing/2014/main" id="{1EDEBC78-6352-E0E7-EED5-5B1ACAA918B0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394C6B9C-B8A7-0742-8F02-D62F7D7BA9F0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45652B06-6168-003A-B37D-3907CE4823D7}"/>
              </a:ext>
            </a:extLst>
          </p:cNvPr>
          <p:cNvGrpSpPr/>
          <p:nvPr/>
        </p:nvGrpSpPr>
        <p:grpSpPr>
          <a:xfrm>
            <a:off x="8110331" y="2640149"/>
            <a:ext cx="590686" cy="950001"/>
            <a:chOff x="2888" y="-1"/>
            <a:chExt cx="1288413" cy="1415876"/>
          </a:xfrm>
          <a:solidFill>
            <a:srgbClr val="FFE192"/>
          </a:solidFill>
        </p:grpSpPr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4FB153F8-D0CB-8A8C-0ABB-AB4E5B883C23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2E922861-5FEE-5137-4421-5E1BD7E80E68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17A0D600-C626-0724-A286-38DD12FDBB66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5CF679E-458D-97A1-3B81-165216616819}"/>
              </a:ext>
            </a:extLst>
          </p:cNvPr>
          <p:cNvSpPr/>
          <p:nvPr/>
        </p:nvSpPr>
        <p:spPr>
          <a:xfrm>
            <a:off x="9243935" y="2504343"/>
            <a:ext cx="2671756" cy="2154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خطوات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تمثيل حل المعادلة الخطية بيانيًا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A68DB015-E396-90AB-D4F6-1BFEC46A5DD8}"/>
              </a:ext>
            </a:extLst>
          </p:cNvPr>
          <p:cNvGrpSpPr/>
          <p:nvPr/>
        </p:nvGrpSpPr>
        <p:grpSpPr>
          <a:xfrm>
            <a:off x="2662080" y="3792628"/>
            <a:ext cx="491010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1E074265-1EF2-1920-26DF-8C46F6AD3A4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1D655FC-0413-216F-624B-495FB1DBDCC8}"/>
              </a:ext>
            </a:extLst>
          </p:cNvPr>
          <p:cNvSpPr/>
          <p:nvPr/>
        </p:nvSpPr>
        <p:spPr>
          <a:xfrm>
            <a:off x="3021881" y="3864761"/>
            <a:ext cx="4183748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التعويض في المعادلة </a:t>
            </a:r>
            <a:r>
              <a:rPr lang="ar-SA" sz="240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المعطأه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38" name="Group 2">
            <a:extLst>
              <a:ext uri="{FF2B5EF4-FFF2-40B4-BE49-F238E27FC236}">
                <a16:creationId xmlns:a16="http://schemas.microsoft.com/office/drawing/2014/main" id="{4797FE28-E979-FE09-1FDA-79F3BDEDD15C}"/>
              </a:ext>
            </a:extLst>
          </p:cNvPr>
          <p:cNvGrpSpPr/>
          <p:nvPr/>
        </p:nvGrpSpPr>
        <p:grpSpPr>
          <a:xfrm>
            <a:off x="3571993" y="4779340"/>
            <a:ext cx="4796762" cy="718145"/>
            <a:chOff x="0" y="0"/>
            <a:chExt cx="3435356" cy="1138475"/>
          </a:xfrm>
          <a:solidFill>
            <a:srgbClr val="FFFFCC"/>
          </a:solidFill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CC733845-2BD0-DD38-17DE-AB90CED329A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5C099F9E-B71D-5C5D-F8FA-E1B946AA750F}"/>
              </a:ext>
            </a:extLst>
          </p:cNvPr>
          <p:cNvSpPr/>
          <p:nvPr/>
        </p:nvSpPr>
        <p:spPr>
          <a:xfrm>
            <a:off x="3675964" y="4832084"/>
            <a:ext cx="453138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الحصول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على قيم ص " المخرجات "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BA45F953-8FEA-5947-8581-D0499A3740DA}"/>
              </a:ext>
            </a:extLst>
          </p:cNvPr>
          <p:cNvGrpSpPr/>
          <p:nvPr/>
        </p:nvGrpSpPr>
        <p:grpSpPr>
          <a:xfrm>
            <a:off x="7271640" y="3713012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42" name="Group 31">
              <a:extLst>
                <a:ext uri="{FF2B5EF4-FFF2-40B4-BE49-F238E27FC236}">
                  <a16:creationId xmlns:a16="http://schemas.microsoft.com/office/drawing/2014/main" id="{6BB40C7F-E753-5DE5-9630-18F88E3DC8DF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63426717-5056-4B50-0C52-7E3D35651E37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33">
              <a:extLst>
                <a:ext uri="{FF2B5EF4-FFF2-40B4-BE49-F238E27FC236}">
                  <a16:creationId xmlns:a16="http://schemas.microsoft.com/office/drawing/2014/main" id="{9531F5B5-798F-F278-5383-F549F8FE02C4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45" name="Group 30">
            <a:extLst>
              <a:ext uri="{FF2B5EF4-FFF2-40B4-BE49-F238E27FC236}">
                <a16:creationId xmlns:a16="http://schemas.microsoft.com/office/drawing/2014/main" id="{0C6B140F-764A-A76E-7184-DD4158AE8711}"/>
              </a:ext>
            </a:extLst>
          </p:cNvPr>
          <p:cNvGrpSpPr/>
          <p:nvPr/>
        </p:nvGrpSpPr>
        <p:grpSpPr>
          <a:xfrm>
            <a:off x="8073412" y="4717543"/>
            <a:ext cx="590686" cy="950001"/>
            <a:chOff x="2888" y="-1"/>
            <a:chExt cx="1288413" cy="1415876"/>
          </a:xfrm>
          <a:solidFill>
            <a:srgbClr val="FFE192"/>
          </a:solidFill>
        </p:grpSpPr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id="{EDEF2FAE-C337-D136-9155-B057781B9019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17DA8C29-6400-A60E-D198-8C061C6BDC5F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6EBC71B8-3BC0-0EB8-169B-892A646720C8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50" name="Group 2">
            <a:extLst>
              <a:ext uri="{FF2B5EF4-FFF2-40B4-BE49-F238E27FC236}">
                <a16:creationId xmlns:a16="http://schemas.microsoft.com/office/drawing/2014/main" id="{ED1AB213-FFE5-51DB-BC6B-68B0EA18C411}"/>
              </a:ext>
            </a:extLst>
          </p:cNvPr>
          <p:cNvGrpSpPr/>
          <p:nvPr/>
        </p:nvGrpSpPr>
        <p:grpSpPr>
          <a:xfrm>
            <a:off x="6621536" y="5729939"/>
            <a:ext cx="4910105" cy="887059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2E5CC43C-4E02-1FDE-5614-B9CD216D463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4B5B1190-2BA6-3112-00E7-DA8D4A52DA7D}"/>
              </a:ext>
            </a:extLst>
          </p:cNvPr>
          <p:cNvSpPr/>
          <p:nvPr/>
        </p:nvSpPr>
        <p:spPr>
          <a:xfrm>
            <a:off x="6981337" y="5870781"/>
            <a:ext cx="4183748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رسم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الأزواج المرتبة ( س ، ص 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على</a:t>
            </a:r>
            <a:r>
              <a:rPr lang="ar-SA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 المستوى الإحداثي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53" name="Group 2">
            <a:extLst>
              <a:ext uri="{FF2B5EF4-FFF2-40B4-BE49-F238E27FC236}">
                <a16:creationId xmlns:a16="http://schemas.microsoft.com/office/drawing/2014/main" id="{E4E498C8-E458-808A-B110-84D0AE2423AC}"/>
              </a:ext>
            </a:extLst>
          </p:cNvPr>
          <p:cNvGrpSpPr/>
          <p:nvPr/>
        </p:nvGrpSpPr>
        <p:grpSpPr>
          <a:xfrm>
            <a:off x="1356771" y="5707147"/>
            <a:ext cx="4796762" cy="850626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302A3B52-7102-E192-A0C6-37D718AC8A9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17859DE0-5249-6AE7-816A-4AAFB04AB4AF}"/>
              </a:ext>
            </a:extLst>
          </p:cNvPr>
          <p:cNvSpPr/>
          <p:nvPr/>
        </p:nvSpPr>
        <p:spPr>
          <a:xfrm>
            <a:off x="1455645" y="5827000"/>
            <a:ext cx="4531382" cy="6696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صل النقاط تحصل على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تمثيل المعادلة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بخط</a:t>
            </a:r>
            <a:r>
              <a:rPr lang="ar-SA" sz="24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 مستقيم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6" name="Group 30">
            <a:extLst>
              <a:ext uri="{FF2B5EF4-FFF2-40B4-BE49-F238E27FC236}">
                <a16:creationId xmlns:a16="http://schemas.microsoft.com/office/drawing/2014/main" id="{C34D1885-EE3E-D6DA-E22A-E2C1AE2E33C9}"/>
              </a:ext>
            </a:extLst>
          </p:cNvPr>
          <p:cNvGrpSpPr/>
          <p:nvPr/>
        </p:nvGrpSpPr>
        <p:grpSpPr>
          <a:xfrm>
            <a:off x="11229543" y="5653523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57" name="Group 31">
              <a:extLst>
                <a:ext uri="{FF2B5EF4-FFF2-40B4-BE49-F238E27FC236}">
                  <a16:creationId xmlns:a16="http://schemas.microsoft.com/office/drawing/2014/main" id="{6BC248EE-5399-DF25-98FF-576F52AC0A35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59" name="Freeform 32">
                <a:extLst>
                  <a:ext uri="{FF2B5EF4-FFF2-40B4-BE49-F238E27FC236}">
                    <a16:creationId xmlns:a16="http://schemas.microsoft.com/office/drawing/2014/main" id="{5EF0DAFD-A91A-46DC-408A-BDDCC4F34894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33">
              <a:extLst>
                <a:ext uri="{FF2B5EF4-FFF2-40B4-BE49-F238E27FC236}">
                  <a16:creationId xmlns:a16="http://schemas.microsoft.com/office/drawing/2014/main" id="{A84BF0AE-220B-2CA3-98B1-37ED5856EDE0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60" name="Group 30">
            <a:extLst>
              <a:ext uri="{FF2B5EF4-FFF2-40B4-BE49-F238E27FC236}">
                <a16:creationId xmlns:a16="http://schemas.microsoft.com/office/drawing/2014/main" id="{12EE8666-961E-E853-A73D-87ABD617237B}"/>
              </a:ext>
            </a:extLst>
          </p:cNvPr>
          <p:cNvGrpSpPr/>
          <p:nvPr/>
        </p:nvGrpSpPr>
        <p:grpSpPr>
          <a:xfrm>
            <a:off x="5858190" y="5655727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61" name="Group 31">
              <a:extLst>
                <a:ext uri="{FF2B5EF4-FFF2-40B4-BE49-F238E27FC236}">
                  <a16:creationId xmlns:a16="http://schemas.microsoft.com/office/drawing/2014/main" id="{C4280DD0-15C8-3D27-5F1A-F3EC6B6308B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63" name="Freeform 32">
                <a:extLst>
                  <a:ext uri="{FF2B5EF4-FFF2-40B4-BE49-F238E27FC236}">
                    <a16:creationId xmlns:a16="http://schemas.microsoft.com/office/drawing/2014/main" id="{57443F76-039F-7B98-E2C7-F3A07C06C9FA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Box 33">
              <a:extLst>
                <a:ext uri="{FF2B5EF4-FFF2-40B4-BE49-F238E27FC236}">
                  <a16:creationId xmlns:a16="http://schemas.microsoft.com/office/drawing/2014/main" id="{1E646D47-4949-1B5C-310B-7661BB5E724C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9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9" grpId="0"/>
      <p:bldP spid="37" grpId="0"/>
      <p:bldP spid="40" grpId="0"/>
      <p:bldP spid="52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442581" y="-3047368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777305" y="477176"/>
            <a:ext cx="3278744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61025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8823177" y="403075"/>
            <a:ext cx="2581466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مهارة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سابقة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438">
            <a:extLst>
              <a:ext uri="{FF2B5EF4-FFF2-40B4-BE49-F238E27FC236}">
                <a16:creationId xmlns:a16="http://schemas.microsoft.com/office/drawing/2014/main" id="{C6B8EE5E-4299-FB24-DA61-D4AF618C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38785" y="2438992"/>
            <a:ext cx="4043359" cy="41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39">
            <a:extLst>
              <a:ext uri="{FF2B5EF4-FFF2-40B4-BE49-F238E27FC236}">
                <a16:creationId xmlns:a16="http://schemas.microsoft.com/office/drawing/2014/main" id="{B55091E7-80E1-5EAA-98FA-E148FD60B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302" y="3229671"/>
            <a:ext cx="1322785" cy="540544"/>
          </a:xfrm>
          <a:custGeom>
            <a:avLst/>
            <a:gdLst>
              <a:gd name="connsiteX0" fmla="*/ 0 w 1322785"/>
              <a:gd name="connsiteY0" fmla="*/ 90092 h 540544"/>
              <a:gd name="connsiteX1" fmla="*/ 90092 w 1322785"/>
              <a:gd name="connsiteY1" fmla="*/ 0 h 540544"/>
              <a:gd name="connsiteX2" fmla="*/ 1232693 w 1322785"/>
              <a:gd name="connsiteY2" fmla="*/ 0 h 540544"/>
              <a:gd name="connsiteX3" fmla="*/ 1322785 w 1322785"/>
              <a:gd name="connsiteY3" fmla="*/ 90092 h 540544"/>
              <a:gd name="connsiteX4" fmla="*/ 1322785 w 1322785"/>
              <a:gd name="connsiteY4" fmla="*/ 450452 h 540544"/>
              <a:gd name="connsiteX5" fmla="*/ 1232693 w 1322785"/>
              <a:gd name="connsiteY5" fmla="*/ 540544 h 540544"/>
              <a:gd name="connsiteX6" fmla="*/ 90092 w 1322785"/>
              <a:gd name="connsiteY6" fmla="*/ 540544 h 540544"/>
              <a:gd name="connsiteX7" fmla="*/ 0 w 1322785"/>
              <a:gd name="connsiteY7" fmla="*/ 450452 h 540544"/>
              <a:gd name="connsiteX8" fmla="*/ 0 w 1322785"/>
              <a:gd name="connsiteY8" fmla="*/ 90092 h 5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2785" h="540544" fill="none" extrusionOk="0">
                <a:moveTo>
                  <a:pt x="0" y="90092"/>
                </a:moveTo>
                <a:cubicBezTo>
                  <a:pt x="2364" y="35531"/>
                  <a:pt x="47441" y="497"/>
                  <a:pt x="90092" y="0"/>
                </a:cubicBezTo>
                <a:cubicBezTo>
                  <a:pt x="334919" y="-51234"/>
                  <a:pt x="914823" y="40207"/>
                  <a:pt x="1232693" y="0"/>
                </a:cubicBezTo>
                <a:cubicBezTo>
                  <a:pt x="1282393" y="7952"/>
                  <a:pt x="1318501" y="38829"/>
                  <a:pt x="1322785" y="90092"/>
                </a:cubicBezTo>
                <a:cubicBezTo>
                  <a:pt x="1341093" y="187617"/>
                  <a:pt x="1347134" y="373022"/>
                  <a:pt x="1322785" y="450452"/>
                </a:cubicBezTo>
                <a:cubicBezTo>
                  <a:pt x="1321940" y="505557"/>
                  <a:pt x="1277050" y="538023"/>
                  <a:pt x="1232693" y="540544"/>
                </a:cubicBezTo>
                <a:cubicBezTo>
                  <a:pt x="906881" y="592195"/>
                  <a:pt x="512351" y="578163"/>
                  <a:pt x="90092" y="540544"/>
                </a:cubicBezTo>
                <a:cubicBezTo>
                  <a:pt x="41248" y="540842"/>
                  <a:pt x="2582" y="492559"/>
                  <a:pt x="0" y="450452"/>
                </a:cubicBezTo>
                <a:cubicBezTo>
                  <a:pt x="1416" y="279656"/>
                  <a:pt x="-12511" y="232229"/>
                  <a:pt x="0" y="90092"/>
                </a:cubicBezTo>
                <a:close/>
              </a:path>
              <a:path w="1322785" h="540544" stroke="0" extrusionOk="0">
                <a:moveTo>
                  <a:pt x="0" y="90092"/>
                </a:moveTo>
                <a:cubicBezTo>
                  <a:pt x="-521" y="40759"/>
                  <a:pt x="44635" y="-3320"/>
                  <a:pt x="90092" y="0"/>
                </a:cubicBezTo>
                <a:cubicBezTo>
                  <a:pt x="451295" y="-38795"/>
                  <a:pt x="1095192" y="44587"/>
                  <a:pt x="1232693" y="0"/>
                </a:cubicBezTo>
                <a:cubicBezTo>
                  <a:pt x="1280847" y="1795"/>
                  <a:pt x="1318937" y="35016"/>
                  <a:pt x="1322785" y="90092"/>
                </a:cubicBezTo>
                <a:cubicBezTo>
                  <a:pt x="1307007" y="161358"/>
                  <a:pt x="1305354" y="413512"/>
                  <a:pt x="1322785" y="450452"/>
                </a:cubicBezTo>
                <a:cubicBezTo>
                  <a:pt x="1313784" y="503288"/>
                  <a:pt x="1281868" y="543548"/>
                  <a:pt x="1232693" y="540544"/>
                </a:cubicBezTo>
                <a:cubicBezTo>
                  <a:pt x="780433" y="592979"/>
                  <a:pt x="621328" y="613243"/>
                  <a:pt x="90092" y="540544"/>
                </a:cubicBezTo>
                <a:cubicBezTo>
                  <a:pt x="41944" y="545633"/>
                  <a:pt x="-348" y="492970"/>
                  <a:pt x="0" y="450452"/>
                </a:cubicBezTo>
                <a:cubicBezTo>
                  <a:pt x="5643" y="391087"/>
                  <a:pt x="9288" y="142672"/>
                  <a:pt x="0" y="90092"/>
                </a:cubicBezTo>
                <a:close/>
              </a:path>
            </a:pathLst>
          </a:custGeom>
          <a:solidFill>
            <a:srgbClr val="BCE292"/>
          </a:solidFill>
          <a:ln w="9525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716199513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r>
              <a:rPr lang="ar-SA" b="1" dirty="0"/>
              <a:t>المحور السيني</a:t>
            </a:r>
            <a:endParaRPr lang="en-US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" name="AutoShape 440">
            <a:extLst>
              <a:ext uri="{FF2B5EF4-FFF2-40B4-BE49-F238E27FC236}">
                <a16:creationId xmlns:a16="http://schemas.microsoft.com/office/drawing/2014/main" id="{97E7FBFE-3B2F-9223-9081-B9A95F234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302" y="4039296"/>
            <a:ext cx="1322785" cy="540544"/>
          </a:xfrm>
          <a:custGeom>
            <a:avLst/>
            <a:gdLst>
              <a:gd name="connsiteX0" fmla="*/ 0 w 1322785"/>
              <a:gd name="connsiteY0" fmla="*/ 90092 h 540544"/>
              <a:gd name="connsiteX1" fmla="*/ 90092 w 1322785"/>
              <a:gd name="connsiteY1" fmla="*/ 0 h 540544"/>
              <a:gd name="connsiteX2" fmla="*/ 1232693 w 1322785"/>
              <a:gd name="connsiteY2" fmla="*/ 0 h 540544"/>
              <a:gd name="connsiteX3" fmla="*/ 1322785 w 1322785"/>
              <a:gd name="connsiteY3" fmla="*/ 90092 h 540544"/>
              <a:gd name="connsiteX4" fmla="*/ 1322785 w 1322785"/>
              <a:gd name="connsiteY4" fmla="*/ 450452 h 540544"/>
              <a:gd name="connsiteX5" fmla="*/ 1232693 w 1322785"/>
              <a:gd name="connsiteY5" fmla="*/ 540544 h 540544"/>
              <a:gd name="connsiteX6" fmla="*/ 90092 w 1322785"/>
              <a:gd name="connsiteY6" fmla="*/ 540544 h 540544"/>
              <a:gd name="connsiteX7" fmla="*/ 0 w 1322785"/>
              <a:gd name="connsiteY7" fmla="*/ 450452 h 540544"/>
              <a:gd name="connsiteX8" fmla="*/ 0 w 1322785"/>
              <a:gd name="connsiteY8" fmla="*/ 90092 h 5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2785" h="540544" fill="none" extrusionOk="0">
                <a:moveTo>
                  <a:pt x="0" y="90092"/>
                </a:moveTo>
                <a:cubicBezTo>
                  <a:pt x="-909" y="40538"/>
                  <a:pt x="39583" y="-5490"/>
                  <a:pt x="90092" y="0"/>
                </a:cubicBezTo>
                <a:cubicBezTo>
                  <a:pt x="226092" y="-57426"/>
                  <a:pt x="1001366" y="76538"/>
                  <a:pt x="1232693" y="0"/>
                </a:cubicBezTo>
                <a:cubicBezTo>
                  <a:pt x="1281436" y="-366"/>
                  <a:pt x="1320336" y="40815"/>
                  <a:pt x="1322785" y="90092"/>
                </a:cubicBezTo>
                <a:cubicBezTo>
                  <a:pt x="1312337" y="209957"/>
                  <a:pt x="1333650" y="312560"/>
                  <a:pt x="1322785" y="450452"/>
                </a:cubicBezTo>
                <a:cubicBezTo>
                  <a:pt x="1314092" y="502497"/>
                  <a:pt x="1277576" y="537427"/>
                  <a:pt x="1232693" y="540544"/>
                </a:cubicBezTo>
                <a:cubicBezTo>
                  <a:pt x="1056289" y="624093"/>
                  <a:pt x="490676" y="618752"/>
                  <a:pt x="90092" y="540544"/>
                </a:cubicBezTo>
                <a:cubicBezTo>
                  <a:pt x="40724" y="541271"/>
                  <a:pt x="3637" y="497808"/>
                  <a:pt x="0" y="450452"/>
                </a:cubicBezTo>
                <a:cubicBezTo>
                  <a:pt x="1744" y="333677"/>
                  <a:pt x="-26862" y="265961"/>
                  <a:pt x="0" y="90092"/>
                </a:cubicBezTo>
                <a:close/>
              </a:path>
              <a:path w="1322785" h="540544" stroke="0" extrusionOk="0">
                <a:moveTo>
                  <a:pt x="0" y="90092"/>
                </a:moveTo>
                <a:cubicBezTo>
                  <a:pt x="-2089" y="38779"/>
                  <a:pt x="41435" y="3396"/>
                  <a:pt x="90092" y="0"/>
                </a:cubicBezTo>
                <a:cubicBezTo>
                  <a:pt x="522399" y="67553"/>
                  <a:pt x="702755" y="54098"/>
                  <a:pt x="1232693" y="0"/>
                </a:cubicBezTo>
                <a:cubicBezTo>
                  <a:pt x="1281883" y="6972"/>
                  <a:pt x="1321353" y="36733"/>
                  <a:pt x="1322785" y="90092"/>
                </a:cubicBezTo>
                <a:cubicBezTo>
                  <a:pt x="1327451" y="209071"/>
                  <a:pt x="1299599" y="298051"/>
                  <a:pt x="1322785" y="450452"/>
                </a:cubicBezTo>
                <a:cubicBezTo>
                  <a:pt x="1330507" y="504966"/>
                  <a:pt x="1281972" y="539210"/>
                  <a:pt x="1232693" y="540544"/>
                </a:cubicBezTo>
                <a:cubicBezTo>
                  <a:pt x="709813" y="476493"/>
                  <a:pt x="262422" y="478745"/>
                  <a:pt x="90092" y="540544"/>
                </a:cubicBezTo>
                <a:cubicBezTo>
                  <a:pt x="42166" y="543259"/>
                  <a:pt x="-2796" y="502476"/>
                  <a:pt x="0" y="450452"/>
                </a:cubicBezTo>
                <a:cubicBezTo>
                  <a:pt x="-13238" y="334317"/>
                  <a:pt x="27056" y="241204"/>
                  <a:pt x="0" y="9009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925883473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r>
              <a:rPr lang="ar-SA" b="1"/>
              <a:t>المحور الصادي</a:t>
            </a:r>
            <a:endParaRPr lang="en-US" b="1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0" name="AutoShape 441">
            <a:extLst>
              <a:ext uri="{FF2B5EF4-FFF2-40B4-BE49-F238E27FC236}">
                <a16:creationId xmlns:a16="http://schemas.microsoft.com/office/drawing/2014/main" id="{47914FA0-C1E9-ED24-D4B4-7F11C60B8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302" y="4850112"/>
            <a:ext cx="1322785" cy="540544"/>
          </a:xfrm>
          <a:custGeom>
            <a:avLst/>
            <a:gdLst>
              <a:gd name="connsiteX0" fmla="*/ 0 w 1322785"/>
              <a:gd name="connsiteY0" fmla="*/ 90092 h 540544"/>
              <a:gd name="connsiteX1" fmla="*/ 90092 w 1322785"/>
              <a:gd name="connsiteY1" fmla="*/ 0 h 540544"/>
              <a:gd name="connsiteX2" fmla="*/ 1232693 w 1322785"/>
              <a:gd name="connsiteY2" fmla="*/ 0 h 540544"/>
              <a:gd name="connsiteX3" fmla="*/ 1322785 w 1322785"/>
              <a:gd name="connsiteY3" fmla="*/ 90092 h 540544"/>
              <a:gd name="connsiteX4" fmla="*/ 1322785 w 1322785"/>
              <a:gd name="connsiteY4" fmla="*/ 450452 h 540544"/>
              <a:gd name="connsiteX5" fmla="*/ 1232693 w 1322785"/>
              <a:gd name="connsiteY5" fmla="*/ 540544 h 540544"/>
              <a:gd name="connsiteX6" fmla="*/ 90092 w 1322785"/>
              <a:gd name="connsiteY6" fmla="*/ 540544 h 540544"/>
              <a:gd name="connsiteX7" fmla="*/ 0 w 1322785"/>
              <a:gd name="connsiteY7" fmla="*/ 450452 h 540544"/>
              <a:gd name="connsiteX8" fmla="*/ 0 w 1322785"/>
              <a:gd name="connsiteY8" fmla="*/ 90092 h 5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2785" h="540544" fill="none" extrusionOk="0">
                <a:moveTo>
                  <a:pt x="0" y="90092"/>
                </a:moveTo>
                <a:cubicBezTo>
                  <a:pt x="841" y="36946"/>
                  <a:pt x="32871" y="-705"/>
                  <a:pt x="90092" y="0"/>
                </a:cubicBezTo>
                <a:cubicBezTo>
                  <a:pt x="308631" y="19404"/>
                  <a:pt x="668789" y="36269"/>
                  <a:pt x="1232693" y="0"/>
                </a:cubicBezTo>
                <a:cubicBezTo>
                  <a:pt x="1286052" y="-1316"/>
                  <a:pt x="1328123" y="45708"/>
                  <a:pt x="1322785" y="90092"/>
                </a:cubicBezTo>
                <a:cubicBezTo>
                  <a:pt x="1345888" y="253256"/>
                  <a:pt x="1304584" y="306304"/>
                  <a:pt x="1322785" y="450452"/>
                </a:cubicBezTo>
                <a:cubicBezTo>
                  <a:pt x="1322615" y="498446"/>
                  <a:pt x="1287692" y="533739"/>
                  <a:pt x="1232693" y="540544"/>
                </a:cubicBezTo>
                <a:cubicBezTo>
                  <a:pt x="1093638" y="636517"/>
                  <a:pt x="643941" y="494020"/>
                  <a:pt x="90092" y="540544"/>
                </a:cubicBezTo>
                <a:cubicBezTo>
                  <a:pt x="40155" y="535810"/>
                  <a:pt x="-1310" y="501452"/>
                  <a:pt x="0" y="450452"/>
                </a:cubicBezTo>
                <a:cubicBezTo>
                  <a:pt x="16732" y="358476"/>
                  <a:pt x="10931" y="252247"/>
                  <a:pt x="0" y="90092"/>
                </a:cubicBezTo>
                <a:close/>
              </a:path>
              <a:path w="1322785" h="540544" stroke="0" extrusionOk="0">
                <a:moveTo>
                  <a:pt x="0" y="90092"/>
                </a:moveTo>
                <a:cubicBezTo>
                  <a:pt x="2928" y="40151"/>
                  <a:pt x="39154" y="-967"/>
                  <a:pt x="90092" y="0"/>
                </a:cubicBezTo>
                <a:cubicBezTo>
                  <a:pt x="536379" y="-91736"/>
                  <a:pt x="977685" y="2458"/>
                  <a:pt x="1232693" y="0"/>
                </a:cubicBezTo>
                <a:cubicBezTo>
                  <a:pt x="1281214" y="354"/>
                  <a:pt x="1321732" y="39779"/>
                  <a:pt x="1322785" y="90092"/>
                </a:cubicBezTo>
                <a:cubicBezTo>
                  <a:pt x="1291798" y="194753"/>
                  <a:pt x="1292247" y="281668"/>
                  <a:pt x="1322785" y="450452"/>
                </a:cubicBezTo>
                <a:cubicBezTo>
                  <a:pt x="1319689" y="501618"/>
                  <a:pt x="1288046" y="546639"/>
                  <a:pt x="1232693" y="540544"/>
                </a:cubicBezTo>
                <a:cubicBezTo>
                  <a:pt x="902679" y="526733"/>
                  <a:pt x="205471" y="612063"/>
                  <a:pt x="90092" y="540544"/>
                </a:cubicBezTo>
                <a:cubicBezTo>
                  <a:pt x="41369" y="539729"/>
                  <a:pt x="3289" y="492975"/>
                  <a:pt x="0" y="450452"/>
                </a:cubicBezTo>
                <a:cubicBezTo>
                  <a:pt x="29204" y="328443"/>
                  <a:pt x="13338" y="149564"/>
                  <a:pt x="0" y="900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365769178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pPr algn="ctr"/>
            <a:r>
              <a:rPr lang="ar-SA" b="1" dirty="0"/>
              <a:t>نقطة الأصل</a:t>
            </a:r>
            <a:endParaRPr lang="en-US" b="1" dirty="0">
              <a:solidFill>
                <a:srgbClr val="FF33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1" name="AutoShape 442">
            <a:extLst>
              <a:ext uri="{FF2B5EF4-FFF2-40B4-BE49-F238E27FC236}">
                <a16:creationId xmlns:a16="http://schemas.microsoft.com/office/drawing/2014/main" id="{76271DD0-435E-C490-1A72-806317202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9988" y="2498597"/>
            <a:ext cx="1976437" cy="1974086"/>
          </a:xfrm>
          <a:prstGeom prst="rect">
            <a:avLst/>
          </a:prstGeom>
          <a:solidFill>
            <a:srgbClr val="FF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الربع الأول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2" name="AutoShape 443">
            <a:extLst>
              <a:ext uri="{FF2B5EF4-FFF2-40B4-BE49-F238E27FC236}">
                <a16:creationId xmlns:a16="http://schemas.microsoft.com/office/drawing/2014/main" id="{BDDBF577-33AF-EC5F-2F22-F09FFDC81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046" y="2466716"/>
            <a:ext cx="1956793" cy="20189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الربع الثاني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3" name="AutoShape 447">
            <a:extLst>
              <a:ext uri="{FF2B5EF4-FFF2-40B4-BE49-F238E27FC236}">
                <a16:creationId xmlns:a16="http://schemas.microsoft.com/office/drawing/2014/main" id="{08AEAA76-A37C-6C69-41BB-D3B944EA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512" y="4483522"/>
            <a:ext cx="1954408" cy="20087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الربع الرابع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4" name="AutoShape 448">
            <a:extLst>
              <a:ext uri="{FF2B5EF4-FFF2-40B4-BE49-F238E27FC236}">
                <a16:creationId xmlns:a16="http://schemas.microsoft.com/office/drawing/2014/main" id="{F9B8CE6E-DB82-FAB9-65C5-6C0129649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075" y="4483522"/>
            <a:ext cx="1966913" cy="2040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الربع الثالث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7" name="Line 449">
            <a:extLst>
              <a:ext uri="{FF2B5EF4-FFF2-40B4-BE49-F238E27FC236}">
                <a16:creationId xmlns:a16="http://schemas.microsoft.com/office/drawing/2014/main" id="{5469B44D-0B7F-FFEC-032B-9C3DD31FD2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1861" y="3554711"/>
            <a:ext cx="1620440" cy="917972"/>
          </a:xfrm>
          <a:prstGeom prst="line">
            <a:avLst/>
          </a:prstGeom>
          <a:noFill/>
          <a:ln w="76200" cmpd="tri">
            <a:solidFill>
              <a:srgbClr val="BCE29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8" name="Line 451">
            <a:extLst>
              <a:ext uri="{FF2B5EF4-FFF2-40B4-BE49-F238E27FC236}">
                <a16:creationId xmlns:a16="http://schemas.microsoft.com/office/drawing/2014/main" id="{5A349705-167E-38D3-9750-8E6B548DFC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0583" y="4310759"/>
            <a:ext cx="2321719" cy="809625"/>
          </a:xfrm>
          <a:prstGeom prst="line">
            <a:avLst/>
          </a:prstGeom>
          <a:noFill/>
          <a:ln w="76200" cmpd="tri">
            <a:solidFill>
              <a:srgbClr val="F9B4B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Line 452">
            <a:extLst>
              <a:ext uri="{FF2B5EF4-FFF2-40B4-BE49-F238E27FC236}">
                <a16:creationId xmlns:a16="http://schemas.microsoft.com/office/drawing/2014/main" id="{982A8F67-9BF9-6463-DC9F-8505DA3CA6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70583" y="4472683"/>
            <a:ext cx="2321719" cy="647700"/>
          </a:xfrm>
          <a:prstGeom prst="line">
            <a:avLst/>
          </a:prstGeom>
          <a:noFill/>
          <a:ln w="76200" cmpd="tri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0" name="Text Box 453">
            <a:extLst>
              <a:ext uri="{FF2B5EF4-FFF2-40B4-BE49-F238E27FC236}">
                <a16:creationId xmlns:a16="http://schemas.microsoft.com/office/drawing/2014/main" id="{E9434DFE-62E8-67B7-444C-885F9F1F8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59" y="4281845"/>
            <a:ext cx="77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●</a:t>
            </a:r>
          </a:p>
        </p:txBody>
      </p:sp>
      <p:sp>
        <p:nvSpPr>
          <p:cNvPr id="24" name="AutoShape 454">
            <a:extLst>
              <a:ext uri="{FF2B5EF4-FFF2-40B4-BE49-F238E27FC236}">
                <a16:creationId xmlns:a16="http://schemas.microsoft.com/office/drawing/2014/main" id="{72367521-D8D7-548A-5ECA-D2E278EDB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134" y="566037"/>
            <a:ext cx="5839169" cy="809625"/>
          </a:xfrm>
          <a:custGeom>
            <a:avLst/>
            <a:gdLst>
              <a:gd name="connsiteX0" fmla="*/ 0 w 5839169"/>
              <a:gd name="connsiteY0" fmla="*/ 134940 h 809625"/>
              <a:gd name="connsiteX1" fmla="*/ 134940 w 5839169"/>
              <a:gd name="connsiteY1" fmla="*/ 0 h 809625"/>
              <a:gd name="connsiteX2" fmla="*/ 5704229 w 5839169"/>
              <a:gd name="connsiteY2" fmla="*/ 0 h 809625"/>
              <a:gd name="connsiteX3" fmla="*/ 5839169 w 5839169"/>
              <a:gd name="connsiteY3" fmla="*/ 134940 h 809625"/>
              <a:gd name="connsiteX4" fmla="*/ 5839169 w 5839169"/>
              <a:gd name="connsiteY4" fmla="*/ 674685 h 809625"/>
              <a:gd name="connsiteX5" fmla="*/ 5704229 w 5839169"/>
              <a:gd name="connsiteY5" fmla="*/ 809625 h 809625"/>
              <a:gd name="connsiteX6" fmla="*/ 134940 w 5839169"/>
              <a:gd name="connsiteY6" fmla="*/ 809625 h 809625"/>
              <a:gd name="connsiteX7" fmla="*/ 0 w 5839169"/>
              <a:gd name="connsiteY7" fmla="*/ 674685 h 809625"/>
              <a:gd name="connsiteX8" fmla="*/ 0 w 5839169"/>
              <a:gd name="connsiteY8" fmla="*/ 13494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169" h="809625" fill="none" extrusionOk="0">
                <a:moveTo>
                  <a:pt x="0" y="134940"/>
                </a:moveTo>
                <a:cubicBezTo>
                  <a:pt x="10772" y="59494"/>
                  <a:pt x="49839" y="237"/>
                  <a:pt x="134940" y="0"/>
                </a:cubicBezTo>
                <a:cubicBezTo>
                  <a:pt x="1911920" y="132491"/>
                  <a:pt x="4042454" y="3315"/>
                  <a:pt x="5704229" y="0"/>
                </a:cubicBezTo>
                <a:cubicBezTo>
                  <a:pt x="5785258" y="3646"/>
                  <a:pt x="5839305" y="59460"/>
                  <a:pt x="5839169" y="134940"/>
                </a:cubicBezTo>
                <a:cubicBezTo>
                  <a:pt x="5844860" y="258673"/>
                  <a:pt x="5845906" y="411520"/>
                  <a:pt x="5839169" y="674685"/>
                </a:cubicBezTo>
                <a:cubicBezTo>
                  <a:pt x="5840226" y="749775"/>
                  <a:pt x="5779265" y="818681"/>
                  <a:pt x="5704229" y="809625"/>
                </a:cubicBezTo>
                <a:cubicBezTo>
                  <a:pt x="3207299" y="931117"/>
                  <a:pt x="1643031" y="744163"/>
                  <a:pt x="134940" y="809625"/>
                </a:cubicBezTo>
                <a:cubicBezTo>
                  <a:pt x="59474" y="809553"/>
                  <a:pt x="1583" y="750527"/>
                  <a:pt x="0" y="674685"/>
                </a:cubicBezTo>
                <a:cubicBezTo>
                  <a:pt x="-38930" y="619718"/>
                  <a:pt x="12819" y="226206"/>
                  <a:pt x="0" y="134940"/>
                </a:cubicBezTo>
                <a:close/>
              </a:path>
              <a:path w="5839169" h="809625" stroke="0" extrusionOk="0">
                <a:moveTo>
                  <a:pt x="0" y="134940"/>
                </a:moveTo>
                <a:cubicBezTo>
                  <a:pt x="9680" y="70992"/>
                  <a:pt x="46467" y="-2854"/>
                  <a:pt x="134940" y="0"/>
                </a:cubicBezTo>
                <a:cubicBezTo>
                  <a:pt x="1296473" y="-42631"/>
                  <a:pt x="5106746" y="140825"/>
                  <a:pt x="5704229" y="0"/>
                </a:cubicBezTo>
                <a:cubicBezTo>
                  <a:pt x="5787221" y="3054"/>
                  <a:pt x="5847097" y="48164"/>
                  <a:pt x="5839169" y="134940"/>
                </a:cubicBezTo>
                <a:cubicBezTo>
                  <a:pt x="5880240" y="222670"/>
                  <a:pt x="5803853" y="594875"/>
                  <a:pt x="5839169" y="674685"/>
                </a:cubicBezTo>
                <a:cubicBezTo>
                  <a:pt x="5838259" y="747116"/>
                  <a:pt x="5778000" y="808819"/>
                  <a:pt x="5704229" y="809625"/>
                </a:cubicBezTo>
                <a:cubicBezTo>
                  <a:pt x="5112806" y="838615"/>
                  <a:pt x="2725528" y="940592"/>
                  <a:pt x="134940" y="809625"/>
                </a:cubicBezTo>
                <a:cubicBezTo>
                  <a:pt x="72050" y="814497"/>
                  <a:pt x="-2200" y="760473"/>
                  <a:pt x="0" y="674685"/>
                </a:cubicBezTo>
                <a:cubicBezTo>
                  <a:pt x="21201" y="485834"/>
                  <a:pt x="4708" y="351839"/>
                  <a:pt x="0" y="134940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none" anchor="ctr"/>
          <a:lstStyle/>
          <a:p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الشكل التالي : يسمى المستوى الإحداثي</a:t>
            </a:r>
            <a:endParaRPr lang="en-US" sz="3200" b="1" dirty="0">
              <a:solidFill>
                <a:srgbClr val="FF3300"/>
              </a:solidFill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A622023F-2E24-E0C3-D886-790B6E9705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83" t="85201" r="89587" b="4985"/>
          <a:stretch/>
        </p:blipFill>
        <p:spPr>
          <a:xfrm>
            <a:off x="7887873" y="762505"/>
            <a:ext cx="465650" cy="39369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7899419-EB81-BB29-7E5A-21D8E57C79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83" t="85201" r="89587" b="4985"/>
          <a:stretch/>
        </p:blipFill>
        <p:spPr>
          <a:xfrm>
            <a:off x="1205615" y="762505"/>
            <a:ext cx="465650" cy="393691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15148A8E-18A8-D0D0-F5EE-C52BF636C7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857421" y="5303337"/>
            <a:ext cx="1094443" cy="1077487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63B207A2-1C75-0851-A7EB-F0FC89424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751169" y="4132568"/>
            <a:ext cx="1460809" cy="12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2664" y="477176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مثال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2273024" y="1054209"/>
            <a:ext cx="53578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2437091" y="1111033"/>
            <a:ext cx="486949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مثل بياني</a:t>
            </a:r>
            <a:r>
              <a:rPr lang="ar-SA" sz="4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ًا :  ص = 2س + 1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7240054" y="929472"/>
            <a:ext cx="590686" cy="998964"/>
            <a:chOff x="2888" y="-1047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047"/>
              <a:ext cx="1288413" cy="1415876"/>
              <a:chOff x="14170" y="-5113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5113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329730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B0A35B45-6B4D-0BC6-1BB4-6890EE4ABB79}"/>
              </a:ext>
            </a:extLst>
          </p:cNvPr>
          <p:cNvSpPr/>
          <p:nvPr/>
        </p:nvSpPr>
        <p:spPr>
          <a:xfrm>
            <a:off x="2302816" y="233987"/>
            <a:ext cx="5635846" cy="635843"/>
          </a:xfrm>
          <a:custGeom>
            <a:avLst/>
            <a:gdLst>
              <a:gd name="connsiteX0" fmla="*/ 0 w 5635846"/>
              <a:gd name="connsiteY0" fmla="*/ 317922 h 635843"/>
              <a:gd name="connsiteX1" fmla="*/ 317922 w 5635846"/>
              <a:gd name="connsiteY1" fmla="*/ 0 h 635843"/>
              <a:gd name="connsiteX2" fmla="*/ 1042922 w 5635846"/>
              <a:gd name="connsiteY2" fmla="*/ 0 h 635843"/>
              <a:gd name="connsiteX3" fmla="*/ 1767923 w 5635846"/>
              <a:gd name="connsiteY3" fmla="*/ 0 h 635843"/>
              <a:gd name="connsiteX4" fmla="*/ 2492923 w 5635846"/>
              <a:gd name="connsiteY4" fmla="*/ 0 h 635843"/>
              <a:gd name="connsiteX5" fmla="*/ 3017924 w 5635846"/>
              <a:gd name="connsiteY5" fmla="*/ 0 h 635843"/>
              <a:gd name="connsiteX6" fmla="*/ 3492924 w 5635846"/>
              <a:gd name="connsiteY6" fmla="*/ 0 h 635843"/>
              <a:gd name="connsiteX7" fmla="*/ 4217924 w 5635846"/>
              <a:gd name="connsiteY7" fmla="*/ 0 h 635843"/>
              <a:gd name="connsiteX8" fmla="*/ 5317925 w 5635846"/>
              <a:gd name="connsiteY8" fmla="*/ 0 h 635843"/>
              <a:gd name="connsiteX9" fmla="*/ 5635847 w 5635846"/>
              <a:gd name="connsiteY9" fmla="*/ 317922 h 635843"/>
              <a:gd name="connsiteX10" fmla="*/ 5635846 w 5635846"/>
              <a:gd name="connsiteY10" fmla="*/ 317922 h 635843"/>
              <a:gd name="connsiteX11" fmla="*/ 5317924 w 5635846"/>
              <a:gd name="connsiteY11" fmla="*/ 635844 h 635843"/>
              <a:gd name="connsiteX12" fmla="*/ 4792924 w 5635846"/>
              <a:gd name="connsiteY12" fmla="*/ 635844 h 635843"/>
              <a:gd name="connsiteX13" fmla="*/ 4217924 w 5635846"/>
              <a:gd name="connsiteY13" fmla="*/ 635844 h 635843"/>
              <a:gd name="connsiteX14" fmla="*/ 3592923 w 5635846"/>
              <a:gd name="connsiteY14" fmla="*/ 635844 h 635843"/>
              <a:gd name="connsiteX15" fmla="*/ 3017923 w 5635846"/>
              <a:gd name="connsiteY15" fmla="*/ 635844 h 635843"/>
              <a:gd name="connsiteX16" fmla="*/ 2542923 w 5635846"/>
              <a:gd name="connsiteY16" fmla="*/ 635843 h 635843"/>
              <a:gd name="connsiteX17" fmla="*/ 1917923 w 5635846"/>
              <a:gd name="connsiteY17" fmla="*/ 635843 h 635843"/>
              <a:gd name="connsiteX18" fmla="*/ 1442922 w 5635846"/>
              <a:gd name="connsiteY18" fmla="*/ 635843 h 635843"/>
              <a:gd name="connsiteX19" fmla="*/ 967922 w 5635846"/>
              <a:gd name="connsiteY19" fmla="*/ 635843 h 635843"/>
              <a:gd name="connsiteX20" fmla="*/ 317922 w 5635846"/>
              <a:gd name="connsiteY20" fmla="*/ 635843 h 635843"/>
              <a:gd name="connsiteX21" fmla="*/ 0 w 5635846"/>
              <a:gd name="connsiteY21" fmla="*/ 317921 h 635843"/>
              <a:gd name="connsiteX22" fmla="*/ 0 w 5635846"/>
              <a:gd name="connsiteY22" fmla="*/ 317922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35846" h="635843" fill="none" extrusionOk="0">
                <a:moveTo>
                  <a:pt x="0" y="317922"/>
                </a:moveTo>
                <a:cubicBezTo>
                  <a:pt x="-6986" y="138562"/>
                  <a:pt x="145419" y="4476"/>
                  <a:pt x="317922" y="0"/>
                </a:cubicBezTo>
                <a:cubicBezTo>
                  <a:pt x="536386" y="7259"/>
                  <a:pt x="763660" y="-9877"/>
                  <a:pt x="1042922" y="0"/>
                </a:cubicBezTo>
                <a:cubicBezTo>
                  <a:pt x="1322184" y="9877"/>
                  <a:pt x="1611827" y="-12388"/>
                  <a:pt x="1767923" y="0"/>
                </a:cubicBezTo>
                <a:cubicBezTo>
                  <a:pt x="1924019" y="12388"/>
                  <a:pt x="2327851" y="-5389"/>
                  <a:pt x="2492923" y="0"/>
                </a:cubicBezTo>
                <a:cubicBezTo>
                  <a:pt x="2657995" y="5389"/>
                  <a:pt x="2807699" y="6444"/>
                  <a:pt x="3017924" y="0"/>
                </a:cubicBezTo>
                <a:cubicBezTo>
                  <a:pt x="3228149" y="-6444"/>
                  <a:pt x="3377859" y="-21160"/>
                  <a:pt x="3492924" y="0"/>
                </a:cubicBezTo>
                <a:cubicBezTo>
                  <a:pt x="3607989" y="21160"/>
                  <a:pt x="3970783" y="-21468"/>
                  <a:pt x="4217924" y="0"/>
                </a:cubicBezTo>
                <a:cubicBezTo>
                  <a:pt x="4465065" y="21468"/>
                  <a:pt x="4806221" y="-21374"/>
                  <a:pt x="5317925" y="0"/>
                </a:cubicBezTo>
                <a:cubicBezTo>
                  <a:pt x="5491274" y="-15038"/>
                  <a:pt x="5632167" y="174649"/>
                  <a:pt x="5635847" y="317922"/>
                </a:cubicBezTo>
                <a:lnTo>
                  <a:pt x="5635846" y="317922"/>
                </a:lnTo>
                <a:cubicBezTo>
                  <a:pt x="5630814" y="479019"/>
                  <a:pt x="5479318" y="596452"/>
                  <a:pt x="5317924" y="635844"/>
                </a:cubicBezTo>
                <a:cubicBezTo>
                  <a:pt x="5081284" y="619833"/>
                  <a:pt x="4905455" y="626405"/>
                  <a:pt x="4792924" y="635844"/>
                </a:cubicBezTo>
                <a:cubicBezTo>
                  <a:pt x="4680393" y="645283"/>
                  <a:pt x="4424785" y="651659"/>
                  <a:pt x="4217924" y="635844"/>
                </a:cubicBezTo>
                <a:cubicBezTo>
                  <a:pt x="4011063" y="620029"/>
                  <a:pt x="3777010" y="660332"/>
                  <a:pt x="3592923" y="635844"/>
                </a:cubicBezTo>
                <a:cubicBezTo>
                  <a:pt x="3408836" y="611356"/>
                  <a:pt x="3300395" y="622646"/>
                  <a:pt x="3017923" y="635844"/>
                </a:cubicBezTo>
                <a:cubicBezTo>
                  <a:pt x="2735451" y="649041"/>
                  <a:pt x="2722973" y="648988"/>
                  <a:pt x="2542923" y="635843"/>
                </a:cubicBezTo>
                <a:cubicBezTo>
                  <a:pt x="2362873" y="622698"/>
                  <a:pt x="2213805" y="665706"/>
                  <a:pt x="1917923" y="635843"/>
                </a:cubicBezTo>
                <a:cubicBezTo>
                  <a:pt x="1622041" y="605980"/>
                  <a:pt x="1675769" y="631847"/>
                  <a:pt x="1442922" y="635843"/>
                </a:cubicBezTo>
                <a:cubicBezTo>
                  <a:pt x="1210075" y="639839"/>
                  <a:pt x="1074038" y="647582"/>
                  <a:pt x="967922" y="635843"/>
                </a:cubicBezTo>
                <a:cubicBezTo>
                  <a:pt x="861806" y="624104"/>
                  <a:pt x="484809" y="613176"/>
                  <a:pt x="317922" y="635843"/>
                </a:cubicBezTo>
                <a:cubicBezTo>
                  <a:pt x="171935" y="611056"/>
                  <a:pt x="8470" y="505865"/>
                  <a:pt x="0" y="317921"/>
                </a:cubicBezTo>
                <a:lnTo>
                  <a:pt x="0" y="317922"/>
                </a:lnTo>
                <a:close/>
              </a:path>
              <a:path w="5635846" h="635843" stroke="0" extrusionOk="0">
                <a:moveTo>
                  <a:pt x="0" y="317922"/>
                </a:moveTo>
                <a:cubicBezTo>
                  <a:pt x="-5783" y="142469"/>
                  <a:pt x="129480" y="-13121"/>
                  <a:pt x="317922" y="0"/>
                </a:cubicBezTo>
                <a:cubicBezTo>
                  <a:pt x="426346" y="567"/>
                  <a:pt x="686628" y="7300"/>
                  <a:pt x="842922" y="0"/>
                </a:cubicBezTo>
                <a:cubicBezTo>
                  <a:pt x="999216" y="-7300"/>
                  <a:pt x="1231520" y="-22696"/>
                  <a:pt x="1417923" y="0"/>
                </a:cubicBezTo>
                <a:cubicBezTo>
                  <a:pt x="1604326" y="22696"/>
                  <a:pt x="1904586" y="32056"/>
                  <a:pt x="2092923" y="0"/>
                </a:cubicBezTo>
                <a:cubicBezTo>
                  <a:pt x="2281260" y="-32056"/>
                  <a:pt x="2462515" y="6907"/>
                  <a:pt x="2767923" y="0"/>
                </a:cubicBezTo>
                <a:cubicBezTo>
                  <a:pt x="3073331" y="-6907"/>
                  <a:pt x="3039150" y="-3095"/>
                  <a:pt x="3292924" y="0"/>
                </a:cubicBezTo>
                <a:cubicBezTo>
                  <a:pt x="3546698" y="3095"/>
                  <a:pt x="3642286" y="18306"/>
                  <a:pt x="3817924" y="0"/>
                </a:cubicBezTo>
                <a:cubicBezTo>
                  <a:pt x="3993562" y="-18306"/>
                  <a:pt x="4110404" y="14799"/>
                  <a:pt x="4342924" y="0"/>
                </a:cubicBezTo>
                <a:cubicBezTo>
                  <a:pt x="4575444" y="-14799"/>
                  <a:pt x="4915524" y="33061"/>
                  <a:pt x="5317925" y="0"/>
                </a:cubicBezTo>
                <a:cubicBezTo>
                  <a:pt x="5528689" y="-16759"/>
                  <a:pt x="5648193" y="142913"/>
                  <a:pt x="5635847" y="317922"/>
                </a:cubicBezTo>
                <a:lnTo>
                  <a:pt x="5635846" y="317922"/>
                </a:lnTo>
                <a:cubicBezTo>
                  <a:pt x="5627279" y="499085"/>
                  <a:pt x="5500926" y="660315"/>
                  <a:pt x="5317924" y="635844"/>
                </a:cubicBezTo>
                <a:cubicBezTo>
                  <a:pt x="5105889" y="610146"/>
                  <a:pt x="5013348" y="608960"/>
                  <a:pt x="4742924" y="635844"/>
                </a:cubicBezTo>
                <a:cubicBezTo>
                  <a:pt x="4472500" y="662728"/>
                  <a:pt x="4422078" y="649675"/>
                  <a:pt x="4167924" y="635844"/>
                </a:cubicBezTo>
                <a:cubicBezTo>
                  <a:pt x="3913770" y="622013"/>
                  <a:pt x="3881500" y="629851"/>
                  <a:pt x="3692923" y="635844"/>
                </a:cubicBezTo>
                <a:cubicBezTo>
                  <a:pt x="3504346" y="641837"/>
                  <a:pt x="3291153" y="625877"/>
                  <a:pt x="3117923" y="635844"/>
                </a:cubicBezTo>
                <a:cubicBezTo>
                  <a:pt x="2944693" y="645811"/>
                  <a:pt x="2715762" y="607075"/>
                  <a:pt x="2442923" y="635843"/>
                </a:cubicBezTo>
                <a:cubicBezTo>
                  <a:pt x="2170084" y="664611"/>
                  <a:pt x="2069784" y="620495"/>
                  <a:pt x="1867923" y="635843"/>
                </a:cubicBezTo>
                <a:cubicBezTo>
                  <a:pt x="1666062" y="651191"/>
                  <a:pt x="1513091" y="627512"/>
                  <a:pt x="1192922" y="635843"/>
                </a:cubicBezTo>
                <a:cubicBezTo>
                  <a:pt x="872753" y="644174"/>
                  <a:pt x="678342" y="597903"/>
                  <a:pt x="317922" y="635843"/>
                </a:cubicBezTo>
                <a:cubicBezTo>
                  <a:pt x="121687" y="618883"/>
                  <a:pt x="23843" y="519540"/>
                  <a:pt x="0" y="317921"/>
                </a:cubicBezTo>
                <a:lnTo>
                  <a:pt x="0" y="317922"/>
                </a:lnTo>
                <a:close/>
              </a:path>
            </a:pathLst>
          </a:custGeom>
          <a:solidFill>
            <a:srgbClr val="FFFFCC"/>
          </a:solidFill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67589928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تمثيل حلول ا</a:t>
            </a:r>
            <a:r>
              <a:rPr lang="ar-SA" sz="3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لمعادلات الخطية بيانيًا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42" name="جدول 42">
            <a:extLst>
              <a:ext uri="{FF2B5EF4-FFF2-40B4-BE49-F238E27FC236}">
                <a16:creationId xmlns:a16="http://schemas.microsoft.com/office/drawing/2014/main" id="{24BAE94F-FFCC-DAB4-ECBA-D57057727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482463"/>
              </p:ext>
            </p:extLst>
          </p:nvPr>
        </p:nvGraphicFramePr>
        <p:xfrm>
          <a:off x="7389898" y="2645229"/>
          <a:ext cx="4666151" cy="33472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896615">
                  <a:extLst>
                    <a:ext uri="{9D8B030D-6E8A-4147-A177-3AD203B41FA5}">
                      <a16:colId xmlns:a16="http://schemas.microsoft.com/office/drawing/2014/main" val="2177657649"/>
                    </a:ext>
                  </a:extLst>
                </a:gridCol>
                <a:gridCol w="1513771">
                  <a:extLst>
                    <a:ext uri="{9D8B030D-6E8A-4147-A177-3AD203B41FA5}">
                      <a16:colId xmlns:a16="http://schemas.microsoft.com/office/drawing/2014/main" val="66453304"/>
                    </a:ext>
                  </a:extLst>
                </a:gridCol>
                <a:gridCol w="820800">
                  <a:extLst>
                    <a:ext uri="{9D8B030D-6E8A-4147-A177-3AD203B41FA5}">
                      <a16:colId xmlns:a16="http://schemas.microsoft.com/office/drawing/2014/main" val="3525253763"/>
                    </a:ext>
                  </a:extLst>
                </a:gridCol>
                <a:gridCol w="1434965">
                  <a:extLst>
                    <a:ext uri="{9D8B030D-6E8A-4147-A177-3AD203B41FA5}">
                      <a16:colId xmlns:a16="http://schemas.microsoft.com/office/drawing/2014/main" val="1877943963"/>
                    </a:ext>
                  </a:extLst>
                </a:gridCol>
              </a:tblGrid>
              <a:tr h="6694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س + 1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س ، ص 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1193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03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301610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97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367957"/>
                  </a:ext>
                </a:extLst>
              </a:tr>
            </a:tbl>
          </a:graphicData>
        </a:graphic>
      </p:graphicFrame>
      <p:pic>
        <p:nvPicPr>
          <p:cNvPr id="43" name="صورة 42">
            <a:extLst>
              <a:ext uri="{FF2B5EF4-FFF2-40B4-BE49-F238E27FC236}">
                <a16:creationId xmlns:a16="http://schemas.microsoft.com/office/drawing/2014/main" id="{A9A62E2B-EF66-2EA3-CE91-3CE13B2FC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56" t="5575" b="7808"/>
          <a:stretch/>
        </p:blipFill>
        <p:spPr>
          <a:xfrm>
            <a:off x="1170405" y="2161902"/>
            <a:ext cx="5667875" cy="46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2664" y="477176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65991" y="294495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02926" y="403075"/>
            <a:ext cx="2653646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2273024" y="1054209"/>
            <a:ext cx="53578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2437091" y="1111033"/>
            <a:ext cx="486949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مثل بيانيًا :  ص = س + 3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7240054" y="929472"/>
            <a:ext cx="590686" cy="998964"/>
            <a:chOff x="2888" y="-1047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047"/>
              <a:ext cx="1288413" cy="1415876"/>
              <a:chOff x="14170" y="-5113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5113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329730" y="213100"/>
              <a:ext cx="634729" cy="101785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B0A35B45-6B4D-0BC6-1BB4-6890EE4ABB79}"/>
              </a:ext>
            </a:extLst>
          </p:cNvPr>
          <p:cNvSpPr/>
          <p:nvPr/>
        </p:nvSpPr>
        <p:spPr>
          <a:xfrm>
            <a:off x="2302816" y="233987"/>
            <a:ext cx="5635846" cy="635843"/>
          </a:xfrm>
          <a:custGeom>
            <a:avLst/>
            <a:gdLst>
              <a:gd name="connsiteX0" fmla="*/ 0 w 5635846"/>
              <a:gd name="connsiteY0" fmla="*/ 317922 h 635843"/>
              <a:gd name="connsiteX1" fmla="*/ 317922 w 5635846"/>
              <a:gd name="connsiteY1" fmla="*/ 0 h 635843"/>
              <a:gd name="connsiteX2" fmla="*/ 1042922 w 5635846"/>
              <a:gd name="connsiteY2" fmla="*/ 0 h 635843"/>
              <a:gd name="connsiteX3" fmla="*/ 1767923 w 5635846"/>
              <a:gd name="connsiteY3" fmla="*/ 0 h 635843"/>
              <a:gd name="connsiteX4" fmla="*/ 2492923 w 5635846"/>
              <a:gd name="connsiteY4" fmla="*/ 0 h 635843"/>
              <a:gd name="connsiteX5" fmla="*/ 3017924 w 5635846"/>
              <a:gd name="connsiteY5" fmla="*/ 0 h 635843"/>
              <a:gd name="connsiteX6" fmla="*/ 3492924 w 5635846"/>
              <a:gd name="connsiteY6" fmla="*/ 0 h 635843"/>
              <a:gd name="connsiteX7" fmla="*/ 4217924 w 5635846"/>
              <a:gd name="connsiteY7" fmla="*/ 0 h 635843"/>
              <a:gd name="connsiteX8" fmla="*/ 5317925 w 5635846"/>
              <a:gd name="connsiteY8" fmla="*/ 0 h 635843"/>
              <a:gd name="connsiteX9" fmla="*/ 5635847 w 5635846"/>
              <a:gd name="connsiteY9" fmla="*/ 317922 h 635843"/>
              <a:gd name="connsiteX10" fmla="*/ 5635846 w 5635846"/>
              <a:gd name="connsiteY10" fmla="*/ 317922 h 635843"/>
              <a:gd name="connsiteX11" fmla="*/ 5317924 w 5635846"/>
              <a:gd name="connsiteY11" fmla="*/ 635844 h 635843"/>
              <a:gd name="connsiteX12" fmla="*/ 4792924 w 5635846"/>
              <a:gd name="connsiteY12" fmla="*/ 635844 h 635843"/>
              <a:gd name="connsiteX13" fmla="*/ 4217924 w 5635846"/>
              <a:gd name="connsiteY13" fmla="*/ 635844 h 635843"/>
              <a:gd name="connsiteX14" fmla="*/ 3592923 w 5635846"/>
              <a:gd name="connsiteY14" fmla="*/ 635844 h 635843"/>
              <a:gd name="connsiteX15" fmla="*/ 3017923 w 5635846"/>
              <a:gd name="connsiteY15" fmla="*/ 635844 h 635843"/>
              <a:gd name="connsiteX16" fmla="*/ 2542923 w 5635846"/>
              <a:gd name="connsiteY16" fmla="*/ 635843 h 635843"/>
              <a:gd name="connsiteX17" fmla="*/ 1917923 w 5635846"/>
              <a:gd name="connsiteY17" fmla="*/ 635843 h 635843"/>
              <a:gd name="connsiteX18" fmla="*/ 1442922 w 5635846"/>
              <a:gd name="connsiteY18" fmla="*/ 635843 h 635843"/>
              <a:gd name="connsiteX19" fmla="*/ 967922 w 5635846"/>
              <a:gd name="connsiteY19" fmla="*/ 635843 h 635843"/>
              <a:gd name="connsiteX20" fmla="*/ 317922 w 5635846"/>
              <a:gd name="connsiteY20" fmla="*/ 635843 h 635843"/>
              <a:gd name="connsiteX21" fmla="*/ 0 w 5635846"/>
              <a:gd name="connsiteY21" fmla="*/ 317921 h 635843"/>
              <a:gd name="connsiteX22" fmla="*/ 0 w 5635846"/>
              <a:gd name="connsiteY22" fmla="*/ 317922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35846" h="635843" fill="none" extrusionOk="0">
                <a:moveTo>
                  <a:pt x="0" y="317922"/>
                </a:moveTo>
                <a:cubicBezTo>
                  <a:pt x="-6986" y="138562"/>
                  <a:pt x="145419" y="4476"/>
                  <a:pt x="317922" y="0"/>
                </a:cubicBezTo>
                <a:cubicBezTo>
                  <a:pt x="536386" y="7259"/>
                  <a:pt x="763660" y="-9877"/>
                  <a:pt x="1042922" y="0"/>
                </a:cubicBezTo>
                <a:cubicBezTo>
                  <a:pt x="1322184" y="9877"/>
                  <a:pt x="1611827" y="-12388"/>
                  <a:pt x="1767923" y="0"/>
                </a:cubicBezTo>
                <a:cubicBezTo>
                  <a:pt x="1924019" y="12388"/>
                  <a:pt x="2327851" y="-5389"/>
                  <a:pt x="2492923" y="0"/>
                </a:cubicBezTo>
                <a:cubicBezTo>
                  <a:pt x="2657995" y="5389"/>
                  <a:pt x="2807699" y="6444"/>
                  <a:pt x="3017924" y="0"/>
                </a:cubicBezTo>
                <a:cubicBezTo>
                  <a:pt x="3228149" y="-6444"/>
                  <a:pt x="3377859" y="-21160"/>
                  <a:pt x="3492924" y="0"/>
                </a:cubicBezTo>
                <a:cubicBezTo>
                  <a:pt x="3607989" y="21160"/>
                  <a:pt x="3970783" y="-21468"/>
                  <a:pt x="4217924" y="0"/>
                </a:cubicBezTo>
                <a:cubicBezTo>
                  <a:pt x="4465065" y="21468"/>
                  <a:pt x="4806221" y="-21374"/>
                  <a:pt x="5317925" y="0"/>
                </a:cubicBezTo>
                <a:cubicBezTo>
                  <a:pt x="5491274" y="-15038"/>
                  <a:pt x="5632167" y="174649"/>
                  <a:pt x="5635847" y="317922"/>
                </a:cubicBezTo>
                <a:lnTo>
                  <a:pt x="5635846" y="317922"/>
                </a:lnTo>
                <a:cubicBezTo>
                  <a:pt x="5630814" y="479019"/>
                  <a:pt x="5479318" y="596452"/>
                  <a:pt x="5317924" y="635844"/>
                </a:cubicBezTo>
                <a:cubicBezTo>
                  <a:pt x="5081284" y="619833"/>
                  <a:pt x="4905455" y="626405"/>
                  <a:pt x="4792924" y="635844"/>
                </a:cubicBezTo>
                <a:cubicBezTo>
                  <a:pt x="4680393" y="645283"/>
                  <a:pt x="4424785" y="651659"/>
                  <a:pt x="4217924" y="635844"/>
                </a:cubicBezTo>
                <a:cubicBezTo>
                  <a:pt x="4011063" y="620029"/>
                  <a:pt x="3777010" y="660332"/>
                  <a:pt x="3592923" y="635844"/>
                </a:cubicBezTo>
                <a:cubicBezTo>
                  <a:pt x="3408836" y="611356"/>
                  <a:pt x="3300395" y="622646"/>
                  <a:pt x="3017923" y="635844"/>
                </a:cubicBezTo>
                <a:cubicBezTo>
                  <a:pt x="2735451" y="649041"/>
                  <a:pt x="2722973" y="648988"/>
                  <a:pt x="2542923" y="635843"/>
                </a:cubicBezTo>
                <a:cubicBezTo>
                  <a:pt x="2362873" y="622698"/>
                  <a:pt x="2213805" y="665706"/>
                  <a:pt x="1917923" y="635843"/>
                </a:cubicBezTo>
                <a:cubicBezTo>
                  <a:pt x="1622041" y="605980"/>
                  <a:pt x="1675769" y="631847"/>
                  <a:pt x="1442922" y="635843"/>
                </a:cubicBezTo>
                <a:cubicBezTo>
                  <a:pt x="1210075" y="639839"/>
                  <a:pt x="1074038" y="647582"/>
                  <a:pt x="967922" y="635843"/>
                </a:cubicBezTo>
                <a:cubicBezTo>
                  <a:pt x="861806" y="624104"/>
                  <a:pt x="484809" y="613176"/>
                  <a:pt x="317922" y="635843"/>
                </a:cubicBezTo>
                <a:cubicBezTo>
                  <a:pt x="171935" y="611056"/>
                  <a:pt x="8470" y="505865"/>
                  <a:pt x="0" y="317921"/>
                </a:cubicBezTo>
                <a:lnTo>
                  <a:pt x="0" y="317922"/>
                </a:lnTo>
                <a:close/>
              </a:path>
              <a:path w="5635846" h="635843" stroke="0" extrusionOk="0">
                <a:moveTo>
                  <a:pt x="0" y="317922"/>
                </a:moveTo>
                <a:cubicBezTo>
                  <a:pt x="-5783" y="142469"/>
                  <a:pt x="129480" y="-13121"/>
                  <a:pt x="317922" y="0"/>
                </a:cubicBezTo>
                <a:cubicBezTo>
                  <a:pt x="426346" y="567"/>
                  <a:pt x="686628" y="7300"/>
                  <a:pt x="842922" y="0"/>
                </a:cubicBezTo>
                <a:cubicBezTo>
                  <a:pt x="999216" y="-7300"/>
                  <a:pt x="1231520" y="-22696"/>
                  <a:pt x="1417923" y="0"/>
                </a:cubicBezTo>
                <a:cubicBezTo>
                  <a:pt x="1604326" y="22696"/>
                  <a:pt x="1904586" y="32056"/>
                  <a:pt x="2092923" y="0"/>
                </a:cubicBezTo>
                <a:cubicBezTo>
                  <a:pt x="2281260" y="-32056"/>
                  <a:pt x="2462515" y="6907"/>
                  <a:pt x="2767923" y="0"/>
                </a:cubicBezTo>
                <a:cubicBezTo>
                  <a:pt x="3073331" y="-6907"/>
                  <a:pt x="3039150" y="-3095"/>
                  <a:pt x="3292924" y="0"/>
                </a:cubicBezTo>
                <a:cubicBezTo>
                  <a:pt x="3546698" y="3095"/>
                  <a:pt x="3642286" y="18306"/>
                  <a:pt x="3817924" y="0"/>
                </a:cubicBezTo>
                <a:cubicBezTo>
                  <a:pt x="3993562" y="-18306"/>
                  <a:pt x="4110404" y="14799"/>
                  <a:pt x="4342924" y="0"/>
                </a:cubicBezTo>
                <a:cubicBezTo>
                  <a:pt x="4575444" y="-14799"/>
                  <a:pt x="4915524" y="33061"/>
                  <a:pt x="5317925" y="0"/>
                </a:cubicBezTo>
                <a:cubicBezTo>
                  <a:pt x="5528689" y="-16759"/>
                  <a:pt x="5648193" y="142913"/>
                  <a:pt x="5635847" y="317922"/>
                </a:cubicBezTo>
                <a:lnTo>
                  <a:pt x="5635846" y="317922"/>
                </a:lnTo>
                <a:cubicBezTo>
                  <a:pt x="5627279" y="499085"/>
                  <a:pt x="5500926" y="660315"/>
                  <a:pt x="5317924" y="635844"/>
                </a:cubicBezTo>
                <a:cubicBezTo>
                  <a:pt x="5105889" y="610146"/>
                  <a:pt x="5013348" y="608960"/>
                  <a:pt x="4742924" y="635844"/>
                </a:cubicBezTo>
                <a:cubicBezTo>
                  <a:pt x="4472500" y="662728"/>
                  <a:pt x="4422078" y="649675"/>
                  <a:pt x="4167924" y="635844"/>
                </a:cubicBezTo>
                <a:cubicBezTo>
                  <a:pt x="3913770" y="622013"/>
                  <a:pt x="3881500" y="629851"/>
                  <a:pt x="3692923" y="635844"/>
                </a:cubicBezTo>
                <a:cubicBezTo>
                  <a:pt x="3504346" y="641837"/>
                  <a:pt x="3291153" y="625877"/>
                  <a:pt x="3117923" y="635844"/>
                </a:cubicBezTo>
                <a:cubicBezTo>
                  <a:pt x="2944693" y="645811"/>
                  <a:pt x="2715762" y="607075"/>
                  <a:pt x="2442923" y="635843"/>
                </a:cubicBezTo>
                <a:cubicBezTo>
                  <a:pt x="2170084" y="664611"/>
                  <a:pt x="2069784" y="620495"/>
                  <a:pt x="1867923" y="635843"/>
                </a:cubicBezTo>
                <a:cubicBezTo>
                  <a:pt x="1666062" y="651191"/>
                  <a:pt x="1513091" y="627512"/>
                  <a:pt x="1192922" y="635843"/>
                </a:cubicBezTo>
                <a:cubicBezTo>
                  <a:pt x="872753" y="644174"/>
                  <a:pt x="678342" y="597903"/>
                  <a:pt x="317922" y="635843"/>
                </a:cubicBezTo>
                <a:cubicBezTo>
                  <a:pt x="121687" y="618883"/>
                  <a:pt x="23843" y="519540"/>
                  <a:pt x="0" y="317921"/>
                </a:cubicBezTo>
                <a:lnTo>
                  <a:pt x="0" y="317922"/>
                </a:lnTo>
                <a:close/>
              </a:path>
            </a:pathLst>
          </a:custGeom>
          <a:solidFill>
            <a:srgbClr val="FFFFCC"/>
          </a:solidFill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67589928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تمثيل حلول المعادلات الخطية بيانيًا</a:t>
            </a:r>
          </a:p>
        </p:txBody>
      </p:sp>
      <p:graphicFrame>
        <p:nvGraphicFramePr>
          <p:cNvPr id="42" name="جدول 42">
            <a:extLst>
              <a:ext uri="{FF2B5EF4-FFF2-40B4-BE49-F238E27FC236}">
                <a16:creationId xmlns:a16="http://schemas.microsoft.com/office/drawing/2014/main" id="{24BAE94F-FFCC-DAB4-ECBA-D57057727EB6}"/>
              </a:ext>
            </a:extLst>
          </p:cNvPr>
          <p:cNvGraphicFramePr>
            <a:graphicFrameLocks noGrp="1"/>
          </p:cNvGraphicFramePr>
          <p:nvPr/>
        </p:nvGraphicFramePr>
        <p:xfrm>
          <a:off x="7389898" y="2645229"/>
          <a:ext cx="4666151" cy="33472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896615">
                  <a:extLst>
                    <a:ext uri="{9D8B030D-6E8A-4147-A177-3AD203B41FA5}">
                      <a16:colId xmlns:a16="http://schemas.microsoft.com/office/drawing/2014/main" val="2177657649"/>
                    </a:ext>
                  </a:extLst>
                </a:gridCol>
                <a:gridCol w="1513771">
                  <a:extLst>
                    <a:ext uri="{9D8B030D-6E8A-4147-A177-3AD203B41FA5}">
                      <a16:colId xmlns:a16="http://schemas.microsoft.com/office/drawing/2014/main" val="66453304"/>
                    </a:ext>
                  </a:extLst>
                </a:gridCol>
                <a:gridCol w="820800">
                  <a:extLst>
                    <a:ext uri="{9D8B030D-6E8A-4147-A177-3AD203B41FA5}">
                      <a16:colId xmlns:a16="http://schemas.microsoft.com/office/drawing/2014/main" val="3525253763"/>
                    </a:ext>
                  </a:extLst>
                </a:gridCol>
                <a:gridCol w="1434965">
                  <a:extLst>
                    <a:ext uri="{9D8B030D-6E8A-4147-A177-3AD203B41FA5}">
                      <a16:colId xmlns:a16="http://schemas.microsoft.com/office/drawing/2014/main" val="1877943963"/>
                    </a:ext>
                  </a:extLst>
                </a:gridCol>
              </a:tblGrid>
              <a:tr h="6694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 + 3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س ، ص 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1193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03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301610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97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367957"/>
                  </a:ext>
                </a:extLst>
              </a:tr>
            </a:tbl>
          </a:graphicData>
        </a:graphic>
      </p:graphicFrame>
      <p:pic>
        <p:nvPicPr>
          <p:cNvPr id="43" name="صورة 42">
            <a:extLst>
              <a:ext uri="{FF2B5EF4-FFF2-40B4-BE49-F238E27FC236}">
                <a16:creationId xmlns:a16="http://schemas.microsoft.com/office/drawing/2014/main" id="{A9A62E2B-EF66-2EA3-CE91-3CE13B2FC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56" t="5575" b="7808"/>
          <a:stretch/>
        </p:blipFill>
        <p:spPr>
          <a:xfrm>
            <a:off x="1170405" y="2161902"/>
            <a:ext cx="5667875" cy="46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2664" y="477176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65991" y="294495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52664" y="403075"/>
            <a:ext cx="250390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2273024" y="1054209"/>
            <a:ext cx="53578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2437091" y="1111033"/>
            <a:ext cx="486949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مثل بيانيًا :  ص = س</a:t>
            </a:r>
            <a:r>
              <a:rPr kumimoji="0" lang="ar-SA" sz="40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- 3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7240054" y="929472"/>
            <a:ext cx="590686" cy="998964"/>
            <a:chOff x="2888" y="-1047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047"/>
              <a:ext cx="1288413" cy="1415876"/>
              <a:chOff x="14170" y="-5113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5113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329730" y="213100"/>
              <a:ext cx="634729" cy="101785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rgbClr val="9BBB59">
                      <a:lumMod val="50000"/>
                    </a:srgbClr>
                  </a:solidFill>
                  <a:latin typeface="HandMade"/>
                  <a:cs typeface="Arial" panose="020B0604020202020204" pitchFamily="34" charset="0"/>
                </a:rPr>
                <a:t>ب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B0A35B45-6B4D-0BC6-1BB4-6890EE4ABB79}"/>
              </a:ext>
            </a:extLst>
          </p:cNvPr>
          <p:cNvSpPr/>
          <p:nvPr/>
        </p:nvSpPr>
        <p:spPr>
          <a:xfrm>
            <a:off x="2302816" y="233987"/>
            <a:ext cx="5635846" cy="635843"/>
          </a:xfrm>
          <a:custGeom>
            <a:avLst/>
            <a:gdLst>
              <a:gd name="connsiteX0" fmla="*/ 0 w 5635846"/>
              <a:gd name="connsiteY0" fmla="*/ 317922 h 635843"/>
              <a:gd name="connsiteX1" fmla="*/ 317922 w 5635846"/>
              <a:gd name="connsiteY1" fmla="*/ 0 h 635843"/>
              <a:gd name="connsiteX2" fmla="*/ 1042922 w 5635846"/>
              <a:gd name="connsiteY2" fmla="*/ 0 h 635843"/>
              <a:gd name="connsiteX3" fmla="*/ 1767923 w 5635846"/>
              <a:gd name="connsiteY3" fmla="*/ 0 h 635843"/>
              <a:gd name="connsiteX4" fmla="*/ 2492923 w 5635846"/>
              <a:gd name="connsiteY4" fmla="*/ 0 h 635843"/>
              <a:gd name="connsiteX5" fmla="*/ 3017924 w 5635846"/>
              <a:gd name="connsiteY5" fmla="*/ 0 h 635843"/>
              <a:gd name="connsiteX6" fmla="*/ 3492924 w 5635846"/>
              <a:gd name="connsiteY6" fmla="*/ 0 h 635843"/>
              <a:gd name="connsiteX7" fmla="*/ 4217924 w 5635846"/>
              <a:gd name="connsiteY7" fmla="*/ 0 h 635843"/>
              <a:gd name="connsiteX8" fmla="*/ 5317925 w 5635846"/>
              <a:gd name="connsiteY8" fmla="*/ 0 h 635843"/>
              <a:gd name="connsiteX9" fmla="*/ 5635847 w 5635846"/>
              <a:gd name="connsiteY9" fmla="*/ 317922 h 635843"/>
              <a:gd name="connsiteX10" fmla="*/ 5635846 w 5635846"/>
              <a:gd name="connsiteY10" fmla="*/ 317922 h 635843"/>
              <a:gd name="connsiteX11" fmla="*/ 5317924 w 5635846"/>
              <a:gd name="connsiteY11" fmla="*/ 635844 h 635843"/>
              <a:gd name="connsiteX12" fmla="*/ 4792924 w 5635846"/>
              <a:gd name="connsiteY12" fmla="*/ 635844 h 635843"/>
              <a:gd name="connsiteX13" fmla="*/ 4217924 w 5635846"/>
              <a:gd name="connsiteY13" fmla="*/ 635844 h 635843"/>
              <a:gd name="connsiteX14" fmla="*/ 3592923 w 5635846"/>
              <a:gd name="connsiteY14" fmla="*/ 635844 h 635843"/>
              <a:gd name="connsiteX15" fmla="*/ 3017923 w 5635846"/>
              <a:gd name="connsiteY15" fmla="*/ 635844 h 635843"/>
              <a:gd name="connsiteX16" fmla="*/ 2542923 w 5635846"/>
              <a:gd name="connsiteY16" fmla="*/ 635843 h 635843"/>
              <a:gd name="connsiteX17" fmla="*/ 1917923 w 5635846"/>
              <a:gd name="connsiteY17" fmla="*/ 635843 h 635843"/>
              <a:gd name="connsiteX18" fmla="*/ 1442922 w 5635846"/>
              <a:gd name="connsiteY18" fmla="*/ 635843 h 635843"/>
              <a:gd name="connsiteX19" fmla="*/ 967922 w 5635846"/>
              <a:gd name="connsiteY19" fmla="*/ 635843 h 635843"/>
              <a:gd name="connsiteX20" fmla="*/ 317922 w 5635846"/>
              <a:gd name="connsiteY20" fmla="*/ 635843 h 635843"/>
              <a:gd name="connsiteX21" fmla="*/ 0 w 5635846"/>
              <a:gd name="connsiteY21" fmla="*/ 317921 h 635843"/>
              <a:gd name="connsiteX22" fmla="*/ 0 w 5635846"/>
              <a:gd name="connsiteY22" fmla="*/ 317922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35846" h="635843" fill="none" extrusionOk="0">
                <a:moveTo>
                  <a:pt x="0" y="317922"/>
                </a:moveTo>
                <a:cubicBezTo>
                  <a:pt x="-6986" y="138562"/>
                  <a:pt x="145419" y="4476"/>
                  <a:pt x="317922" y="0"/>
                </a:cubicBezTo>
                <a:cubicBezTo>
                  <a:pt x="536386" y="7259"/>
                  <a:pt x="763660" y="-9877"/>
                  <a:pt x="1042922" y="0"/>
                </a:cubicBezTo>
                <a:cubicBezTo>
                  <a:pt x="1322184" y="9877"/>
                  <a:pt x="1611827" y="-12388"/>
                  <a:pt x="1767923" y="0"/>
                </a:cubicBezTo>
                <a:cubicBezTo>
                  <a:pt x="1924019" y="12388"/>
                  <a:pt x="2327851" y="-5389"/>
                  <a:pt x="2492923" y="0"/>
                </a:cubicBezTo>
                <a:cubicBezTo>
                  <a:pt x="2657995" y="5389"/>
                  <a:pt x="2807699" y="6444"/>
                  <a:pt x="3017924" y="0"/>
                </a:cubicBezTo>
                <a:cubicBezTo>
                  <a:pt x="3228149" y="-6444"/>
                  <a:pt x="3377859" y="-21160"/>
                  <a:pt x="3492924" y="0"/>
                </a:cubicBezTo>
                <a:cubicBezTo>
                  <a:pt x="3607989" y="21160"/>
                  <a:pt x="3970783" y="-21468"/>
                  <a:pt x="4217924" y="0"/>
                </a:cubicBezTo>
                <a:cubicBezTo>
                  <a:pt x="4465065" y="21468"/>
                  <a:pt x="4806221" y="-21374"/>
                  <a:pt x="5317925" y="0"/>
                </a:cubicBezTo>
                <a:cubicBezTo>
                  <a:pt x="5491274" y="-15038"/>
                  <a:pt x="5632167" y="174649"/>
                  <a:pt x="5635847" y="317922"/>
                </a:cubicBezTo>
                <a:lnTo>
                  <a:pt x="5635846" y="317922"/>
                </a:lnTo>
                <a:cubicBezTo>
                  <a:pt x="5630814" y="479019"/>
                  <a:pt x="5479318" y="596452"/>
                  <a:pt x="5317924" y="635844"/>
                </a:cubicBezTo>
                <a:cubicBezTo>
                  <a:pt x="5081284" y="619833"/>
                  <a:pt x="4905455" y="626405"/>
                  <a:pt x="4792924" y="635844"/>
                </a:cubicBezTo>
                <a:cubicBezTo>
                  <a:pt x="4680393" y="645283"/>
                  <a:pt x="4424785" y="651659"/>
                  <a:pt x="4217924" y="635844"/>
                </a:cubicBezTo>
                <a:cubicBezTo>
                  <a:pt x="4011063" y="620029"/>
                  <a:pt x="3777010" y="660332"/>
                  <a:pt x="3592923" y="635844"/>
                </a:cubicBezTo>
                <a:cubicBezTo>
                  <a:pt x="3408836" y="611356"/>
                  <a:pt x="3300395" y="622646"/>
                  <a:pt x="3017923" y="635844"/>
                </a:cubicBezTo>
                <a:cubicBezTo>
                  <a:pt x="2735451" y="649041"/>
                  <a:pt x="2722973" y="648988"/>
                  <a:pt x="2542923" y="635843"/>
                </a:cubicBezTo>
                <a:cubicBezTo>
                  <a:pt x="2362873" y="622698"/>
                  <a:pt x="2213805" y="665706"/>
                  <a:pt x="1917923" y="635843"/>
                </a:cubicBezTo>
                <a:cubicBezTo>
                  <a:pt x="1622041" y="605980"/>
                  <a:pt x="1675769" y="631847"/>
                  <a:pt x="1442922" y="635843"/>
                </a:cubicBezTo>
                <a:cubicBezTo>
                  <a:pt x="1210075" y="639839"/>
                  <a:pt x="1074038" y="647582"/>
                  <a:pt x="967922" y="635843"/>
                </a:cubicBezTo>
                <a:cubicBezTo>
                  <a:pt x="861806" y="624104"/>
                  <a:pt x="484809" y="613176"/>
                  <a:pt x="317922" y="635843"/>
                </a:cubicBezTo>
                <a:cubicBezTo>
                  <a:pt x="171935" y="611056"/>
                  <a:pt x="8470" y="505865"/>
                  <a:pt x="0" y="317921"/>
                </a:cubicBezTo>
                <a:lnTo>
                  <a:pt x="0" y="317922"/>
                </a:lnTo>
                <a:close/>
              </a:path>
              <a:path w="5635846" h="635843" stroke="0" extrusionOk="0">
                <a:moveTo>
                  <a:pt x="0" y="317922"/>
                </a:moveTo>
                <a:cubicBezTo>
                  <a:pt x="-5783" y="142469"/>
                  <a:pt x="129480" y="-13121"/>
                  <a:pt x="317922" y="0"/>
                </a:cubicBezTo>
                <a:cubicBezTo>
                  <a:pt x="426346" y="567"/>
                  <a:pt x="686628" y="7300"/>
                  <a:pt x="842922" y="0"/>
                </a:cubicBezTo>
                <a:cubicBezTo>
                  <a:pt x="999216" y="-7300"/>
                  <a:pt x="1231520" y="-22696"/>
                  <a:pt x="1417923" y="0"/>
                </a:cubicBezTo>
                <a:cubicBezTo>
                  <a:pt x="1604326" y="22696"/>
                  <a:pt x="1904586" y="32056"/>
                  <a:pt x="2092923" y="0"/>
                </a:cubicBezTo>
                <a:cubicBezTo>
                  <a:pt x="2281260" y="-32056"/>
                  <a:pt x="2462515" y="6907"/>
                  <a:pt x="2767923" y="0"/>
                </a:cubicBezTo>
                <a:cubicBezTo>
                  <a:pt x="3073331" y="-6907"/>
                  <a:pt x="3039150" y="-3095"/>
                  <a:pt x="3292924" y="0"/>
                </a:cubicBezTo>
                <a:cubicBezTo>
                  <a:pt x="3546698" y="3095"/>
                  <a:pt x="3642286" y="18306"/>
                  <a:pt x="3817924" y="0"/>
                </a:cubicBezTo>
                <a:cubicBezTo>
                  <a:pt x="3993562" y="-18306"/>
                  <a:pt x="4110404" y="14799"/>
                  <a:pt x="4342924" y="0"/>
                </a:cubicBezTo>
                <a:cubicBezTo>
                  <a:pt x="4575444" y="-14799"/>
                  <a:pt x="4915524" y="33061"/>
                  <a:pt x="5317925" y="0"/>
                </a:cubicBezTo>
                <a:cubicBezTo>
                  <a:pt x="5528689" y="-16759"/>
                  <a:pt x="5648193" y="142913"/>
                  <a:pt x="5635847" y="317922"/>
                </a:cubicBezTo>
                <a:lnTo>
                  <a:pt x="5635846" y="317922"/>
                </a:lnTo>
                <a:cubicBezTo>
                  <a:pt x="5627279" y="499085"/>
                  <a:pt x="5500926" y="660315"/>
                  <a:pt x="5317924" y="635844"/>
                </a:cubicBezTo>
                <a:cubicBezTo>
                  <a:pt x="5105889" y="610146"/>
                  <a:pt x="5013348" y="608960"/>
                  <a:pt x="4742924" y="635844"/>
                </a:cubicBezTo>
                <a:cubicBezTo>
                  <a:pt x="4472500" y="662728"/>
                  <a:pt x="4422078" y="649675"/>
                  <a:pt x="4167924" y="635844"/>
                </a:cubicBezTo>
                <a:cubicBezTo>
                  <a:pt x="3913770" y="622013"/>
                  <a:pt x="3881500" y="629851"/>
                  <a:pt x="3692923" y="635844"/>
                </a:cubicBezTo>
                <a:cubicBezTo>
                  <a:pt x="3504346" y="641837"/>
                  <a:pt x="3291153" y="625877"/>
                  <a:pt x="3117923" y="635844"/>
                </a:cubicBezTo>
                <a:cubicBezTo>
                  <a:pt x="2944693" y="645811"/>
                  <a:pt x="2715762" y="607075"/>
                  <a:pt x="2442923" y="635843"/>
                </a:cubicBezTo>
                <a:cubicBezTo>
                  <a:pt x="2170084" y="664611"/>
                  <a:pt x="2069784" y="620495"/>
                  <a:pt x="1867923" y="635843"/>
                </a:cubicBezTo>
                <a:cubicBezTo>
                  <a:pt x="1666062" y="651191"/>
                  <a:pt x="1513091" y="627512"/>
                  <a:pt x="1192922" y="635843"/>
                </a:cubicBezTo>
                <a:cubicBezTo>
                  <a:pt x="872753" y="644174"/>
                  <a:pt x="678342" y="597903"/>
                  <a:pt x="317922" y="635843"/>
                </a:cubicBezTo>
                <a:cubicBezTo>
                  <a:pt x="121687" y="618883"/>
                  <a:pt x="23843" y="519540"/>
                  <a:pt x="0" y="317921"/>
                </a:cubicBezTo>
                <a:lnTo>
                  <a:pt x="0" y="317922"/>
                </a:lnTo>
                <a:close/>
              </a:path>
            </a:pathLst>
          </a:custGeom>
          <a:solidFill>
            <a:srgbClr val="FFFFCC"/>
          </a:solidFill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67589928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تمثيل حلول المعادلات الخطية بيانيًا</a:t>
            </a:r>
          </a:p>
        </p:txBody>
      </p:sp>
      <p:graphicFrame>
        <p:nvGraphicFramePr>
          <p:cNvPr id="42" name="جدول 42">
            <a:extLst>
              <a:ext uri="{FF2B5EF4-FFF2-40B4-BE49-F238E27FC236}">
                <a16:creationId xmlns:a16="http://schemas.microsoft.com/office/drawing/2014/main" id="{24BAE94F-FFCC-DAB4-ECBA-D57057727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46908"/>
              </p:ext>
            </p:extLst>
          </p:nvPr>
        </p:nvGraphicFramePr>
        <p:xfrm>
          <a:off x="7389898" y="2645229"/>
          <a:ext cx="4666151" cy="33472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896615">
                  <a:extLst>
                    <a:ext uri="{9D8B030D-6E8A-4147-A177-3AD203B41FA5}">
                      <a16:colId xmlns:a16="http://schemas.microsoft.com/office/drawing/2014/main" val="2177657649"/>
                    </a:ext>
                  </a:extLst>
                </a:gridCol>
                <a:gridCol w="1513771">
                  <a:extLst>
                    <a:ext uri="{9D8B030D-6E8A-4147-A177-3AD203B41FA5}">
                      <a16:colId xmlns:a16="http://schemas.microsoft.com/office/drawing/2014/main" val="66453304"/>
                    </a:ext>
                  </a:extLst>
                </a:gridCol>
                <a:gridCol w="820800">
                  <a:extLst>
                    <a:ext uri="{9D8B030D-6E8A-4147-A177-3AD203B41FA5}">
                      <a16:colId xmlns:a16="http://schemas.microsoft.com/office/drawing/2014/main" val="3525253763"/>
                    </a:ext>
                  </a:extLst>
                </a:gridCol>
                <a:gridCol w="1434965">
                  <a:extLst>
                    <a:ext uri="{9D8B030D-6E8A-4147-A177-3AD203B41FA5}">
                      <a16:colId xmlns:a16="http://schemas.microsoft.com/office/drawing/2014/main" val="1877943963"/>
                    </a:ext>
                  </a:extLst>
                </a:gridCol>
              </a:tblGrid>
              <a:tr h="6694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 - 3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س ، ص 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1193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03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301610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97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367957"/>
                  </a:ext>
                </a:extLst>
              </a:tr>
            </a:tbl>
          </a:graphicData>
        </a:graphic>
      </p:graphicFrame>
      <p:pic>
        <p:nvPicPr>
          <p:cNvPr id="43" name="صورة 42">
            <a:extLst>
              <a:ext uri="{FF2B5EF4-FFF2-40B4-BE49-F238E27FC236}">
                <a16:creationId xmlns:a16="http://schemas.microsoft.com/office/drawing/2014/main" id="{A9A62E2B-EF66-2EA3-CE91-3CE13B2FC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56" t="5575" b="7808"/>
          <a:stretch/>
        </p:blipFill>
        <p:spPr>
          <a:xfrm>
            <a:off x="1170405" y="2161902"/>
            <a:ext cx="5667875" cy="46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92095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924026" y="4020102"/>
            <a:ext cx="10886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760668" y="718974"/>
            <a:ext cx="1344685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760668" y="589397"/>
            <a:ext cx="141532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مفهوم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79EE019-CCC7-BCFD-2A62-99BD9AC4AE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915" t="38857" r="51990" b="30196"/>
          <a:stretch/>
        </p:blipFill>
        <p:spPr>
          <a:xfrm>
            <a:off x="1133233" y="111034"/>
            <a:ext cx="9482355" cy="6683928"/>
          </a:xfrm>
          <a:custGeom>
            <a:avLst/>
            <a:gdLst>
              <a:gd name="connsiteX0" fmla="*/ 0 w 9482355"/>
              <a:gd name="connsiteY0" fmla="*/ 0 h 6683928"/>
              <a:gd name="connsiteX1" fmla="*/ 582488 w 9482355"/>
              <a:gd name="connsiteY1" fmla="*/ 0 h 6683928"/>
              <a:gd name="connsiteX2" fmla="*/ 1354622 w 9482355"/>
              <a:gd name="connsiteY2" fmla="*/ 0 h 6683928"/>
              <a:gd name="connsiteX3" fmla="*/ 2031933 w 9482355"/>
              <a:gd name="connsiteY3" fmla="*/ 0 h 6683928"/>
              <a:gd name="connsiteX4" fmla="*/ 2804068 w 9482355"/>
              <a:gd name="connsiteY4" fmla="*/ 0 h 6683928"/>
              <a:gd name="connsiteX5" fmla="*/ 3291732 w 9482355"/>
              <a:gd name="connsiteY5" fmla="*/ 0 h 6683928"/>
              <a:gd name="connsiteX6" fmla="*/ 3779396 w 9482355"/>
              <a:gd name="connsiteY6" fmla="*/ 0 h 6683928"/>
              <a:gd name="connsiteX7" fmla="*/ 4361883 w 9482355"/>
              <a:gd name="connsiteY7" fmla="*/ 0 h 6683928"/>
              <a:gd name="connsiteX8" fmla="*/ 5039194 w 9482355"/>
              <a:gd name="connsiteY8" fmla="*/ 0 h 6683928"/>
              <a:gd name="connsiteX9" fmla="*/ 5906153 w 9482355"/>
              <a:gd name="connsiteY9" fmla="*/ 0 h 6683928"/>
              <a:gd name="connsiteX10" fmla="*/ 6298993 w 9482355"/>
              <a:gd name="connsiteY10" fmla="*/ 0 h 6683928"/>
              <a:gd name="connsiteX11" fmla="*/ 6881480 w 9482355"/>
              <a:gd name="connsiteY11" fmla="*/ 0 h 6683928"/>
              <a:gd name="connsiteX12" fmla="*/ 7274321 w 9482355"/>
              <a:gd name="connsiteY12" fmla="*/ 0 h 6683928"/>
              <a:gd name="connsiteX13" fmla="*/ 7667161 w 9482355"/>
              <a:gd name="connsiteY13" fmla="*/ 0 h 6683928"/>
              <a:gd name="connsiteX14" fmla="*/ 8060002 w 9482355"/>
              <a:gd name="connsiteY14" fmla="*/ 0 h 6683928"/>
              <a:gd name="connsiteX15" fmla="*/ 9482355 w 9482355"/>
              <a:gd name="connsiteY15" fmla="*/ 0 h 6683928"/>
              <a:gd name="connsiteX16" fmla="*/ 9482355 w 9482355"/>
              <a:gd name="connsiteY16" fmla="*/ 735232 h 6683928"/>
              <a:gd name="connsiteX17" fmla="*/ 9482355 w 9482355"/>
              <a:gd name="connsiteY17" fmla="*/ 1269946 h 6683928"/>
              <a:gd name="connsiteX18" fmla="*/ 9482355 w 9482355"/>
              <a:gd name="connsiteY18" fmla="*/ 2005178 h 6683928"/>
              <a:gd name="connsiteX19" fmla="*/ 9482355 w 9482355"/>
              <a:gd name="connsiteY19" fmla="*/ 2473053 h 6683928"/>
              <a:gd name="connsiteX20" fmla="*/ 9482355 w 9482355"/>
              <a:gd name="connsiteY20" fmla="*/ 3141446 h 6683928"/>
              <a:gd name="connsiteX21" fmla="*/ 9482355 w 9482355"/>
              <a:gd name="connsiteY21" fmla="*/ 3743000 h 6683928"/>
              <a:gd name="connsiteX22" fmla="*/ 9482355 w 9482355"/>
              <a:gd name="connsiteY22" fmla="*/ 4478232 h 6683928"/>
              <a:gd name="connsiteX23" fmla="*/ 9482355 w 9482355"/>
              <a:gd name="connsiteY23" fmla="*/ 5146625 h 6683928"/>
              <a:gd name="connsiteX24" fmla="*/ 9482355 w 9482355"/>
              <a:gd name="connsiteY24" fmla="*/ 5881857 h 6683928"/>
              <a:gd name="connsiteX25" fmla="*/ 9482355 w 9482355"/>
              <a:gd name="connsiteY25" fmla="*/ 6683928 h 6683928"/>
              <a:gd name="connsiteX26" fmla="*/ 8994691 w 9482355"/>
              <a:gd name="connsiteY26" fmla="*/ 6683928 h 6683928"/>
              <a:gd name="connsiteX27" fmla="*/ 8412204 w 9482355"/>
              <a:gd name="connsiteY27" fmla="*/ 6683928 h 6683928"/>
              <a:gd name="connsiteX28" fmla="*/ 8019363 w 9482355"/>
              <a:gd name="connsiteY28" fmla="*/ 6683928 h 6683928"/>
              <a:gd name="connsiteX29" fmla="*/ 7247228 w 9482355"/>
              <a:gd name="connsiteY29" fmla="*/ 6683928 h 6683928"/>
              <a:gd name="connsiteX30" fmla="*/ 6664741 w 9482355"/>
              <a:gd name="connsiteY30" fmla="*/ 6683928 h 6683928"/>
              <a:gd name="connsiteX31" fmla="*/ 6271901 w 9482355"/>
              <a:gd name="connsiteY31" fmla="*/ 6683928 h 6683928"/>
              <a:gd name="connsiteX32" fmla="*/ 5689413 w 9482355"/>
              <a:gd name="connsiteY32" fmla="*/ 6683928 h 6683928"/>
              <a:gd name="connsiteX33" fmla="*/ 5201749 w 9482355"/>
              <a:gd name="connsiteY33" fmla="*/ 6683928 h 6683928"/>
              <a:gd name="connsiteX34" fmla="*/ 4714085 w 9482355"/>
              <a:gd name="connsiteY34" fmla="*/ 6683928 h 6683928"/>
              <a:gd name="connsiteX35" fmla="*/ 3847127 w 9482355"/>
              <a:gd name="connsiteY35" fmla="*/ 6683928 h 6683928"/>
              <a:gd name="connsiteX36" fmla="*/ 3359463 w 9482355"/>
              <a:gd name="connsiteY36" fmla="*/ 6683928 h 6683928"/>
              <a:gd name="connsiteX37" fmla="*/ 2682152 w 9482355"/>
              <a:gd name="connsiteY37" fmla="*/ 6683928 h 6683928"/>
              <a:gd name="connsiteX38" fmla="*/ 2194488 w 9482355"/>
              <a:gd name="connsiteY38" fmla="*/ 6683928 h 6683928"/>
              <a:gd name="connsiteX39" fmla="*/ 1801647 w 9482355"/>
              <a:gd name="connsiteY39" fmla="*/ 6683928 h 6683928"/>
              <a:gd name="connsiteX40" fmla="*/ 1029513 w 9482355"/>
              <a:gd name="connsiteY40" fmla="*/ 6683928 h 6683928"/>
              <a:gd name="connsiteX41" fmla="*/ 0 w 9482355"/>
              <a:gd name="connsiteY41" fmla="*/ 6683928 h 6683928"/>
              <a:gd name="connsiteX42" fmla="*/ 0 w 9482355"/>
              <a:gd name="connsiteY42" fmla="*/ 6082374 h 6683928"/>
              <a:gd name="connsiteX43" fmla="*/ 0 w 9482355"/>
              <a:gd name="connsiteY43" fmla="*/ 5614500 h 6683928"/>
              <a:gd name="connsiteX44" fmla="*/ 0 w 9482355"/>
              <a:gd name="connsiteY44" fmla="*/ 5146625 h 6683928"/>
              <a:gd name="connsiteX45" fmla="*/ 0 w 9482355"/>
              <a:gd name="connsiteY45" fmla="*/ 4411392 h 6683928"/>
              <a:gd name="connsiteX46" fmla="*/ 0 w 9482355"/>
              <a:gd name="connsiteY46" fmla="*/ 3809839 h 6683928"/>
              <a:gd name="connsiteX47" fmla="*/ 0 w 9482355"/>
              <a:gd name="connsiteY47" fmla="*/ 3074607 h 6683928"/>
              <a:gd name="connsiteX48" fmla="*/ 0 w 9482355"/>
              <a:gd name="connsiteY48" fmla="*/ 2606732 h 6683928"/>
              <a:gd name="connsiteX49" fmla="*/ 0 w 9482355"/>
              <a:gd name="connsiteY49" fmla="*/ 2138857 h 6683928"/>
              <a:gd name="connsiteX50" fmla="*/ 0 w 9482355"/>
              <a:gd name="connsiteY50" fmla="*/ 1604143 h 6683928"/>
              <a:gd name="connsiteX51" fmla="*/ 0 w 9482355"/>
              <a:gd name="connsiteY51" fmla="*/ 802071 h 6683928"/>
              <a:gd name="connsiteX52" fmla="*/ 0 w 9482355"/>
              <a:gd name="connsiteY52" fmla="*/ 0 h 668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482355" h="6683928" fill="none" extrusionOk="0">
                <a:moveTo>
                  <a:pt x="0" y="0"/>
                </a:moveTo>
                <a:cubicBezTo>
                  <a:pt x="151628" y="-4146"/>
                  <a:pt x="330438" y="-25987"/>
                  <a:pt x="582488" y="0"/>
                </a:cubicBezTo>
                <a:cubicBezTo>
                  <a:pt x="834538" y="25987"/>
                  <a:pt x="1136154" y="33221"/>
                  <a:pt x="1354622" y="0"/>
                </a:cubicBezTo>
                <a:cubicBezTo>
                  <a:pt x="1573090" y="-33221"/>
                  <a:pt x="1759220" y="-1729"/>
                  <a:pt x="2031933" y="0"/>
                </a:cubicBezTo>
                <a:cubicBezTo>
                  <a:pt x="2304646" y="1729"/>
                  <a:pt x="2512309" y="10732"/>
                  <a:pt x="2804068" y="0"/>
                </a:cubicBezTo>
                <a:cubicBezTo>
                  <a:pt x="3095827" y="-10732"/>
                  <a:pt x="3059936" y="11924"/>
                  <a:pt x="3291732" y="0"/>
                </a:cubicBezTo>
                <a:cubicBezTo>
                  <a:pt x="3523528" y="-11924"/>
                  <a:pt x="3625435" y="-8454"/>
                  <a:pt x="3779396" y="0"/>
                </a:cubicBezTo>
                <a:cubicBezTo>
                  <a:pt x="3933357" y="8454"/>
                  <a:pt x="4207674" y="-2817"/>
                  <a:pt x="4361883" y="0"/>
                </a:cubicBezTo>
                <a:cubicBezTo>
                  <a:pt x="4516092" y="2817"/>
                  <a:pt x="4733518" y="-26310"/>
                  <a:pt x="5039194" y="0"/>
                </a:cubicBezTo>
                <a:cubicBezTo>
                  <a:pt x="5344870" y="26310"/>
                  <a:pt x="5705265" y="41080"/>
                  <a:pt x="5906153" y="0"/>
                </a:cubicBezTo>
                <a:cubicBezTo>
                  <a:pt x="6107041" y="-41080"/>
                  <a:pt x="6187851" y="-15432"/>
                  <a:pt x="6298993" y="0"/>
                </a:cubicBezTo>
                <a:cubicBezTo>
                  <a:pt x="6410135" y="15432"/>
                  <a:pt x="6720375" y="27345"/>
                  <a:pt x="6881480" y="0"/>
                </a:cubicBezTo>
                <a:cubicBezTo>
                  <a:pt x="7042585" y="-27345"/>
                  <a:pt x="7165678" y="19272"/>
                  <a:pt x="7274321" y="0"/>
                </a:cubicBezTo>
                <a:cubicBezTo>
                  <a:pt x="7382964" y="-19272"/>
                  <a:pt x="7562799" y="-2882"/>
                  <a:pt x="7667161" y="0"/>
                </a:cubicBezTo>
                <a:cubicBezTo>
                  <a:pt x="7771523" y="2882"/>
                  <a:pt x="7915924" y="18723"/>
                  <a:pt x="8060002" y="0"/>
                </a:cubicBezTo>
                <a:cubicBezTo>
                  <a:pt x="8204080" y="-18723"/>
                  <a:pt x="8771523" y="23533"/>
                  <a:pt x="9482355" y="0"/>
                </a:cubicBezTo>
                <a:cubicBezTo>
                  <a:pt x="9456591" y="216112"/>
                  <a:pt x="9469660" y="525725"/>
                  <a:pt x="9482355" y="735232"/>
                </a:cubicBezTo>
                <a:cubicBezTo>
                  <a:pt x="9495050" y="944739"/>
                  <a:pt x="9508335" y="1077849"/>
                  <a:pt x="9482355" y="1269946"/>
                </a:cubicBezTo>
                <a:cubicBezTo>
                  <a:pt x="9456375" y="1462043"/>
                  <a:pt x="9509790" y="1801969"/>
                  <a:pt x="9482355" y="2005178"/>
                </a:cubicBezTo>
                <a:cubicBezTo>
                  <a:pt x="9454920" y="2208387"/>
                  <a:pt x="9499265" y="2373164"/>
                  <a:pt x="9482355" y="2473053"/>
                </a:cubicBezTo>
                <a:cubicBezTo>
                  <a:pt x="9465445" y="2572942"/>
                  <a:pt x="9497869" y="2972281"/>
                  <a:pt x="9482355" y="3141446"/>
                </a:cubicBezTo>
                <a:cubicBezTo>
                  <a:pt x="9466841" y="3310611"/>
                  <a:pt x="9505118" y="3444447"/>
                  <a:pt x="9482355" y="3743000"/>
                </a:cubicBezTo>
                <a:cubicBezTo>
                  <a:pt x="9459592" y="4041553"/>
                  <a:pt x="9461394" y="4212921"/>
                  <a:pt x="9482355" y="4478232"/>
                </a:cubicBezTo>
                <a:cubicBezTo>
                  <a:pt x="9503316" y="4743543"/>
                  <a:pt x="9503009" y="4936157"/>
                  <a:pt x="9482355" y="5146625"/>
                </a:cubicBezTo>
                <a:cubicBezTo>
                  <a:pt x="9461701" y="5357093"/>
                  <a:pt x="9491006" y="5643911"/>
                  <a:pt x="9482355" y="5881857"/>
                </a:cubicBezTo>
                <a:cubicBezTo>
                  <a:pt x="9473704" y="6119803"/>
                  <a:pt x="9451156" y="6497113"/>
                  <a:pt x="9482355" y="6683928"/>
                </a:cubicBezTo>
                <a:cubicBezTo>
                  <a:pt x="9359482" y="6703989"/>
                  <a:pt x="9210097" y="6684622"/>
                  <a:pt x="8994691" y="6683928"/>
                </a:cubicBezTo>
                <a:cubicBezTo>
                  <a:pt x="8779285" y="6683234"/>
                  <a:pt x="8569794" y="6657900"/>
                  <a:pt x="8412204" y="6683928"/>
                </a:cubicBezTo>
                <a:cubicBezTo>
                  <a:pt x="8254614" y="6709956"/>
                  <a:pt x="8160795" y="6701678"/>
                  <a:pt x="8019363" y="6683928"/>
                </a:cubicBezTo>
                <a:cubicBezTo>
                  <a:pt x="7877931" y="6666178"/>
                  <a:pt x="7572719" y="6705481"/>
                  <a:pt x="7247228" y="6683928"/>
                </a:cubicBezTo>
                <a:cubicBezTo>
                  <a:pt x="6921737" y="6662375"/>
                  <a:pt x="6844613" y="6699110"/>
                  <a:pt x="6664741" y="6683928"/>
                </a:cubicBezTo>
                <a:cubicBezTo>
                  <a:pt x="6484869" y="6668746"/>
                  <a:pt x="6367802" y="6679162"/>
                  <a:pt x="6271901" y="6683928"/>
                </a:cubicBezTo>
                <a:cubicBezTo>
                  <a:pt x="6176000" y="6688694"/>
                  <a:pt x="5908317" y="6700365"/>
                  <a:pt x="5689413" y="6683928"/>
                </a:cubicBezTo>
                <a:cubicBezTo>
                  <a:pt x="5470509" y="6667491"/>
                  <a:pt x="5402669" y="6662176"/>
                  <a:pt x="5201749" y="6683928"/>
                </a:cubicBezTo>
                <a:cubicBezTo>
                  <a:pt x="5000829" y="6705680"/>
                  <a:pt x="4901432" y="6688721"/>
                  <a:pt x="4714085" y="6683928"/>
                </a:cubicBezTo>
                <a:cubicBezTo>
                  <a:pt x="4526738" y="6679135"/>
                  <a:pt x="4111085" y="6713958"/>
                  <a:pt x="3847127" y="6683928"/>
                </a:cubicBezTo>
                <a:cubicBezTo>
                  <a:pt x="3583169" y="6653898"/>
                  <a:pt x="3557597" y="6700997"/>
                  <a:pt x="3359463" y="6683928"/>
                </a:cubicBezTo>
                <a:cubicBezTo>
                  <a:pt x="3161329" y="6666859"/>
                  <a:pt x="2898862" y="6686087"/>
                  <a:pt x="2682152" y="6683928"/>
                </a:cubicBezTo>
                <a:cubicBezTo>
                  <a:pt x="2465442" y="6681769"/>
                  <a:pt x="2343816" y="6677541"/>
                  <a:pt x="2194488" y="6683928"/>
                </a:cubicBezTo>
                <a:cubicBezTo>
                  <a:pt x="2045160" y="6690315"/>
                  <a:pt x="1934768" y="6702985"/>
                  <a:pt x="1801647" y="6683928"/>
                </a:cubicBezTo>
                <a:cubicBezTo>
                  <a:pt x="1668526" y="6664871"/>
                  <a:pt x="1409613" y="6718904"/>
                  <a:pt x="1029513" y="6683928"/>
                </a:cubicBezTo>
                <a:cubicBezTo>
                  <a:pt x="649413" y="6648952"/>
                  <a:pt x="417344" y="6637215"/>
                  <a:pt x="0" y="6683928"/>
                </a:cubicBezTo>
                <a:cubicBezTo>
                  <a:pt x="-17689" y="6414184"/>
                  <a:pt x="-10045" y="6258084"/>
                  <a:pt x="0" y="6082374"/>
                </a:cubicBezTo>
                <a:cubicBezTo>
                  <a:pt x="10045" y="5906664"/>
                  <a:pt x="12666" y="5777735"/>
                  <a:pt x="0" y="5614500"/>
                </a:cubicBezTo>
                <a:cubicBezTo>
                  <a:pt x="-12666" y="5451265"/>
                  <a:pt x="22557" y="5369172"/>
                  <a:pt x="0" y="5146625"/>
                </a:cubicBezTo>
                <a:cubicBezTo>
                  <a:pt x="-22557" y="4924078"/>
                  <a:pt x="-3909" y="4715859"/>
                  <a:pt x="0" y="4411392"/>
                </a:cubicBezTo>
                <a:cubicBezTo>
                  <a:pt x="3909" y="4106925"/>
                  <a:pt x="-1806" y="3954915"/>
                  <a:pt x="0" y="3809839"/>
                </a:cubicBezTo>
                <a:cubicBezTo>
                  <a:pt x="1806" y="3664763"/>
                  <a:pt x="-34843" y="3263576"/>
                  <a:pt x="0" y="3074607"/>
                </a:cubicBezTo>
                <a:cubicBezTo>
                  <a:pt x="34843" y="2885638"/>
                  <a:pt x="14356" y="2787973"/>
                  <a:pt x="0" y="2606732"/>
                </a:cubicBezTo>
                <a:cubicBezTo>
                  <a:pt x="-14356" y="2425491"/>
                  <a:pt x="-15112" y="2341106"/>
                  <a:pt x="0" y="2138857"/>
                </a:cubicBezTo>
                <a:cubicBezTo>
                  <a:pt x="15112" y="1936608"/>
                  <a:pt x="20933" y="1797169"/>
                  <a:pt x="0" y="1604143"/>
                </a:cubicBezTo>
                <a:cubicBezTo>
                  <a:pt x="-20933" y="1411117"/>
                  <a:pt x="-22438" y="1129467"/>
                  <a:pt x="0" y="802071"/>
                </a:cubicBezTo>
                <a:cubicBezTo>
                  <a:pt x="22438" y="474675"/>
                  <a:pt x="-13692" y="270442"/>
                  <a:pt x="0" y="0"/>
                </a:cubicBezTo>
                <a:close/>
              </a:path>
              <a:path w="9482355" h="6683928" stroke="0" extrusionOk="0">
                <a:moveTo>
                  <a:pt x="0" y="0"/>
                </a:moveTo>
                <a:cubicBezTo>
                  <a:pt x="177910" y="-8362"/>
                  <a:pt x="297368" y="5419"/>
                  <a:pt x="392840" y="0"/>
                </a:cubicBezTo>
                <a:cubicBezTo>
                  <a:pt x="488312" y="-5419"/>
                  <a:pt x="763392" y="-17728"/>
                  <a:pt x="975328" y="0"/>
                </a:cubicBezTo>
                <a:cubicBezTo>
                  <a:pt x="1187264" y="17728"/>
                  <a:pt x="1454918" y="4142"/>
                  <a:pt x="1747463" y="0"/>
                </a:cubicBezTo>
                <a:cubicBezTo>
                  <a:pt x="2040008" y="-4142"/>
                  <a:pt x="2143729" y="5326"/>
                  <a:pt x="2329950" y="0"/>
                </a:cubicBezTo>
                <a:cubicBezTo>
                  <a:pt x="2516171" y="-5326"/>
                  <a:pt x="2906121" y="13179"/>
                  <a:pt x="3102085" y="0"/>
                </a:cubicBezTo>
                <a:cubicBezTo>
                  <a:pt x="3298049" y="-13179"/>
                  <a:pt x="3785518" y="-37830"/>
                  <a:pt x="3969043" y="0"/>
                </a:cubicBezTo>
                <a:cubicBezTo>
                  <a:pt x="4152568" y="37830"/>
                  <a:pt x="4575779" y="-20164"/>
                  <a:pt x="4741177" y="0"/>
                </a:cubicBezTo>
                <a:cubicBezTo>
                  <a:pt x="4906575" y="20164"/>
                  <a:pt x="4966330" y="-10196"/>
                  <a:pt x="5134018" y="0"/>
                </a:cubicBezTo>
                <a:cubicBezTo>
                  <a:pt x="5301706" y="10196"/>
                  <a:pt x="5653219" y="-17972"/>
                  <a:pt x="5906153" y="0"/>
                </a:cubicBezTo>
                <a:cubicBezTo>
                  <a:pt x="6159088" y="17972"/>
                  <a:pt x="6214537" y="17575"/>
                  <a:pt x="6298993" y="0"/>
                </a:cubicBezTo>
                <a:cubicBezTo>
                  <a:pt x="6383449" y="-17575"/>
                  <a:pt x="6872959" y="2665"/>
                  <a:pt x="7165951" y="0"/>
                </a:cubicBezTo>
                <a:cubicBezTo>
                  <a:pt x="7458943" y="-2665"/>
                  <a:pt x="7553979" y="-26569"/>
                  <a:pt x="7938086" y="0"/>
                </a:cubicBezTo>
                <a:cubicBezTo>
                  <a:pt x="8322193" y="26569"/>
                  <a:pt x="8290200" y="-6794"/>
                  <a:pt x="8425750" y="0"/>
                </a:cubicBezTo>
                <a:cubicBezTo>
                  <a:pt x="8561300" y="6794"/>
                  <a:pt x="9242299" y="-52406"/>
                  <a:pt x="9482355" y="0"/>
                </a:cubicBezTo>
                <a:cubicBezTo>
                  <a:pt x="9483047" y="225097"/>
                  <a:pt x="9481795" y="291371"/>
                  <a:pt x="9482355" y="467875"/>
                </a:cubicBezTo>
                <a:cubicBezTo>
                  <a:pt x="9482915" y="644379"/>
                  <a:pt x="9501097" y="979825"/>
                  <a:pt x="9482355" y="1203107"/>
                </a:cubicBezTo>
                <a:cubicBezTo>
                  <a:pt x="9463613" y="1426389"/>
                  <a:pt x="9508479" y="1672726"/>
                  <a:pt x="9482355" y="1804661"/>
                </a:cubicBezTo>
                <a:cubicBezTo>
                  <a:pt x="9456231" y="1936596"/>
                  <a:pt x="9504291" y="2282854"/>
                  <a:pt x="9482355" y="2473053"/>
                </a:cubicBezTo>
                <a:cubicBezTo>
                  <a:pt x="9460419" y="2663252"/>
                  <a:pt x="9509318" y="2833143"/>
                  <a:pt x="9482355" y="3074607"/>
                </a:cubicBezTo>
                <a:cubicBezTo>
                  <a:pt x="9455392" y="3316071"/>
                  <a:pt x="9453534" y="3581801"/>
                  <a:pt x="9482355" y="3876678"/>
                </a:cubicBezTo>
                <a:cubicBezTo>
                  <a:pt x="9511176" y="4171555"/>
                  <a:pt x="9498676" y="4348129"/>
                  <a:pt x="9482355" y="4678750"/>
                </a:cubicBezTo>
                <a:cubicBezTo>
                  <a:pt x="9466034" y="5009371"/>
                  <a:pt x="9503965" y="5105051"/>
                  <a:pt x="9482355" y="5480821"/>
                </a:cubicBezTo>
                <a:cubicBezTo>
                  <a:pt x="9460745" y="5856591"/>
                  <a:pt x="9455285" y="5858145"/>
                  <a:pt x="9482355" y="6082374"/>
                </a:cubicBezTo>
                <a:cubicBezTo>
                  <a:pt x="9509425" y="6306603"/>
                  <a:pt x="9465485" y="6524171"/>
                  <a:pt x="9482355" y="6683928"/>
                </a:cubicBezTo>
                <a:cubicBezTo>
                  <a:pt x="9207442" y="6680798"/>
                  <a:pt x="9028289" y="6692528"/>
                  <a:pt x="8899867" y="6683928"/>
                </a:cubicBezTo>
                <a:cubicBezTo>
                  <a:pt x="8771445" y="6675328"/>
                  <a:pt x="8285296" y="6649483"/>
                  <a:pt x="8127733" y="6683928"/>
                </a:cubicBezTo>
                <a:cubicBezTo>
                  <a:pt x="7970170" y="6718373"/>
                  <a:pt x="7540777" y="6726556"/>
                  <a:pt x="7260775" y="6683928"/>
                </a:cubicBezTo>
                <a:cubicBezTo>
                  <a:pt x="6980773" y="6641300"/>
                  <a:pt x="6818654" y="6698587"/>
                  <a:pt x="6678287" y="6683928"/>
                </a:cubicBezTo>
                <a:cubicBezTo>
                  <a:pt x="6537920" y="6669269"/>
                  <a:pt x="6273360" y="6660027"/>
                  <a:pt x="6000976" y="6683928"/>
                </a:cubicBezTo>
                <a:cubicBezTo>
                  <a:pt x="5728592" y="6707829"/>
                  <a:pt x="5592014" y="6683946"/>
                  <a:pt x="5418489" y="6683928"/>
                </a:cubicBezTo>
                <a:cubicBezTo>
                  <a:pt x="5244964" y="6683910"/>
                  <a:pt x="5171874" y="6701321"/>
                  <a:pt x="5025648" y="6683928"/>
                </a:cubicBezTo>
                <a:cubicBezTo>
                  <a:pt x="4879422" y="6666535"/>
                  <a:pt x="4554706" y="6661366"/>
                  <a:pt x="4348337" y="6683928"/>
                </a:cubicBezTo>
                <a:cubicBezTo>
                  <a:pt x="4141968" y="6706490"/>
                  <a:pt x="4091157" y="6689616"/>
                  <a:pt x="3860673" y="6683928"/>
                </a:cubicBezTo>
                <a:cubicBezTo>
                  <a:pt x="3630189" y="6678240"/>
                  <a:pt x="3548403" y="6673525"/>
                  <a:pt x="3278186" y="6683928"/>
                </a:cubicBezTo>
                <a:cubicBezTo>
                  <a:pt x="3007969" y="6694331"/>
                  <a:pt x="2751316" y="6669761"/>
                  <a:pt x="2506051" y="6683928"/>
                </a:cubicBezTo>
                <a:cubicBezTo>
                  <a:pt x="2260786" y="6698095"/>
                  <a:pt x="2111975" y="6675585"/>
                  <a:pt x="1923563" y="6683928"/>
                </a:cubicBezTo>
                <a:cubicBezTo>
                  <a:pt x="1735151" y="6692271"/>
                  <a:pt x="1676593" y="6688103"/>
                  <a:pt x="1530723" y="6683928"/>
                </a:cubicBezTo>
                <a:cubicBezTo>
                  <a:pt x="1384853" y="6679753"/>
                  <a:pt x="1123482" y="6696077"/>
                  <a:pt x="758588" y="6683928"/>
                </a:cubicBezTo>
                <a:cubicBezTo>
                  <a:pt x="393694" y="6671779"/>
                  <a:pt x="205226" y="6657277"/>
                  <a:pt x="0" y="6683928"/>
                </a:cubicBezTo>
                <a:cubicBezTo>
                  <a:pt x="-13143" y="6517237"/>
                  <a:pt x="2088" y="6173898"/>
                  <a:pt x="0" y="5948696"/>
                </a:cubicBezTo>
                <a:cubicBezTo>
                  <a:pt x="-2088" y="5723494"/>
                  <a:pt x="19789" y="5519430"/>
                  <a:pt x="0" y="5146625"/>
                </a:cubicBezTo>
                <a:cubicBezTo>
                  <a:pt x="-19789" y="4773820"/>
                  <a:pt x="27907" y="4794044"/>
                  <a:pt x="0" y="4478232"/>
                </a:cubicBezTo>
                <a:cubicBezTo>
                  <a:pt x="-27907" y="4162420"/>
                  <a:pt x="-17785" y="4158892"/>
                  <a:pt x="0" y="4010357"/>
                </a:cubicBezTo>
                <a:cubicBezTo>
                  <a:pt x="17785" y="3861823"/>
                  <a:pt x="-17800" y="3464934"/>
                  <a:pt x="0" y="3208285"/>
                </a:cubicBezTo>
                <a:cubicBezTo>
                  <a:pt x="17800" y="2951636"/>
                  <a:pt x="16481" y="2806251"/>
                  <a:pt x="0" y="2539893"/>
                </a:cubicBezTo>
                <a:cubicBezTo>
                  <a:pt x="-16481" y="2273535"/>
                  <a:pt x="-1151" y="2216032"/>
                  <a:pt x="0" y="1938339"/>
                </a:cubicBezTo>
                <a:cubicBezTo>
                  <a:pt x="1151" y="1660646"/>
                  <a:pt x="-14368" y="1474721"/>
                  <a:pt x="0" y="1269946"/>
                </a:cubicBezTo>
                <a:cubicBezTo>
                  <a:pt x="14368" y="1065171"/>
                  <a:pt x="23058" y="922441"/>
                  <a:pt x="0" y="802071"/>
                </a:cubicBezTo>
                <a:cubicBezTo>
                  <a:pt x="-23058" y="681702"/>
                  <a:pt x="-31900" y="39162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698845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2B1A673-10AC-F8AC-C702-167558BEFD14}"/>
              </a:ext>
            </a:extLst>
          </p:cNvPr>
          <p:cNvSpPr/>
          <p:nvPr/>
        </p:nvSpPr>
        <p:spPr>
          <a:xfrm>
            <a:off x="4703730" y="5324050"/>
            <a:ext cx="5707367" cy="1374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9D603D-B6C6-8588-090E-895AC62B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42570" y="4224682"/>
            <a:ext cx="2255823" cy="185511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8895023" y="4772184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1A6149-B152-A8EA-7FA4-BB99D5024203}"/>
              </a:ext>
            </a:extLst>
          </p:cNvPr>
          <p:cNvSpPr txBox="1"/>
          <p:nvPr/>
        </p:nvSpPr>
        <p:spPr>
          <a:xfrm>
            <a:off x="8786744" y="4655246"/>
            <a:ext cx="2200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ل - 4 = 14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D0C6C47-C02A-6451-41A4-773A6B01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22295" y="4242355"/>
            <a:ext cx="2255823" cy="18551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F06FCCB-0F0C-6585-2F83-41ED446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21518" y="4242355"/>
            <a:ext cx="2255823" cy="185511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88907D6-243D-518A-A4E1-17B7C7870CB0}"/>
              </a:ext>
            </a:extLst>
          </p:cNvPr>
          <p:cNvSpPr txBox="1"/>
          <p:nvPr/>
        </p:nvSpPr>
        <p:spPr>
          <a:xfrm>
            <a:off x="5338314" y="4792420"/>
            <a:ext cx="2552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2س + 3 = 7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F515F85-CEED-E22B-8CB3-965EA8B320E0}"/>
              </a:ext>
            </a:extLst>
          </p:cNvPr>
          <p:cNvSpPr txBox="1"/>
          <p:nvPr/>
        </p:nvSpPr>
        <p:spPr>
          <a:xfrm>
            <a:off x="2367375" y="4792419"/>
            <a:ext cx="1930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مبروك</a:t>
            </a:r>
          </a:p>
          <a:p>
            <a:pPr algn="ctr"/>
            <a:r>
              <a:rPr lang="ar-SA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ربحتي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نقطة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0276" y="209794"/>
            <a:ext cx="1418841" cy="129518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B809E3-FF72-D1B0-49C6-FBE89E96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44345" y="4475921"/>
            <a:ext cx="1855299" cy="1525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25D6C-F051-719C-D990-CF93B734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22556" y="4475921"/>
            <a:ext cx="1855299" cy="15257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355428-3C3B-41CF-1FF1-0A762E64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42831" y="4453023"/>
            <a:ext cx="1855299" cy="1525739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ECFA5FB5-2160-2D9C-2DCA-7706CCB91B05}"/>
              </a:ext>
            </a:extLst>
          </p:cNvPr>
          <p:cNvGrpSpPr/>
          <p:nvPr/>
        </p:nvGrpSpPr>
        <p:grpSpPr>
          <a:xfrm>
            <a:off x="9496307" y="4784686"/>
            <a:ext cx="970642" cy="975934"/>
            <a:chOff x="0" y="0"/>
            <a:chExt cx="1294189" cy="1301245"/>
          </a:xfrm>
          <a:solidFill>
            <a:srgbClr val="D62486"/>
          </a:solidFill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863123E-8B10-4F61-4668-1815B1716F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CB1EB67-7F20-78CC-F274-B9D1A96D323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261C12CA-6393-3B55-A903-4C9C94AD172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8A7C56B-D54E-017D-4FD8-BF3BC9D4BA34}"/>
              </a:ext>
            </a:extLst>
          </p:cNvPr>
          <p:cNvGrpSpPr/>
          <p:nvPr/>
        </p:nvGrpSpPr>
        <p:grpSpPr>
          <a:xfrm>
            <a:off x="6222024" y="4790115"/>
            <a:ext cx="970642" cy="975934"/>
            <a:chOff x="0" y="0"/>
            <a:chExt cx="1294189" cy="130124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2F77DE99-1CD7-108C-3356-1321EC506D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68602692-F3A3-7D88-6213-46D59EB9A0B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214ACC89-DF12-E726-A595-16DA3A95BEB0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4E2CBF1-AC87-625C-110B-69DE00256C48}"/>
              </a:ext>
            </a:extLst>
          </p:cNvPr>
          <p:cNvGrpSpPr/>
          <p:nvPr/>
        </p:nvGrpSpPr>
        <p:grpSpPr>
          <a:xfrm>
            <a:off x="2842913" y="4792724"/>
            <a:ext cx="970642" cy="975934"/>
            <a:chOff x="0" y="0"/>
            <a:chExt cx="1294189" cy="1301245"/>
          </a:xfrm>
          <a:solidFill>
            <a:srgbClr val="7030A0"/>
          </a:solidFill>
        </p:grpSpPr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EB525F02-33AE-B1BA-9DC3-E20E2BE13670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09A33545-E336-3F08-6B63-21B10CF2E0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ADF54B28-B9CF-1A67-1E87-17E4ED6EFE7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:a16="http://schemas.microsoft.com/office/drawing/2014/main" id="{E63D658A-9F74-DC3B-59E2-50442C27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1202477" y="195694"/>
            <a:ext cx="946174" cy="86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134 L -0.00547 -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555 L -0.00599 -0.3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442 -0.3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-0.0013 -0.320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0352 -0.3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196 -0.31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10848298" y="2692782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11154766" y="3339512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57061" y="2030073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9003449" y="2263912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المبصرة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1113223-CBCE-7723-9666-9F6DF383E930}"/>
              </a:ext>
            </a:extLst>
          </p:cNvPr>
          <p:cNvSpPr/>
          <p:nvPr/>
        </p:nvSpPr>
        <p:spPr>
          <a:xfrm>
            <a:off x="5518597" y="167425"/>
            <a:ext cx="3361409" cy="1004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F849F70-4DCC-77B9-C31E-6D35D9110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108" t="32220" r="40793" b="7406"/>
          <a:stretch/>
        </p:blipFill>
        <p:spPr>
          <a:xfrm>
            <a:off x="1265681" y="238610"/>
            <a:ext cx="7258703" cy="6534483"/>
          </a:xfrm>
          <a:custGeom>
            <a:avLst/>
            <a:gdLst>
              <a:gd name="connsiteX0" fmla="*/ 0 w 7258703"/>
              <a:gd name="connsiteY0" fmla="*/ 0 h 6534483"/>
              <a:gd name="connsiteX1" fmla="*/ 805056 w 7258703"/>
              <a:gd name="connsiteY1" fmla="*/ 0 h 6534483"/>
              <a:gd name="connsiteX2" fmla="*/ 1610112 w 7258703"/>
              <a:gd name="connsiteY2" fmla="*/ 0 h 6534483"/>
              <a:gd name="connsiteX3" fmla="*/ 2342581 w 7258703"/>
              <a:gd name="connsiteY3" fmla="*/ 0 h 6534483"/>
              <a:gd name="connsiteX4" fmla="*/ 3147638 w 7258703"/>
              <a:gd name="connsiteY4" fmla="*/ 0 h 6534483"/>
              <a:gd name="connsiteX5" fmla="*/ 3662346 w 7258703"/>
              <a:gd name="connsiteY5" fmla="*/ 0 h 6534483"/>
              <a:gd name="connsiteX6" fmla="*/ 4467402 w 7258703"/>
              <a:gd name="connsiteY6" fmla="*/ 0 h 6534483"/>
              <a:gd name="connsiteX7" fmla="*/ 5272458 w 7258703"/>
              <a:gd name="connsiteY7" fmla="*/ 0 h 6534483"/>
              <a:gd name="connsiteX8" fmla="*/ 5714579 w 7258703"/>
              <a:gd name="connsiteY8" fmla="*/ 0 h 6534483"/>
              <a:gd name="connsiteX9" fmla="*/ 6156700 w 7258703"/>
              <a:gd name="connsiteY9" fmla="*/ 0 h 6534483"/>
              <a:gd name="connsiteX10" fmla="*/ 7258703 w 7258703"/>
              <a:gd name="connsiteY10" fmla="*/ 0 h 6534483"/>
              <a:gd name="connsiteX11" fmla="*/ 7258703 w 7258703"/>
              <a:gd name="connsiteY11" fmla="*/ 522759 h 6534483"/>
              <a:gd name="connsiteX12" fmla="*/ 7258703 w 7258703"/>
              <a:gd name="connsiteY12" fmla="*/ 1306897 h 6534483"/>
              <a:gd name="connsiteX13" fmla="*/ 7258703 w 7258703"/>
              <a:gd name="connsiteY13" fmla="*/ 2025690 h 6534483"/>
              <a:gd name="connsiteX14" fmla="*/ 7258703 w 7258703"/>
              <a:gd name="connsiteY14" fmla="*/ 2548448 h 6534483"/>
              <a:gd name="connsiteX15" fmla="*/ 7258703 w 7258703"/>
              <a:gd name="connsiteY15" fmla="*/ 3136552 h 6534483"/>
              <a:gd name="connsiteX16" fmla="*/ 7258703 w 7258703"/>
              <a:gd name="connsiteY16" fmla="*/ 3593966 h 6534483"/>
              <a:gd name="connsiteX17" fmla="*/ 7258703 w 7258703"/>
              <a:gd name="connsiteY17" fmla="*/ 4378104 h 6534483"/>
              <a:gd name="connsiteX18" fmla="*/ 7258703 w 7258703"/>
              <a:gd name="connsiteY18" fmla="*/ 4966207 h 6534483"/>
              <a:gd name="connsiteX19" fmla="*/ 7258703 w 7258703"/>
              <a:gd name="connsiteY19" fmla="*/ 5488966 h 6534483"/>
              <a:gd name="connsiteX20" fmla="*/ 7258703 w 7258703"/>
              <a:gd name="connsiteY20" fmla="*/ 6534483 h 6534483"/>
              <a:gd name="connsiteX21" fmla="*/ 6526234 w 7258703"/>
              <a:gd name="connsiteY21" fmla="*/ 6534483 h 6534483"/>
              <a:gd name="connsiteX22" fmla="*/ 5721178 w 7258703"/>
              <a:gd name="connsiteY22" fmla="*/ 6534483 h 6534483"/>
              <a:gd name="connsiteX23" fmla="*/ 5061296 w 7258703"/>
              <a:gd name="connsiteY23" fmla="*/ 6534483 h 6534483"/>
              <a:gd name="connsiteX24" fmla="*/ 4328827 w 7258703"/>
              <a:gd name="connsiteY24" fmla="*/ 6534483 h 6534483"/>
              <a:gd name="connsiteX25" fmla="*/ 3668944 w 7258703"/>
              <a:gd name="connsiteY25" fmla="*/ 6534483 h 6534483"/>
              <a:gd name="connsiteX26" fmla="*/ 3009062 w 7258703"/>
              <a:gd name="connsiteY26" fmla="*/ 6534483 h 6534483"/>
              <a:gd name="connsiteX27" fmla="*/ 2494354 w 7258703"/>
              <a:gd name="connsiteY27" fmla="*/ 6534483 h 6534483"/>
              <a:gd name="connsiteX28" fmla="*/ 1907059 w 7258703"/>
              <a:gd name="connsiteY28" fmla="*/ 6534483 h 6534483"/>
              <a:gd name="connsiteX29" fmla="*/ 1247177 w 7258703"/>
              <a:gd name="connsiteY29" fmla="*/ 6534483 h 6534483"/>
              <a:gd name="connsiteX30" fmla="*/ 587295 w 7258703"/>
              <a:gd name="connsiteY30" fmla="*/ 6534483 h 6534483"/>
              <a:gd name="connsiteX31" fmla="*/ 0 w 7258703"/>
              <a:gd name="connsiteY31" fmla="*/ 6534483 h 6534483"/>
              <a:gd name="connsiteX32" fmla="*/ 0 w 7258703"/>
              <a:gd name="connsiteY32" fmla="*/ 5815690 h 6534483"/>
              <a:gd name="connsiteX33" fmla="*/ 0 w 7258703"/>
              <a:gd name="connsiteY33" fmla="*/ 5031552 h 6534483"/>
              <a:gd name="connsiteX34" fmla="*/ 0 w 7258703"/>
              <a:gd name="connsiteY34" fmla="*/ 4508793 h 6534483"/>
              <a:gd name="connsiteX35" fmla="*/ 0 w 7258703"/>
              <a:gd name="connsiteY35" fmla="*/ 3724655 h 6534483"/>
              <a:gd name="connsiteX36" fmla="*/ 0 w 7258703"/>
              <a:gd name="connsiteY36" fmla="*/ 3005862 h 6534483"/>
              <a:gd name="connsiteX37" fmla="*/ 0 w 7258703"/>
              <a:gd name="connsiteY37" fmla="*/ 2417759 h 6534483"/>
              <a:gd name="connsiteX38" fmla="*/ 0 w 7258703"/>
              <a:gd name="connsiteY38" fmla="*/ 1895000 h 6534483"/>
              <a:gd name="connsiteX39" fmla="*/ 0 w 7258703"/>
              <a:gd name="connsiteY39" fmla="*/ 1306897 h 6534483"/>
              <a:gd name="connsiteX40" fmla="*/ 0 w 7258703"/>
              <a:gd name="connsiteY40" fmla="*/ 849483 h 6534483"/>
              <a:gd name="connsiteX41" fmla="*/ 0 w 7258703"/>
              <a:gd name="connsiteY41" fmla="*/ 0 h 653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258703" h="6534483" fill="none" extrusionOk="0">
                <a:moveTo>
                  <a:pt x="0" y="0"/>
                </a:moveTo>
                <a:cubicBezTo>
                  <a:pt x="377941" y="19411"/>
                  <a:pt x="635407" y="25733"/>
                  <a:pt x="805056" y="0"/>
                </a:cubicBezTo>
                <a:cubicBezTo>
                  <a:pt x="974705" y="-25733"/>
                  <a:pt x="1254706" y="12083"/>
                  <a:pt x="1610112" y="0"/>
                </a:cubicBezTo>
                <a:cubicBezTo>
                  <a:pt x="1965518" y="-12083"/>
                  <a:pt x="2100047" y="35213"/>
                  <a:pt x="2342581" y="0"/>
                </a:cubicBezTo>
                <a:cubicBezTo>
                  <a:pt x="2585115" y="-35213"/>
                  <a:pt x="2779922" y="2269"/>
                  <a:pt x="3147638" y="0"/>
                </a:cubicBezTo>
                <a:cubicBezTo>
                  <a:pt x="3515354" y="-2269"/>
                  <a:pt x="3543637" y="-9778"/>
                  <a:pt x="3662346" y="0"/>
                </a:cubicBezTo>
                <a:cubicBezTo>
                  <a:pt x="3781055" y="9778"/>
                  <a:pt x="4065429" y="22214"/>
                  <a:pt x="4467402" y="0"/>
                </a:cubicBezTo>
                <a:cubicBezTo>
                  <a:pt x="4869375" y="-22214"/>
                  <a:pt x="4995652" y="23754"/>
                  <a:pt x="5272458" y="0"/>
                </a:cubicBezTo>
                <a:cubicBezTo>
                  <a:pt x="5549264" y="-23754"/>
                  <a:pt x="5604746" y="-15031"/>
                  <a:pt x="5714579" y="0"/>
                </a:cubicBezTo>
                <a:cubicBezTo>
                  <a:pt x="5824412" y="15031"/>
                  <a:pt x="5980566" y="-21503"/>
                  <a:pt x="6156700" y="0"/>
                </a:cubicBezTo>
                <a:cubicBezTo>
                  <a:pt x="6332834" y="21503"/>
                  <a:pt x="6856497" y="2908"/>
                  <a:pt x="7258703" y="0"/>
                </a:cubicBezTo>
                <a:cubicBezTo>
                  <a:pt x="7248767" y="215281"/>
                  <a:pt x="7239048" y="359505"/>
                  <a:pt x="7258703" y="522759"/>
                </a:cubicBezTo>
                <a:cubicBezTo>
                  <a:pt x="7278358" y="686013"/>
                  <a:pt x="7278337" y="1144575"/>
                  <a:pt x="7258703" y="1306897"/>
                </a:cubicBezTo>
                <a:cubicBezTo>
                  <a:pt x="7239069" y="1469219"/>
                  <a:pt x="7275711" y="1856364"/>
                  <a:pt x="7258703" y="2025690"/>
                </a:cubicBezTo>
                <a:cubicBezTo>
                  <a:pt x="7241695" y="2195016"/>
                  <a:pt x="7240228" y="2391542"/>
                  <a:pt x="7258703" y="2548448"/>
                </a:cubicBezTo>
                <a:cubicBezTo>
                  <a:pt x="7277178" y="2705354"/>
                  <a:pt x="7263933" y="2949018"/>
                  <a:pt x="7258703" y="3136552"/>
                </a:cubicBezTo>
                <a:cubicBezTo>
                  <a:pt x="7253473" y="3324086"/>
                  <a:pt x="7278334" y="3468676"/>
                  <a:pt x="7258703" y="3593966"/>
                </a:cubicBezTo>
                <a:cubicBezTo>
                  <a:pt x="7239072" y="3719256"/>
                  <a:pt x="7280185" y="4098576"/>
                  <a:pt x="7258703" y="4378104"/>
                </a:cubicBezTo>
                <a:cubicBezTo>
                  <a:pt x="7237221" y="4657632"/>
                  <a:pt x="7268234" y="4748923"/>
                  <a:pt x="7258703" y="4966207"/>
                </a:cubicBezTo>
                <a:cubicBezTo>
                  <a:pt x="7249172" y="5183491"/>
                  <a:pt x="7257020" y="5268320"/>
                  <a:pt x="7258703" y="5488966"/>
                </a:cubicBezTo>
                <a:cubicBezTo>
                  <a:pt x="7260386" y="5709612"/>
                  <a:pt x="7251399" y="6275893"/>
                  <a:pt x="7258703" y="6534483"/>
                </a:cubicBezTo>
                <a:cubicBezTo>
                  <a:pt x="7020480" y="6500311"/>
                  <a:pt x="6773490" y="6514565"/>
                  <a:pt x="6526234" y="6534483"/>
                </a:cubicBezTo>
                <a:cubicBezTo>
                  <a:pt x="6278978" y="6554401"/>
                  <a:pt x="6083000" y="6564994"/>
                  <a:pt x="5721178" y="6534483"/>
                </a:cubicBezTo>
                <a:cubicBezTo>
                  <a:pt x="5359356" y="6503972"/>
                  <a:pt x="5229599" y="6545435"/>
                  <a:pt x="5061296" y="6534483"/>
                </a:cubicBezTo>
                <a:cubicBezTo>
                  <a:pt x="4892993" y="6523531"/>
                  <a:pt x="4636559" y="6536659"/>
                  <a:pt x="4328827" y="6534483"/>
                </a:cubicBezTo>
                <a:cubicBezTo>
                  <a:pt x="4021095" y="6532307"/>
                  <a:pt x="3837812" y="6536639"/>
                  <a:pt x="3668944" y="6534483"/>
                </a:cubicBezTo>
                <a:cubicBezTo>
                  <a:pt x="3500076" y="6532327"/>
                  <a:pt x="3147649" y="6536981"/>
                  <a:pt x="3009062" y="6534483"/>
                </a:cubicBezTo>
                <a:cubicBezTo>
                  <a:pt x="2870475" y="6531985"/>
                  <a:pt x="2704754" y="6518409"/>
                  <a:pt x="2494354" y="6534483"/>
                </a:cubicBezTo>
                <a:cubicBezTo>
                  <a:pt x="2283954" y="6550557"/>
                  <a:pt x="2059879" y="6547529"/>
                  <a:pt x="1907059" y="6534483"/>
                </a:cubicBezTo>
                <a:cubicBezTo>
                  <a:pt x="1754240" y="6521437"/>
                  <a:pt x="1408487" y="6506561"/>
                  <a:pt x="1247177" y="6534483"/>
                </a:cubicBezTo>
                <a:cubicBezTo>
                  <a:pt x="1085867" y="6562405"/>
                  <a:pt x="807968" y="6511847"/>
                  <a:pt x="587295" y="6534483"/>
                </a:cubicBezTo>
                <a:cubicBezTo>
                  <a:pt x="366622" y="6557119"/>
                  <a:pt x="127248" y="6518821"/>
                  <a:pt x="0" y="6534483"/>
                </a:cubicBezTo>
                <a:cubicBezTo>
                  <a:pt x="-29461" y="6182211"/>
                  <a:pt x="-23049" y="6157518"/>
                  <a:pt x="0" y="5815690"/>
                </a:cubicBezTo>
                <a:cubicBezTo>
                  <a:pt x="23049" y="5473862"/>
                  <a:pt x="-36192" y="5298213"/>
                  <a:pt x="0" y="5031552"/>
                </a:cubicBezTo>
                <a:cubicBezTo>
                  <a:pt x="36192" y="4764891"/>
                  <a:pt x="16719" y="4639036"/>
                  <a:pt x="0" y="4508793"/>
                </a:cubicBezTo>
                <a:cubicBezTo>
                  <a:pt x="-16719" y="4378550"/>
                  <a:pt x="16785" y="3972265"/>
                  <a:pt x="0" y="3724655"/>
                </a:cubicBezTo>
                <a:cubicBezTo>
                  <a:pt x="-16785" y="3477045"/>
                  <a:pt x="-8099" y="3342501"/>
                  <a:pt x="0" y="3005862"/>
                </a:cubicBezTo>
                <a:cubicBezTo>
                  <a:pt x="8099" y="2669223"/>
                  <a:pt x="-9768" y="2603848"/>
                  <a:pt x="0" y="2417759"/>
                </a:cubicBezTo>
                <a:cubicBezTo>
                  <a:pt x="9768" y="2231670"/>
                  <a:pt x="-13853" y="2098774"/>
                  <a:pt x="0" y="1895000"/>
                </a:cubicBezTo>
                <a:cubicBezTo>
                  <a:pt x="13853" y="1691226"/>
                  <a:pt x="-15600" y="1502899"/>
                  <a:pt x="0" y="1306897"/>
                </a:cubicBezTo>
                <a:cubicBezTo>
                  <a:pt x="15600" y="1110895"/>
                  <a:pt x="-15419" y="1024097"/>
                  <a:pt x="0" y="849483"/>
                </a:cubicBezTo>
                <a:cubicBezTo>
                  <a:pt x="15419" y="674869"/>
                  <a:pt x="-18271" y="262421"/>
                  <a:pt x="0" y="0"/>
                </a:cubicBezTo>
                <a:close/>
              </a:path>
              <a:path w="7258703" h="6534483" stroke="0" extrusionOk="0">
                <a:moveTo>
                  <a:pt x="0" y="0"/>
                </a:moveTo>
                <a:cubicBezTo>
                  <a:pt x="124521" y="3225"/>
                  <a:pt x="353431" y="-9016"/>
                  <a:pt x="514708" y="0"/>
                </a:cubicBezTo>
                <a:cubicBezTo>
                  <a:pt x="675985" y="9016"/>
                  <a:pt x="787797" y="-21701"/>
                  <a:pt x="1029416" y="0"/>
                </a:cubicBezTo>
                <a:cubicBezTo>
                  <a:pt x="1271035" y="21701"/>
                  <a:pt x="1411176" y="-3629"/>
                  <a:pt x="1689298" y="0"/>
                </a:cubicBezTo>
                <a:cubicBezTo>
                  <a:pt x="1967420" y="3629"/>
                  <a:pt x="2075212" y="-8933"/>
                  <a:pt x="2276593" y="0"/>
                </a:cubicBezTo>
                <a:cubicBezTo>
                  <a:pt x="2477975" y="8933"/>
                  <a:pt x="2719189" y="-2513"/>
                  <a:pt x="2936475" y="0"/>
                </a:cubicBezTo>
                <a:cubicBezTo>
                  <a:pt x="3153761" y="2513"/>
                  <a:pt x="3406017" y="970"/>
                  <a:pt x="3596357" y="0"/>
                </a:cubicBezTo>
                <a:cubicBezTo>
                  <a:pt x="3786697" y="-970"/>
                  <a:pt x="3890982" y="14425"/>
                  <a:pt x="4183652" y="0"/>
                </a:cubicBezTo>
                <a:cubicBezTo>
                  <a:pt x="4476322" y="-14425"/>
                  <a:pt x="4770667" y="-14590"/>
                  <a:pt x="4988709" y="0"/>
                </a:cubicBezTo>
                <a:cubicBezTo>
                  <a:pt x="5206751" y="14590"/>
                  <a:pt x="5356749" y="-27217"/>
                  <a:pt x="5648591" y="0"/>
                </a:cubicBezTo>
                <a:cubicBezTo>
                  <a:pt x="5940433" y="27217"/>
                  <a:pt x="5998793" y="4388"/>
                  <a:pt x="6235886" y="0"/>
                </a:cubicBezTo>
                <a:cubicBezTo>
                  <a:pt x="6472980" y="-4388"/>
                  <a:pt x="6770789" y="-49269"/>
                  <a:pt x="7258703" y="0"/>
                </a:cubicBezTo>
                <a:cubicBezTo>
                  <a:pt x="7280432" y="180001"/>
                  <a:pt x="7261456" y="377074"/>
                  <a:pt x="7258703" y="588103"/>
                </a:cubicBezTo>
                <a:cubicBezTo>
                  <a:pt x="7255950" y="799132"/>
                  <a:pt x="7254280" y="1118630"/>
                  <a:pt x="7258703" y="1306897"/>
                </a:cubicBezTo>
                <a:cubicBezTo>
                  <a:pt x="7263126" y="1495164"/>
                  <a:pt x="7264287" y="1650102"/>
                  <a:pt x="7258703" y="1960345"/>
                </a:cubicBezTo>
                <a:cubicBezTo>
                  <a:pt x="7253119" y="2270588"/>
                  <a:pt x="7262499" y="2234753"/>
                  <a:pt x="7258703" y="2483104"/>
                </a:cubicBezTo>
                <a:cubicBezTo>
                  <a:pt x="7254907" y="2731455"/>
                  <a:pt x="7271101" y="2767110"/>
                  <a:pt x="7258703" y="2940517"/>
                </a:cubicBezTo>
                <a:cubicBezTo>
                  <a:pt x="7246305" y="3113924"/>
                  <a:pt x="7252274" y="3307489"/>
                  <a:pt x="7258703" y="3593966"/>
                </a:cubicBezTo>
                <a:cubicBezTo>
                  <a:pt x="7265132" y="3880443"/>
                  <a:pt x="7274768" y="4102484"/>
                  <a:pt x="7258703" y="4312759"/>
                </a:cubicBezTo>
                <a:cubicBezTo>
                  <a:pt x="7242638" y="4523034"/>
                  <a:pt x="7223852" y="4838998"/>
                  <a:pt x="7258703" y="5031552"/>
                </a:cubicBezTo>
                <a:cubicBezTo>
                  <a:pt x="7293554" y="5224106"/>
                  <a:pt x="7243719" y="5415181"/>
                  <a:pt x="7258703" y="5554311"/>
                </a:cubicBezTo>
                <a:cubicBezTo>
                  <a:pt x="7273687" y="5693441"/>
                  <a:pt x="7215440" y="6215827"/>
                  <a:pt x="7258703" y="6534483"/>
                </a:cubicBezTo>
                <a:cubicBezTo>
                  <a:pt x="7135742" y="6536046"/>
                  <a:pt x="6849494" y="6525194"/>
                  <a:pt x="6671408" y="6534483"/>
                </a:cubicBezTo>
                <a:cubicBezTo>
                  <a:pt x="6493323" y="6543772"/>
                  <a:pt x="6147886" y="6532547"/>
                  <a:pt x="5866352" y="6534483"/>
                </a:cubicBezTo>
                <a:cubicBezTo>
                  <a:pt x="5584818" y="6536419"/>
                  <a:pt x="5582112" y="6551146"/>
                  <a:pt x="5351644" y="6534483"/>
                </a:cubicBezTo>
                <a:cubicBezTo>
                  <a:pt x="5121176" y="6517820"/>
                  <a:pt x="5004744" y="6533642"/>
                  <a:pt x="4836936" y="6534483"/>
                </a:cubicBezTo>
                <a:cubicBezTo>
                  <a:pt x="4669128" y="6535324"/>
                  <a:pt x="4451324" y="6558745"/>
                  <a:pt x="4322228" y="6534483"/>
                </a:cubicBezTo>
                <a:cubicBezTo>
                  <a:pt x="4193132" y="6510221"/>
                  <a:pt x="3782012" y="6498985"/>
                  <a:pt x="3589759" y="6534483"/>
                </a:cubicBezTo>
                <a:cubicBezTo>
                  <a:pt x="3397506" y="6569981"/>
                  <a:pt x="3322277" y="6513499"/>
                  <a:pt x="3075051" y="6534483"/>
                </a:cubicBezTo>
                <a:cubicBezTo>
                  <a:pt x="2827825" y="6555467"/>
                  <a:pt x="2819441" y="6538615"/>
                  <a:pt x="2632930" y="6534483"/>
                </a:cubicBezTo>
                <a:cubicBezTo>
                  <a:pt x="2446419" y="6530351"/>
                  <a:pt x="2192986" y="6525788"/>
                  <a:pt x="1827873" y="6534483"/>
                </a:cubicBezTo>
                <a:cubicBezTo>
                  <a:pt x="1462760" y="6543178"/>
                  <a:pt x="1262516" y="6530626"/>
                  <a:pt x="1095404" y="6534483"/>
                </a:cubicBezTo>
                <a:cubicBezTo>
                  <a:pt x="928292" y="6538340"/>
                  <a:pt x="240123" y="6488968"/>
                  <a:pt x="0" y="6534483"/>
                </a:cubicBezTo>
                <a:cubicBezTo>
                  <a:pt x="5992" y="6351300"/>
                  <a:pt x="32460" y="6000240"/>
                  <a:pt x="0" y="5750345"/>
                </a:cubicBezTo>
                <a:cubicBezTo>
                  <a:pt x="-32460" y="5500450"/>
                  <a:pt x="15083" y="5433316"/>
                  <a:pt x="0" y="5292931"/>
                </a:cubicBezTo>
                <a:cubicBezTo>
                  <a:pt x="-15083" y="5152546"/>
                  <a:pt x="-29318" y="4864448"/>
                  <a:pt x="0" y="4508793"/>
                </a:cubicBezTo>
                <a:cubicBezTo>
                  <a:pt x="29318" y="4153138"/>
                  <a:pt x="7067" y="4269443"/>
                  <a:pt x="0" y="4051379"/>
                </a:cubicBezTo>
                <a:cubicBezTo>
                  <a:pt x="-7067" y="3833315"/>
                  <a:pt x="13230" y="3767797"/>
                  <a:pt x="0" y="3528621"/>
                </a:cubicBezTo>
                <a:cubicBezTo>
                  <a:pt x="-13230" y="3289445"/>
                  <a:pt x="16569" y="3135601"/>
                  <a:pt x="0" y="2809828"/>
                </a:cubicBezTo>
                <a:cubicBezTo>
                  <a:pt x="-16569" y="2484055"/>
                  <a:pt x="-15104" y="2530872"/>
                  <a:pt x="0" y="2352414"/>
                </a:cubicBezTo>
                <a:cubicBezTo>
                  <a:pt x="15104" y="2173956"/>
                  <a:pt x="18931" y="1790173"/>
                  <a:pt x="0" y="1633621"/>
                </a:cubicBezTo>
                <a:cubicBezTo>
                  <a:pt x="-18931" y="1477069"/>
                  <a:pt x="-31103" y="1166472"/>
                  <a:pt x="0" y="849483"/>
                </a:cubicBezTo>
                <a:cubicBezTo>
                  <a:pt x="31103" y="532494"/>
                  <a:pt x="32063" y="220972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9993798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8" name="Group 30">
            <a:extLst>
              <a:ext uri="{FF2B5EF4-FFF2-40B4-BE49-F238E27FC236}">
                <a16:creationId xmlns:a16="http://schemas.microsoft.com/office/drawing/2014/main" id="{2671BD20-FD00-CAA2-EB36-632BB7DF2433}"/>
              </a:ext>
            </a:extLst>
          </p:cNvPr>
          <p:cNvGrpSpPr/>
          <p:nvPr/>
        </p:nvGrpSpPr>
        <p:grpSpPr>
          <a:xfrm>
            <a:off x="8453328" y="232998"/>
            <a:ext cx="769050" cy="826588"/>
            <a:chOff x="2888" y="-1"/>
            <a:chExt cx="1288413" cy="1624324"/>
          </a:xfrm>
          <a:solidFill>
            <a:srgbClr val="FFC000"/>
          </a:solidFill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B8DCF1B5-6408-8DC7-040A-7F7C1BAC0DAC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76C55BEB-AD9B-E0E4-C568-C6BE6B77F499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33">
              <a:extLst>
                <a:ext uri="{FF2B5EF4-FFF2-40B4-BE49-F238E27FC236}">
                  <a16:creationId xmlns:a16="http://schemas.microsoft.com/office/drawing/2014/main" id="{2E00C418-66F2-9C89-EE03-9694B38EA4C8}"/>
                </a:ext>
              </a:extLst>
            </p:cNvPr>
            <p:cNvSpPr txBox="1"/>
            <p:nvPr/>
          </p:nvSpPr>
          <p:spPr>
            <a:xfrm>
              <a:off x="283910" y="213100"/>
              <a:ext cx="634729" cy="1411223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8D8F6D92-0457-9C86-D822-EE63D5B59E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9403" y="4155004"/>
            <a:ext cx="4557510" cy="236155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2236A97-2DDE-E1AB-7D95-1222E96F11A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74" b="74920" l="18635" r="77860">
                        <a14:foregroundMark x1="78044" y1="51447" x2="78044" y2="51447"/>
                        <a14:foregroundMark x1="36162" y1="27974" x2="36162" y2="27974"/>
                        <a14:foregroundMark x1="39114" y1="7717" x2="39114" y2="7717"/>
                        <a14:foregroundMark x1="53690" y1="70096" x2="53690" y2="70096"/>
                        <a14:foregroundMark x1="47232" y1="44051" x2="47232" y2="44051"/>
                        <a14:foregroundMark x1="21587" y1="72347" x2="21587" y2="72347"/>
                        <a14:foregroundMark x1="18635" y1="68489" x2="18635" y2="68489"/>
                        <a14:foregroundMark x1="30074" y1="34727" x2="30074" y2="34727"/>
                        <a14:foregroundMark x1="35424" y1="73955" x2="35424" y2="73955"/>
                        <a14:foregroundMark x1="46494" y1="74920" x2="46494" y2="74920"/>
                      </a14:backgroundRemoval>
                    </a14:imgEffect>
                  </a14:imgLayer>
                </a14:imgProps>
              </a:ext>
            </a:extLst>
          </a:blip>
          <a:srcRect l="15057" t="3120" r="17467" b="20655"/>
          <a:stretch/>
        </p:blipFill>
        <p:spPr>
          <a:xfrm>
            <a:off x="10478459" y="5520332"/>
            <a:ext cx="1553105" cy="8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6095" flipH="1">
            <a:off x="11530849" y="462510"/>
            <a:ext cx="549151" cy="7008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8441" y="403075"/>
            <a:ext cx="25787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67424" y="4615945"/>
            <a:ext cx="873979" cy="860438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035882" y="5672780"/>
            <a:ext cx="1125932" cy="969683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1EA0D0C1-FF5B-8D69-7AAC-D9284DAD7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6716" flipH="1">
            <a:off x="10814182" y="1774244"/>
            <a:ext cx="1397966" cy="115825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18F9A8D-1880-1628-D9FA-A7644BE84930}"/>
              </a:ext>
            </a:extLst>
          </p:cNvPr>
          <p:cNvSpPr/>
          <p:nvPr/>
        </p:nvSpPr>
        <p:spPr>
          <a:xfrm rot="667014">
            <a:off x="10881863" y="2001305"/>
            <a:ext cx="1144825" cy="9638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تعاوني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ABF47CB-AAF9-1E22-046F-CB0E061EECB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169" t="34667" r="42973" b="54861"/>
          <a:stretch/>
        </p:blipFill>
        <p:spPr>
          <a:xfrm>
            <a:off x="1153943" y="248871"/>
            <a:ext cx="7179335" cy="1586721"/>
          </a:xfrm>
          <a:custGeom>
            <a:avLst/>
            <a:gdLst>
              <a:gd name="connsiteX0" fmla="*/ 0 w 7179335"/>
              <a:gd name="connsiteY0" fmla="*/ 0 h 1586721"/>
              <a:gd name="connsiteX1" fmla="*/ 509080 w 7179335"/>
              <a:gd name="connsiteY1" fmla="*/ 0 h 1586721"/>
              <a:gd name="connsiteX2" fmla="*/ 1305334 w 7179335"/>
              <a:gd name="connsiteY2" fmla="*/ 0 h 1586721"/>
              <a:gd name="connsiteX3" fmla="*/ 2101587 w 7179335"/>
              <a:gd name="connsiteY3" fmla="*/ 0 h 1586721"/>
              <a:gd name="connsiteX4" fmla="*/ 2826047 w 7179335"/>
              <a:gd name="connsiteY4" fmla="*/ 0 h 1586721"/>
              <a:gd name="connsiteX5" fmla="*/ 3550507 w 7179335"/>
              <a:gd name="connsiteY5" fmla="*/ 0 h 1586721"/>
              <a:gd name="connsiteX6" fmla="*/ 3987794 w 7179335"/>
              <a:gd name="connsiteY6" fmla="*/ 0 h 1586721"/>
              <a:gd name="connsiteX7" fmla="*/ 4712254 w 7179335"/>
              <a:gd name="connsiteY7" fmla="*/ 0 h 1586721"/>
              <a:gd name="connsiteX8" fmla="*/ 5293128 w 7179335"/>
              <a:gd name="connsiteY8" fmla="*/ 0 h 1586721"/>
              <a:gd name="connsiteX9" fmla="*/ 5874001 w 7179335"/>
              <a:gd name="connsiteY9" fmla="*/ 0 h 1586721"/>
              <a:gd name="connsiteX10" fmla="*/ 6598462 w 7179335"/>
              <a:gd name="connsiteY10" fmla="*/ 0 h 1586721"/>
              <a:gd name="connsiteX11" fmla="*/ 7179335 w 7179335"/>
              <a:gd name="connsiteY11" fmla="*/ 0 h 1586721"/>
              <a:gd name="connsiteX12" fmla="*/ 7179335 w 7179335"/>
              <a:gd name="connsiteY12" fmla="*/ 497173 h 1586721"/>
              <a:gd name="connsiteX13" fmla="*/ 7179335 w 7179335"/>
              <a:gd name="connsiteY13" fmla="*/ 1041947 h 1586721"/>
              <a:gd name="connsiteX14" fmla="*/ 7179335 w 7179335"/>
              <a:gd name="connsiteY14" fmla="*/ 1586721 h 1586721"/>
              <a:gd name="connsiteX15" fmla="*/ 6526668 w 7179335"/>
              <a:gd name="connsiteY15" fmla="*/ 1586721 h 1586721"/>
              <a:gd name="connsiteX16" fmla="*/ 5874001 w 7179335"/>
              <a:gd name="connsiteY16" fmla="*/ 1586721 h 1586721"/>
              <a:gd name="connsiteX17" fmla="*/ 5221335 w 7179335"/>
              <a:gd name="connsiteY17" fmla="*/ 1586721 h 1586721"/>
              <a:gd name="connsiteX18" fmla="*/ 4784048 w 7179335"/>
              <a:gd name="connsiteY18" fmla="*/ 1586721 h 1586721"/>
              <a:gd name="connsiteX19" fmla="*/ 4274968 w 7179335"/>
              <a:gd name="connsiteY19" fmla="*/ 1586721 h 1586721"/>
              <a:gd name="connsiteX20" fmla="*/ 3837681 w 7179335"/>
              <a:gd name="connsiteY20" fmla="*/ 1586721 h 1586721"/>
              <a:gd name="connsiteX21" fmla="*/ 3400394 w 7179335"/>
              <a:gd name="connsiteY21" fmla="*/ 1586721 h 1586721"/>
              <a:gd name="connsiteX22" fmla="*/ 2819521 w 7179335"/>
              <a:gd name="connsiteY22" fmla="*/ 1586721 h 1586721"/>
              <a:gd name="connsiteX23" fmla="*/ 2238647 w 7179335"/>
              <a:gd name="connsiteY23" fmla="*/ 1586721 h 1586721"/>
              <a:gd name="connsiteX24" fmla="*/ 1442394 w 7179335"/>
              <a:gd name="connsiteY24" fmla="*/ 1586721 h 1586721"/>
              <a:gd name="connsiteX25" fmla="*/ 933314 w 7179335"/>
              <a:gd name="connsiteY25" fmla="*/ 1586721 h 1586721"/>
              <a:gd name="connsiteX26" fmla="*/ 0 w 7179335"/>
              <a:gd name="connsiteY26" fmla="*/ 1586721 h 1586721"/>
              <a:gd name="connsiteX27" fmla="*/ 0 w 7179335"/>
              <a:gd name="connsiteY27" fmla="*/ 1026080 h 1586721"/>
              <a:gd name="connsiteX28" fmla="*/ 0 w 7179335"/>
              <a:gd name="connsiteY28" fmla="*/ 481305 h 1586721"/>
              <a:gd name="connsiteX29" fmla="*/ 0 w 7179335"/>
              <a:gd name="connsiteY29" fmla="*/ 0 h 158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79335" h="1586721" fill="none" extrusionOk="0">
                <a:moveTo>
                  <a:pt x="0" y="0"/>
                </a:moveTo>
                <a:cubicBezTo>
                  <a:pt x="102061" y="-14227"/>
                  <a:pt x="321299" y="-234"/>
                  <a:pt x="509080" y="0"/>
                </a:cubicBezTo>
                <a:cubicBezTo>
                  <a:pt x="696861" y="234"/>
                  <a:pt x="914932" y="21826"/>
                  <a:pt x="1305334" y="0"/>
                </a:cubicBezTo>
                <a:cubicBezTo>
                  <a:pt x="1695736" y="-21826"/>
                  <a:pt x="1785545" y="24198"/>
                  <a:pt x="2101587" y="0"/>
                </a:cubicBezTo>
                <a:cubicBezTo>
                  <a:pt x="2417629" y="-24198"/>
                  <a:pt x="2519937" y="16322"/>
                  <a:pt x="2826047" y="0"/>
                </a:cubicBezTo>
                <a:cubicBezTo>
                  <a:pt x="3132157" y="-16322"/>
                  <a:pt x="3311715" y="4565"/>
                  <a:pt x="3550507" y="0"/>
                </a:cubicBezTo>
                <a:cubicBezTo>
                  <a:pt x="3789299" y="-4565"/>
                  <a:pt x="3845383" y="-7148"/>
                  <a:pt x="3987794" y="0"/>
                </a:cubicBezTo>
                <a:cubicBezTo>
                  <a:pt x="4130205" y="7148"/>
                  <a:pt x="4456603" y="-18841"/>
                  <a:pt x="4712254" y="0"/>
                </a:cubicBezTo>
                <a:cubicBezTo>
                  <a:pt x="4967905" y="18841"/>
                  <a:pt x="5128893" y="-9035"/>
                  <a:pt x="5293128" y="0"/>
                </a:cubicBezTo>
                <a:cubicBezTo>
                  <a:pt x="5457363" y="9035"/>
                  <a:pt x="5750397" y="11516"/>
                  <a:pt x="5874001" y="0"/>
                </a:cubicBezTo>
                <a:cubicBezTo>
                  <a:pt x="5997605" y="-11516"/>
                  <a:pt x="6403386" y="24881"/>
                  <a:pt x="6598462" y="0"/>
                </a:cubicBezTo>
                <a:cubicBezTo>
                  <a:pt x="6793538" y="-24881"/>
                  <a:pt x="7029844" y="-20033"/>
                  <a:pt x="7179335" y="0"/>
                </a:cubicBezTo>
                <a:cubicBezTo>
                  <a:pt x="7160652" y="239559"/>
                  <a:pt x="7169669" y="303064"/>
                  <a:pt x="7179335" y="497173"/>
                </a:cubicBezTo>
                <a:cubicBezTo>
                  <a:pt x="7189001" y="691282"/>
                  <a:pt x="7179456" y="826054"/>
                  <a:pt x="7179335" y="1041947"/>
                </a:cubicBezTo>
                <a:cubicBezTo>
                  <a:pt x="7179214" y="1257840"/>
                  <a:pt x="7184873" y="1337606"/>
                  <a:pt x="7179335" y="1586721"/>
                </a:cubicBezTo>
                <a:cubicBezTo>
                  <a:pt x="6855249" y="1558257"/>
                  <a:pt x="6697193" y="1587907"/>
                  <a:pt x="6526668" y="1586721"/>
                </a:cubicBezTo>
                <a:cubicBezTo>
                  <a:pt x="6356143" y="1585535"/>
                  <a:pt x="6187420" y="1558042"/>
                  <a:pt x="5874001" y="1586721"/>
                </a:cubicBezTo>
                <a:cubicBezTo>
                  <a:pt x="5560582" y="1615400"/>
                  <a:pt x="5363948" y="1558444"/>
                  <a:pt x="5221335" y="1586721"/>
                </a:cubicBezTo>
                <a:cubicBezTo>
                  <a:pt x="5078722" y="1614998"/>
                  <a:pt x="4958173" y="1572837"/>
                  <a:pt x="4784048" y="1586721"/>
                </a:cubicBezTo>
                <a:cubicBezTo>
                  <a:pt x="4609923" y="1600605"/>
                  <a:pt x="4417620" y="1592265"/>
                  <a:pt x="4274968" y="1586721"/>
                </a:cubicBezTo>
                <a:cubicBezTo>
                  <a:pt x="4132316" y="1581177"/>
                  <a:pt x="4047184" y="1584259"/>
                  <a:pt x="3837681" y="1586721"/>
                </a:cubicBezTo>
                <a:cubicBezTo>
                  <a:pt x="3628178" y="1589183"/>
                  <a:pt x="3541939" y="1578150"/>
                  <a:pt x="3400394" y="1586721"/>
                </a:cubicBezTo>
                <a:cubicBezTo>
                  <a:pt x="3258849" y="1595292"/>
                  <a:pt x="2997525" y="1597154"/>
                  <a:pt x="2819521" y="1586721"/>
                </a:cubicBezTo>
                <a:cubicBezTo>
                  <a:pt x="2641517" y="1576288"/>
                  <a:pt x="2392695" y="1598581"/>
                  <a:pt x="2238647" y="1586721"/>
                </a:cubicBezTo>
                <a:cubicBezTo>
                  <a:pt x="2084599" y="1574861"/>
                  <a:pt x="1646916" y="1614191"/>
                  <a:pt x="1442394" y="1586721"/>
                </a:cubicBezTo>
                <a:cubicBezTo>
                  <a:pt x="1237872" y="1559251"/>
                  <a:pt x="1150764" y="1603252"/>
                  <a:pt x="933314" y="1586721"/>
                </a:cubicBezTo>
                <a:cubicBezTo>
                  <a:pt x="715864" y="1570190"/>
                  <a:pt x="392866" y="1552970"/>
                  <a:pt x="0" y="1586721"/>
                </a:cubicBezTo>
                <a:cubicBezTo>
                  <a:pt x="-24888" y="1445491"/>
                  <a:pt x="-23704" y="1217787"/>
                  <a:pt x="0" y="1026080"/>
                </a:cubicBezTo>
                <a:cubicBezTo>
                  <a:pt x="23704" y="834373"/>
                  <a:pt x="-19224" y="716030"/>
                  <a:pt x="0" y="481305"/>
                </a:cubicBezTo>
                <a:cubicBezTo>
                  <a:pt x="19224" y="246581"/>
                  <a:pt x="-4148" y="173032"/>
                  <a:pt x="0" y="0"/>
                </a:cubicBezTo>
                <a:close/>
              </a:path>
              <a:path w="7179335" h="1586721" stroke="0" extrusionOk="0">
                <a:moveTo>
                  <a:pt x="0" y="0"/>
                </a:moveTo>
                <a:cubicBezTo>
                  <a:pt x="216584" y="13439"/>
                  <a:pt x="334448" y="-23595"/>
                  <a:pt x="509080" y="0"/>
                </a:cubicBezTo>
                <a:cubicBezTo>
                  <a:pt x="683712" y="23595"/>
                  <a:pt x="936553" y="30845"/>
                  <a:pt x="1233540" y="0"/>
                </a:cubicBezTo>
                <a:cubicBezTo>
                  <a:pt x="1530527" y="-30845"/>
                  <a:pt x="1509350" y="17836"/>
                  <a:pt x="1742620" y="0"/>
                </a:cubicBezTo>
                <a:cubicBezTo>
                  <a:pt x="1975890" y="-17836"/>
                  <a:pt x="2179822" y="6369"/>
                  <a:pt x="2538874" y="0"/>
                </a:cubicBezTo>
                <a:cubicBezTo>
                  <a:pt x="2897926" y="-6369"/>
                  <a:pt x="2860166" y="-12290"/>
                  <a:pt x="3047954" y="0"/>
                </a:cubicBezTo>
                <a:cubicBezTo>
                  <a:pt x="3235742" y="12290"/>
                  <a:pt x="3343094" y="14755"/>
                  <a:pt x="3557034" y="0"/>
                </a:cubicBezTo>
                <a:cubicBezTo>
                  <a:pt x="3770974" y="-14755"/>
                  <a:pt x="3833767" y="13942"/>
                  <a:pt x="4066114" y="0"/>
                </a:cubicBezTo>
                <a:cubicBezTo>
                  <a:pt x="4298461" y="-13942"/>
                  <a:pt x="4373266" y="-15813"/>
                  <a:pt x="4503401" y="0"/>
                </a:cubicBezTo>
                <a:cubicBezTo>
                  <a:pt x="4633536" y="15813"/>
                  <a:pt x="4984863" y="4447"/>
                  <a:pt x="5156068" y="0"/>
                </a:cubicBezTo>
                <a:cubicBezTo>
                  <a:pt x="5327273" y="-4447"/>
                  <a:pt x="5510065" y="-22616"/>
                  <a:pt x="5808735" y="0"/>
                </a:cubicBezTo>
                <a:cubicBezTo>
                  <a:pt x="6107405" y="22616"/>
                  <a:pt x="6208754" y="3930"/>
                  <a:pt x="6389608" y="0"/>
                </a:cubicBezTo>
                <a:cubicBezTo>
                  <a:pt x="6570462" y="-3930"/>
                  <a:pt x="6845862" y="25797"/>
                  <a:pt x="7179335" y="0"/>
                </a:cubicBezTo>
                <a:cubicBezTo>
                  <a:pt x="7203069" y="225225"/>
                  <a:pt x="7199161" y="371790"/>
                  <a:pt x="7179335" y="528907"/>
                </a:cubicBezTo>
                <a:cubicBezTo>
                  <a:pt x="7159509" y="686024"/>
                  <a:pt x="7164869" y="802587"/>
                  <a:pt x="7179335" y="1041947"/>
                </a:cubicBezTo>
                <a:cubicBezTo>
                  <a:pt x="7193801" y="1281307"/>
                  <a:pt x="7181015" y="1380103"/>
                  <a:pt x="7179335" y="1586721"/>
                </a:cubicBezTo>
                <a:cubicBezTo>
                  <a:pt x="6830959" y="1559361"/>
                  <a:pt x="6741110" y="1615235"/>
                  <a:pt x="6383081" y="1586721"/>
                </a:cubicBezTo>
                <a:cubicBezTo>
                  <a:pt x="6025052" y="1558207"/>
                  <a:pt x="5794596" y="1606761"/>
                  <a:pt x="5586828" y="1586721"/>
                </a:cubicBezTo>
                <a:cubicBezTo>
                  <a:pt x="5379060" y="1566681"/>
                  <a:pt x="5008953" y="1569460"/>
                  <a:pt x="4790574" y="1586721"/>
                </a:cubicBezTo>
                <a:cubicBezTo>
                  <a:pt x="4572195" y="1603982"/>
                  <a:pt x="4332098" y="1580507"/>
                  <a:pt x="4209701" y="1586721"/>
                </a:cubicBezTo>
                <a:cubicBezTo>
                  <a:pt x="4087304" y="1592935"/>
                  <a:pt x="3865740" y="1571041"/>
                  <a:pt x="3557034" y="1586721"/>
                </a:cubicBezTo>
                <a:cubicBezTo>
                  <a:pt x="3248328" y="1602401"/>
                  <a:pt x="3271518" y="1575021"/>
                  <a:pt x="3047954" y="1586721"/>
                </a:cubicBezTo>
                <a:cubicBezTo>
                  <a:pt x="2824390" y="1598421"/>
                  <a:pt x="2654209" y="1570475"/>
                  <a:pt x="2467081" y="1586721"/>
                </a:cubicBezTo>
                <a:cubicBezTo>
                  <a:pt x="2279953" y="1602967"/>
                  <a:pt x="2084370" y="1570732"/>
                  <a:pt x="1886207" y="1586721"/>
                </a:cubicBezTo>
                <a:cubicBezTo>
                  <a:pt x="1688044" y="1602710"/>
                  <a:pt x="1356917" y="1580947"/>
                  <a:pt x="1161747" y="1586721"/>
                </a:cubicBezTo>
                <a:cubicBezTo>
                  <a:pt x="966577" y="1592495"/>
                  <a:pt x="843302" y="1571497"/>
                  <a:pt x="580873" y="1586721"/>
                </a:cubicBezTo>
                <a:cubicBezTo>
                  <a:pt x="318444" y="1601945"/>
                  <a:pt x="129823" y="1594659"/>
                  <a:pt x="0" y="1586721"/>
                </a:cubicBezTo>
                <a:cubicBezTo>
                  <a:pt x="-21589" y="1322009"/>
                  <a:pt x="25951" y="1286877"/>
                  <a:pt x="0" y="1026080"/>
                </a:cubicBezTo>
                <a:cubicBezTo>
                  <a:pt x="-25951" y="765283"/>
                  <a:pt x="-3534" y="768458"/>
                  <a:pt x="0" y="528907"/>
                </a:cubicBezTo>
                <a:cubicBezTo>
                  <a:pt x="3534" y="289356"/>
                  <a:pt x="25645" y="136384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021189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0" name="Group 30">
            <a:extLst>
              <a:ext uri="{FF2B5EF4-FFF2-40B4-BE49-F238E27FC236}">
                <a16:creationId xmlns:a16="http://schemas.microsoft.com/office/drawing/2014/main" id="{0F1513AF-ED2E-6F49-518E-469586971CCF}"/>
              </a:ext>
            </a:extLst>
          </p:cNvPr>
          <p:cNvGrpSpPr/>
          <p:nvPr/>
        </p:nvGrpSpPr>
        <p:grpSpPr>
          <a:xfrm>
            <a:off x="8210941" y="407154"/>
            <a:ext cx="669308" cy="931859"/>
            <a:chOff x="2888" y="-1"/>
            <a:chExt cx="1288413" cy="1415876"/>
          </a:xfrm>
          <a:solidFill>
            <a:srgbClr val="F88A71"/>
          </a:solidFill>
        </p:grpSpPr>
        <p:grpSp>
          <p:nvGrpSpPr>
            <p:cNvPr id="14" name="Group 31">
              <a:extLst>
                <a:ext uri="{FF2B5EF4-FFF2-40B4-BE49-F238E27FC236}">
                  <a16:creationId xmlns:a16="http://schemas.microsoft.com/office/drawing/2014/main" id="{B1FAE43E-5369-3366-71D3-799422CDAFC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3" name="Freeform 32">
                <a:extLst>
                  <a:ext uri="{FF2B5EF4-FFF2-40B4-BE49-F238E27FC236}">
                    <a16:creationId xmlns:a16="http://schemas.microsoft.com/office/drawing/2014/main" id="{C4AC2D11-7E85-4189-B048-4AFFE7743DEB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1D39D0D0-EFEE-1303-FF1A-B5E64F5C3076}"/>
                </a:ext>
              </a:extLst>
            </p:cNvPr>
            <p:cNvSpPr txBox="1"/>
            <p:nvPr/>
          </p:nvSpPr>
          <p:spPr>
            <a:xfrm>
              <a:off x="2888" y="204571"/>
              <a:ext cx="1288413" cy="9074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andMade"/>
                  <a:cs typeface="Arial" panose="020B0604020202020204" pitchFamily="34" charset="0"/>
                </a:rPr>
                <a:t>هـ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aphicFrame>
        <p:nvGraphicFramePr>
          <p:cNvPr id="24" name="جدول 29">
            <a:extLst>
              <a:ext uri="{FF2B5EF4-FFF2-40B4-BE49-F238E27FC236}">
                <a16:creationId xmlns:a16="http://schemas.microsoft.com/office/drawing/2014/main" id="{FB77F20B-0D50-6D41-1412-AF8333117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329295"/>
              </p:ext>
            </p:extLst>
          </p:nvPr>
        </p:nvGraphicFramePr>
        <p:xfrm>
          <a:off x="1374242" y="1956310"/>
          <a:ext cx="5539156" cy="44510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95654">
                  <a:extLst>
                    <a:ext uri="{9D8B030D-6E8A-4147-A177-3AD203B41FA5}">
                      <a16:colId xmlns:a16="http://schemas.microsoft.com/office/drawing/2014/main" val="380431728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523855944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085954926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050785291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412555564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811012075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158513998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55339607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1337301437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982296854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2606066839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3778871065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984298920"/>
                    </a:ext>
                  </a:extLst>
                </a:gridCol>
                <a:gridCol w="395654">
                  <a:extLst>
                    <a:ext uri="{9D8B030D-6E8A-4147-A177-3AD203B41FA5}">
                      <a16:colId xmlns:a16="http://schemas.microsoft.com/office/drawing/2014/main" val="2163516331"/>
                    </a:ext>
                  </a:extLst>
                </a:gridCol>
              </a:tblGrid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816775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532445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4527497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814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4941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580281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262330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895359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13224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406443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86309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7660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936413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275418"/>
                  </a:ext>
                </a:extLst>
              </a:tr>
              <a:tr h="29673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455952"/>
                  </a:ext>
                </a:extLst>
              </a:tr>
            </a:tbl>
          </a:graphicData>
        </a:graphic>
      </p:graphicFrame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982BEEC-1D13-4FA2-62BB-8D1B7B915BBA}"/>
              </a:ext>
            </a:extLst>
          </p:cNvPr>
          <p:cNvCxnSpPr/>
          <p:nvPr/>
        </p:nvCxnSpPr>
        <p:spPr>
          <a:xfrm>
            <a:off x="2183613" y="5803956"/>
            <a:ext cx="44689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BAD50F8D-FEC3-4527-9FAD-882AC5852379}"/>
              </a:ext>
            </a:extLst>
          </p:cNvPr>
          <p:cNvCxnSpPr>
            <a:cxnSpLocks/>
          </p:cNvCxnSpPr>
          <p:nvPr/>
        </p:nvCxnSpPr>
        <p:spPr>
          <a:xfrm flipV="1">
            <a:off x="2172755" y="2152795"/>
            <a:ext cx="10858" cy="3679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جدول 42">
            <a:extLst>
              <a:ext uri="{FF2B5EF4-FFF2-40B4-BE49-F238E27FC236}">
                <a16:creationId xmlns:a16="http://schemas.microsoft.com/office/drawing/2014/main" id="{3EB791FB-E662-5690-7119-6790072FE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15766"/>
              </p:ext>
            </p:extLst>
          </p:nvPr>
        </p:nvGraphicFramePr>
        <p:xfrm>
          <a:off x="7055890" y="2942320"/>
          <a:ext cx="3887272" cy="33472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746951">
                  <a:extLst>
                    <a:ext uri="{9D8B030D-6E8A-4147-A177-3AD203B41FA5}">
                      <a16:colId xmlns:a16="http://schemas.microsoft.com/office/drawing/2014/main" val="2177657649"/>
                    </a:ext>
                  </a:extLst>
                </a:gridCol>
                <a:gridCol w="1090374">
                  <a:extLst>
                    <a:ext uri="{9D8B030D-6E8A-4147-A177-3AD203B41FA5}">
                      <a16:colId xmlns:a16="http://schemas.microsoft.com/office/drawing/2014/main" val="66453304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3525253763"/>
                    </a:ext>
                  </a:extLst>
                </a:gridCol>
                <a:gridCol w="1331490">
                  <a:extLst>
                    <a:ext uri="{9D8B030D-6E8A-4147-A177-3AD203B41FA5}">
                      <a16:colId xmlns:a16="http://schemas.microsoft.com/office/drawing/2014/main" val="1877943963"/>
                    </a:ext>
                  </a:extLst>
                </a:gridCol>
              </a:tblGrid>
              <a:tr h="6694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(س ، ص)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1193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03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301610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97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367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7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361279" y="-296285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678472" y="465048"/>
            <a:ext cx="2398440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تذكر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19ABAB9E-A299-AECB-85DF-105BB4C62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16188" flipH="1">
            <a:off x="10183220" y="3036989"/>
            <a:ext cx="1088604" cy="672422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AE4DE556-93A6-110F-4FC3-0087929C76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48541" y="4686721"/>
            <a:ext cx="968918" cy="166722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C938B02-F0AE-7884-4323-85262B2BAF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30084" y="4294910"/>
            <a:ext cx="1406652" cy="108637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0A9C90-03B3-9FA9-70BD-C0702ED5C1E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8697" t="46242" r="26763" b="25567"/>
          <a:stretch/>
        </p:blipFill>
        <p:spPr>
          <a:xfrm>
            <a:off x="1170405" y="973183"/>
            <a:ext cx="8051361" cy="56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073017" y="477176"/>
            <a:ext cx="2983032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65991" y="294495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73017" y="444084"/>
            <a:ext cx="2791476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وحل المسائل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3313355" y="1053507"/>
            <a:ext cx="3481953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2437091" y="1111033"/>
            <a:ext cx="486949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ص = س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5861797" y="997451"/>
            <a:ext cx="976483" cy="998964"/>
            <a:chOff x="2888" y="-1047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047"/>
              <a:ext cx="1288413" cy="1415876"/>
              <a:chOff x="14170" y="-5113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5113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196379" y="219660"/>
              <a:ext cx="873789" cy="101785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rgbClr val="9BBB59">
                      <a:lumMod val="50000"/>
                    </a:srgbClr>
                  </a:solidFill>
                  <a:latin typeface="HandMade"/>
                  <a:cs typeface="Arial" panose="020B0604020202020204" pitchFamily="34" charset="0"/>
                </a:rPr>
                <a:t>10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B0A35B45-6B4D-0BC6-1BB4-6890EE4ABB79}"/>
              </a:ext>
            </a:extLst>
          </p:cNvPr>
          <p:cNvSpPr/>
          <p:nvPr/>
        </p:nvSpPr>
        <p:spPr>
          <a:xfrm>
            <a:off x="2302816" y="233987"/>
            <a:ext cx="5635846" cy="635843"/>
          </a:xfrm>
          <a:custGeom>
            <a:avLst/>
            <a:gdLst>
              <a:gd name="connsiteX0" fmla="*/ 0 w 5635846"/>
              <a:gd name="connsiteY0" fmla="*/ 317922 h 635843"/>
              <a:gd name="connsiteX1" fmla="*/ 317922 w 5635846"/>
              <a:gd name="connsiteY1" fmla="*/ 0 h 635843"/>
              <a:gd name="connsiteX2" fmla="*/ 1042922 w 5635846"/>
              <a:gd name="connsiteY2" fmla="*/ 0 h 635843"/>
              <a:gd name="connsiteX3" fmla="*/ 1767923 w 5635846"/>
              <a:gd name="connsiteY3" fmla="*/ 0 h 635843"/>
              <a:gd name="connsiteX4" fmla="*/ 2492923 w 5635846"/>
              <a:gd name="connsiteY4" fmla="*/ 0 h 635843"/>
              <a:gd name="connsiteX5" fmla="*/ 3017924 w 5635846"/>
              <a:gd name="connsiteY5" fmla="*/ 0 h 635843"/>
              <a:gd name="connsiteX6" fmla="*/ 3492924 w 5635846"/>
              <a:gd name="connsiteY6" fmla="*/ 0 h 635843"/>
              <a:gd name="connsiteX7" fmla="*/ 4217924 w 5635846"/>
              <a:gd name="connsiteY7" fmla="*/ 0 h 635843"/>
              <a:gd name="connsiteX8" fmla="*/ 5317925 w 5635846"/>
              <a:gd name="connsiteY8" fmla="*/ 0 h 635843"/>
              <a:gd name="connsiteX9" fmla="*/ 5635847 w 5635846"/>
              <a:gd name="connsiteY9" fmla="*/ 317922 h 635843"/>
              <a:gd name="connsiteX10" fmla="*/ 5635846 w 5635846"/>
              <a:gd name="connsiteY10" fmla="*/ 317922 h 635843"/>
              <a:gd name="connsiteX11" fmla="*/ 5317924 w 5635846"/>
              <a:gd name="connsiteY11" fmla="*/ 635844 h 635843"/>
              <a:gd name="connsiteX12" fmla="*/ 4792924 w 5635846"/>
              <a:gd name="connsiteY12" fmla="*/ 635844 h 635843"/>
              <a:gd name="connsiteX13" fmla="*/ 4217924 w 5635846"/>
              <a:gd name="connsiteY13" fmla="*/ 635844 h 635843"/>
              <a:gd name="connsiteX14" fmla="*/ 3592923 w 5635846"/>
              <a:gd name="connsiteY14" fmla="*/ 635844 h 635843"/>
              <a:gd name="connsiteX15" fmla="*/ 3017923 w 5635846"/>
              <a:gd name="connsiteY15" fmla="*/ 635844 h 635843"/>
              <a:gd name="connsiteX16" fmla="*/ 2542923 w 5635846"/>
              <a:gd name="connsiteY16" fmla="*/ 635843 h 635843"/>
              <a:gd name="connsiteX17" fmla="*/ 1917923 w 5635846"/>
              <a:gd name="connsiteY17" fmla="*/ 635843 h 635843"/>
              <a:gd name="connsiteX18" fmla="*/ 1442922 w 5635846"/>
              <a:gd name="connsiteY18" fmla="*/ 635843 h 635843"/>
              <a:gd name="connsiteX19" fmla="*/ 967922 w 5635846"/>
              <a:gd name="connsiteY19" fmla="*/ 635843 h 635843"/>
              <a:gd name="connsiteX20" fmla="*/ 317922 w 5635846"/>
              <a:gd name="connsiteY20" fmla="*/ 635843 h 635843"/>
              <a:gd name="connsiteX21" fmla="*/ 0 w 5635846"/>
              <a:gd name="connsiteY21" fmla="*/ 317921 h 635843"/>
              <a:gd name="connsiteX22" fmla="*/ 0 w 5635846"/>
              <a:gd name="connsiteY22" fmla="*/ 317922 h 6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35846" h="635843" fill="none" extrusionOk="0">
                <a:moveTo>
                  <a:pt x="0" y="317922"/>
                </a:moveTo>
                <a:cubicBezTo>
                  <a:pt x="-6986" y="138562"/>
                  <a:pt x="145419" y="4476"/>
                  <a:pt x="317922" y="0"/>
                </a:cubicBezTo>
                <a:cubicBezTo>
                  <a:pt x="536386" y="7259"/>
                  <a:pt x="763660" y="-9877"/>
                  <a:pt x="1042922" y="0"/>
                </a:cubicBezTo>
                <a:cubicBezTo>
                  <a:pt x="1322184" y="9877"/>
                  <a:pt x="1611827" y="-12388"/>
                  <a:pt x="1767923" y="0"/>
                </a:cubicBezTo>
                <a:cubicBezTo>
                  <a:pt x="1924019" y="12388"/>
                  <a:pt x="2327851" y="-5389"/>
                  <a:pt x="2492923" y="0"/>
                </a:cubicBezTo>
                <a:cubicBezTo>
                  <a:pt x="2657995" y="5389"/>
                  <a:pt x="2807699" y="6444"/>
                  <a:pt x="3017924" y="0"/>
                </a:cubicBezTo>
                <a:cubicBezTo>
                  <a:pt x="3228149" y="-6444"/>
                  <a:pt x="3377859" y="-21160"/>
                  <a:pt x="3492924" y="0"/>
                </a:cubicBezTo>
                <a:cubicBezTo>
                  <a:pt x="3607989" y="21160"/>
                  <a:pt x="3970783" y="-21468"/>
                  <a:pt x="4217924" y="0"/>
                </a:cubicBezTo>
                <a:cubicBezTo>
                  <a:pt x="4465065" y="21468"/>
                  <a:pt x="4806221" y="-21374"/>
                  <a:pt x="5317925" y="0"/>
                </a:cubicBezTo>
                <a:cubicBezTo>
                  <a:pt x="5491274" y="-15038"/>
                  <a:pt x="5632167" y="174649"/>
                  <a:pt x="5635847" y="317922"/>
                </a:cubicBezTo>
                <a:lnTo>
                  <a:pt x="5635846" y="317922"/>
                </a:lnTo>
                <a:cubicBezTo>
                  <a:pt x="5630814" y="479019"/>
                  <a:pt x="5479318" y="596452"/>
                  <a:pt x="5317924" y="635844"/>
                </a:cubicBezTo>
                <a:cubicBezTo>
                  <a:pt x="5081284" y="619833"/>
                  <a:pt x="4905455" y="626405"/>
                  <a:pt x="4792924" y="635844"/>
                </a:cubicBezTo>
                <a:cubicBezTo>
                  <a:pt x="4680393" y="645283"/>
                  <a:pt x="4424785" y="651659"/>
                  <a:pt x="4217924" y="635844"/>
                </a:cubicBezTo>
                <a:cubicBezTo>
                  <a:pt x="4011063" y="620029"/>
                  <a:pt x="3777010" y="660332"/>
                  <a:pt x="3592923" y="635844"/>
                </a:cubicBezTo>
                <a:cubicBezTo>
                  <a:pt x="3408836" y="611356"/>
                  <a:pt x="3300395" y="622646"/>
                  <a:pt x="3017923" y="635844"/>
                </a:cubicBezTo>
                <a:cubicBezTo>
                  <a:pt x="2735451" y="649041"/>
                  <a:pt x="2722973" y="648988"/>
                  <a:pt x="2542923" y="635843"/>
                </a:cubicBezTo>
                <a:cubicBezTo>
                  <a:pt x="2362873" y="622698"/>
                  <a:pt x="2213805" y="665706"/>
                  <a:pt x="1917923" y="635843"/>
                </a:cubicBezTo>
                <a:cubicBezTo>
                  <a:pt x="1622041" y="605980"/>
                  <a:pt x="1675769" y="631847"/>
                  <a:pt x="1442922" y="635843"/>
                </a:cubicBezTo>
                <a:cubicBezTo>
                  <a:pt x="1210075" y="639839"/>
                  <a:pt x="1074038" y="647582"/>
                  <a:pt x="967922" y="635843"/>
                </a:cubicBezTo>
                <a:cubicBezTo>
                  <a:pt x="861806" y="624104"/>
                  <a:pt x="484809" y="613176"/>
                  <a:pt x="317922" y="635843"/>
                </a:cubicBezTo>
                <a:cubicBezTo>
                  <a:pt x="171935" y="611056"/>
                  <a:pt x="8470" y="505865"/>
                  <a:pt x="0" y="317921"/>
                </a:cubicBezTo>
                <a:lnTo>
                  <a:pt x="0" y="317922"/>
                </a:lnTo>
                <a:close/>
              </a:path>
              <a:path w="5635846" h="635843" stroke="0" extrusionOk="0">
                <a:moveTo>
                  <a:pt x="0" y="317922"/>
                </a:moveTo>
                <a:cubicBezTo>
                  <a:pt x="-5783" y="142469"/>
                  <a:pt x="129480" y="-13121"/>
                  <a:pt x="317922" y="0"/>
                </a:cubicBezTo>
                <a:cubicBezTo>
                  <a:pt x="426346" y="567"/>
                  <a:pt x="686628" y="7300"/>
                  <a:pt x="842922" y="0"/>
                </a:cubicBezTo>
                <a:cubicBezTo>
                  <a:pt x="999216" y="-7300"/>
                  <a:pt x="1231520" y="-22696"/>
                  <a:pt x="1417923" y="0"/>
                </a:cubicBezTo>
                <a:cubicBezTo>
                  <a:pt x="1604326" y="22696"/>
                  <a:pt x="1904586" y="32056"/>
                  <a:pt x="2092923" y="0"/>
                </a:cubicBezTo>
                <a:cubicBezTo>
                  <a:pt x="2281260" y="-32056"/>
                  <a:pt x="2462515" y="6907"/>
                  <a:pt x="2767923" y="0"/>
                </a:cubicBezTo>
                <a:cubicBezTo>
                  <a:pt x="3073331" y="-6907"/>
                  <a:pt x="3039150" y="-3095"/>
                  <a:pt x="3292924" y="0"/>
                </a:cubicBezTo>
                <a:cubicBezTo>
                  <a:pt x="3546698" y="3095"/>
                  <a:pt x="3642286" y="18306"/>
                  <a:pt x="3817924" y="0"/>
                </a:cubicBezTo>
                <a:cubicBezTo>
                  <a:pt x="3993562" y="-18306"/>
                  <a:pt x="4110404" y="14799"/>
                  <a:pt x="4342924" y="0"/>
                </a:cubicBezTo>
                <a:cubicBezTo>
                  <a:pt x="4575444" y="-14799"/>
                  <a:pt x="4915524" y="33061"/>
                  <a:pt x="5317925" y="0"/>
                </a:cubicBezTo>
                <a:cubicBezTo>
                  <a:pt x="5528689" y="-16759"/>
                  <a:pt x="5648193" y="142913"/>
                  <a:pt x="5635847" y="317922"/>
                </a:cubicBezTo>
                <a:lnTo>
                  <a:pt x="5635846" y="317922"/>
                </a:lnTo>
                <a:cubicBezTo>
                  <a:pt x="5627279" y="499085"/>
                  <a:pt x="5500926" y="660315"/>
                  <a:pt x="5317924" y="635844"/>
                </a:cubicBezTo>
                <a:cubicBezTo>
                  <a:pt x="5105889" y="610146"/>
                  <a:pt x="5013348" y="608960"/>
                  <a:pt x="4742924" y="635844"/>
                </a:cubicBezTo>
                <a:cubicBezTo>
                  <a:pt x="4472500" y="662728"/>
                  <a:pt x="4422078" y="649675"/>
                  <a:pt x="4167924" y="635844"/>
                </a:cubicBezTo>
                <a:cubicBezTo>
                  <a:pt x="3913770" y="622013"/>
                  <a:pt x="3881500" y="629851"/>
                  <a:pt x="3692923" y="635844"/>
                </a:cubicBezTo>
                <a:cubicBezTo>
                  <a:pt x="3504346" y="641837"/>
                  <a:pt x="3291153" y="625877"/>
                  <a:pt x="3117923" y="635844"/>
                </a:cubicBezTo>
                <a:cubicBezTo>
                  <a:pt x="2944693" y="645811"/>
                  <a:pt x="2715762" y="607075"/>
                  <a:pt x="2442923" y="635843"/>
                </a:cubicBezTo>
                <a:cubicBezTo>
                  <a:pt x="2170084" y="664611"/>
                  <a:pt x="2069784" y="620495"/>
                  <a:pt x="1867923" y="635843"/>
                </a:cubicBezTo>
                <a:cubicBezTo>
                  <a:pt x="1666062" y="651191"/>
                  <a:pt x="1513091" y="627512"/>
                  <a:pt x="1192922" y="635843"/>
                </a:cubicBezTo>
                <a:cubicBezTo>
                  <a:pt x="872753" y="644174"/>
                  <a:pt x="678342" y="597903"/>
                  <a:pt x="317922" y="635843"/>
                </a:cubicBezTo>
                <a:cubicBezTo>
                  <a:pt x="121687" y="618883"/>
                  <a:pt x="23843" y="519540"/>
                  <a:pt x="0" y="317921"/>
                </a:cubicBezTo>
                <a:lnTo>
                  <a:pt x="0" y="317922"/>
                </a:lnTo>
                <a:close/>
              </a:path>
            </a:pathLst>
          </a:custGeom>
          <a:solidFill>
            <a:srgbClr val="FFFFCC"/>
          </a:solidFill>
          <a:ln w="12700" cap="flat" cmpd="sng" algn="ctr">
            <a:solidFill>
              <a:srgbClr val="C3D69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67589928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مثل المعادلة التالية بيانيًا  :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42" name="جدول 42">
            <a:extLst>
              <a:ext uri="{FF2B5EF4-FFF2-40B4-BE49-F238E27FC236}">
                <a16:creationId xmlns:a16="http://schemas.microsoft.com/office/drawing/2014/main" id="{24BAE94F-FFCC-DAB4-ECBA-D57057727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05958"/>
              </p:ext>
            </p:extLst>
          </p:nvPr>
        </p:nvGraphicFramePr>
        <p:xfrm>
          <a:off x="7389898" y="2645229"/>
          <a:ext cx="4666151" cy="334725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896615">
                  <a:extLst>
                    <a:ext uri="{9D8B030D-6E8A-4147-A177-3AD203B41FA5}">
                      <a16:colId xmlns:a16="http://schemas.microsoft.com/office/drawing/2014/main" val="2177657649"/>
                    </a:ext>
                  </a:extLst>
                </a:gridCol>
                <a:gridCol w="1513771">
                  <a:extLst>
                    <a:ext uri="{9D8B030D-6E8A-4147-A177-3AD203B41FA5}">
                      <a16:colId xmlns:a16="http://schemas.microsoft.com/office/drawing/2014/main" val="66453304"/>
                    </a:ext>
                  </a:extLst>
                </a:gridCol>
                <a:gridCol w="820800">
                  <a:extLst>
                    <a:ext uri="{9D8B030D-6E8A-4147-A177-3AD203B41FA5}">
                      <a16:colId xmlns:a16="http://schemas.microsoft.com/office/drawing/2014/main" val="3525253763"/>
                    </a:ext>
                  </a:extLst>
                </a:gridCol>
                <a:gridCol w="1434965">
                  <a:extLst>
                    <a:ext uri="{9D8B030D-6E8A-4147-A177-3AD203B41FA5}">
                      <a16:colId xmlns:a16="http://schemas.microsoft.com/office/drawing/2014/main" val="1877943963"/>
                    </a:ext>
                  </a:extLst>
                </a:gridCol>
              </a:tblGrid>
              <a:tr h="6694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 = س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ص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س ، ص 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1193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03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6301610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97269"/>
                  </a:ext>
                </a:extLst>
              </a:tr>
              <a:tr h="669450"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367957"/>
                  </a:ext>
                </a:extLst>
              </a:tr>
            </a:tbl>
          </a:graphicData>
        </a:graphic>
      </p:graphicFrame>
      <p:pic>
        <p:nvPicPr>
          <p:cNvPr id="43" name="صورة 42">
            <a:extLst>
              <a:ext uri="{FF2B5EF4-FFF2-40B4-BE49-F238E27FC236}">
                <a16:creationId xmlns:a16="http://schemas.microsoft.com/office/drawing/2014/main" id="{A9A62E2B-EF66-2EA3-CE91-3CE13B2FC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56" t="5575" b="7808"/>
          <a:stretch/>
        </p:blipFill>
        <p:spPr>
          <a:xfrm>
            <a:off x="1170405" y="2161902"/>
            <a:ext cx="5667875" cy="469609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2283B26-3023-4A3C-29BC-3E7070F3CD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043395" flipH="1">
            <a:off x="1192732" y="614873"/>
            <a:ext cx="1567816" cy="143001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F12196-177B-F276-1AE2-8C8CB2DCE768}"/>
              </a:ext>
            </a:extLst>
          </p:cNvPr>
          <p:cNvSpPr/>
          <p:nvPr/>
        </p:nvSpPr>
        <p:spPr>
          <a:xfrm rot="20953973">
            <a:off x="1154118" y="1071179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ي</a:t>
            </a:r>
          </a:p>
        </p:txBody>
      </p:sp>
    </p:spTree>
    <p:extLst>
      <p:ext uri="{BB962C8B-B14F-4D97-AF65-F5344CB8AC3E}">
        <p14:creationId xmlns:p14="http://schemas.microsoft.com/office/powerpoint/2010/main" val="18065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165680" y="-3378802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366273" y="235974"/>
            <a:ext cx="2716106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592321" y="53293"/>
            <a:ext cx="639797" cy="816538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D4FC0CBE-F574-2148-601E-3124883148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70" t="32600" r="43706" b="61086"/>
          <a:stretch/>
        </p:blipFill>
        <p:spPr>
          <a:xfrm>
            <a:off x="5565582" y="634701"/>
            <a:ext cx="1591185" cy="544839"/>
          </a:xfrm>
          <a:custGeom>
            <a:avLst/>
            <a:gdLst>
              <a:gd name="connsiteX0" fmla="*/ 0 w 1591185"/>
              <a:gd name="connsiteY0" fmla="*/ 0 h 544839"/>
              <a:gd name="connsiteX1" fmla="*/ 482659 w 1591185"/>
              <a:gd name="connsiteY1" fmla="*/ 0 h 544839"/>
              <a:gd name="connsiteX2" fmla="*/ 965319 w 1591185"/>
              <a:gd name="connsiteY2" fmla="*/ 0 h 544839"/>
              <a:gd name="connsiteX3" fmla="*/ 1591185 w 1591185"/>
              <a:gd name="connsiteY3" fmla="*/ 0 h 544839"/>
              <a:gd name="connsiteX4" fmla="*/ 1591185 w 1591185"/>
              <a:gd name="connsiteY4" fmla="*/ 544839 h 544839"/>
              <a:gd name="connsiteX5" fmla="*/ 1092614 w 1591185"/>
              <a:gd name="connsiteY5" fmla="*/ 544839 h 544839"/>
              <a:gd name="connsiteX6" fmla="*/ 530395 w 1591185"/>
              <a:gd name="connsiteY6" fmla="*/ 544839 h 544839"/>
              <a:gd name="connsiteX7" fmla="*/ 0 w 1591185"/>
              <a:gd name="connsiteY7" fmla="*/ 544839 h 544839"/>
              <a:gd name="connsiteX8" fmla="*/ 0 w 1591185"/>
              <a:gd name="connsiteY8" fmla="*/ 0 h 54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185" h="544839" fill="none" extrusionOk="0">
                <a:moveTo>
                  <a:pt x="0" y="0"/>
                </a:moveTo>
                <a:cubicBezTo>
                  <a:pt x="231078" y="19297"/>
                  <a:pt x="320940" y="-15709"/>
                  <a:pt x="482659" y="0"/>
                </a:cubicBezTo>
                <a:cubicBezTo>
                  <a:pt x="644378" y="15709"/>
                  <a:pt x="855866" y="-11350"/>
                  <a:pt x="965319" y="0"/>
                </a:cubicBezTo>
                <a:cubicBezTo>
                  <a:pt x="1074772" y="11350"/>
                  <a:pt x="1286506" y="30905"/>
                  <a:pt x="1591185" y="0"/>
                </a:cubicBezTo>
                <a:cubicBezTo>
                  <a:pt x="1615034" y="252813"/>
                  <a:pt x="1593631" y="376869"/>
                  <a:pt x="1591185" y="544839"/>
                </a:cubicBezTo>
                <a:cubicBezTo>
                  <a:pt x="1474139" y="565814"/>
                  <a:pt x="1276760" y="542155"/>
                  <a:pt x="1092614" y="544839"/>
                </a:cubicBezTo>
                <a:cubicBezTo>
                  <a:pt x="908468" y="547523"/>
                  <a:pt x="801761" y="537064"/>
                  <a:pt x="530395" y="544839"/>
                </a:cubicBezTo>
                <a:cubicBezTo>
                  <a:pt x="259029" y="552614"/>
                  <a:pt x="236338" y="525973"/>
                  <a:pt x="0" y="544839"/>
                </a:cubicBezTo>
                <a:cubicBezTo>
                  <a:pt x="27081" y="370708"/>
                  <a:pt x="-21366" y="163938"/>
                  <a:pt x="0" y="0"/>
                </a:cubicBezTo>
                <a:close/>
              </a:path>
              <a:path w="1591185" h="544839" stroke="0" extrusionOk="0">
                <a:moveTo>
                  <a:pt x="0" y="0"/>
                </a:moveTo>
                <a:cubicBezTo>
                  <a:pt x="231674" y="8012"/>
                  <a:pt x="274494" y="-12409"/>
                  <a:pt x="498571" y="0"/>
                </a:cubicBezTo>
                <a:cubicBezTo>
                  <a:pt x="722648" y="12409"/>
                  <a:pt x="808706" y="-15835"/>
                  <a:pt x="981231" y="0"/>
                </a:cubicBezTo>
                <a:cubicBezTo>
                  <a:pt x="1153756" y="15835"/>
                  <a:pt x="1343640" y="28213"/>
                  <a:pt x="1591185" y="0"/>
                </a:cubicBezTo>
                <a:cubicBezTo>
                  <a:pt x="1583059" y="195278"/>
                  <a:pt x="1614739" y="376361"/>
                  <a:pt x="1591185" y="544839"/>
                </a:cubicBezTo>
                <a:cubicBezTo>
                  <a:pt x="1449619" y="566443"/>
                  <a:pt x="1254462" y="525698"/>
                  <a:pt x="1028966" y="544839"/>
                </a:cubicBezTo>
                <a:cubicBezTo>
                  <a:pt x="803470" y="563980"/>
                  <a:pt x="689082" y="543611"/>
                  <a:pt x="530395" y="544839"/>
                </a:cubicBezTo>
                <a:cubicBezTo>
                  <a:pt x="371708" y="546067"/>
                  <a:pt x="250100" y="569068"/>
                  <a:pt x="0" y="544839"/>
                </a:cubicBezTo>
                <a:cubicBezTo>
                  <a:pt x="14230" y="282156"/>
                  <a:pt x="130" y="260840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4501196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9BC4965-EABE-D3F8-BD9B-F98B6C535C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248" y="4014516"/>
            <a:ext cx="1703834" cy="2268009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BBE26BE9-D91E-8D49-071A-3352B29A7B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33" t="39803" r="68835" b="52455"/>
          <a:stretch/>
        </p:blipFill>
        <p:spPr>
          <a:xfrm>
            <a:off x="2522108" y="4037238"/>
            <a:ext cx="1545954" cy="530930"/>
          </a:xfrm>
          <a:custGeom>
            <a:avLst/>
            <a:gdLst>
              <a:gd name="connsiteX0" fmla="*/ 0 w 1545954"/>
              <a:gd name="connsiteY0" fmla="*/ 0 h 530930"/>
              <a:gd name="connsiteX1" fmla="*/ 546237 w 1545954"/>
              <a:gd name="connsiteY1" fmla="*/ 0 h 530930"/>
              <a:gd name="connsiteX2" fmla="*/ 1030636 w 1545954"/>
              <a:gd name="connsiteY2" fmla="*/ 0 h 530930"/>
              <a:gd name="connsiteX3" fmla="*/ 1545954 w 1545954"/>
              <a:gd name="connsiteY3" fmla="*/ 0 h 530930"/>
              <a:gd name="connsiteX4" fmla="*/ 1545954 w 1545954"/>
              <a:gd name="connsiteY4" fmla="*/ 530930 h 530930"/>
              <a:gd name="connsiteX5" fmla="*/ 1061555 w 1545954"/>
              <a:gd name="connsiteY5" fmla="*/ 530930 h 530930"/>
              <a:gd name="connsiteX6" fmla="*/ 515318 w 1545954"/>
              <a:gd name="connsiteY6" fmla="*/ 530930 h 530930"/>
              <a:gd name="connsiteX7" fmla="*/ 0 w 1545954"/>
              <a:gd name="connsiteY7" fmla="*/ 530930 h 530930"/>
              <a:gd name="connsiteX8" fmla="*/ 0 w 1545954"/>
              <a:gd name="connsiteY8" fmla="*/ 0 h 53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5954" h="530930" fill="none" extrusionOk="0">
                <a:moveTo>
                  <a:pt x="0" y="0"/>
                </a:moveTo>
                <a:cubicBezTo>
                  <a:pt x="128597" y="-14242"/>
                  <a:pt x="323896" y="-5936"/>
                  <a:pt x="546237" y="0"/>
                </a:cubicBezTo>
                <a:cubicBezTo>
                  <a:pt x="768578" y="5936"/>
                  <a:pt x="904597" y="-23689"/>
                  <a:pt x="1030636" y="0"/>
                </a:cubicBezTo>
                <a:cubicBezTo>
                  <a:pt x="1156675" y="23689"/>
                  <a:pt x="1343153" y="22996"/>
                  <a:pt x="1545954" y="0"/>
                </a:cubicBezTo>
                <a:cubicBezTo>
                  <a:pt x="1569552" y="192499"/>
                  <a:pt x="1565046" y="302822"/>
                  <a:pt x="1545954" y="530930"/>
                </a:cubicBezTo>
                <a:cubicBezTo>
                  <a:pt x="1437997" y="517149"/>
                  <a:pt x="1259079" y="548223"/>
                  <a:pt x="1061555" y="530930"/>
                </a:cubicBezTo>
                <a:cubicBezTo>
                  <a:pt x="864031" y="513637"/>
                  <a:pt x="756585" y="554643"/>
                  <a:pt x="515318" y="530930"/>
                </a:cubicBezTo>
                <a:cubicBezTo>
                  <a:pt x="274051" y="507217"/>
                  <a:pt x="110187" y="536969"/>
                  <a:pt x="0" y="530930"/>
                </a:cubicBezTo>
                <a:cubicBezTo>
                  <a:pt x="12915" y="275079"/>
                  <a:pt x="8763" y="225121"/>
                  <a:pt x="0" y="0"/>
                </a:cubicBezTo>
                <a:close/>
              </a:path>
              <a:path w="1545954" h="530930" stroke="0" extrusionOk="0">
                <a:moveTo>
                  <a:pt x="0" y="0"/>
                </a:moveTo>
                <a:cubicBezTo>
                  <a:pt x="230736" y="-18343"/>
                  <a:pt x="265597" y="-8432"/>
                  <a:pt x="530778" y="0"/>
                </a:cubicBezTo>
                <a:cubicBezTo>
                  <a:pt x="795959" y="8432"/>
                  <a:pt x="826528" y="-13219"/>
                  <a:pt x="1046096" y="0"/>
                </a:cubicBezTo>
                <a:cubicBezTo>
                  <a:pt x="1265664" y="13219"/>
                  <a:pt x="1390406" y="-24130"/>
                  <a:pt x="1545954" y="0"/>
                </a:cubicBezTo>
                <a:cubicBezTo>
                  <a:pt x="1558524" y="260392"/>
                  <a:pt x="1538886" y="317036"/>
                  <a:pt x="1545954" y="530930"/>
                </a:cubicBezTo>
                <a:cubicBezTo>
                  <a:pt x="1308177" y="507936"/>
                  <a:pt x="1237621" y="531874"/>
                  <a:pt x="1046096" y="530930"/>
                </a:cubicBezTo>
                <a:cubicBezTo>
                  <a:pt x="854571" y="529986"/>
                  <a:pt x="708881" y="514593"/>
                  <a:pt x="561697" y="530930"/>
                </a:cubicBezTo>
                <a:cubicBezTo>
                  <a:pt x="414513" y="547267"/>
                  <a:pt x="244239" y="525501"/>
                  <a:pt x="0" y="530930"/>
                </a:cubicBezTo>
                <a:cubicBezTo>
                  <a:pt x="7570" y="361454"/>
                  <a:pt x="15062" y="168724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9799406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99347" y="202882"/>
            <a:ext cx="2791476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13B6780-12B1-461A-0BBB-C36867CF3D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6300" l="10000" r="90000">
                        <a14:foregroundMark x1="51222" y1="9900" x2="51222" y2="9900"/>
                        <a14:foregroundMark x1="51111" y1="4000" x2="51111" y2="4000"/>
                        <a14:foregroundMark x1="48333" y1="20500" x2="48333" y2="20500"/>
                        <a14:foregroundMark x1="46889" y1="24300" x2="46889" y2="24300"/>
                        <a14:foregroundMark x1="47111" y1="19900" x2="47111" y2="19900"/>
                        <a14:foregroundMark x1="46778" y1="22400" x2="46778" y2="22400"/>
                        <a14:foregroundMark x1="46778" y1="22400" x2="46778" y2="22400"/>
                        <a14:foregroundMark x1="67222" y1="31600" x2="67222" y2="31600"/>
                        <a14:foregroundMark x1="86667" y1="37900" x2="86667" y2="37900"/>
                        <a14:foregroundMark x1="86667" y1="37900" x2="86667" y2="37900"/>
                        <a14:foregroundMark x1="86667" y1="37900" x2="86667" y2="37900"/>
                        <a14:foregroundMark x1="82333" y1="33100" x2="82333" y2="33100"/>
                        <a14:foregroundMark x1="82333" y1="33100" x2="82333" y2="33100"/>
                        <a14:foregroundMark x1="72222" y1="32600" x2="72222" y2="32600"/>
                        <a14:foregroundMark x1="72222" y1="32600" x2="72222" y2="32600"/>
                        <a14:foregroundMark x1="77111" y1="33400" x2="77111" y2="33400"/>
                        <a14:foregroundMark x1="77111" y1="33400" x2="77111" y2="33400"/>
                        <a14:foregroundMark x1="84000" y1="37800" x2="76889" y2="46900"/>
                        <a14:foregroundMark x1="53556" y1="35800" x2="49889" y2="56800"/>
                        <a14:foregroundMark x1="41333" y1="43300" x2="38556" y2="63700"/>
                        <a14:foregroundMark x1="38556" y1="63700" x2="44111" y2="63200"/>
                        <a14:foregroundMark x1="35556" y1="40500" x2="26000" y2="48100"/>
                        <a14:foregroundMark x1="20556" y1="89700" x2="20556" y2="95000"/>
                        <a14:foregroundMark x1="48556" y1="90700" x2="43667" y2="96300"/>
                        <a14:foregroundMark x1="43667" y1="96300" x2="40556" y2="96100"/>
                        <a14:foregroundMark x1="47889" y1="26800" x2="35444" y2="26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6343" y="2668611"/>
            <a:ext cx="2231919" cy="24799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43C1FBA-F5E9-BF51-323D-33996F915C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4230" flipH="1">
            <a:off x="8851051" y="1676825"/>
            <a:ext cx="2147137" cy="166214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9E0438C-DB56-77C1-E2F7-4C746795686D}"/>
              </a:ext>
            </a:extLst>
          </p:cNvPr>
          <p:cNvSpPr txBox="1"/>
          <p:nvPr/>
        </p:nvSpPr>
        <p:spPr>
          <a:xfrm rot="552018">
            <a:off x="8929875" y="1830041"/>
            <a:ext cx="19894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latin typeface="Calibri Light" panose="020F0302020204030204"/>
                <a:cs typeface="Akhbar MT" pitchFamily="2" charset="-78"/>
              </a:rPr>
              <a:t>حدد المستقيم الذي تقع عليه كل نقطة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مع الجدة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وأميرات ديزني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663810B-B4A0-C209-A544-05F02E960CE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338" t="22623" r="63926" b="54857"/>
          <a:stretch/>
        </p:blipFill>
        <p:spPr>
          <a:xfrm>
            <a:off x="6786884" y="3429000"/>
            <a:ext cx="3617681" cy="3357154"/>
          </a:xfrm>
          <a:custGeom>
            <a:avLst/>
            <a:gdLst>
              <a:gd name="connsiteX0" fmla="*/ 0 w 3617681"/>
              <a:gd name="connsiteY0" fmla="*/ 0 h 3357154"/>
              <a:gd name="connsiteX1" fmla="*/ 566770 w 3617681"/>
              <a:gd name="connsiteY1" fmla="*/ 0 h 3357154"/>
              <a:gd name="connsiteX2" fmla="*/ 1242070 w 3617681"/>
              <a:gd name="connsiteY2" fmla="*/ 0 h 3357154"/>
              <a:gd name="connsiteX3" fmla="*/ 1772664 w 3617681"/>
              <a:gd name="connsiteY3" fmla="*/ 0 h 3357154"/>
              <a:gd name="connsiteX4" fmla="*/ 2339434 w 3617681"/>
              <a:gd name="connsiteY4" fmla="*/ 0 h 3357154"/>
              <a:gd name="connsiteX5" fmla="*/ 2978557 w 3617681"/>
              <a:gd name="connsiteY5" fmla="*/ 0 h 3357154"/>
              <a:gd name="connsiteX6" fmla="*/ 3617681 w 3617681"/>
              <a:gd name="connsiteY6" fmla="*/ 0 h 3357154"/>
              <a:gd name="connsiteX7" fmla="*/ 3617681 w 3617681"/>
              <a:gd name="connsiteY7" fmla="*/ 570716 h 3357154"/>
              <a:gd name="connsiteX8" fmla="*/ 3617681 w 3617681"/>
              <a:gd name="connsiteY8" fmla="*/ 1175004 h 3357154"/>
              <a:gd name="connsiteX9" fmla="*/ 3617681 w 3617681"/>
              <a:gd name="connsiteY9" fmla="*/ 1846435 h 3357154"/>
              <a:gd name="connsiteX10" fmla="*/ 3617681 w 3617681"/>
              <a:gd name="connsiteY10" fmla="*/ 2417151 h 3357154"/>
              <a:gd name="connsiteX11" fmla="*/ 3617681 w 3617681"/>
              <a:gd name="connsiteY11" fmla="*/ 3357154 h 3357154"/>
              <a:gd name="connsiteX12" fmla="*/ 3123265 w 3617681"/>
              <a:gd name="connsiteY12" fmla="*/ 3357154 h 3357154"/>
              <a:gd name="connsiteX13" fmla="*/ 2628848 w 3617681"/>
              <a:gd name="connsiteY13" fmla="*/ 3357154 h 3357154"/>
              <a:gd name="connsiteX14" fmla="*/ 2134432 w 3617681"/>
              <a:gd name="connsiteY14" fmla="*/ 3357154 h 3357154"/>
              <a:gd name="connsiteX15" fmla="*/ 1603839 w 3617681"/>
              <a:gd name="connsiteY15" fmla="*/ 3357154 h 3357154"/>
              <a:gd name="connsiteX16" fmla="*/ 1109422 w 3617681"/>
              <a:gd name="connsiteY16" fmla="*/ 3357154 h 3357154"/>
              <a:gd name="connsiteX17" fmla="*/ 615006 w 3617681"/>
              <a:gd name="connsiteY17" fmla="*/ 3357154 h 3357154"/>
              <a:gd name="connsiteX18" fmla="*/ 0 w 3617681"/>
              <a:gd name="connsiteY18" fmla="*/ 3357154 h 3357154"/>
              <a:gd name="connsiteX19" fmla="*/ 0 w 3617681"/>
              <a:gd name="connsiteY19" fmla="*/ 2752866 h 3357154"/>
              <a:gd name="connsiteX20" fmla="*/ 0 w 3617681"/>
              <a:gd name="connsiteY20" fmla="*/ 2081435 h 3357154"/>
              <a:gd name="connsiteX21" fmla="*/ 0 w 3617681"/>
              <a:gd name="connsiteY21" fmla="*/ 1376433 h 3357154"/>
              <a:gd name="connsiteX22" fmla="*/ 0 w 3617681"/>
              <a:gd name="connsiteY22" fmla="*/ 637859 h 3357154"/>
              <a:gd name="connsiteX23" fmla="*/ 0 w 3617681"/>
              <a:gd name="connsiteY23" fmla="*/ 0 h 335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17681" h="3357154" fill="none" extrusionOk="0">
                <a:moveTo>
                  <a:pt x="0" y="0"/>
                </a:moveTo>
                <a:cubicBezTo>
                  <a:pt x="257256" y="13454"/>
                  <a:pt x="291340" y="-7477"/>
                  <a:pt x="566770" y="0"/>
                </a:cubicBezTo>
                <a:cubicBezTo>
                  <a:pt x="842200" y="7477"/>
                  <a:pt x="984401" y="-2105"/>
                  <a:pt x="1242070" y="0"/>
                </a:cubicBezTo>
                <a:cubicBezTo>
                  <a:pt x="1499739" y="2105"/>
                  <a:pt x="1555614" y="-5762"/>
                  <a:pt x="1772664" y="0"/>
                </a:cubicBezTo>
                <a:cubicBezTo>
                  <a:pt x="1989714" y="5762"/>
                  <a:pt x="2189331" y="17213"/>
                  <a:pt x="2339434" y="0"/>
                </a:cubicBezTo>
                <a:cubicBezTo>
                  <a:pt x="2489537" y="-17213"/>
                  <a:pt x="2769063" y="-5171"/>
                  <a:pt x="2978557" y="0"/>
                </a:cubicBezTo>
                <a:cubicBezTo>
                  <a:pt x="3188051" y="5171"/>
                  <a:pt x="3319508" y="-31599"/>
                  <a:pt x="3617681" y="0"/>
                </a:cubicBezTo>
                <a:cubicBezTo>
                  <a:pt x="3640958" y="182342"/>
                  <a:pt x="3641454" y="293135"/>
                  <a:pt x="3617681" y="570716"/>
                </a:cubicBezTo>
                <a:cubicBezTo>
                  <a:pt x="3593908" y="848297"/>
                  <a:pt x="3638658" y="955371"/>
                  <a:pt x="3617681" y="1175004"/>
                </a:cubicBezTo>
                <a:cubicBezTo>
                  <a:pt x="3596704" y="1394637"/>
                  <a:pt x="3585975" y="1614528"/>
                  <a:pt x="3617681" y="1846435"/>
                </a:cubicBezTo>
                <a:cubicBezTo>
                  <a:pt x="3649387" y="2078342"/>
                  <a:pt x="3602250" y="2188193"/>
                  <a:pt x="3617681" y="2417151"/>
                </a:cubicBezTo>
                <a:cubicBezTo>
                  <a:pt x="3633112" y="2646109"/>
                  <a:pt x="3583405" y="3152264"/>
                  <a:pt x="3617681" y="3357154"/>
                </a:cubicBezTo>
                <a:cubicBezTo>
                  <a:pt x="3472538" y="3381747"/>
                  <a:pt x="3332406" y="3338807"/>
                  <a:pt x="3123265" y="3357154"/>
                </a:cubicBezTo>
                <a:cubicBezTo>
                  <a:pt x="2914124" y="3375501"/>
                  <a:pt x="2775622" y="3379550"/>
                  <a:pt x="2628848" y="3357154"/>
                </a:cubicBezTo>
                <a:cubicBezTo>
                  <a:pt x="2482074" y="3334758"/>
                  <a:pt x="2234572" y="3370563"/>
                  <a:pt x="2134432" y="3357154"/>
                </a:cubicBezTo>
                <a:cubicBezTo>
                  <a:pt x="2034292" y="3343745"/>
                  <a:pt x="1714208" y="3376985"/>
                  <a:pt x="1603839" y="3357154"/>
                </a:cubicBezTo>
                <a:cubicBezTo>
                  <a:pt x="1493470" y="3337323"/>
                  <a:pt x="1266414" y="3380492"/>
                  <a:pt x="1109422" y="3357154"/>
                </a:cubicBezTo>
                <a:cubicBezTo>
                  <a:pt x="952430" y="3333816"/>
                  <a:pt x="760662" y="3373721"/>
                  <a:pt x="615006" y="3357154"/>
                </a:cubicBezTo>
                <a:cubicBezTo>
                  <a:pt x="469350" y="3340587"/>
                  <a:pt x="275250" y="3378832"/>
                  <a:pt x="0" y="3357154"/>
                </a:cubicBezTo>
                <a:cubicBezTo>
                  <a:pt x="-27683" y="3141444"/>
                  <a:pt x="23720" y="3010953"/>
                  <a:pt x="0" y="2752866"/>
                </a:cubicBezTo>
                <a:cubicBezTo>
                  <a:pt x="-23720" y="2494779"/>
                  <a:pt x="8213" y="2407191"/>
                  <a:pt x="0" y="2081435"/>
                </a:cubicBezTo>
                <a:cubicBezTo>
                  <a:pt x="-8213" y="1755679"/>
                  <a:pt x="-9262" y="1561908"/>
                  <a:pt x="0" y="1376433"/>
                </a:cubicBezTo>
                <a:cubicBezTo>
                  <a:pt x="9262" y="1190958"/>
                  <a:pt x="-14980" y="973321"/>
                  <a:pt x="0" y="637859"/>
                </a:cubicBezTo>
                <a:cubicBezTo>
                  <a:pt x="14980" y="302397"/>
                  <a:pt x="2481" y="310343"/>
                  <a:pt x="0" y="0"/>
                </a:cubicBezTo>
                <a:close/>
              </a:path>
              <a:path w="3617681" h="3357154" stroke="0" extrusionOk="0">
                <a:moveTo>
                  <a:pt x="0" y="0"/>
                </a:moveTo>
                <a:cubicBezTo>
                  <a:pt x="158783" y="-17609"/>
                  <a:pt x="312239" y="1019"/>
                  <a:pt x="494416" y="0"/>
                </a:cubicBezTo>
                <a:cubicBezTo>
                  <a:pt x="676593" y="-1019"/>
                  <a:pt x="829828" y="-4383"/>
                  <a:pt x="988833" y="0"/>
                </a:cubicBezTo>
                <a:cubicBezTo>
                  <a:pt x="1147838" y="4383"/>
                  <a:pt x="1347723" y="-7134"/>
                  <a:pt x="1591780" y="0"/>
                </a:cubicBezTo>
                <a:cubicBezTo>
                  <a:pt x="1835837" y="7134"/>
                  <a:pt x="2012257" y="19330"/>
                  <a:pt x="2267080" y="0"/>
                </a:cubicBezTo>
                <a:cubicBezTo>
                  <a:pt x="2521903" y="-19330"/>
                  <a:pt x="2535514" y="-3526"/>
                  <a:pt x="2797673" y="0"/>
                </a:cubicBezTo>
                <a:cubicBezTo>
                  <a:pt x="3059832" y="3526"/>
                  <a:pt x="3237361" y="-14954"/>
                  <a:pt x="3617681" y="0"/>
                </a:cubicBezTo>
                <a:cubicBezTo>
                  <a:pt x="3640441" y="246057"/>
                  <a:pt x="3595897" y="431675"/>
                  <a:pt x="3617681" y="570716"/>
                </a:cubicBezTo>
                <a:cubicBezTo>
                  <a:pt x="3639465" y="709757"/>
                  <a:pt x="3622278" y="953662"/>
                  <a:pt x="3617681" y="1175004"/>
                </a:cubicBezTo>
                <a:cubicBezTo>
                  <a:pt x="3613084" y="1396346"/>
                  <a:pt x="3647234" y="1642661"/>
                  <a:pt x="3617681" y="1880006"/>
                </a:cubicBezTo>
                <a:cubicBezTo>
                  <a:pt x="3588128" y="2117351"/>
                  <a:pt x="3612360" y="2269482"/>
                  <a:pt x="3617681" y="2450722"/>
                </a:cubicBezTo>
                <a:cubicBezTo>
                  <a:pt x="3623002" y="2631962"/>
                  <a:pt x="3596392" y="2937374"/>
                  <a:pt x="3617681" y="3357154"/>
                </a:cubicBezTo>
                <a:cubicBezTo>
                  <a:pt x="3335636" y="3374318"/>
                  <a:pt x="3209408" y="3356354"/>
                  <a:pt x="3050911" y="3357154"/>
                </a:cubicBezTo>
                <a:cubicBezTo>
                  <a:pt x="2892414" y="3357955"/>
                  <a:pt x="2603771" y="3337638"/>
                  <a:pt x="2411787" y="3357154"/>
                </a:cubicBezTo>
                <a:cubicBezTo>
                  <a:pt x="2219803" y="3376670"/>
                  <a:pt x="2081535" y="3330569"/>
                  <a:pt x="1772664" y="3357154"/>
                </a:cubicBezTo>
                <a:cubicBezTo>
                  <a:pt x="1463793" y="3383739"/>
                  <a:pt x="1341258" y="3384799"/>
                  <a:pt x="1205894" y="3357154"/>
                </a:cubicBezTo>
                <a:cubicBezTo>
                  <a:pt x="1070530" y="3329510"/>
                  <a:pt x="752554" y="3366997"/>
                  <a:pt x="530593" y="3357154"/>
                </a:cubicBezTo>
                <a:cubicBezTo>
                  <a:pt x="308632" y="3347311"/>
                  <a:pt x="110542" y="3333340"/>
                  <a:pt x="0" y="3357154"/>
                </a:cubicBezTo>
                <a:cubicBezTo>
                  <a:pt x="25726" y="3204234"/>
                  <a:pt x="13241" y="2909408"/>
                  <a:pt x="0" y="2786438"/>
                </a:cubicBezTo>
                <a:cubicBezTo>
                  <a:pt x="-13241" y="2663468"/>
                  <a:pt x="-20961" y="2367572"/>
                  <a:pt x="0" y="2148579"/>
                </a:cubicBezTo>
                <a:cubicBezTo>
                  <a:pt x="20961" y="1929586"/>
                  <a:pt x="19116" y="1708253"/>
                  <a:pt x="0" y="1410005"/>
                </a:cubicBezTo>
                <a:cubicBezTo>
                  <a:pt x="-19116" y="1111757"/>
                  <a:pt x="-23275" y="902013"/>
                  <a:pt x="0" y="738574"/>
                </a:cubicBezTo>
                <a:cubicBezTo>
                  <a:pt x="23275" y="575135"/>
                  <a:pt x="-33754" y="160262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8082006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89BF863-56B2-ADE5-42A1-5B94673B8B7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0792" t="49341" b="10985"/>
          <a:stretch/>
        </p:blipFill>
        <p:spPr>
          <a:xfrm>
            <a:off x="4235135" y="4014516"/>
            <a:ext cx="1317302" cy="227685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89A88F4-2BCC-4B97-1BFC-BB91748F3B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31" b="96388" l="10000" r="90109">
                        <a14:foregroundMark x1="90326" y1="48224" x2="90326" y2="48224"/>
                        <a14:foregroundMark x1="90326" y1="46839" x2="90326" y2="46839"/>
                        <a14:foregroundMark x1="31087" y1="6321" x2="31087" y2="6321"/>
                        <a14:foregroundMark x1="23043" y1="3131" x2="23043" y2="3131"/>
                        <a14:foregroundMark x1="14457" y1="95184" x2="14457" y2="95184"/>
                        <a14:foregroundMark x1="46630" y1="96388" x2="46630" y2="9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4785" y="461561"/>
            <a:ext cx="1591185" cy="23759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393A69F-7791-383A-7F8C-F48217D87A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219136" y="461561"/>
            <a:ext cx="1724125" cy="226800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EC251270-06CD-FF93-B328-73EC06191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519" y="6263639"/>
            <a:ext cx="1414376" cy="523220"/>
          </a:xfrm>
          <a:custGeom>
            <a:avLst/>
            <a:gdLst>
              <a:gd name="connsiteX0" fmla="*/ 0 w 1414376"/>
              <a:gd name="connsiteY0" fmla="*/ 0 h 523220"/>
              <a:gd name="connsiteX1" fmla="*/ 1414376 w 1414376"/>
              <a:gd name="connsiteY1" fmla="*/ 0 h 523220"/>
              <a:gd name="connsiteX2" fmla="*/ 1414376 w 1414376"/>
              <a:gd name="connsiteY2" fmla="*/ 523220 h 523220"/>
              <a:gd name="connsiteX3" fmla="*/ 0 w 1414376"/>
              <a:gd name="connsiteY3" fmla="*/ 523220 h 523220"/>
              <a:gd name="connsiteX4" fmla="*/ 0 w 1414376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376" h="523220" fill="none" extrusionOk="0">
                <a:moveTo>
                  <a:pt x="0" y="0"/>
                </a:moveTo>
                <a:cubicBezTo>
                  <a:pt x="627024" y="44683"/>
                  <a:pt x="832731" y="-24921"/>
                  <a:pt x="1414376" y="0"/>
                </a:cubicBezTo>
                <a:cubicBezTo>
                  <a:pt x="1407711" y="255578"/>
                  <a:pt x="1443363" y="297339"/>
                  <a:pt x="1414376" y="523220"/>
                </a:cubicBezTo>
                <a:cubicBezTo>
                  <a:pt x="909014" y="644557"/>
                  <a:pt x="366906" y="463431"/>
                  <a:pt x="0" y="523220"/>
                </a:cubicBezTo>
                <a:cubicBezTo>
                  <a:pt x="27537" y="416277"/>
                  <a:pt x="-45885" y="255320"/>
                  <a:pt x="0" y="0"/>
                </a:cubicBezTo>
                <a:close/>
              </a:path>
              <a:path w="1414376" h="523220" stroke="0" extrusionOk="0">
                <a:moveTo>
                  <a:pt x="0" y="0"/>
                </a:moveTo>
                <a:cubicBezTo>
                  <a:pt x="327899" y="54457"/>
                  <a:pt x="771976" y="-125577"/>
                  <a:pt x="1414376" y="0"/>
                </a:cubicBezTo>
                <a:cubicBezTo>
                  <a:pt x="1459039" y="97011"/>
                  <a:pt x="1434109" y="470504"/>
                  <a:pt x="1414376" y="523220"/>
                </a:cubicBezTo>
                <a:cubicBezTo>
                  <a:pt x="1036807" y="464073"/>
                  <a:pt x="295536" y="573538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solidFill>
            <a:srgbClr val="C3D69B"/>
          </a:solidFill>
          <a:ln w="28575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سنو وايت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964FFB0E-7B1E-A2E4-067E-7C12F350EE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29" t="40182" r="45165" b="52189"/>
          <a:stretch/>
        </p:blipFill>
        <p:spPr>
          <a:xfrm>
            <a:off x="5298782" y="4045442"/>
            <a:ext cx="1414376" cy="498936"/>
          </a:xfrm>
          <a:custGeom>
            <a:avLst/>
            <a:gdLst>
              <a:gd name="connsiteX0" fmla="*/ 0 w 1414376"/>
              <a:gd name="connsiteY0" fmla="*/ 0 h 498936"/>
              <a:gd name="connsiteX1" fmla="*/ 499746 w 1414376"/>
              <a:gd name="connsiteY1" fmla="*/ 0 h 498936"/>
              <a:gd name="connsiteX2" fmla="*/ 928774 w 1414376"/>
              <a:gd name="connsiteY2" fmla="*/ 0 h 498936"/>
              <a:gd name="connsiteX3" fmla="*/ 1414376 w 1414376"/>
              <a:gd name="connsiteY3" fmla="*/ 0 h 498936"/>
              <a:gd name="connsiteX4" fmla="*/ 1414376 w 1414376"/>
              <a:gd name="connsiteY4" fmla="*/ 498936 h 498936"/>
              <a:gd name="connsiteX5" fmla="*/ 971205 w 1414376"/>
              <a:gd name="connsiteY5" fmla="*/ 498936 h 498936"/>
              <a:gd name="connsiteX6" fmla="*/ 528034 w 1414376"/>
              <a:gd name="connsiteY6" fmla="*/ 498936 h 498936"/>
              <a:gd name="connsiteX7" fmla="*/ 0 w 1414376"/>
              <a:gd name="connsiteY7" fmla="*/ 498936 h 498936"/>
              <a:gd name="connsiteX8" fmla="*/ 0 w 1414376"/>
              <a:gd name="connsiteY8" fmla="*/ 0 h 49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376" h="498936" fill="none" extrusionOk="0">
                <a:moveTo>
                  <a:pt x="0" y="0"/>
                </a:moveTo>
                <a:cubicBezTo>
                  <a:pt x="102329" y="-9085"/>
                  <a:pt x="396522" y="18630"/>
                  <a:pt x="499746" y="0"/>
                </a:cubicBezTo>
                <a:cubicBezTo>
                  <a:pt x="602970" y="-18630"/>
                  <a:pt x="819776" y="10923"/>
                  <a:pt x="928774" y="0"/>
                </a:cubicBezTo>
                <a:cubicBezTo>
                  <a:pt x="1037772" y="-10923"/>
                  <a:pt x="1306727" y="-8490"/>
                  <a:pt x="1414376" y="0"/>
                </a:cubicBezTo>
                <a:cubicBezTo>
                  <a:pt x="1403402" y="115279"/>
                  <a:pt x="1408179" y="356050"/>
                  <a:pt x="1414376" y="498936"/>
                </a:cubicBezTo>
                <a:cubicBezTo>
                  <a:pt x="1194214" y="507140"/>
                  <a:pt x="1083008" y="513456"/>
                  <a:pt x="971205" y="498936"/>
                </a:cubicBezTo>
                <a:cubicBezTo>
                  <a:pt x="859402" y="484416"/>
                  <a:pt x="650348" y="487703"/>
                  <a:pt x="528034" y="498936"/>
                </a:cubicBezTo>
                <a:cubicBezTo>
                  <a:pt x="405720" y="510169"/>
                  <a:pt x="232017" y="508102"/>
                  <a:pt x="0" y="498936"/>
                </a:cubicBezTo>
                <a:cubicBezTo>
                  <a:pt x="-22962" y="304713"/>
                  <a:pt x="22354" y="124632"/>
                  <a:pt x="0" y="0"/>
                </a:cubicBezTo>
                <a:close/>
              </a:path>
              <a:path w="1414376" h="498936" stroke="0" extrusionOk="0">
                <a:moveTo>
                  <a:pt x="0" y="0"/>
                </a:moveTo>
                <a:cubicBezTo>
                  <a:pt x="189496" y="-11290"/>
                  <a:pt x="292265" y="139"/>
                  <a:pt x="471459" y="0"/>
                </a:cubicBezTo>
                <a:cubicBezTo>
                  <a:pt x="650653" y="-139"/>
                  <a:pt x="735356" y="-4746"/>
                  <a:pt x="914630" y="0"/>
                </a:cubicBezTo>
                <a:cubicBezTo>
                  <a:pt x="1093904" y="4746"/>
                  <a:pt x="1225123" y="1262"/>
                  <a:pt x="1414376" y="0"/>
                </a:cubicBezTo>
                <a:cubicBezTo>
                  <a:pt x="1420187" y="237614"/>
                  <a:pt x="1418566" y="280197"/>
                  <a:pt x="1414376" y="498936"/>
                </a:cubicBezTo>
                <a:cubicBezTo>
                  <a:pt x="1279228" y="509674"/>
                  <a:pt x="1111859" y="477228"/>
                  <a:pt x="971205" y="498936"/>
                </a:cubicBezTo>
                <a:cubicBezTo>
                  <a:pt x="830551" y="520644"/>
                  <a:pt x="694988" y="489483"/>
                  <a:pt x="542177" y="498936"/>
                </a:cubicBezTo>
                <a:cubicBezTo>
                  <a:pt x="389366" y="508389"/>
                  <a:pt x="203647" y="509998"/>
                  <a:pt x="0" y="498936"/>
                </a:cubicBezTo>
                <a:cubicBezTo>
                  <a:pt x="-17629" y="299871"/>
                  <a:pt x="1144" y="13876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453067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F22335F2-E2EE-47F2-2570-B9E3D0C523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37" t="31716" r="68835" b="61086"/>
          <a:stretch/>
        </p:blipFill>
        <p:spPr>
          <a:xfrm>
            <a:off x="2768535" y="566630"/>
            <a:ext cx="1545954" cy="556775"/>
          </a:xfrm>
          <a:custGeom>
            <a:avLst/>
            <a:gdLst>
              <a:gd name="connsiteX0" fmla="*/ 0 w 1545954"/>
              <a:gd name="connsiteY0" fmla="*/ 0 h 556775"/>
              <a:gd name="connsiteX1" fmla="*/ 468939 w 1545954"/>
              <a:gd name="connsiteY1" fmla="*/ 0 h 556775"/>
              <a:gd name="connsiteX2" fmla="*/ 953338 w 1545954"/>
              <a:gd name="connsiteY2" fmla="*/ 0 h 556775"/>
              <a:gd name="connsiteX3" fmla="*/ 1545954 w 1545954"/>
              <a:gd name="connsiteY3" fmla="*/ 0 h 556775"/>
              <a:gd name="connsiteX4" fmla="*/ 1545954 w 1545954"/>
              <a:gd name="connsiteY4" fmla="*/ 556775 h 556775"/>
              <a:gd name="connsiteX5" fmla="*/ 1030636 w 1545954"/>
              <a:gd name="connsiteY5" fmla="*/ 556775 h 556775"/>
              <a:gd name="connsiteX6" fmla="*/ 515318 w 1545954"/>
              <a:gd name="connsiteY6" fmla="*/ 556775 h 556775"/>
              <a:gd name="connsiteX7" fmla="*/ 0 w 1545954"/>
              <a:gd name="connsiteY7" fmla="*/ 556775 h 556775"/>
              <a:gd name="connsiteX8" fmla="*/ 0 w 1545954"/>
              <a:gd name="connsiteY8" fmla="*/ 0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5954" h="556775" fill="none" extrusionOk="0">
                <a:moveTo>
                  <a:pt x="0" y="0"/>
                </a:moveTo>
                <a:cubicBezTo>
                  <a:pt x="224789" y="-1251"/>
                  <a:pt x="254540" y="14351"/>
                  <a:pt x="468939" y="0"/>
                </a:cubicBezTo>
                <a:cubicBezTo>
                  <a:pt x="683338" y="-14351"/>
                  <a:pt x="814567" y="-13869"/>
                  <a:pt x="953338" y="0"/>
                </a:cubicBezTo>
                <a:cubicBezTo>
                  <a:pt x="1092109" y="13869"/>
                  <a:pt x="1337301" y="-22485"/>
                  <a:pt x="1545954" y="0"/>
                </a:cubicBezTo>
                <a:cubicBezTo>
                  <a:pt x="1525909" y="131254"/>
                  <a:pt x="1557708" y="387356"/>
                  <a:pt x="1545954" y="556775"/>
                </a:cubicBezTo>
                <a:cubicBezTo>
                  <a:pt x="1411406" y="565588"/>
                  <a:pt x="1195289" y="538825"/>
                  <a:pt x="1030636" y="556775"/>
                </a:cubicBezTo>
                <a:cubicBezTo>
                  <a:pt x="865983" y="574725"/>
                  <a:pt x="632858" y="571752"/>
                  <a:pt x="515318" y="556775"/>
                </a:cubicBezTo>
                <a:cubicBezTo>
                  <a:pt x="397778" y="541798"/>
                  <a:pt x="233895" y="555287"/>
                  <a:pt x="0" y="556775"/>
                </a:cubicBezTo>
                <a:cubicBezTo>
                  <a:pt x="-17423" y="375469"/>
                  <a:pt x="5102" y="272809"/>
                  <a:pt x="0" y="0"/>
                </a:cubicBezTo>
                <a:close/>
              </a:path>
              <a:path w="1545954" h="556775" stroke="0" extrusionOk="0">
                <a:moveTo>
                  <a:pt x="0" y="0"/>
                </a:moveTo>
                <a:cubicBezTo>
                  <a:pt x="176149" y="14777"/>
                  <a:pt x="373042" y="-7206"/>
                  <a:pt x="499858" y="0"/>
                </a:cubicBezTo>
                <a:cubicBezTo>
                  <a:pt x="626674" y="7206"/>
                  <a:pt x="836927" y="9516"/>
                  <a:pt x="968798" y="0"/>
                </a:cubicBezTo>
                <a:cubicBezTo>
                  <a:pt x="1100669" y="-9516"/>
                  <a:pt x="1369537" y="13027"/>
                  <a:pt x="1545954" y="0"/>
                </a:cubicBezTo>
                <a:cubicBezTo>
                  <a:pt x="1553848" y="113361"/>
                  <a:pt x="1570582" y="383883"/>
                  <a:pt x="1545954" y="556775"/>
                </a:cubicBezTo>
                <a:cubicBezTo>
                  <a:pt x="1314843" y="558399"/>
                  <a:pt x="1255699" y="567050"/>
                  <a:pt x="1061555" y="556775"/>
                </a:cubicBezTo>
                <a:cubicBezTo>
                  <a:pt x="867411" y="546500"/>
                  <a:pt x="784190" y="576750"/>
                  <a:pt x="530778" y="556775"/>
                </a:cubicBezTo>
                <a:cubicBezTo>
                  <a:pt x="277366" y="536800"/>
                  <a:pt x="115360" y="532944"/>
                  <a:pt x="0" y="556775"/>
                </a:cubicBezTo>
                <a:cubicBezTo>
                  <a:pt x="-25340" y="322066"/>
                  <a:pt x="-11036" y="27148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2165582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E2C46744-1BE4-5048-1FD4-3076D408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350" y="6291369"/>
            <a:ext cx="1467422" cy="523220"/>
          </a:xfrm>
          <a:custGeom>
            <a:avLst/>
            <a:gdLst>
              <a:gd name="connsiteX0" fmla="*/ 0 w 1467422"/>
              <a:gd name="connsiteY0" fmla="*/ 0 h 523220"/>
              <a:gd name="connsiteX1" fmla="*/ 1467422 w 1467422"/>
              <a:gd name="connsiteY1" fmla="*/ 0 h 523220"/>
              <a:gd name="connsiteX2" fmla="*/ 1467422 w 1467422"/>
              <a:gd name="connsiteY2" fmla="*/ 523220 h 523220"/>
              <a:gd name="connsiteX3" fmla="*/ 0 w 1467422"/>
              <a:gd name="connsiteY3" fmla="*/ 523220 h 523220"/>
              <a:gd name="connsiteX4" fmla="*/ 0 w 1467422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422" h="523220" fill="none" extrusionOk="0">
                <a:moveTo>
                  <a:pt x="0" y="0"/>
                </a:moveTo>
                <a:cubicBezTo>
                  <a:pt x="420538" y="-82186"/>
                  <a:pt x="879953" y="-76966"/>
                  <a:pt x="1467422" y="0"/>
                </a:cubicBezTo>
                <a:cubicBezTo>
                  <a:pt x="1460757" y="255578"/>
                  <a:pt x="1496409" y="297339"/>
                  <a:pt x="1467422" y="523220"/>
                </a:cubicBezTo>
                <a:cubicBezTo>
                  <a:pt x="1054655" y="559602"/>
                  <a:pt x="198845" y="598357"/>
                  <a:pt x="0" y="523220"/>
                </a:cubicBezTo>
                <a:cubicBezTo>
                  <a:pt x="27537" y="416277"/>
                  <a:pt x="-45885" y="255320"/>
                  <a:pt x="0" y="0"/>
                </a:cubicBezTo>
                <a:close/>
              </a:path>
              <a:path w="1467422" h="523220" stroke="0" extrusionOk="0">
                <a:moveTo>
                  <a:pt x="0" y="0"/>
                </a:moveTo>
                <a:cubicBezTo>
                  <a:pt x="551360" y="110496"/>
                  <a:pt x="973431" y="13489"/>
                  <a:pt x="1467422" y="0"/>
                </a:cubicBezTo>
                <a:cubicBezTo>
                  <a:pt x="1512085" y="97011"/>
                  <a:pt x="1487155" y="470504"/>
                  <a:pt x="1467422" y="523220"/>
                </a:cubicBezTo>
                <a:cubicBezTo>
                  <a:pt x="1277256" y="510707"/>
                  <a:pt x="632361" y="534310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solidFill>
            <a:srgbClr val="C3D69B"/>
          </a:solidFill>
          <a:ln w="28575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سندريلا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9F28394-B19F-4DCC-B7A2-B9383688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771" y="2872057"/>
            <a:ext cx="1467422" cy="523220"/>
          </a:xfrm>
          <a:custGeom>
            <a:avLst/>
            <a:gdLst>
              <a:gd name="connsiteX0" fmla="*/ 0 w 1467422"/>
              <a:gd name="connsiteY0" fmla="*/ 0 h 523220"/>
              <a:gd name="connsiteX1" fmla="*/ 1467422 w 1467422"/>
              <a:gd name="connsiteY1" fmla="*/ 0 h 523220"/>
              <a:gd name="connsiteX2" fmla="*/ 1467422 w 1467422"/>
              <a:gd name="connsiteY2" fmla="*/ 523220 h 523220"/>
              <a:gd name="connsiteX3" fmla="*/ 0 w 1467422"/>
              <a:gd name="connsiteY3" fmla="*/ 523220 h 523220"/>
              <a:gd name="connsiteX4" fmla="*/ 0 w 1467422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422" h="523220" fill="none" extrusionOk="0">
                <a:moveTo>
                  <a:pt x="0" y="0"/>
                </a:moveTo>
                <a:cubicBezTo>
                  <a:pt x="420538" y="-82186"/>
                  <a:pt x="879953" y="-76966"/>
                  <a:pt x="1467422" y="0"/>
                </a:cubicBezTo>
                <a:cubicBezTo>
                  <a:pt x="1460757" y="255578"/>
                  <a:pt x="1496409" y="297339"/>
                  <a:pt x="1467422" y="523220"/>
                </a:cubicBezTo>
                <a:cubicBezTo>
                  <a:pt x="1054655" y="559602"/>
                  <a:pt x="198845" y="598357"/>
                  <a:pt x="0" y="523220"/>
                </a:cubicBezTo>
                <a:cubicBezTo>
                  <a:pt x="27537" y="416277"/>
                  <a:pt x="-45885" y="255320"/>
                  <a:pt x="0" y="0"/>
                </a:cubicBezTo>
                <a:close/>
              </a:path>
              <a:path w="1467422" h="523220" stroke="0" extrusionOk="0">
                <a:moveTo>
                  <a:pt x="0" y="0"/>
                </a:moveTo>
                <a:cubicBezTo>
                  <a:pt x="551360" y="110496"/>
                  <a:pt x="973431" y="13489"/>
                  <a:pt x="1467422" y="0"/>
                </a:cubicBezTo>
                <a:cubicBezTo>
                  <a:pt x="1512085" y="97011"/>
                  <a:pt x="1487155" y="470504"/>
                  <a:pt x="1467422" y="523220"/>
                </a:cubicBezTo>
                <a:cubicBezTo>
                  <a:pt x="1277256" y="510707"/>
                  <a:pt x="632361" y="534310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solidFill>
            <a:srgbClr val="C3D69B"/>
          </a:solidFill>
          <a:ln w="28575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ياسمينا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96861A0-298B-0590-D80D-F519E5CCF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06" y="2872057"/>
            <a:ext cx="1370429" cy="523220"/>
          </a:xfrm>
          <a:custGeom>
            <a:avLst/>
            <a:gdLst>
              <a:gd name="connsiteX0" fmla="*/ 0 w 1370429"/>
              <a:gd name="connsiteY0" fmla="*/ 0 h 523220"/>
              <a:gd name="connsiteX1" fmla="*/ 1370429 w 1370429"/>
              <a:gd name="connsiteY1" fmla="*/ 0 h 523220"/>
              <a:gd name="connsiteX2" fmla="*/ 1370429 w 1370429"/>
              <a:gd name="connsiteY2" fmla="*/ 523220 h 523220"/>
              <a:gd name="connsiteX3" fmla="*/ 0 w 1370429"/>
              <a:gd name="connsiteY3" fmla="*/ 523220 h 523220"/>
              <a:gd name="connsiteX4" fmla="*/ 0 w 1370429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429" h="523220" fill="none" extrusionOk="0">
                <a:moveTo>
                  <a:pt x="0" y="0"/>
                </a:moveTo>
                <a:cubicBezTo>
                  <a:pt x="586310" y="35072"/>
                  <a:pt x="900618" y="-5309"/>
                  <a:pt x="1370429" y="0"/>
                </a:cubicBezTo>
                <a:cubicBezTo>
                  <a:pt x="1363764" y="255578"/>
                  <a:pt x="1399416" y="297339"/>
                  <a:pt x="1370429" y="523220"/>
                </a:cubicBezTo>
                <a:cubicBezTo>
                  <a:pt x="929449" y="507100"/>
                  <a:pt x="160667" y="446565"/>
                  <a:pt x="0" y="523220"/>
                </a:cubicBezTo>
                <a:cubicBezTo>
                  <a:pt x="27537" y="416277"/>
                  <a:pt x="-45885" y="255320"/>
                  <a:pt x="0" y="0"/>
                </a:cubicBezTo>
                <a:close/>
              </a:path>
              <a:path w="1370429" h="523220" stroke="0" extrusionOk="0">
                <a:moveTo>
                  <a:pt x="0" y="0"/>
                </a:moveTo>
                <a:cubicBezTo>
                  <a:pt x="302862" y="-86886"/>
                  <a:pt x="1188732" y="7035"/>
                  <a:pt x="1370429" y="0"/>
                </a:cubicBezTo>
                <a:cubicBezTo>
                  <a:pt x="1415092" y="97011"/>
                  <a:pt x="1390162" y="470504"/>
                  <a:pt x="1370429" y="523220"/>
                </a:cubicBezTo>
                <a:cubicBezTo>
                  <a:pt x="1226519" y="436555"/>
                  <a:pt x="343240" y="506141"/>
                  <a:pt x="0" y="523220"/>
                </a:cubicBezTo>
                <a:cubicBezTo>
                  <a:pt x="10347" y="265846"/>
                  <a:pt x="17719" y="157401"/>
                  <a:pt x="0" y="0"/>
                </a:cubicBezTo>
                <a:close/>
              </a:path>
            </a:pathLst>
          </a:custGeom>
          <a:solidFill>
            <a:srgbClr val="C3D69B"/>
          </a:solidFill>
          <a:ln w="28575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3214522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CS  Fayrouz Bold"/>
                <a:cs typeface="ACS  Fayrouz Bold"/>
              </a:rPr>
              <a:t>إلسا</a:t>
            </a:r>
            <a:endParaRPr kumimoji="0" lang="ar-SA" altLang="ar-SA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ACS  Fayrouz Bold"/>
              <a:cs typeface="ACS  Fayrouz Bold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88A63E78-0BFD-69E8-8777-F05DDE2B8ABF}"/>
              </a:ext>
            </a:extLst>
          </p:cNvPr>
          <p:cNvSpPr/>
          <p:nvPr/>
        </p:nvSpPr>
        <p:spPr>
          <a:xfrm>
            <a:off x="9362875" y="2925800"/>
            <a:ext cx="643912" cy="613177"/>
          </a:xfrm>
          <a:custGeom>
            <a:avLst/>
            <a:gdLst>
              <a:gd name="connsiteX0" fmla="*/ 0 w 643912"/>
              <a:gd name="connsiteY0" fmla="*/ 306589 h 613177"/>
              <a:gd name="connsiteX1" fmla="*/ 321956 w 643912"/>
              <a:gd name="connsiteY1" fmla="*/ 0 h 613177"/>
              <a:gd name="connsiteX2" fmla="*/ 643912 w 643912"/>
              <a:gd name="connsiteY2" fmla="*/ 306589 h 613177"/>
              <a:gd name="connsiteX3" fmla="*/ 321956 w 643912"/>
              <a:gd name="connsiteY3" fmla="*/ 613178 h 613177"/>
              <a:gd name="connsiteX4" fmla="*/ 0 w 643912"/>
              <a:gd name="connsiteY4" fmla="*/ 306589 h 6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912" h="613177" fill="none" extrusionOk="0">
                <a:moveTo>
                  <a:pt x="0" y="306589"/>
                </a:moveTo>
                <a:cubicBezTo>
                  <a:pt x="-22205" y="143246"/>
                  <a:pt x="157249" y="2758"/>
                  <a:pt x="321956" y="0"/>
                </a:cubicBezTo>
                <a:cubicBezTo>
                  <a:pt x="519653" y="7880"/>
                  <a:pt x="669870" y="150207"/>
                  <a:pt x="643912" y="306589"/>
                </a:cubicBezTo>
                <a:cubicBezTo>
                  <a:pt x="651124" y="478221"/>
                  <a:pt x="536221" y="637842"/>
                  <a:pt x="321956" y="613178"/>
                </a:cubicBezTo>
                <a:cubicBezTo>
                  <a:pt x="133990" y="608513"/>
                  <a:pt x="29753" y="493477"/>
                  <a:pt x="0" y="306589"/>
                </a:cubicBezTo>
                <a:close/>
              </a:path>
              <a:path w="643912" h="613177" stroke="0" extrusionOk="0">
                <a:moveTo>
                  <a:pt x="0" y="306589"/>
                </a:moveTo>
                <a:cubicBezTo>
                  <a:pt x="-6117" y="136372"/>
                  <a:pt x="144902" y="-13683"/>
                  <a:pt x="321956" y="0"/>
                </a:cubicBezTo>
                <a:cubicBezTo>
                  <a:pt x="489275" y="-29704"/>
                  <a:pt x="636548" y="113873"/>
                  <a:pt x="643912" y="306589"/>
                </a:cubicBezTo>
                <a:cubicBezTo>
                  <a:pt x="622758" y="462592"/>
                  <a:pt x="517882" y="589525"/>
                  <a:pt x="321956" y="613178"/>
                </a:cubicBezTo>
                <a:cubicBezTo>
                  <a:pt x="138437" y="639985"/>
                  <a:pt x="-860" y="509020"/>
                  <a:pt x="0" y="306589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419307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</a:t>
            </a: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2C7297DF-B1ED-E0D0-C49A-700FBDED16F4}"/>
              </a:ext>
            </a:extLst>
          </p:cNvPr>
          <p:cNvSpPr/>
          <p:nvPr/>
        </p:nvSpPr>
        <p:spPr>
          <a:xfrm>
            <a:off x="8665563" y="2907877"/>
            <a:ext cx="643912" cy="613177"/>
          </a:xfrm>
          <a:custGeom>
            <a:avLst/>
            <a:gdLst>
              <a:gd name="connsiteX0" fmla="*/ 0 w 643912"/>
              <a:gd name="connsiteY0" fmla="*/ 306589 h 613177"/>
              <a:gd name="connsiteX1" fmla="*/ 321956 w 643912"/>
              <a:gd name="connsiteY1" fmla="*/ 0 h 613177"/>
              <a:gd name="connsiteX2" fmla="*/ 643912 w 643912"/>
              <a:gd name="connsiteY2" fmla="*/ 306589 h 613177"/>
              <a:gd name="connsiteX3" fmla="*/ 321956 w 643912"/>
              <a:gd name="connsiteY3" fmla="*/ 613178 h 613177"/>
              <a:gd name="connsiteX4" fmla="*/ 0 w 643912"/>
              <a:gd name="connsiteY4" fmla="*/ 306589 h 6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912" h="613177" fill="none" extrusionOk="0">
                <a:moveTo>
                  <a:pt x="0" y="306589"/>
                </a:moveTo>
                <a:cubicBezTo>
                  <a:pt x="-22205" y="143246"/>
                  <a:pt x="157249" y="2758"/>
                  <a:pt x="321956" y="0"/>
                </a:cubicBezTo>
                <a:cubicBezTo>
                  <a:pt x="519653" y="7880"/>
                  <a:pt x="669870" y="150207"/>
                  <a:pt x="643912" y="306589"/>
                </a:cubicBezTo>
                <a:cubicBezTo>
                  <a:pt x="651124" y="478221"/>
                  <a:pt x="536221" y="637842"/>
                  <a:pt x="321956" y="613178"/>
                </a:cubicBezTo>
                <a:cubicBezTo>
                  <a:pt x="133990" y="608513"/>
                  <a:pt x="29753" y="493477"/>
                  <a:pt x="0" y="306589"/>
                </a:cubicBezTo>
                <a:close/>
              </a:path>
              <a:path w="643912" h="613177" stroke="0" extrusionOk="0">
                <a:moveTo>
                  <a:pt x="0" y="306589"/>
                </a:moveTo>
                <a:cubicBezTo>
                  <a:pt x="-6117" y="136372"/>
                  <a:pt x="144902" y="-13683"/>
                  <a:pt x="321956" y="0"/>
                </a:cubicBezTo>
                <a:cubicBezTo>
                  <a:pt x="489275" y="-29704"/>
                  <a:pt x="636548" y="113873"/>
                  <a:pt x="643912" y="306589"/>
                </a:cubicBezTo>
                <a:cubicBezTo>
                  <a:pt x="622758" y="462592"/>
                  <a:pt x="517882" y="589525"/>
                  <a:pt x="321956" y="613178"/>
                </a:cubicBezTo>
                <a:cubicBezTo>
                  <a:pt x="138437" y="639985"/>
                  <a:pt x="-860" y="509020"/>
                  <a:pt x="0" y="306589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9307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هـ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63F4DBD5-1454-5B3F-9B65-3AAA858742F1}"/>
              </a:ext>
            </a:extLst>
          </p:cNvPr>
          <p:cNvSpPr/>
          <p:nvPr/>
        </p:nvSpPr>
        <p:spPr>
          <a:xfrm>
            <a:off x="7906525" y="2925800"/>
            <a:ext cx="643912" cy="613177"/>
          </a:xfrm>
          <a:custGeom>
            <a:avLst/>
            <a:gdLst>
              <a:gd name="connsiteX0" fmla="*/ 0 w 643912"/>
              <a:gd name="connsiteY0" fmla="*/ 306589 h 613177"/>
              <a:gd name="connsiteX1" fmla="*/ 321956 w 643912"/>
              <a:gd name="connsiteY1" fmla="*/ 0 h 613177"/>
              <a:gd name="connsiteX2" fmla="*/ 643912 w 643912"/>
              <a:gd name="connsiteY2" fmla="*/ 306589 h 613177"/>
              <a:gd name="connsiteX3" fmla="*/ 321956 w 643912"/>
              <a:gd name="connsiteY3" fmla="*/ 613178 h 613177"/>
              <a:gd name="connsiteX4" fmla="*/ 0 w 643912"/>
              <a:gd name="connsiteY4" fmla="*/ 306589 h 6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912" h="613177" fill="none" extrusionOk="0">
                <a:moveTo>
                  <a:pt x="0" y="306589"/>
                </a:moveTo>
                <a:cubicBezTo>
                  <a:pt x="-22205" y="143246"/>
                  <a:pt x="157249" y="2758"/>
                  <a:pt x="321956" y="0"/>
                </a:cubicBezTo>
                <a:cubicBezTo>
                  <a:pt x="519653" y="7880"/>
                  <a:pt x="669870" y="150207"/>
                  <a:pt x="643912" y="306589"/>
                </a:cubicBezTo>
                <a:cubicBezTo>
                  <a:pt x="651124" y="478221"/>
                  <a:pt x="536221" y="637842"/>
                  <a:pt x="321956" y="613178"/>
                </a:cubicBezTo>
                <a:cubicBezTo>
                  <a:pt x="133990" y="608513"/>
                  <a:pt x="29753" y="493477"/>
                  <a:pt x="0" y="306589"/>
                </a:cubicBezTo>
                <a:close/>
              </a:path>
              <a:path w="643912" h="613177" stroke="0" extrusionOk="0">
                <a:moveTo>
                  <a:pt x="0" y="306589"/>
                </a:moveTo>
                <a:cubicBezTo>
                  <a:pt x="-6117" y="136372"/>
                  <a:pt x="144902" y="-13683"/>
                  <a:pt x="321956" y="0"/>
                </a:cubicBezTo>
                <a:cubicBezTo>
                  <a:pt x="489275" y="-29704"/>
                  <a:pt x="636548" y="113873"/>
                  <a:pt x="643912" y="306589"/>
                </a:cubicBezTo>
                <a:cubicBezTo>
                  <a:pt x="622758" y="462592"/>
                  <a:pt x="517882" y="589525"/>
                  <a:pt x="321956" y="613178"/>
                </a:cubicBezTo>
                <a:cubicBezTo>
                  <a:pt x="138437" y="639985"/>
                  <a:pt x="-860" y="509020"/>
                  <a:pt x="0" y="306589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9307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13CC7999-C756-1E0B-D5C4-172751541272}"/>
              </a:ext>
            </a:extLst>
          </p:cNvPr>
          <p:cNvSpPr/>
          <p:nvPr/>
        </p:nvSpPr>
        <p:spPr>
          <a:xfrm>
            <a:off x="7158761" y="2902403"/>
            <a:ext cx="643912" cy="613177"/>
          </a:xfrm>
          <a:custGeom>
            <a:avLst/>
            <a:gdLst>
              <a:gd name="connsiteX0" fmla="*/ 0 w 643912"/>
              <a:gd name="connsiteY0" fmla="*/ 306589 h 613177"/>
              <a:gd name="connsiteX1" fmla="*/ 321956 w 643912"/>
              <a:gd name="connsiteY1" fmla="*/ 0 h 613177"/>
              <a:gd name="connsiteX2" fmla="*/ 643912 w 643912"/>
              <a:gd name="connsiteY2" fmla="*/ 306589 h 613177"/>
              <a:gd name="connsiteX3" fmla="*/ 321956 w 643912"/>
              <a:gd name="connsiteY3" fmla="*/ 613178 h 613177"/>
              <a:gd name="connsiteX4" fmla="*/ 0 w 643912"/>
              <a:gd name="connsiteY4" fmla="*/ 306589 h 6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912" h="613177" fill="none" extrusionOk="0">
                <a:moveTo>
                  <a:pt x="0" y="306589"/>
                </a:moveTo>
                <a:cubicBezTo>
                  <a:pt x="-22205" y="143246"/>
                  <a:pt x="157249" y="2758"/>
                  <a:pt x="321956" y="0"/>
                </a:cubicBezTo>
                <a:cubicBezTo>
                  <a:pt x="519653" y="7880"/>
                  <a:pt x="669870" y="150207"/>
                  <a:pt x="643912" y="306589"/>
                </a:cubicBezTo>
                <a:cubicBezTo>
                  <a:pt x="651124" y="478221"/>
                  <a:pt x="536221" y="637842"/>
                  <a:pt x="321956" y="613178"/>
                </a:cubicBezTo>
                <a:cubicBezTo>
                  <a:pt x="133990" y="608513"/>
                  <a:pt x="29753" y="493477"/>
                  <a:pt x="0" y="306589"/>
                </a:cubicBezTo>
                <a:close/>
              </a:path>
              <a:path w="643912" h="613177" stroke="0" extrusionOk="0">
                <a:moveTo>
                  <a:pt x="0" y="306589"/>
                </a:moveTo>
                <a:cubicBezTo>
                  <a:pt x="-6117" y="136372"/>
                  <a:pt x="144902" y="-13683"/>
                  <a:pt x="321956" y="0"/>
                </a:cubicBezTo>
                <a:cubicBezTo>
                  <a:pt x="489275" y="-29704"/>
                  <a:pt x="636548" y="113873"/>
                  <a:pt x="643912" y="306589"/>
                </a:cubicBezTo>
                <a:cubicBezTo>
                  <a:pt x="622758" y="462592"/>
                  <a:pt x="517882" y="589525"/>
                  <a:pt x="321956" y="613178"/>
                </a:cubicBezTo>
                <a:cubicBezTo>
                  <a:pt x="138437" y="639985"/>
                  <a:pt x="-860" y="509020"/>
                  <a:pt x="0" y="3065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930734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7294196A-EF10-9335-DACD-5D3774D463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043395" flipH="1">
            <a:off x="7522842" y="249888"/>
            <a:ext cx="1481465" cy="1141123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B152735C-978C-989F-7509-D7BB9069C935}"/>
              </a:ext>
            </a:extLst>
          </p:cNvPr>
          <p:cNvSpPr/>
          <p:nvPr/>
        </p:nvSpPr>
        <p:spPr>
          <a:xfrm rot="20953973">
            <a:off x="7470783" y="51810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المفاهيم الكرتونية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AF5E5D1F-86EA-6FDD-8756-2D7187FDD85C}"/>
              </a:ext>
            </a:extLst>
          </p:cNvPr>
          <p:cNvSpPr/>
          <p:nvPr/>
        </p:nvSpPr>
        <p:spPr>
          <a:xfrm>
            <a:off x="3389627" y="1042232"/>
            <a:ext cx="204395" cy="2190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A0407D8F-344C-1E1A-985B-88E3FD0C4466}"/>
              </a:ext>
            </a:extLst>
          </p:cNvPr>
          <p:cNvSpPr/>
          <p:nvPr/>
        </p:nvSpPr>
        <p:spPr>
          <a:xfrm>
            <a:off x="6253245" y="1100943"/>
            <a:ext cx="204395" cy="219046"/>
          </a:xfrm>
          <a:prstGeom prst="ellipse">
            <a:avLst/>
          </a:prstGeom>
          <a:solidFill>
            <a:srgbClr val="FFC000"/>
          </a:solidFill>
          <a:ln>
            <a:solidFill>
              <a:srgbClr val="FFBD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34EC256-47FC-1FBD-58CD-D246A5629FBE}"/>
              </a:ext>
            </a:extLst>
          </p:cNvPr>
          <p:cNvSpPr/>
          <p:nvPr/>
        </p:nvSpPr>
        <p:spPr>
          <a:xfrm>
            <a:off x="5840193" y="4493688"/>
            <a:ext cx="204395" cy="21904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C47C2BED-7C2E-6E69-BC3B-E9D39CB4302F}"/>
              </a:ext>
            </a:extLst>
          </p:cNvPr>
          <p:cNvSpPr/>
          <p:nvPr/>
        </p:nvSpPr>
        <p:spPr>
          <a:xfrm>
            <a:off x="3179486" y="4512041"/>
            <a:ext cx="204395" cy="21904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9920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12722 0.5247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27995 -0.2717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33346 0.708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33594 -0.2763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21393 0.1604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9583 0.2219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48971 -0.0604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48307 0.2523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7" grpId="0" animBg="1"/>
      <p:bldP spid="18" grpId="0" animBg="1"/>
      <p:bldP spid="19" grpId="0" animBg="1"/>
      <p:bldP spid="20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38994" y="448502"/>
            <a:ext cx="243954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52D45392-A45B-4CA9-7671-59DCCEBA2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3164" flipH="1">
            <a:off x="2110565" y="5326313"/>
            <a:ext cx="689230" cy="730749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16BC207-1EE6-F62B-7817-1DA7B4529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72963" y="5610192"/>
            <a:ext cx="761092" cy="1098339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EE81CB3-03BC-8765-A62D-16F90312C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167339" y="6096915"/>
            <a:ext cx="575685" cy="695721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B6FD7E5-D181-5BB6-1861-89B9D335DC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1151101" y="4984235"/>
            <a:ext cx="821560" cy="8051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CAABB7-C826-4FDB-1776-3C252755F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1228711" y="5963640"/>
            <a:ext cx="821560" cy="80512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9204E66-49C8-BE5F-250C-45108535432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264" t="49251" r="33448" b="32666"/>
          <a:stretch/>
        </p:blipFill>
        <p:spPr>
          <a:xfrm>
            <a:off x="1584321" y="1864843"/>
            <a:ext cx="9425051" cy="3298350"/>
          </a:xfrm>
          <a:custGeom>
            <a:avLst/>
            <a:gdLst>
              <a:gd name="connsiteX0" fmla="*/ 0 w 9425051"/>
              <a:gd name="connsiteY0" fmla="*/ 0 h 3298350"/>
              <a:gd name="connsiteX1" fmla="*/ 861719 w 9425051"/>
              <a:gd name="connsiteY1" fmla="*/ 0 h 3298350"/>
              <a:gd name="connsiteX2" fmla="*/ 1252185 w 9425051"/>
              <a:gd name="connsiteY2" fmla="*/ 0 h 3298350"/>
              <a:gd name="connsiteX3" fmla="*/ 1831153 w 9425051"/>
              <a:gd name="connsiteY3" fmla="*/ 0 h 3298350"/>
              <a:gd name="connsiteX4" fmla="*/ 2410120 w 9425051"/>
              <a:gd name="connsiteY4" fmla="*/ 0 h 3298350"/>
              <a:gd name="connsiteX5" fmla="*/ 2800587 w 9425051"/>
              <a:gd name="connsiteY5" fmla="*/ 0 h 3298350"/>
              <a:gd name="connsiteX6" fmla="*/ 3191053 w 9425051"/>
              <a:gd name="connsiteY6" fmla="*/ 0 h 3298350"/>
              <a:gd name="connsiteX7" fmla="*/ 3958521 w 9425051"/>
              <a:gd name="connsiteY7" fmla="*/ 0 h 3298350"/>
              <a:gd name="connsiteX8" fmla="*/ 4631739 w 9425051"/>
              <a:gd name="connsiteY8" fmla="*/ 0 h 3298350"/>
              <a:gd name="connsiteX9" fmla="*/ 5493458 w 9425051"/>
              <a:gd name="connsiteY9" fmla="*/ 0 h 3298350"/>
              <a:gd name="connsiteX10" fmla="*/ 5978175 w 9425051"/>
              <a:gd name="connsiteY10" fmla="*/ 0 h 3298350"/>
              <a:gd name="connsiteX11" fmla="*/ 6368642 w 9425051"/>
              <a:gd name="connsiteY11" fmla="*/ 0 h 3298350"/>
              <a:gd name="connsiteX12" fmla="*/ 6853359 w 9425051"/>
              <a:gd name="connsiteY12" fmla="*/ 0 h 3298350"/>
              <a:gd name="connsiteX13" fmla="*/ 7338075 w 9425051"/>
              <a:gd name="connsiteY13" fmla="*/ 0 h 3298350"/>
              <a:gd name="connsiteX14" fmla="*/ 8105544 w 9425051"/>
              <a:gd name="connsiteY14" fmla="*/ 0 h 3298350"/>
              <a:gd name="connsiteX15" fmla="*/ 8496010 w 9425051"/>
              <a:gd name="connsiteY15" fmla="*/ 0 h 3298350"/>
              <a:gd name="connsiteX16" fmla="*/ 9425051 w 9425051"/>
              <a:gd name="connsiteY16" fmla="*/ 0 h 3298350"/>
              <a:gd name="connsiteX17" fmla="*/ 9425051 w 9425051"/>
              <a:gd name="connsiteY17" fmla="*/ 560720 h 3298350"/>
              <a:gd name="connsiteX18" fmla="*/ 9425051 w 9425051"/>
              <a:gd name="connsiteY18" fmla="*/ 1187406 h 3298350"/>
              <a:gd name="connsiteX19" fmla="*/ 9425051 w 9425051"/>
              <a:gd name="connsiteY19" fmla="*/ 1880060 h 3298350"/>
              <a:gd name="connsiteX20" fmla="*/ 9425051 w 9425051"/>
              <a:gd name="connsiteY20" fmla="*/ 2605697 h 3298350"/>
              <a:gd name="connsiteX21" fmla="*/ 9425051 w 9425051"/>
              <a:gd name="connsiteY21" fmla="*/ 3298350 h 3298350"/>
              <a:gd name="connsiteX22" fmla="*/ 8846084 w 9425051"/>
              <a:gd name="connsiteY22" fmla="*/ 3298350 h 3298350"/>
              <a:gd name="connsiteX23" fmla="*/ 8267116 w 9425051"/>
              <a:gd name="connsiteY23" fmla="*/ 3298350 h 3298350"/>
              <a:gd name="connsiteX24" fmla="*/ 7782399 w 9425051"/>
              <a:gd name="connsiteY24" fmla="*/ 3298350 h 3298350"/>
              <a:gd name="connsiteX25" fmla="*/ 7391933 w 9425051"/>
              <a:gd name="connsiteY25" fmla="*/ 3298350 h 3298350"/>
              <a:gd name="connsiteX26" fmla="*/ 6812965 w 9425051"/>
              <a:gd name="connsiteY26" fmla="*/ 3298350 h 3298350"/>
              <a:gd name="connsiteX27" fmla="*/ 6422499 w 9425051"/>
              <a:gd name="connsiteY27" fmla="*/ 3298350 h 3298350"/>
              <a:gd name="connsiteX28" fmla="*/ 5937782 w 9425051"/>
              <a:gd name="connsiteY28" fmla="*/ 3298350 h 3298350"/>
              <a:gd name="connsiteX29" fmla="*/ 5264564 w 9425051"/>
              <a:gd name="connsiteY29" fmla="*/ 3298350 h 3298350"/>
              <a:gd name="connsiteX30" fmla="*/ 4591346 w 9425051"/>
              <a:gd name="connsiteY30" fmla="*/ 3298350 h 3298350"/>
              <a:gd name="connsiteX31" fmla="*/ 4012379 w 9425051"/>
              <a:gd name="connsiteY31" fmla="*/ 3298350 h 3298350"/>
              <a:gd name="connsiteX32" fmla="*/ 3621912 w 9425051"/>
              <a:gd name="connsiteY32" fmla="*/ 3298350 h 3298350"/>
              <a:gd name="connsiteX33" fmla="*/ 3042945 w 9425051"/>
              <a:gd name="connsiteY33" fmla="*/ 3298350 h 3298350"/>
              <a:gd name="connsiteX34" fmla="*/ 2558228 w 9425051"/>
              <a:gd name="connsiteY34" fmla="*/ 3298350 h 3298350"/>
              <a:gd name="connsiteX35" fmla="*/ 1885010 w 9425051"/>
              <a:gd name="connsiteY35" fmla="*/ 3298350 h 3298350"/>
              <a:gd name="connsiteX36" fmla="*/ 1117542 w 9425051"/>
              <a:gd name="connsiteY36" fmla="*/ 3298350 h 3298350"/>
              <a:gd name="connsiteX37" fmla="*/ 0 w 9425051"/>
              <a:gd name="connsiteY37" fmla="*/ 3298350 h 3298350"/>
              <a:gd name="connsiteX38" fmla="*/ 0 w 9425051"/>
              <a:gd name="connsiteY38" fmla="*/ 2572713 h 3298350"/>
              <a:gd name="connsiteX39" fmla="*/ 0 w 9425051"/>
              <a:gd name="connsiteY39" fmla="*/ 1847076 h 3298350"/>
              <a:gd name="connsiteX40" fmla="*/ 0 w 9425051"/>
              <a:gd name="connsiteY40" fmla="*/ 1220390 h 3298350"/>
              <a:gd name="connsiteX41" fmla="*/ 0 w 9425051"/>
              <a:gd name="connsiteY41" fmla="*/ 0 h 329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25051" h="3298350" fill="none" extrusionOk="0">
                <a:moveTo>
                  <a:pt x="0" y="0"/>
                </a:moveTo>
                <a:cubicBezTo>
                  <a:pt x="208617" y="-26752"/>
                  <a:pt x="476971" y="37026"/>
                  <a:pt x="861719" y="0"/>
                </a:cubicBezTo>
                <a:cubicBezTo>
                  <a:pt x="1246467" y="-37026"/>
                  <a:pt x="1114210" y="9837"/>
                  <a:pt x="1252185" y="0"/>
                </a:cubicBezTo>
                <a:cubicBezTo>
                  <a:pt x="1390160" y="-9837"/>
                  <a:pt x="1657001" y="-24162"/>
                  <a:pt x="1831153" y="0"/>
                </a:cubicBezTo>
                <a:cubicBezTo>
                  <a:pt x="2005305" y="24162"/>
                  <a:pt x="2186946" y="22847"/>
                  <a:pt x="2410120" y="0"/>
                </a:cubicBezTo>
                <a:cubicBezTo>
                  <a:pt x="2633294" y="-22847"/>
                  <a:pt x="2665634" y="3402"/>
                  <a:pt x="2800587" y="0"/>
                </a:cubicBezTo>
                <a:cubicBezTo>
                  <a:pt x="2935540" y="-3402"/>
                  <a:pt x="3008421" y="-16998"/>
                  <a:pt x="3191053" y="0"/>
                </a:cubicBezTo>
                <a:cubicBezTo>
                  <a:pt x="3373685" y="16998"/>
                  <a:pt x="3739651" y="16581"/>
                  <a:pt x="3958521" y="0"/>
                </a:cubicBezTo>
                <a:cubicBezTo>
                  <a:pt x="4177391" y="-16581"/>
                  <a:pt x="4342908" y="-21248"/>
                  <a:pt x="4631739" y="0"/>
                </a:cubicBezTo>
                <a:cubicBezTo>
                  <a:pt x="4920570" y="21248"/>
                  <a:pt x="5130962" y="-30958"/>
                  <a:pt x="5493458" y="0"/>
                </a:cubicBezTo>
                <a:cubicBezTo>
                  <a:pt x="5855954" y="30958"/>
                  <a:pt x="5839977" y="-4131"/>
                  <a:pt x="5978175" y="0"/>
                </a:cubicBezTo>
                <a:cubicBezTo>
                  <a:pt x="6116373" y="4131"/>
                  <a:pt x="6257002" y="-5976"/>
                  <a:pt x="6368642" y="0"/>
                </a:cubicBezTo>
                <a:cubicBezTo>
                  <a:pt x="6480282" y="5976"/>
                  <a:pt x="6703369" y="-14818"/>
                  <a:pt x="6853359" y="0"/>
                </a:cubicBezTo>
                <a:cubicBezTo>
                  <a:pt x="7003349" y="14818"/>
                  <a:pt x="7233730" y="-10614"/>
                  <a:pt x="7338075" y="0"/>
                </a:cubicBezTo>
                <a:cubicBezTo>
                  <a:pt x="7442420" y="10614"/>
                  <a:pt x="7891381" y="-13621"/>
                  <a:pt x="8105544" y="0"/>
                </a:cubicBezTo>
                <a:cubicBezTo>
                  <a:pt x="8319707" y="13621"/>
                  <a:pt x="8352980" y="-15583"/>
                  <a:pt x="8496010" y="0"/>
                </a:cubicBezTo>
                <a:cubicBezTo>
                  <a:pt x="8639040" y="15583"/>
                  <a:pt x="9026922" y="-46254"/>
                  <a:pt x="9425051" y="0"/>
                </a:cubicBezTo>
                <a:cubicBezTo>
                  <a:pt x="9426917" y="189475"/>
                  <a:pt x="9423760" y="347521"/>
                  <a:pt x="9425051" y="560720"/>
                </a:cubicBezTo>
                <a:cubicBezTo>
                  <a:pt x="9426342" y="773919"/>
                  <a:pt x="9420328" y="964065"/>
                  <a:pt x="9425051" y="1187406"/>
                </a:cubicBezTo>
                <a:cubicBezTo>
                  <a:pt x="9429774" y="1410747"/>
                  <a:pt x="9449891" y="1590512"/>
                  <a:pt x="9425051" y="1880060"/>
                </a:cubicBezTo>
                <a:cubicBezTo>
                  <a:pt x="9400211" y="2169608"/>
                  <a:pt x="9446486" y="2297791"/>
                  <a:pt x="9425051" y="2605697"/>
                </a:cubicBezTo>
                <a:cubicBezTo>
                  <a:pt x="9403616" y="2913603"/>
                  <a:pt x="9424398" y="3148079"/>
                  <a:pt x="9425051" y="3298350"/>
                </a:cubicBezTo>
                <a:cubicBezTo>
                  <a:pt x="9237200" y="3319260"/>
                  <a:pt x="9100942" y="3294949"/>
                  <a:pt x="8846084" y="3298350"/>
                </a:cubicBezTo>
                <a:cubicBezTo>
                  <a:pt x="8591226" y="3301751"/>
                  <a:pt x="8451528" y="3309418"/>
                  <a:pt x="8267116" y="3298350"/>
                </a:cubicBezTo>
                <a:cubicBezTo>
                  <a:pt x="8082704" y="3287282"/>
                  <a:pt x="8023311" y="3278247"/>
                  <a:pt x="7782399" y="3298350"/>
                </a:cubicBezTo>
                <a:cubicBezTo>
                  <a:pt x="7541487" y="3318453"/>
                  <a:pt x="7574404" y="3281981"/>
                  <a:pt x="7391933" y="3298350"/>
                </a:cubicBezTo>
                <a:cubicBezTo>
                  <a:pt x="7209462" y="3314719"/>
                  <a:pt x="7062685" y="3273249"/>
                  <a:pt x="6812965" y="3298350"/>
                </a:cubicBezTo>
                <a:cubicBezTo>
                  <a:pt x="6563245" y="3323451"/>
                  <a:pt x="6568068" y="3279113"/>
                  <a:pt x="6422499" y="3298350"/>
                </a:cubicBezTo>
                <a:cubicBezTo>
                  <a:pt x="6276930" y="3317587"/>
                  <a:pt x="6120171" y="3298382"/>
                  <a:pt x="5937782" y="3298350"/>
                </a:cubicBezTo>
                <a:cubicBezTo>
                  <a:pt x="5755393" y="3298318"/>
                  <a:pt x="5531169" y="3265390"/>
                  <a:pt x="5264564" y="3298350"/>
                </a:cubicBezTo>
                <a:cubicBezTo>
                  <a:pt x="4997959" y="3331310"/>
                  <a:pt x="4824994" y="3303153"/>
                  <a:pt x="4591346" y="3298350"/>
                </a:cubicBezTo>
                <a:cubicBezTo>
                  <a:pt x="4357698" y="3293547"/>
                  <a:pt x="4146736" y="3323999"/>
                  <a:pt x="4012379" y="3298350"/>
                </a:cubicBezTo>
                <a:cubicBezTo>
                  <a:pt x="3878022" y="3272701"/>
                  <a:pt x="3770341" y="3316115"/>
                  <a:pt x="3621912" y="3298350"/>
                </a:cubicBezTo>
                <a:cubicBezTo>
                  <a:pt x="3473483" y="3280585"/>
                  <a:pt x="3167205" y="3290622"/>
                  <a:pt x="3042945" y="3298350"/>
                </a:cubicBezTo>
                <a:cubicBezTo>
                  <a:pt x="2918685" y="3306078"/>
                  <a:pt x="2683442" y="3299870"/>
                  <a:pt x="2558228" y="3298350"/>
                </a:cubicBezTo>
                <a:cubicBezTo>
                  <a:pt x="2433014" y="3296830"/>
                  <a:pt x="2036756" y="3331225"/>
                  <a:pt x="1885010" y="3298350"/>
                </a:cubicBezTo>
                <a:cubicBezTo>
                  <a:pt x="1733264" y="3265475"/>
                  <a:pt x="1480263" y="3265778"/>
                  <a:pt x="1117542" y="3298350"/>
                </a:cubicBezTo>
                <a:cubicBezTo>
                  <a:pt x="754821" y="3330922"/>
                  <a:pt x="443554" y="3342206"/>
                  <a:pt x="0" y="3298350"/>
                </a:cubicBezTo>
                <a:cubicBezTo>
                  <a:pt x="5689" y="2977377"/>
                  <a:pt x="23215" y="2771370"/>
                  <a:pt x="0" y="2572713"/>
                </a:cubicBezTo>
                <a:cubicBezTo>
                  <a:pt x="-23215" y="2374056"/>
                  <a:pt x="-14864" y="1993157"/>
                  <a:pt x="0" y="1847076"/>
                </a:cubicBezTo>
                <a:cubicBezTo>
                  <a:pt x="14864" y="1700995"/>
                  <a:pt x="-20615" y="1508499"/>
                  <a:pt x="0" y="1220390"/>
                </a:cubicBezTo>
                <a:cubicBezTo>
                  <a:pt x="20615" y="932281"/>
                  <a:pt x="-6208" y="438222"/>
                  <a:pt x="0" y="0"/>
                </a:cubicBezTo>
                <a:close/>
              </a:path>
              <a:path w="9425051" h="3298350" stroke="0" extrusionOk="0">
                <a:moveTo>
                  <a:pt x="0" y="0"/>
                </a:moveTo>
                <a:cubicBezTo>
                  <a:pt x="131826" y="2822"/>
                  <a:pt x="372219" y="-16358"/>
                  <a:pt x="484717" y="0"/>
                </a:cubicBezTo>
                <a:cubicBezTo>
                  <a:pt x="597215" y="16358"/>
                  <a:pt x="1014623" y="-26891"/>
                  <a:pt x="1252185" y="0"/>
                </a:cubicBezTo>
                <a:cubicBezTo>
                  <a:pt x="1489747" y="26891"/>
                  <a:pt x="1588816" y="-17667"/>
                  <a:pt x="1925403" y="0"/>
                </a:cubicBezTo>
                <a:cubicBezTo>
                  <a:pt x="2261990" y="17667"/>
                  <a:pt x="2411544" y="20153"/>
                  <a:pt x="2598621" y="0"/>
                </a:cubicBezTo>
                <a:cubicBezTo>
                  <a:pt x="2785698" y="-20153"/>
                  <a:pt x="2907521" y="18278"/>
                  <a:pt x="3177589" y="0"/>
                </a:cubicBezTo>
                <a:cubicBezTo>
                  <a:pt x="3447657" y="-18278"/>
                  <a:pt x="3599214" y="15134"/>
                  <a:pt x="3850807" y="0"/>
                </a:cubicBezTo>
                <a:cubicBezTo>
                  <a:pt x="4102400" y="-15134"/>
                  <a:pt x="4248822" y="29594"/>
                  <a:pt x="4524024" y="0"/>
                </a:cubicBezTo>
                <a:cubicBezTo>
                  <a:pt x="4799226" y="-29594"/>
                  <a:pt x="4833001" y="16985"/>
                  <a:pt x="4914491" y="0"/>
                </a:cubicBezTo>
                <a:cubicBezTo>
                  <a:pt x="4995981" y="-16985"/>
                  <a:pt x="5448413" y="-33406"/>
                  <a:pt x="5776210" y="0"/>
                </a:cubicBezTo>
                <a:cubicBezTo>
                  <a:pt x="6104007" y="33406"/>
                  <a:pt x="6096242" y="10482"/>
                  <a:pt x="6260927" y="0"/>
                </a:cubicBezTo>
                <a:cubicBezTo>
                  <a:pt x="6425612" y="-10482"/>
                  <a:pt x="6510776" y="-5515"/>
                  <a:pt x="6651393" y="0"/>
                </a:cubicBezTo>
                <a:cubicBezTo>
                  <a:pt x="6792010" y="5515"/>
                  <a:pt x="6848637" y="-10210"/>
                  <a:pt x="7041860" y="0"/>
                </a:cubicBezTo>
                <a:cubicBezTo>
                  <a:pt x="7235083" y="10210"/>
                  <a:pt x="7541368" y="-5712"/>
                  <a:pt x="7715077" y="0"/>
                </a:cubicBezTo>
                <a:cubicBezTo>
                  <a:pt x="7888786" y="5712"/>
                  <a:pt x="8133996" y="-33137"/>
                  <a:pt x="8482546" y="0"/>
                </a:cubicBezTo>
                <a:cubicBezTo>
                  <a:pt x="8831096" y="33137"/>
                  <a:pt x="8961838" y="34143"/>
                  <a:pt x="9425051" y="0"/>
                </a:cubicBezTo>
                <a:cubicBezTo>
                  <a:pt x="9441141" y="266650"/>
                  <a:pt x="9402387" y="388187"/>
                  <a:pt x="9425051" y="560720"/>
                </a:cubicBezTo>
                <a:cubicBezTo>
                  <a:pt x="9447715" y="733253"/>
                  <a:pt x="9455749" y="1129742"/>
                  <a:pt x="9425051" y="1286357"/>
                </a:cubicBezTo>
                <a:cubicBezTo>
                  <a:pt x="9394353" y="1442972"/>
                  <a:pt x="9431081" y="1733511"/>
                  <a:pt x="9425051" y="1979010"/>
                </a:cubicBezTo>
                <a:cubicBezTo>
                  <a:pt x="9419021" y="2224509"/>
                  <a:pt x="9411996" y="2429966"/>
                  <a:pt x="9425051" y="2605697"/>
                </a:cubicBezTo>
                <a:cubicBezTo>
                  <a:pt x="9438106" y="2781428"/>
                  <a:pt x="9420865" y="3078130"/>
                  <a:pt x="9425051" y="3298350"/>
                </a:cubicBezTo>
                <a:cubicBezTo>
                  <a:pt x="9195066" y="3288501"/>
                  <a:pt x="8830492" y="3311494"/>
                  <a:pt x="8563332" y="3298350"/>
                </a:cubicBezTo>
                <a:cubicBezTo>
                  <a:pt x="8296172" y="3285206"/>
                  <a:pt x="8203763" y="3308716"/>
                  <a:pt x="8078615" y="3298350"/>
                </a:cubicBezTo>
                <a:cubicBezTo>
                  <a:pt x="7953467" y="3287984"/>
                  <a:pt x="7642348" y="3316344"/>
                  <a:pt x="7499648" y="3298350"/>
                </a:cubicBezTo>
                <a:cubicBezTo>
                  <a:pt x="7356948" y="3280356"/>
                  <a:pt x="7276341" y="3293374"/>
                  <a:pt x="7109181" y="3298350"/>
                </a:cubicBezTo>
                <a:cubicBezTo>
                  <a:pt x="6942021" y="3303326"/>
                  <a:pt x="6806793" y="3284182"/>
                  <a:pt x="6718715" y="3298350"/>
                </a:cubicBezTo>
                <a:cubicBezTo>
                  <a:pt x="6630637" y="3312518"/>
                  <a:pt x="6405955" y="3311238"/>
                  <a:pt x="6139748" y="3298350"/>
                </a:cubicBezTo>
                <a:cubicBezTo>
                  <a:pt x="5873541" y="3285462"/>
                  <a:pt x="5754984" y="3311882"/>
                  <a:pt x="5655031" y="3298350"/>
                </a:cubicBezTo>
                <a:cubicBezTo>
                  <a:pt x="5555078" y="3284818"/>
                  <a:pt x="5289592" y="3288320"/>
                  <a:pt x="5170314" y="3298350"/>
                </a:cubicBezTo>
                <a:cubicBezTo>
                  <a:pt x="5051036" y="3308380"/>
                  <a:pt x="4775513" y="3286731"/>
                  <a:pt x="4497096" y="3298350"/>
                </a:cubicBezTo>
                <a:cubicBezTo>
                  <a:pt x="4218679" y="3309969"/>
                  <a:pt x="4220421" y="3309440"/>
                  <a:pt x="4012379" y="3298350"/>
                </a:cubicBezTo>
                <a:cubicBezTo>
                  <a:pt x="3804337" y="3287260"/>
                  <a:pt x="3723239" y="3277443"/>
                  <a:pt x="3527662" y="3298350"/>
                </a:cubicBezTo>
                <a:cubicBezTo>
                  <a:pt x="3332085" y="3319257"/>
                  <a:pt x="2964956" y="3272225"/>
                  <a:pt x="2760194" y="3298350"/>
                </a:cubicBezTo>
                <a:cubicBezTo>
                  <a:pt x="2555432" y="3324475"/>
                  <a:pt x="2255074" y="3267222"/>
                  <a:pt x="1992725" y="3298350"/>
                </a:cubicBezTo>
                <a:cubicBezTo>
                  <a:pt x="1730376" y="3329478"/>
                  <a:pt x="1468937" y="3271929"/>
                  <a:pt x="1131006" y="3298350"/>
                </a:cubicBezTo>
                <a:cubicBezTo>
                  <a:pt x="793075" y="3324771"/>
                  <a:pt x="275552" y="3326311"/>
                  <a:pt x="0" y="3298350"/>
                </a:cubicBezTo>
                <a:cubicBezTo>
                  <a:pt x="5600" y="3131824"/>
                  <a:pt x="-15806" y="2947537"/>
                  <a:pt x="0" y="2704647"/>
                </a:cubicBezTo>
                <a:cubicBezTo>
                  <a:pt x="15806" y="2461757"/>
                  <a:pt x="-24364" y="2337409"/>
                  <a:pt x="0" y="2077961"/>
                </a:cubicBezTo>
                <a:cubicBezTo>
                  <a:pt x="24364" y="1818513"/>
                  <a:pt x="14090" y="1755987"/>
                  <a:pt x="0" y="1484257"/>
                </a:cubicBezTo>
                <a:cubicBezTo>
                  <a:pt x="-14090" y="1212527"/>
                  <a:pt x="-3235" y="1006537"/>
                  <a:pt x="0" y="824588"/>
                </a:cubicBezTo>
                <a:cubicBezTo>
                  <a:pt x="3235" y="642639"/>
                  <a:pt x="-25298" y="328565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172418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12" name="Group 30">
            <a:extLst>
              <a:ext uri="{FF2B5EF4-FFF2-40B4-BE49-F238E27FC236}">
                <a16:creationId xmlns:a16="http://schemas.microsoft.com/office/drawing/2014/main" id="{48721B7A-203A-8B0A-3E2D-E66F9A43BB27}"/>
              </a:ext>
            </a:extLst>
          </p:cNvPr>
          <p:cNvGrpSpPr/>
          <p:nvPr/>
        </p:nvGrpSpPr>
        <p:grpSpPr>
          <a:xfrm>
            <a:off x="10458768" y="2020894"/>
            <a:ext cx="976483" cy="998964"/>
            <a:chOff x="2888" y="-1047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17" name="Group 31">
              <a:extLst>
                <a:ext uri="{FF2B5EF4-FFF2-40B4-BE49-F238E27FC236}">
                  <a16:creationId xmlns:a16="http://schemas.microsoft.com/office/drawing/2014/main" id="{F16D25B0-877C-3459-8652-70F3327F81A4}"/>
                </a:ext>
              </a:extLst>
            </p:cNvPr>
            <p:cNvGrpSpPr/>
            <p:nvPr/>
          </p:nvGrpSpPr>
          <p:grpSpPr>
            <a:xfrm>
              <a:off x="2888" y="-1047"/>
              <a:ext cx="1288413" cy="1415876"/>
              <a:chOff x="14170" y="-5113"/>
              <a:chExt cx="6321660" cy="6909391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FF155AD4-28DA-D141-2E7C-6938B076E0EC}"/>
                  </a:ext>
                </a:extLst>
              </p:cNvPr>
              <p:cNvSpPr/>
              <p:nvPr/>
            </p:nvSpPr>
            <p:spPr>
              <a:xfrm>
                <a:off x="14170" y="-5113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AC9C5F04-2A32-29A9-B572-567DDD905D16}"/>
                </a:ext>
              </a:extLst>
            </p:cNvPr>
            <p:cNvSpPr txBox="1"/>
            <p:nvPr/>
          </p:nvSpPr>
          <p:spPr>
            <a:xfrm>
              <a:off x="196379" y="219660"/>
              <a:ext cx="873789" cy="101785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443810" y="-355543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842004" y="183972"/>
            <a:ext cx="2125124" cy="71508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6072FF8-9887-F15A-9F53-EB7550EA19FC}"/>
              </a:ext>
            </a:extLst>
          </p:cNvPr>
          <p:cNvSpPr txBox="1"/>
          <p:nvPr/>
        </p:nvSpPr>
        <p:spPr>
          <a:xfrm>
            <a:off x="3264260" y="124215"/>
            <a:ext cx="4984749" cy="715089"/>
          </a:xfrm>
          <a:custGeom>
            <a:avLst/>
            <a:gdLst>
              <a:gd name="connsiteX0" fmla="*/ 0 w 4984749"/>
              <a:gd name="connsiteY0" fmla="*/ 119184 h 715089"/>
              <a:gd name="connsiteX1" fmla="*/ 119184 w 4984749"/>
              <a:gd name="connsiteY1" fmla="*/ 0 h 715089"/>
              <a:gd name="connsiteX2" fmla="*/ 453640 w 4984749"/>
              <a:gd name="connsiteY2" fmla="*/ 0 h 715089"/>
              <a:gd name="connsiteX3" fmla="*/ 830792 w 4984749"/>
              <a:gd name="connsiteY3" fmla="*/ 0 h 715089"/>
              <a:gd name="connsiteX4" fmla="*/ 830792 w 4984749"/>
              <a:gd name="connsiteY4" fmla="*/ 0 h 715089"/>
              <a:gd name="connsiteX5" fmla="*/ 1441424 w 4984749"/>
              <a:gd name="connsiteY5" fmla="*/ 0 h 715089"/>
              <a:gd name="connsiteX6" fmla="*/ 2076979 w 4984749"/>
              <a:gd name="connsiteY6" fmla="*/ 0 h 715089"/>
              <a:gd name="connsiteX7" fmla="*/ 2802011 w 4984749"/>
              <a:gd name="connsiteY7" fmla="*/ 0 h 715089"/>
              <a:gd name="connsiteX8" fmla="*/ 3499158 w 4984749"/>
              <a:gd name="connsiteY8" fmla="*/ 0 h 715089"/>
              <a:gd name="connsiteX9" fmla="*/ 4112647 w 4984749"/>
              <a:gd name="connsiteY9" fmla="*/ 0 h 715089"/>
              <a:gd name="connsiteX10" fmla="*/ 4865565 w 4984749"/>
              <a:gd name="connsiteY10" fmla="*/ 0 h 715089"/>
              <a:gd name="connsiteX11" fmla="*/ 4984749 w 4984749"/>
              <a:gd name="connsiteY11" fmla="*/ 119184 h 715089"/>
              <a:gd name="connsiteX12" fmla="*/ 4984749 w 4984749"/>
              <a:gd name="connsiteY12" fmla="*/ 417135 h 715089"/>
              <a:gd name="connsiteX13" fmla="*/ 4984749 w 4984749"/>
              <a:gd name="connsiteY13" fmla="*/ 417135 h 715089"/>
              <a:gd name="connsiteX14" fmla="*/ 4984749 w 4984749"/>
              <a:gd name="connsiteY14" fmla="*/ 595908 h 715089"/>
              <a:gd name="connsiteX15" fmla="*/ 4984749 w 4984749"/>
              <a:gd name="connsiteY15" fmla="*/ 595905 h 715089"/>
              <a:gd name="connsiteX16" fmla="*/ 4865565 w 4984749"/>
              <a:gd name="connsiteY16" fmla="*/ 715089 h 715089"/>
              <a:gd name="connsiteX17" fmla="*/ 4224190 w 4984749"/>
              <a:gd name="connsiteY17" fmla="*/ 715089 h 715089"/>
              <a:gd name="connsiteX18" fmla="*/ 3471272 w 4984749"/>
              <a:gd name="connsiteY18" fmla="*/ 715089 h 715089"/>
              <a:gd name="connsiteX19" fmla="*/ 2802011 w 4984749"/>
              <a:gd name="connsiteY19" fmla="*/ 715089 h 715089"/>
              <a:gd name="connsiteX20" fmla="*/ 2076979 w 4984749"/>
              <a:gd name="connsiteY20" fmla="*/ 715089 h 715089"/>
              <a:gd name="connsiteX21" fmla="*/ 1466347 w 4984749"/>
              <a:gd name="connsiteY21" fmla="*/ 715089 h 715089"/>
              <a:gd name="connsiteX22" fmla="*/ 830792 w 4984749"/>
              <a:gd name="connsiteY22" fmla="*/ 715089 h 715089"/>
              <a:gd name="connsiteX23" fmla="*/ 830792 w 4984749"/>
              <a:gd name="connsiteY23" fmla="*/ 715089 h 715089"/>
              <a:gd name="connsiteX24" fmla="*/ 460756 w 4984749"/>
              <a:gd name="connsiteY24" fmla="*/ 715089 h 715089"/>
              <a:gd name="connsiteX25" fmla="*/ 119184 w 4984749"/>
              <a:gd name="connsiteY25" fmla="*/ 715089 h 715089"/>
              <a:gd name="connsiteX26" fmla="*/ 0 w 4984749"/>
              <a:gd name="connsiteY26" fmla="*/ 595905 h 715089"/>
              <a:gd name="connsiteX27" fmla="*/ 0 w 4984749"/>
              <a:gd name="connsiteY27" fmla="*/ 595908 h 715089"/>
              <a:gd name="connsiteX28" fmla="*/ -380469 w 4984749"/>
              <a:gd name="connsiteY28" fmla="*/ 639185 h 715089"/>
              <a:gd name="connsiteX29" fmla="*/ -746018 w 4984749"/>
              <a:gd name="connsiteY29" fmla="*/ 680765 h 715089"/>
              <a:gd name="connsiteX30" fmla="*/ -358089 w 4984749"/>
              <a:gd name="connsiteY30" fmla="*/ 543677 h 715089"/>
              <a:gd name="connsiteX31" fmla="*/ 0 w 4984749"/>
              <a:gd name="connsiteY31" fmla="*/ 417135 h 715089"/>
              <a:gd name="connsiteX32" fmla="*/ 0 w 4984749"/>
              <a:gd name="connsiteY32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84749" h="715089" fill="none" extrusionOk="0">
                <a:moveTo>
                  <a:pt x="0" y="119184"/>
                </a:moveTo>
                <a:cubicBezTo>
                  <a:pt x="-2139" y="54617"/>
                  <a:pt x="58541" y="-8367"/>
                  <a:pt x="119184" y="0"/>
                </a:cubicBezTo>
                <a:cubicBezTo>
                  <a:pt x="204664" y="-4589"/>
                  <a:pt x="304691" y="13393"/>
                  <a:pt x="453640" y="0"/>
                </a:cubicBezTo>
                <a:cubicBezTo>
                  <a:pt x="602589" y="-13393"/>
                  <a:pt x="743388" y="-9186"/>
                  <a:pt x="830792" y="0"/>
                </a:cubicBezTo>
                <a:lnTo>
                  <a:pt x="830792" y="0"/>
                </a:lnTo>
                <a:cubicBezTo>
                  <a:pt x="1065822" y="-23427"/>
                  <a:pt x="1304933" y="21402"/>
                  <a:pt x="1441424" y="0"/>
                </a:cubicBezTo>
                <a:cubicBezTo>
                  <a:pt x="1577915" y="-21402"/>
                  <a:pt x="1775300" y="9912"/>
                  <a:pt x="2076979" y="0"/>
                </a:cubicBezTo>
                <a:cubicBezTo>
                  <a:pt x="2301479" y="-7196"/>
                  <a:pt x="2599690" y="1367"/>
                  <a:pt x="2802011" y="0"/>
                </a:cubicBezTo>
                <a:cubicBezTo>
                  <a:pt x="3004332" y="-1367"/>
                  <a:pt x="3283296" y="-9609"/>
                  <a:pt x="3499158" y="0"/>
                </a:cubicBezTo>
                <a:cubicBezTo>
                  <a:pt x="3715020" y="9609"/>
                  <a:pt x="3847968" y="-30552"/>
                  <a:pt x="4112647" y="0"/>
                </a:cubicBezTo>
                <a:cubicBezTo>
                  <a:pt x="4377326" y="30552"/>
                  <a:pt x="4502305" y="35821"/>
                  <a:pt x="4865565" y="0"/>
                </a:cubicBezTo>
                <a:cubicBezTo>
                  <a:pt x="4930546" y="10134"/>
                  <a:pt x="4983049" y="48116"/>
                  <a:pt x="4984749" y="119184"/>
                </a:cubicBezTo>
                <a:cubicBezTo>
                  <a:pt x="4984189" y="198395"/>
                  <a:pt x="4975598" y="327794"/>
                  <a:pt x="4984749" y="417135"/>
                </a:cubicBezTo>
                <a:lnTo>
                  <a:pt x="4984749" y="417135"/>
                </a:lnTo>
                <a:cubicBezTo>
                  <a:pt x="4991683" y="496993"/>
                  <a:pt x="4988557" y="538415"/>
                  <a:pt x="4984749" y="595908"/>
                </a:cubicBezTo>
                <a:lnTo>
                  <a:pt x="4984749" y="595905"/>
                </a:lnTo>
                <a:cubicBezTo>
                  <a:pt x="4982302" y="672267"/>
                  <a:pt x="4927078" y="721987"/>
                  <a:pt x="4865565" y="715089"/>
                </a:cubicBezTo>
                <a:cubicBezTo>
                  <a:pt x="4615304" y="723086"/>
                  <a:pt x="4515830" y="705313"/>
                  <a:pt x="4224190" y="715089"/>
                </a:cubicBezTo>
                <a:cubicBezTo>
                  <a:pt x="3932551" y="724865"/>
                  <a:pt x="3824577" y="749216"/>
                  <a:pt x="3471272" y="715089"/>
                </a:cubicBezTo>
                <a:cubicBezTo>
                  <a:pt x="3117967" y="680962"/>
                  <a:pt x="3034211" y="699381"/>
                  <a:pt x="2802011" y="715089"/>
                </a:cubicBezTo>
                <a:cubicBezTo>
                  <a:pt x="2569811" y="730797"/>
                  <a:pt x="2380602" y="710718"/>
                  <a:pt x="2076979" y="715089"/>
                </a:cubicBezTo>
                <a:cubicBezTo>
                  <a:pt x="1774148" y="709237"/>
                  <a:pt x="1672242" y="739686"/>
                  <a:pt x="1466347" y="715089"/>
                </a:cubicBezTo>
                <a:cubicBezTo>
                  <a:pt x="1260452" y="690492"/>
                  <a:pt x="1039544" y="708476"/>
                  <a:pt x="830792" y="715089"/>
                </a:cubicBezTo>
                <a:lnTo>
                  <a:pt x="830792" y="715089"/>
                </a:lnTo>
                <a:cubicBezTo>
                  <a:pt x="692965" y="709621"/>
                  <a:pt x="600880" y="707147"/>
                  <a:pt x="460756" y="715089"/>
                </a:cubicBezTo>
                <a:cubicBezTo>
                  <a:pt x="320632" y="723031"/>
                  <a:pt x="264405" y="713673"/>
                  <a:pt x="119184" y="715089"/>
                </a:cubicBezTo>
                <a:cubicBezTo>
                  <a:pt x="44919" y="723407"/>
                  <a:pt x="7432" y="660308"/>
                  <a:pt x="0" y="595905"/>
                </a:cubicBezTo>
                <a:lnTo>
                  <a:pt x="0" y="595908"/>
                </a:lnTo>
                <a:cubicBezTo>
                  <a:pt x="-134479" y="602773"/>
                  <a:pt x="-288781" y="646247"/>
                  <a:pt x="-380469" y="639185"/>
                </a:cubicBezTo>
                <a:cubicBezTo>
                  <a:pt x="-472157" y="632123"/>
                  <a:pt x="-599506" y="648950"/>
                  <a:pt x="-746018" y="680765"/>
                </a:cubicBezTo>
                <a:cubicBezTo>
                  <a:pt x="-597992" y="628661"/>
                  <a:pt x="-501423" y="612333"/>
                  <a:pt x="-358089" y="543677"/>
                </a:cubicBezTo>
                <a:cubicBezTo>
                  <a:pt x="-214755" y="475021"/>
                  <a:pt x="-135137" y="458850"/>
                  <a:pt x="0" y="417135"/>
                </a:cubicBezTo>
                <a:cubicBezTo>
                  <a:pt x="9015" y="326661"/>
                  <a:pt x="-8174" y="263440"/>
                  <a:pt x="0" y="119184"/>
                </a:cubicBezTo>
                <a:close/>
              </a:path>
              <a:path w="4984749" h="715089" stroke="0" extrusionOk="0">
                <a:moveTo>
                  <a:pt x="0" y="119184"/>
                </a:moveTo>
                <a:cubicBezTo>
                  <a:pt x="-1967" y="49201"/>
                  <a:pt x="59607" y="4380"/>
                  <a:pt x="119184" y="0"/>
                </a:cubicBezTo>
                <a:cubicBezTo>
                  <a:pt x="269659" y="-14907"/>
                  <a:pt x="373550" y="-2946"/>
                  <a:pt x="467872" y="0"/>
                </a:cubicBezTo>
                <a:cubicBezTo>
                  <a:pt x="562194" y="2946"/>
                  <a:pt x="748405" y="12424"/>
                  <a:pt x="830792" y="0"/>
                </a:cubicBezTo>
                <a:lnTo>
                  <a:pt x="830792" y="0"/>
                </a:lnTo>
                <a:cubicBezTo>
                  <a:pt x="1006437" y="-11514"/>
                  <a:pt x="1284715" y="15056"/>
                  <a:pt x="1478809" y="0"/>
                </a:cubicBezTo>
                <a:cubicBezTo>
                  <a:pt x="1672903" y="-15056"/>
                  <a:pt x="1814994" y="3821"/>
                  <a:pt x="2076979" y="0"/>
                </a:cubicBezTo>
                <a:cubicBezTo>
                  <a:pt x="2283103" y="7226"/>
                  <a:pt x="2574536" y="28682"/>
                  <a:pt x="2746240" y="0"/>
                </a:cubicBezTo>
                <a:cubicBezTo>
                  <a:pt x="2917944" y="-28682"/>
                  <a:pt x="3194451" y="-11947"/>
                  <a:pt x="3387614" y="0"/>
                </a:cubicBezTo>
                <a:cubicBezTo>
                  <a:pt x="3580777" y="11947"/>
                  <a:pt x="3772511" y="-14010"/>
                  <a:pt x="4056875" y="0"/>
                </a:cubicBezTo>
                <a:cubicBezTo>
                  <a:pt x="4341239" y="14010"/>
                  <a:pt x="4594610" y="-28667"/>
                  <a:pt x="4865565" y="0"/>
                </a:cubicBezTo>
                <a:cubicBezTo>
                  <a:pt x="4931586" y="-1499"/>
                  <a:pt x="4987214" y="52103"/>
                  <a:pt x="4984749" y="119184"/>
                </a:cubicBezTo>
                <a:cubicBezTo>
                  <a:pt x="4989820" y="250847"/>
                  <a:pt x="4973013" y="309580"/>
                  <a:pt x="4984749" y="417135"/>
                </a:cubicBezTo>
                <a:lnTo>
                  <a:pt x="4984749" y="417135"/>
                </a:lnTo>
                <a:cubicBezTo>
                  <a:pt x="4984764" y="458843"/>
                  <a:pt x="4991125" y="529602"/>
                  <a:pt x="4984749" y="595908"/>
                </a:cubicBezTo>
                <a:lnTo>
                  <a:pt x="4984749" y="595905"/>
                </a:lnTo>
                <a:cubicBezTo>
                  <a:pt x="4977672" y="661660"/>
                  <a:pt x="4939255" y="705356"/>
                  <a:pt x="4865565" y="715089"/>
                </a:cubicBezTo>
                <a:cubicBezTo>
                  <a:pt x="4625229" y="705715"/>
                  <a:pt x="4499375" y="712910"/>
                  <a:pt x="4224190" y="715089"/>
                </a:cubicBezTo>
                <a:cubicBezTo>
                  <a:pt x="3949006" y="717268"/>
                  <a:pt x="3656714" y="687834"/>
                  <a:pt x="3499158" y="715089"/>
                </a:cubicBezTo>
                <a:cubicBezTo>
                  <a:pt x="3341602" y="742344"/>
                  <a:pt x="3070101" y="730372"/>
                  <a:pt x="2802011" y="715089"/>
                </a:cubicBezTo>
                <a:cubicBezTo>
                  <a:pt x="2533921" y="699806"/>
                  <a:pt x="2300765" y="738533"/>
                  <a:pt x="2076979" y="715089"/>
                </a:cubicBezTo>
                <a:cubicBezTo>
                  <a:pt x="1760527" y="722295"/>
                  <a:pt x="1624849" y="741445"/>
                  <a:pt x="1441424" y="715089"/>
                </a:cubicBezTo>
                <a:cubicBezTo>
                  <a:pt x="1258000" y="688733"/>
                  <a:pt x="1017267" y="702094"/>
                  <a:pt x="830792" y="715089"/>
                </a:cubicBezTo>
                <a:lnTo>
                  <a:pt x="830792" y="715089"/>
                </a:lnTo>
                <a:cubicBezTo>
                  <a:pt x="685380" y="722822"/>
                  <a:pt x="604207" y="698696"/>
                  <a:pt x="460756" y="715089"/>
                </a:cubicBezTo>
                <a:cubicBezTo>
                  <a:pt x="317305" y="731482"/>
                  <a:pt x="277271" y="702203"/>
                  <a:pt x="119184" y="715089"/>
                </a:cubicBezTo>
                <a:cubicBezTo>
                  <a:pt x="54058" y="718621"/>
                  <a:pt x="1488" y="675690"/>
                  <a:pt x="0" y="595905"/>
                </a:cubicBezTo>
                <a:lnTo>
                  <a:pt x="0" y="595908"/>
                </a:lnTo>
                <a:cubicBezTo>
                  <a:pt x="-139273" y="617930"/>
                  <a:pt x="-263712" y="623302"/>
                  <a:pt x="-350628" y="635791"/>
                </a:cubicBezTo>
                <a:cubicBezTo>
                  <a:pt x="-437544" y="648280"/>
                  <a:pt x="-568785" y="643090"/>
                  <a:pt x="-746018" y="680765"/>
                </a:cubicBezTo>
                <a:cubicBezTo>
                  <a:pt x="-651242" y="639539"/>
                  <a:pt x="-477260" y="569763"/>
                  <a:pt x="-365549" y="546314"/>
                </a:cubicBezTo>
                <a:cubicBezTo>
                  <a:pt x="-253838" y="522865"/>
                  <a:pt x="-148079" y="468337"/>
                  <a:pt x="0" y="417135"/>
                </a:cubicBezTo>
                <a:cubicBezTo>
                  <a:pt x="4931" y="295507"/>
                  <a:pt x="-11925" y="202825"/>
                  <a:pt x="0" y="119184"/>
                </a:cubicBezTo>
                <a:close/>
              </a:path>
            </a:pathLst>
          </a:custGeom>
          <a:solidFill>
            <a:srgbClr val="D8BE65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170946798">
                  <a:prstGeom prst="wedgeRoundRectCallout">
                    <a:avLst>
                      <a:gd name="adj1" fmla="val -64966"/>
                      <a:gd name="adj2" fmla="val 452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جميع الدوال خطية ؟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AAD79-13AA-17B4-4687-86C4210C8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5612" y="332133"/>
            <a:ext cx="1262990" cy="174804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EF9B2D2-44BD-8F69-9D67-835CFCA7D3D2}"/>
              </a:ext>
            </a:extLst>
          </p:cNvPr>
          <p:cNvSpPr/>
          <p:nvPr/>
        </p:nvSpPr>
        <p:spPr>
          <a:xfrm>
            <a:off x="9644230" y="275011"/>
            <a:ext cx="2522845" cy="5156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عصف ذهني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E4F1AB2-3D64-2549-D2EE-092753CBAB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210" y="1334048"/>
            <a:ext cx="2799461" cy="2158253"/>
          </a:xfrm>
          <a:custGeom>
            <a:avLst/>
            <a:gdLst>
              <a:gd name="connsiteX0" fmla="*/ 0 w 2799461"/>
              <a:gd name="connsiteY0" fmla="*/ 0 h 2158253"/>
              <a:gd name="connsiteX1" fmla="*/ 671871 w 2799461"/>
              <a:gd name="connsiteY1" fmla="*/ 0 h 2158253"/>
              <a:gd name="connsiteX2" fmla="*/ 1315747 w 2799461"/>
              <a:gd name="connsiteY2" fmla="*/ 0 h 2158253"/>
              <a:gd name="connsiteX3" fmla="*/ 2071601 w 2799461"/>
              <a:gd name="connsiteY3" fmla="*/ 0 h 2158253"/>
              <a:gd name="connsiteX4" fmla="*/ 2799461 w 2799461"/>
              <a:gd name="connsiteY4" fmla="*/ 0 h 2158253"/>
              <a:gd name="connsiteX5" fmla="*/ 2799461 w 2799461"/>
              <a:gd name="connsiteY5" fmla="*/ 496398 h 2158253"/>
              <a:gd name="connsiteX6" fmla="*/ 2799461 w 2799461"/>
              <a:gd name="connsiteY6" fmla="*/ 1035961 h 2158253"/>
              <a:gd name="connsiteX7" fmla="*/ 2799461 w 2799461"/>
              <a:gd name="connsiteY7" fmla="*/ 1510777 h 2158253"/>
              <a:gd name="connsiteX8" fmla="*/ 2799461 w 2799461"/>
              <a:gd name="connsiteY8" fmla="*/ 2158253 h 2158253"/>
              <a:gd name="connsiteX9" fmla="*/ 2183580 w 2799461"/>
              <a:gd name="connsiteY9" fmla="*/ 2158253 h 2158253"/>
              <a:gd name="connsiteX10" fmla="*/ 1483714 w 2799461"/>
              <a:gd name="connsiteY10" fmla="*/ 2158253 h 2158253"/>
              <a:gd name="connsiteX11" fmla="*/ 867833 w 2799461"/>
              <a:gd name="connsiteY11" fmla="*/ 2158253 h 2158253"/>
              <a:gd name="connsiteX12" fmla="*/ 0 w 2799461"/>
              <a:gd name="connsiteY12" fmla="*/ 2158253 h 2158253"/>
              <a:gd name="connsiteX13" fmla="*/ 0 w 2799461"/>
              <a:gd name="connsiteY13" fmla="*/ 1683437 h 2158253"/>
              <a:gd name="connsiteX14" fmla="*/ 0 w 2799461"/>
              <a:gd name="connsiteY14" fmla="*/ 1208622 h 2158253"/>
              <a:gd name="connsiteX15" fmla="*/ 0 w 2799461"/>
              <a:gd name="connsiteY15" fmla="*/ 690641 h 2158253"/>
              <a:gd name="connsiteX16" fmla="*/ 0 w 2799461"/>
              <a:gd name="connsiteY16" fmla="*/ 0 h 215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9461" h="2158253" fill="none" extrusionOk="0">
                <a:moveTo>
                  <a:pt x="0" y="0"/>
                </a:moveTo>
                <a:cubicBezTo>
                  <a:pt x="216192" y="-20869"/>
                  <a:pt x="356953" y="-26620"/>
                  <a:pt x="671871" y="0"/>
                </a:cubicBezTo>
                <a:cubicBezTo>
                  <a:pt x="986789" y="26620"/>
                  <a:pt x="1087436" y="17783"/>
                  <a:pt x="1315747" y="0"/>
                </a:cubicBezTo>
                <a:cubicBezTo>
                  <a:pt x="1544058" y="-17783"/>
                  <a:pt x="1850893" y="-31594"/>
                  <a:pt x="2071601" y="0"/>
                </a:cubicBezTo>
                <a:cubicBezTo>
                  <a:pt x="2292309" y="31594"/>
                  <a:pt x="2618401" y="-21696"/>
                  <a:pt x="2799461" y="0"/>
                </a:cubicBezTo>
                <a:cubicBezTo>
                  <a:pt x="2792599" y="189119"/>
                  <a:pt x="2818026" y="304823"/>
                  <a:pt x="2799461" y="496398"/>
                </a:cubicBezTo>
                <a:cubicBezTo>
                  <a:pt x="2780896" y="687973"/>
                  <a:pt x="2784694" y="918100"/>
                  <a:pt x="2799461" y="1035961"/>
                </a:cubicBezTo>
                <a:cubicBezTo>
                  <a:pt x="2814228" y="1153822"/>
                  <a:pt x="2777316" y="1274106"/>
                  <a:pt x="2799461" y="1510777"/>
                </a:cubicBezTo>
                <a:cubicBezTo>
                  <a:pt x="2821606" y="1747448"/>
                  <a:pt x="2819871" y="1975032"/>
                  <a:pt x="2799461" y="2158253"/>
                </a:cubicBezTo>
                <a:cubicBezTo>
                  <a:pt x="2650654" y="2143527"/>
                  <a:pt x="2488653" y="2156652"/>
                  <a:pt x="2183580" y="2158253"/>
                </a:cubicBezTo>
                <a:cubicBezTo>
                  <a:pt x="1878507" y="2159854"/>
                  <a:pt x="1756453" y="2171684"/>
                  <a:pt x="1483714" y="2158253"/>
                </a:cubicBezTo>
                <a:cubicBezTo>
                  <a:pt x="1210975" y="2144822"/>
                  <a:pt x="1164918" y="2160132"/>
                  <a:pt x="867833" y="2158253"/>
                </a:cubicBezTo>
                <a:cubicBezTo>
                  <a:pt x="570748" y="2156374"/>
                  <a:pt x="267868" y="2193758"/>
                  <a:pt x="0" y="2158253"/>
                </a:cubicBezTo>
                <a:cubicBezTo>
                  <a:pt x="-22828" y="1958447"/>
                  <a:pt x="6277" y="1903277"/>
                  <a:pt x="0" y="1683437"/>
                </a:cubicBezTo>
                <a:cubicBezTo>
                  <a:pt x="-6277" y="1463597"/>
                  <a:pt x="-11334" y="1359710"/>
                  <a:pt x="0" y="1208622"/>
                </a:cubicBezTo>
                <a:cubicBezTo>
                  <a:pt x="11334" y="1057534"/>
                  <a:pt x="25872" y="906239"/>
                  <a:pt x="0" y="690641"/>
                </a:cubicBezTo>
                <a:cubicBezTo>
                  <a:pt x="-25872" y="475043"/>
                  <a:pt x="-19685" y="214651"/>
                  <a:pt x="0" y="0"/>
                </a:cubicBezTo>
                <a:close/>
              </a:path>
              <a:path w="2799461" h="2158253" stroke="0" extrusionOk="0">
                <a:moveTo>
                  <a:pt x="0" y="0"/>
                </a:moveTo>
                <a:cubicBezTo>
                  <a:pt x="173795" y="-10403"/>
                  <a:pt x="458548" y="6141"/>
                  <a:pt x="643876" y="0"/>
                </a:cubicBezTo>
                <a:cubicBezTo>
                  <a:pt x="829204" y="-6141"/>
                  <a:pt x="1002528" y="-5100"/>
                  <a:pt x="1343741" y="0"/>
                </a:cubicBezTo>
                <a:cubicBezTo>
                  <a:pt x="1684954" y="5100"/>
                  <a:pt x="1763556" y="5564"/>
                  <a:pt x="1987617" y="0"/>
                </a:cubicBezTo>
                <a:cubicBezTo>
                  <a:pt x="2211678" y="-5564"/>
                  <a:pt x="2432457" y="-15057"/>
                  <a:pt x="2799461" y="0"/>
                </a:cubicBezTo>
                <a:cubicBezTo>
                  <a:pt x="2783649" y="234020"/>
                  <a:pt x="2812879" y="401620"/>
                  <a:pt x="2799461" y="561146"/>
                </a:cubicBezTo>
                <a:cubicBezTo>
                  <a:pt x="2786043" y="720672"/>
                  <a:pt x="2818672" y="864866"/>
                  <a:pt x="2799461" y="1035961"/>
                </a:cubicBezTo>
                <a:cubicBezTo>
                  <a:pt x="2780250" y="1207056"/>
                  <a:pt x="2821838" y="1320588"/>
                  <a:pt x="2799461" y="1532360"/>
                </a:cubicBezTo>
                <a:cubicBezTo>
                  <a:pt x="2777084" y="1744132"/>
                  <a:pt x="2779433" y="1852860"/>
                  <a:pt x="2799461" y="2158253"/>
                </a:cubicBezTo>
                <a:cubicBezTo>
                  <a:pt x="2572562" y="2165284"/>
                  <a:pt x="2326002" y="2182977"/>
                  <a:pt x="2127590" y="2158253"/>
                </a:cubicBezTo>
                <a:cubicBezTo>
                  <a:pt x="1929178" y="2133529"/>
                  <a:pt x="1777309" y="2167980"/>
                  <a:pt x="1511709" y="2158253"/>
                </a:cubicBezTo>
                <a:cubicBezTo>
                  <a:pt x="1246109" y="2148526"/>
                  <a:pt x="1150645" y="2158507"/>
                  <a:pt x="895828" y="2158253"/>
                </a:cubicBezTo>
                <a:cubicBezTo>
                  <a:pt x="641011" y="2157999"/>
                  <a:pt x="395040" y="2144013"/>
                  <a:pt x="0" y="2158253"/>
                </a:cubicBezTo>
                <a:cubicBezTo>
                  <a:pt x="-5459" y="2025652"/>
                  <a:pt x="16168" y="1841871"/>
                  <a:pt x="0" y="1661855"/>
                </a:cubicBezTo>
                <a:cubicBezTo>
                  <a:pt x="-16168" y="1481839"/>
                  <a:pt x="10664" y="1334212"/>
                  <a:pt x="0" y="1165457"/>
                </a:cubicBezTo>
                <a:cubicBezTo>
                  <a:pt x="-10664" y="996702"/>
                  <a:pt x="-21012" y="764027"/>
                  <a:pt x="0" y="582728"/>
                </a:cubicBezTo>
                <a:cubicBezTo>
                  <a:pt x="21012" y="401429"/>
                  <a:pt x="27204" y="11886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43121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9A7783B-E73D-60CF-4DF5-274B67FEC5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860" t="10893" r="12520" b="2753"/>
          <a:stretch/>
        </p:blipFill>
        <p:spPr>
          <a:xfrm>
            <a:off x="10168587" y="4054942"/>
            <a:ext cx="1923106" cy="2528047"/>
          </a:xfrm>
          <a:custGeom>
            <a:avLst/>
            <a:gdLst>
              <a:gd name="connsiteX0" fmla="*/ 0 w 1923106"/>
              <a:gd name="connsiteY0" fmla="*/ 0 h 2528047"/>
              <a:gd name="connsiteX1" fmla="*/ 679497 w 1923106"/>
              <a:gd name="connsiteY1" fmla="*/ 0 h 2528047"/>
              <a:gd name="connsiteX2" fmla="*/ 1282071 w 1923106"/>
              <a:gd name="connsiteY2" fmla="*/ 0 h 2528047"/>
              <a:gd name="connsiteX3" fmla="*/ 1923106 w 1923106"/>
              <a:gd name="connsiteY3" fmla="*/ 0 h 2528047"/>
              <a:gd name="connsiteX4" fmla="*/ 1923106 w 1923106"/>
              <a:gd name="connsiteY4" fmla="*/ 556170 h 2528047"/>
              <a:gd name="connsiteX5" fmla="*/ 1923106 w 1923106"/>
              <a:gd name="connsiteY5" fmla="*/ 1213463 h 2528047"/>
              <a:gd name="connsiteX6" fmla="*/ 1923106 w 1923106"/>
              <a:gd name="connsiteY6" fmla="*/ 1870755 h 2528047"/>
              <a:gd name="connsiteX7" fmla="*/ 1923106 w 1923106"/>
              <a:gd name="connsiteY7" fmla="*/ 2528047 h 2528047"/>
              <a:gd name="connsiteX8" fmla="*/ 1282071 w 1923106"/>
              <a:gd name="connsiteY8" fmla="*/ 2528047 h 2528047"/>
              <a:gd name="connsiteX9" fmla="*/ 602573 w 1923106"/>
              <a:gd name="connsiteY9" fmla="*/ 2528047 h 2528047"/>
              <a:gd name="connsiteX10" fmla="*/ 0 w 1923106"/>
              <a:gd name="connsiteY10" fmla="*/ 2528047 h 2528047"/>
              <a:gd name="connsiteX11" fmla="*/ 0 w 1923106"/>
              <a:gd name="connsiteY11" fmla="*/ 1870755 h 2528047"/>
              <a:gd name="connsiteX12" fmla="*/ 0 w 1923106"/>
              <a:gd name="connsiteY12" fmla="*/ 1188182 h 2528047"/>
              <a:gd name="connsiteX13" fmla="*/ 0 w 1923106"/>
              <a:gd name="connsiteY13" fmla="*/ 556170 h 2528047"/>
              <a:gd name="connsiteX14" fmla="*/ 0 w 1923106"/>
              <a:gd name="connsiteY14" fmla="*/ 0 h 25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3106" h="2528047" fill="none" extrusionOk="0">
                <a:moveTo>
                  <a:pt x="0" y="0"/>
                </a:moveTo>
                <a:cubicBezTo>
                  <a:pt x="175036" y="-29508"/>
                  <a:pt x="423091" y="-22171"/>
                  <a:pt x="679497" y="0"/>
                </a:cubicBezTo>
                <a:cubicBezTo>
                  <a:pt x="935903" y="22171"/>
                  <a:pt x="996836" y="9685"/>
                  <a:pt x="1282071" y="0"/>
                </a:cubicBezTo>
                <a:cubicBezTo>
                  <a:pt x="1567306" y="-9685"/>
                  <a:pt x="1675437" y="-5543"/>
                  <a:pt x="1923106" y="0"/>
                </a:cubicBezTo>
                <a:cubicBezTo>
                  <a:pt x="1940608" y="272024"/>
                  <a:pt x="1908638" y="331924"/>
                  <a:pt x="1923106" y="556170"/>
                </a:cubicBezTo>
                <a:cubicBezTo>
                  <a:pt x="1937575" y="780416"/>
                  <a:pt x="1939311" y="1055983"/>
                  <a:pt x="1923106" y="1213463"/>
                </a:cubicBezTo>
                <a:cubicBezTo>
                  <a:pt x="1906901" y="1370943"/>
                  <a:pt x="1903548" y="1588434"/>
                  <a:pt x="1923106" y="1870755"/>
                </a:cubicBezTo>
                <a:cubicBezTo>
                  <a:pt x="1942664" y="2153076"/>
                  <a:pt x="1941426" y="2253277"/>
                  <a:pt x="1923106" y="2528047"/>
                </a:cubicBezTo>
                <a:cubicBezTo>
                  <a:pt x="1638293" y="2503090"/>
                  <a:pt x="1496540" y="2550614"/>
                  <a:pt x="1282071" y="2528047"/>
                </a:cubicBezTo>
                <a:cubicBezTo>
                  <a:pt x="1067602" y="2505480"/>
                  <a:pt x="932404" y="2510166"/>
                  <a:pt x="602573" y="2528047"/>
                </a:cubicBezTo>
                <a:cubicBezTo>
                  <a:pt x="272742" y="2545928"/>
                  <a:pt x="254590" y="2536682"/>
                  <a:pt x="0" y="2528047"/>
                </a:cubicBezTo>
                <a:cubicBezTo>
                  <a:pt x="-19129" y="2272954"/>
                  <a:pt x="-20698" y="2083171"/>
                  <a:pt x="0" y="1870755"/>
                </a:cubicBezTo>
                <a:cubicBezTo>
                  <a:pt x="20698" y="1658339"/>
                  <a:pt x="-24465" y="1414316"/>
                  <a:pt x="0" y="1188182"/>
                </a:cubicBezTo>
                <a:cubicBezTo>
                  <a:pt x="24465" y="962048"/>
                  <a:pt x="15972" y="812684"/>
                  <a:pt x="0" y="556170"/>
                </a:cubicBezTo>
                <a:cubicBezTo>
                  <a:pt x="-15972" y="299656"/>
                  <a:pt x="-18909" y="236855"/>
                  <a:pt x="0" y="0"/>
                </a:cubicBezTo>
                <a:close/>
              </a:path>
              <a:path w="1923106" h="2528047" stroke="0" extrusionOk="0">
                <a:moveTo>
                  <a:pt x="0" y="0"/>
                </a:moveTo>
                <a:cubicBezTo>
                  <a:pt x="195681" y="-336"/>
                  <a:pt x="481698" y="-27003"/>
                  <a:pt x="621804" y="0"/>
                </a:cubicBezTo>
                <a:cubicBezTo>
                  <a:pt x="761910" y="27003"/>
                  <a:pt x="1113610" y="-24339"/>
                  <a:pt x="1282071" y="0"/>
                </a:cubicBezTo>
                <a:cubicBezTo>
                  <a:pt x="1450532" y="24339"/>
                  <a:pt x="1661150" y="-10119"/>
                  <a:pt x="1923106" y="0"/>
                </a:cubicBezTo>
                <a:cubicBezTo>
                  <a:pt x="1909716" y="309557"/>
                  <a:pt x="1918003" y="452099"/>
                  <a:pt x="1923106" y="657292"/>
                </a:cubicBezTo>
                <a:cubicBezTo>
                  <a:pt x="1928209" y="862485"/>
                  <a:pt x="1911792" y="1091674"/>
                  <a:pt x="1923106" y="1238743"/>
                </a:cubicBezTo>
                <a:cubicBezTo>
                  <a:pt x="1934420" y="1385812"/>
                  <a:pt x="1928360" y="1643923"/>
                  <a:pt x="1923106" y="1921316"/>
                </a:cubicBezTo>
                <a:cubicBezTo>
                  <a:pt x="1917852" y="2198709"/>
                  <a:pt x="1938114" y="2291068"/>
                  <a:pt x="1923106" y="2528047"/>
                </a:cubicBezTo>
                <a:cubicBezTo>
                  <a:pt x="1633438" y="2505698"/>
                  <a:pt x="1553541" y="2515637"/>
                  <a:pt x="1320533" y="2528047"/>
                </a:cubicBezTo>
                <a:cubicBezTo>
                  <a:pt x="1087525" y="2540457"/>
                  <a:pt x="796379" y="2552006"/>
                  <a:pt x="641035" y="2528047"/>
                </a:cubicBezTo>
                <a:cubicBezTo>
                  <a:pt x="485691" y="2504088"/>
                  <a:pt x="138320" y="2502850"/>
                  <a:pt x="0" y="2528047"/>
                </a:cubicBezTo>
                <a:cubicBezTo>
                  <a:pt x="-17961" y="2251336"/>
                  <a:pt x="28732" y="2162325"/>
                  <a:pt x="0" y="1870755"/>
                </a:cubicBezTo>
                <a:cubicBezTo>
                  <a:pt x="-28732" y="1579185"/>
                  <a:pt x="-15621" y="1569769"/>
                  <a:pt x="0" y="1314584"/>
                </a:cubicBezTo>
                <a:cubicBezTo>
                  <a:pt x="15621" y="1059399"/>
                  <a:pt x="4981" y="910093"/>
                  <a:pt x="0" y="707853"/>
                </a:cubicBezTo>
                <a:cubicBezTo>
                  <a:pt x="-4981" y="505613"/>
                  <a:pt x="3484" y="327124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890126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910CB86-3A0C-32D2-45A0-C367D95562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9995"/>
          <a:stretch/>
        </p:blipFill>
        <p:spPr>
          <a:xfrm>
            <a:off x="4539941" y="3749402"/>
            <a:ext cx="3143055" cy="2124634"/>
          </a:xfrm>
          <a:custGeom>
            <a:avLst/>
            <a:gdLst>
              <a:gd name="connsiteX0" fmla="*/ 0 w 3143055"/>
              <a:gd name="connsiteY0" fmla="*/ 0 h 2124634"/>
              <a:gd name="connsiteX1" fmla="*/ 565750 w 3143055"/>
              <a:gd name="connsiteY1" fmla="*/ 0 h 2124634"/>
              <a:gd name="connsiteX2" fmla="*/ 1194361 w 3143055"/>
              <a:gd name="connsiteY2" fmla="*/ 0 h 2124634"/>
              <a:gd name="connsiteX3" fmla="*/ 1728680 w 3143055"/>
              <a:gd name="connsiteY3" fmla="*/ 0 h 2124634"/>
              <a:gd name="connsiteX4" fmla="*/ 2420152 w 3143055"/>
              <a:gd name="connsiteY4" fmla="*/ 0 h 2124634"/>
              <a:gd name="connsiteX5" fmla="*/ 3143055 w 3143055"/>
              <a:gd name="connsiteY5" fmla="*/ 0 h 2124634"/>
              <a:gd name="connsiteX6" fmla="*/ 3143055 w 3143055"/>
              <a:gd name="connsiteY6" fmla="*/ 509912 h 2124634"/>
              <a:gd name="connsiteX7" fmla="*/ 3143055 w 3143055"/>
              <a:gd name="connsiteY7" fmla="*/ 1019824 h 2124634"/>
              <a:gd name="connsiteX8" fmla="*/ 3143055 w 3143055"/>
              <a:gd name="connsiteY8" fmla="*/ 1593476 h 2124634"/>
              <a:gd name="connsiteX9" fmla="*/ 3143055 w 3143055"/>
              <a:gd name="connsiteY9" fmla="*/ 2124634 h 2124634"/>
              <a:gd name="connsiteX10" fmla="*/ 2608736 w 3143055"/>
              <a:gd name="connsiteY10" fmla="*/ 2124634 h 2124634"/>
              <a:gd name="connsiteX11" fmla="*/ 2042986 w 3143055"/>
              <a:gd name="connsiteY11" fmla="*/ 2124634 h 2124634"/>
              <a:gd name="connsiteX12" fmla="*/ 1351514 w 3143055"/>
              <a:gd name="connsiteY12" fmla="*/ 2124634 h 2124634"/>
              <a:gd name="connsiteX13" fmla="*/ 691472 w 3143055"/>
              <a:gd name="connsiteY13" fmla="*/ 2124634 h 2124634"/>
              <a:gd name="connsiteX14" fmla="*/ 0 w 3143055"/>
              <a:gd name="connsiteY14" fmla="*/ 2124634 h 2124634"/>
              <a:gd name="connsiteX15" fmla="*/ 0 w 3143055"/>
              <a:gd name="connsiteY15" fmla="*/ 1657215 h 2124634"/>
              <a:gd name="connsiteX16" fmla="*/ 0 w 3143055"/>
              <a:gd name="connsiteY16" fmla="*/ 1083563 h 2124634"/>
              <a:gd name="connsiteX17" fmla="*/ 0 w 3143055"/>
              <a:gd name="connsiteY17" fmla="*/ 509912 h 2124634"/>
              <a:gd name="connsiteX18" fmla="*/ 0 w 3143055"/>
              <a:gd name="connsiteY18" fmla="*/ 0 h 21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3055" h="2124634" fill="none" extrusionOk="0">
                <a:moveTo>
                  <a:pt x="0" y="0"/>
                </a:moveTo>
                <a:cubicBezTo>
                  <a:pt x="258948" y="-21538"/>
                  <a:pt x="443393" y="-24270"/>
                  <a:pt x="565750" y="0"/>
                </a:cubicBezTo>
                <a:cubicBezTo>
                  <a:pt x="688107" y="24270"/>
                  <a:pt x="920691" y="-10779"/>
                  <a:pt x="1194361" y="0"/>
                </a:cubicBezTo>
                <a:cubicBezTo>
                  <a:pt x="1468031" y="10779"/>
                  <a:pt x="1550051" y="23516"/>
                  <a:pt x="1728680" y="0"/>
                </a:cubicBezTo>
                <a:cubicBezTo>
                  <a:pt x="1907309" y="-23516"/>
                  <a:pt x="2219475" y="16760"/>
                  <a:pt x="2420152" y="0"/>
                </a:cubicBezTo>
                <a:cubicBezTo>
                  <a:pt x="2620829" y="-16760"/>
                  <a:pt x="2830554" y="-30298"/>
                  <a:pt x="3143055" y="0"/>
                </a:cubicBezTo>
                <a:cubicBezTo>
                  <a:pt x="3145330" y="147145"/>
                  <a:pt x="3159983" y="397109"/>
                  <a:pt x="3143055" y="509912"/>
                </a:cubicBezTo>
                <a:cubicBezTo>
                  <a:pt x="3126127" y="622715"/>
                  <a:pt x="3155571" y="773578"/>
                  <a:pt x="3143055" y="1019824"/>
                </a:cubicBezTo>
                <a:cubicBezTo>
                  <a:pt x="3130539" y="1266070"/>
                  <a:pt x="3159782" y="1415077"/>
                  <a:pt x="3143055" y="1593476"/>
                </a:cubicBezTo>
                <a:cubicBezTo>
                  <a:pt x="3126328" y="1771875"/>
                  <a:pt x="3127526" y="1995802"/>
                  <a:pt x="3143055" y="2124634"/>
                </a:cubicBezTo>
                <a:cubicBezTo>
                  <a:pt x="2932023" y="2121065"/>
                  <a:pt x="2811320" y="2107641"/>
                  <a:pt x="2608736" y="2124634"/>
                </a:cubicBezTo>
                <a:cubicBezTo>
                  <a:pt x="2406152" y="2141627"/>
                  <a:pt x="2258741" y="2096626"/>
                  <a:pt x="2042986" y="2124634"/>
                </a:cubicBezTo>
                <a:cubicBezTo>
                  <a:pt x="1827231" y="2152643"/>
                  <a:pt x="1535209" y="2146905"/>
                  <a:pt x="1351514" y="2124634"/>
                </a:cubicBezTo>
                <a:cubicBezTo>
                  <a:pt x="1167819" y="2102363"/>
                  <a:pt x="941110" y="2107024"/>
                  <a:pt x="691472" y="2124634"/>
                </a:cubicBezTo>
                <a:cubicBezTo>
                  <a:pt x="441834" y="2142244"/>
                  <a:pt x="343658" y="2149046"/>
                  <a:pt x="0" y="2124634"/>
                </a:cubicBezTo>
                <a:cubicBezTo>
                  <a:pt x="-10985" y="1953699"/>
                  <a:pt x="-19647" y="1837331"/>
                  <a:pt x="0" y="1657215"/>
                </a:cubicBezTo>
                <a:cubicBezTo>
                  <a:pt x="19647" y="1477099"/>
                  <a:pt x="-7868" y="1263423"/>
                  <a:pt x="0" y="1083563"/>
                </a:cubicBezTo>
                <a:cubicBezTo>
                  <a:pt x="7868" y="903703"/>
                  <a:pt x="22355" y="670946"/>
                  <a:pt x="0" y="509912"/>
                </a:cubicBezTo>
                <a:cubicBezTo>
                  <a:pt x="-22355" y="348878"/>
                  <a:pt x="19576" y="133996"/>
                  <a:pt x="0" y="0"/>
                </a:cubicBezTo>
                <a:close/>
              </a:path>
              <a:path w="3143055" h="2124634" stroke="0" extrusionOk="0">
                <a:moveTo>
                  <a:pt x="0" y="0"/>
                </a:moveTo>
                <a:cubicBezTo>
                  <a:pt x="173227" y="-21757"/>
                  <a:pt x="344516" y="1976"/>
                  <a:pt x="565750" y="0"/>
                </a:cubicBezTo>
                <a:cubicBezTo>
                  <a:pt x="786984" y="-1976"/>
                  <a:pt x="1034053" y="15825"/>
                  <a:pt x="1162930" y="0"/>
                </a:cubicBezTo>
                <a:cubicBezTo>
                  <a:pt x="1291807" y="-15825"/>
                  <a:pt x="1664058" y="-4591"/>
                  <a:pt x="1791541" y="0"/>
                </a:cubicBezTo>
                <a:cubicBezTo>
                  <a:pt x="1919024" y="4591"/>
                  <a:pt x="2242673" y="-6143"/>
                  <a:pt x="2420152" y="0"/>
                </a:cubicBezTo>
                <a:cubicBezTo>
                  <a:pt x="2597631" y="6143"/>
                  <a:pt x="2916067" y="31737"/>
                  <a:pt x="3143055" y="0"/>
                </a:cubicBezTo>
                <a:cubicBezTo>
                  <a:pt x="3136568" y="129949"/>
                  <a:pt x="3134530" y="351034"/>
                  <a:pt x="3143055" y="488666"/>
                </a:cubicBezTo>
                <a:cubicBezTo>
                  <a:pt x="3151580" y="626298"/>
                  <a:pt x="3166736" y="820337"/>
                  <a:pt x="3143055" y="977332"/>
                </a:cubicBezTo>
                <a:cubicBezTo>
                  <a:pt x="3119374" y="1134327"/>
                  <a:pt x="3156200" y="1313576"/>
                  <a:pt x="3143055" y="1444751"/>
                </a:cubicBezTo>
                <a:cubicBezTo>
                  <a:pt x="3129910" y="1575926"/>
                  <a:pt x="3169184" y="1810367"/>
                  <a:pt x="3143055" y="2124634"/>
                </a:cubicBezTo>
                <a:cubicBezTo>
                  <a:pt x="2917378" y="2150307"/>
                  <a:pt x="2821511" y="2112099"/>
                  <a:pt x="2577305" y="2124634"/>
                </a:cubicBezTo>
                <a:cubicBezTo>
                  <a:pt x="2333099" y="2137170"/>
                  <a:pt x="2153102" y="2125237"/>
                  <a:pt x="1917264" y="2124634"/>
                </a:cubicBezTo>
                <a:cubicBezTo>
                  <a:pt x="1681426" y="2124031"/>
                  <a:pt x="1552530" y="2117404"/>
                  <a:pt x="1288653" y="2124634"/>
                </a:cubicBezTo>
                <a:cubicBezTo>
                  <a:pt x="1024776" y="2131864"/>
                  <a:pt x="934612" y="2150980"/>
                  <a:pt x="722903" y="2124634"/>
                </a:cubicBezTo>
                <a:cubicBezTo>
                  <a:pt x="511194" y="2098289"/>
                  <a:pt x="335579" y="2133427"/>
                  <a:pt x="0" y="2124634"/>
                </a:cubicBezTo>
                <a:cubicBezTo>
                  <a:pt x="268" y="2005563"/>
                  <a:pt x="-22727" y="1756560"/>
                  <a:pt x="0" y="1657215"/>
                </a:cubicBezTo>
                <a:cubicBezTo>
                  <a:pt x="22727" y="1557870"/>
                  <a:pt x="8894" y="1340021"/>
                  <a:pt x="0" y="1104810"/>
                </a:cubicBezTo>
                <a:cubicBezTo>
                  <a:pt x="-8894" y="869600"/>
                  <a:pt x="-2445" y="869423"/>
                  <a:pt x="0" y="637390"/>
                </a:cubicBezTo>
                <a:cubicBezTo>
                  <a:pt x="2445" y="405357"/>
                  <a:pt x="7281" y="23677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711728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3390094-443C-B937-94BE-9CC84D7F86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623" b="23114"/>
          <a:stretch/>
        </p:blipFill>
        <p:spPr>
          <a:xfrm>
            <a:off x="1488640" y="4369062"/>
            <a:ext cx="2922545" cy="1151270"/>
          </a:xfrm>
          <a:custGeom>
            <a:avLst/>
            <a:gdLst>
              <a:gd name="connsiteX0" fmla="*/ 0 w 2922545"/>
              <a:gd name="connsiteY0" fmla="*/ 0 h 1151270"/>
              <a:gd name="connsiteX1" fmla="*/ 496833 w 2922545"/>
              <a:gd name="connsiteY1" fmla="*/ 0 h 1151270"/>
              <a:gd name="connsiteX2" fmla="*/ 1110567 w 2922545"/>
              <a:gd name="connsiteY2" fmla="*/ 0 h 1151270"/>
              <a:gd name="connsiteX3" fmla="*/ 1753527 w 2922545"/>
              <a:gd name="connsiteY3" fmla="*/ 0 h 1151270"/>
              <a:gd name="connsiteX4" fmla="*/ 2367261 w 2922545"/>
              <a:gd name="connsiteY4" fmla="*/ 0 h 1151270"/>
              <a:gd name="connsiteX5" fmla="*/ 2922545 w 2922545"/>
              <a:gd name="connsiteY5" fmla="*/ 0 h 1151270"/>
              <a:gd name="connsiteX6" fmla="*/ 2922545 w 2922545"/>
              <a:gd name="connsiteY6" fmla="*/ 541097 h 1151270"/>
              <a:gd name="connsiteX7" fmla="*/ 2922545 w 2922545"/>
              <a:gd name="connsiteY7" fmla="*/ 1151270 h 1151270"/>
              <a:gd name="connsiteX8" fmla="*/ 2396487 w 2922545"/>
              <a:gd name="connsiteY8" fmla="*/ 1151270 h 1151270"/>
              <a:gd name="connsiteX9" fmla="*/ 1753527 w 2922545"/>
              <a:gd name="connsiteY9" fmla="*/ 1151270 h 1151270"/>
              <a:gd name="connsiteX10" fmla="*/ 1110567 w 2922545"/>
              <a:gd name="connsiteY10" fmla="*/ 1151270 h 1151270"/>
              <a:gd name="connsiteX11" fmla="*/ 613734 w 2922545"/>
              <a:gd name="connsiteY11" fmla="*/ 1151270 h 1151270"/>
              <a:gd name="connsiteX12" fmla="*/ 0 w 2922545"/>
              <a:gd name="connsiteY12" fmla="*/ 1151270 h 1151270"/>
              <a:gd name="connsiteX13" fmla="*/ 0 w 2922545"/>
              <a:gd name="connsiteY13" fmla="*/ 598660 h 1151270"/>
              <a:gd name="connsiteX14" fmla="*/ 0 w 2922545"/>
              <a:gd name="connsiteY14" fmla="*/ 0 h 115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22545" h="1151270" fill="none" extrusionOk="0">
                <a:moveTo>
                  <a:pt x="0" y="0"/>
                </a:moveTo>
                <a:cubicBezTo>
                  <a:pt x="136254" y="-9960"/>
                  <a:pt x="270943" y="-6559"/>
                  <a:pt x="496833" y="0"/>
                </a:cubicBezTo>
                <a:cubicBezTo>
                  <a:pt x="722723" y="6559"/>
                  <a:pt x="900480" y="-5369"/>
                  <a:pt x="1110567" y="0"/>
                </a:cubicBezTo>
                <a:cubicBezTo>
                  <a:pt x="1320654" y="5369"/>
                  <a:pt x="1506284" y="2396"/>
                  <a:pt x="1753527" y="0"/>
                </a:cubicBezTo>
                <a:cubicBezTo>
                  <a:pt x="2000770" y="-2396"/>
                  <a:pt x="2137180" y="-12598"/>
                  <a:pt x="2367261" y="0"/>
                </a:cubicBezTo>
                <a:cubicBezTo>
                  <a:pt x="2597342" y="12598"/>
                  <a:pt x="2688553" y="-15775"/>
                  <a:pt x="2922545" y="0"/>
                </a:cubicBezTo>
                <a:cubicBezTo>
                  <a:pt x="2924333" y="135119"/>
                  <a:pt x="2923538" y="398385"/>
                  <a:pt x="2922545" y="541097"/>
                </a:cubicBezTo>
                <a:cubicBezTo>
                  <a:pt x="2921552" y="683809"/>
                  <a:pt x="2911753" y="1021283"/>
                  <a:pt x="2922545" y="1151270"/>
                </a:cubicBezTo>
                <a:cubicBezTo>
                  <a:pt x="2674747" y="1136916"/>
                  <a:pt x="2657800" y="1173941"/>
                  <a:pt x="2396487" y="1151270"/>
                </a:cubicBezTo>
                <a:cubicBezTo>
                  <a:pt x="2135174" y="1128599"/>
                  <a:pt x="2030909" y="1177698"/>
                  <a:pt x="1753527" y="1151270"/>
                </a:cubicBezTo>
                <a:cubicBezTo>
                  <a:pt x="1476145" y="1124842"/>
                  <a:pt x="1270387" y="1130765"/>
                  <a:pt x="1110567" y="1151270"/>
                </a:cubicBezTo>
                <a:cubicBezTo>
                  <a:pt x="950747" y="1171775"/>
                  <a:pt x="826954" y="1158233"/>
                  <a:pt x="613734" y="1151270"/>
                </a:cubicBezTo>
                <a:cubicBezTo>
                  <a:pt x="400514" y="1144307"/>
                  <a:pt x="146492" y="1135559"/>
                  <a:pt x="0" y="1151270"/>
                </a:cubicBezTo>
                <a:cubicBezTo>
                  <a:pt x="-6659" y="945911"/>
                  <a:pt x="-22769" y="785332"/>
                  <a:pt x="0" y="598660"/>
                </a:cubicBezTo>
                <a:cubicBezTo>
                  <a:pt x="22769" y="411988"/>
                  <a:pt x="-12097" y="190803"/>
                  <a:pt x="0" y="0"/>
                </a:cubicBezTo>
                <a:close/>
              </a:path>
              <a:path w="2922545" h="1151270" stroke="0" extrusionOk="0">
                <a:moveTo>
                  <a:pt x="0" y="0"/>
                </a:moveTo>
                <a:cubicBezTo>
                  <a:pt x="227863" y="14316"/>
                  <a:pt x="334141" y="-6947"/>
                  <a:pt x="526058" y="0"/>
                </a:cubicBezTo>
                <a:cubicBezTo>
                  <a:pt x="717975" y="6947"/>
                  <a:pt x="945095" y="-27845"/>
                  <a:pt x="1110567" y="0"/>
                </a:cubicBezTo>
                <a:cubicBezTo>
                  <a:pt x="1276039" y="27845"/>
                  <a:pt x="1502796" y="-15955"/>
                  <a:pt x="1665851" y="0"/>
                </a:cubicBezTo>
                <a:cubicBezTo>
                  <a:pt x="1828906" y="15955"/>
                  <a:pt x="1985779" y="-478"/>
                  <a:pt x="2191909" y="0"/>
                </a:cubicBezTo>
                <a:cubicBezTo>
                  <a:pt x="2398039" y="478"/>
                  <a:pt x="2755381" y="-11912"/>
                  <a:pt x="2922545" y="0"/>
                </a:cubicBezTo>
                <a:cubicBezTo>
                  <a:pt x="2908258" y="239492"/>
                  <a:pt x="2930164" y="364112"/>
                  <a:pt x="2922545" y="587148"/>
                </a:cubicBezTo>
                <a:cubicBezTo>
                  <a:pt x="2914926" y="810184"/>
                  <a:pt x="2925292" y="1030006"/>
                  <a:pt x="2922545" y="1151270"/>
                </a:cubicBezTo>
                <a:cubicBezTo>
                  <a:pt x="2740762" y="1163000"/>
                  <a:pt x="2592402" y="1144933"/>
                  <a:pt x="2338036" y="1151270"/>
                </a:cubicBezTo>
                <a:cubicBezTo>
                  <a:pt x="2083670" y="1157607"/>
                  <a:pt x="1900870" y="1158409"/>
                  <a:pt x="1782752" y="1151270"/>
                </a:cubicBezTo>
                <a:cubicBezTo>
                  <a:pt x="1664634" y="1144131"/>
                  <a:pt x="1407814" y="1143337"/>
                  <a:pt x="1256694" y="1151270"/>
                </a:cubicBezTo>
                <a:cubicBezTo>
                  <a:pt x="1105574" y="1159203"/>
                  <a:pt x="956597" y="1150400"/>
                  <a:pt x="759862" y="1151270"/>
                </a:cubicBezTo>
                <a:cubicBezTo>
                  <a:pt x="563127" y="1152140"/>
                  <a:pt x="159501" y="1129514"/>
                  <a:pt x="0" y="1151270"/>
                </a:cubicBezTo>
                <a:cubicBezTo>
                  <a:pt x="19241" y="886621"/>
                  <a:pt x="1538" y="814288"/>
                  <a:pt x="0" y="587148"/>
                </a:cubicBezTo>
                <a:cubicBezTo>
                  <a:pt x="-1538" y="360008"/>
                  <a:pt x="-3163" y="2720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17577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AA1E240C-4324-418F-3BF7-7A40E8D128C6}"/>
              </a:ext>
            </a:extLst>
          </p:cNvPr>
          <p:cNvSpPr/>
          <p:nvPr/>
        </p:nvSpPr>
        <p:spPr>
          <a:xfrm>
            <a:off x="1280242" y="5765166"/>
            <a:ext cx="794407" cy="657803"/>
          </a:xfrm>
          <a:custGeom>
            <a:avLst/>
            <a:gdLst>
              <a:gd name="connsiteX0" fmla="*/ 0 w 794407"/>
              <a:gd name="connsiteY0" fmla="*/ 0 h 657803"/>
              <a:gd name="connsiteX1" fmla="*/ 373371 w 794407"/>
              <a:gd name="connsiteY1" fmla="*/ 0 h 657803"/>
              <a:gd name="connsiteX2" fmla="*/ 794407 w 794407"/>
              <a:gd name="connsiteY2" fmla="*/ 0 h 657803"/>
              <a:gd name="connsiteX3" fmla="*/ 794407 w 794407"/>
              <a:gd name="connsiteY3" fmla="*/ 657803 h 657803"/>
              <a:gd name="connsiteX4" fmla="*/ 381315 w 794407"/>
              <a:gd name="connsiteY4" fmla="*/ 657803 h 657803"/>
              <a:gd name="connsiteX5" fmla="*/ 0 w 794407"/>
              <a:gd name="connsiteY5" fmla="*/ 657803 h 657803"/>
              <a:gd name="connsiteX6" fmla="*/ 0 w 794407"/>
              <a:gd name="connsiteY6" fmla="*/ 0 h 65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4407" h="657803" fill="none" extrusionOk="0">
                <a:moveTo>
                  <a:pt x="0" y="0"/>
                </a:moveTo>
                <a:cubicBezTo>
                  <a:pt x="178176" y="5599"/>
                  <a:pt x="239245" y="9972"/>
                  <a:pt x="373371" y="0"/>
                </a:cubicBezTo>
                <a:cubicBezTo>
                  <a:pt x="507497" y="-9972"/>
                  <a:pt x="601132" y="8794"/>
                  <a:pt x="794407" y="0"/>
                </a:cubicBezTo>
                <a:cubicBezTo>
                  <a:pt x="822080" y="204052"/>
                  <a:pt x="765336" y="477630"/>
                  <a:pt x="794407" y="657803"/>
                </a:cubicBezTo>
                <a:cubicBezTo>
                  <a:pt x="678112" y="677083"/>
                  <a:pt x="544607" y="656605"/>
                  <a:pt x="381315" y="657803"/>
                </a:cubicBezTo>
                <a:cubicBezTo>
                  <a:pt x="218023" y="659001"/>
                  <a:pt x="125665" y="657356"/>
                  <a:pt x="0" y="657803"/>
                </a:cubicBezTo>
                <a:cubicBezTo>
                  <a:pt x="-12402" y="508652"/>
                  <a:pt x="9785" y="323706"/>
                  <a:pt x="0" y="0"/>
                </a:cubicBezTo>
                <a:close/>
              </a:path>
              <a:path w="794407" h="657803" stroke="0" extrusionOk="0">
                <a:moveTo>
                  <a:pt x="0" y="0"/>
                </a:moveTo>
                <a:cubicBezTo>
                  <a:pt x="152232" y="-10830"/>
                  <a:pt x="232992" y="-16566"/>
                  <a:pt x="381315" y="0"/>
                </a:cubicBezTo>
                <a:cubicBezTo>
                  <a:pt x="529639" y="16566"/>
                  <a:pt x="683768" y="11841"/>
                  <a:pt x="794407" y="0"/>
                </a:cubicBezTo>
                <a:cubicBezTo>
                  <a:pt x="818908" y="164753"/>
                  <a:pt x="817152" y="413771"/>
                  <a:pt x="794407" y="657803"/>
                </a:cubicBezTo>
                <a:cubicBezTo>
                  <a:pt x="684983" y="670776"/>
                  <a:pt x="499705" y="649064"/>
                  <a:pt x="413092" y="657803"/>
                </a:cubicBezTo>
                <a:cubicBezTo>
                  <a:pt x="326480" y="666542"/>
                  <a:pt x="161319" y="643311"/>
                  <a:pt x="0" y="657803"/>
                </a:cubicBezTo>
                <a:cubicBezTo>
                  <a:pt x="-14477" y="476730"/>
                  <a:pt x="-23586" y="17115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دوال مثلثية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D5C7B86-3FAC-4316-D9D1-B83BB9A216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6279" y="5638579"/>
            <a:ext cx="1875903" cy="1048151"/>
          </a:xfrm>
          <a:custGeom>
            <a:avLst/>
            <a:gdLst>
              <a:gd name="connsiteX0" fmla="*/ 0 w 1875903"/>
              <a:gd name="connsiteY0" fmla="*/ 0 h 1048151"/>
              <a:gd name="connsiteX1" fmla="*/ 587783 w 1875903"/>
              <a:gd name="connsiteY1" fmla="*/ 0 h 1048151"/>
              <a:gd name="connsiteX2" fmla="*/ 1194325 w 1875903"/>
              <a:gd name="connsiteY2" fmla="*/ 0 h 1048151"/>
              <a:gd name="connsiteX3" fmla="*/ 1875903 w 1875903"/>
              <a:gd name="connsiteY3" fmla="*/ 0 h 1048151"/>
              <a:gd name="connsiteX4" fmla="*/ 1875903 w 1875903"/>
              <a:gd name="connsiteY4" fmla="*/ 545039 h 1048151"/>
              <a:gd name="connsiteX5" fmla="*/ 1875903 w 1875903"/>
              <a:gd name="connsiteY5" fmla="*/ 1048151 h 1048151"/>
              <a:gd name="connsiteX6" fmla="*/ 1288120 w 1875903"/>
              <a:gd name="connsiteY6" fmla="*/ 1048151 h 1048151"/>
              <a:gd name="connsiteX7" fmla="*/ 644060 w 1875903"/>
              <a:gd name="connsiteY7" fmla="*/ 1048151 h 1048151"/>
              <a:gd name="connsiteX8" fmla="*/ 0 w 1875903"/>
              <a:gd name="connsiteY8" fmla="*/ 1048151 h 1048151"/>
              <a:gd name="connsiteX9" fmla="*/ 0 w 1875903"/>
              <a:gd name="connsiteY9" fmla="*/ 545039 h 1048151"/>
              <a:gd name="connsiteX10" fmla="*/ 0 w 1875903"/>
              <a:gd name="connsiteY10" fmla="*/ 0 h 10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903" h="1048151" fill="none" extrusionOk="0">
                <a:moveTo>
                  <a:pt x="0" y="0"/>
                </a:moveTo>
                <a:cubicBezTo>
                  <a:pt x="258483" y="11266"/>
                  <a:pt x="328025" y="-1010"/>
                  <a:pt x="587783" y="0"/>
                </a:cubicBezTo>
                <a:cubicBezTo>
                  <a:pt x="847541" y="1010"/>
                  <a:pt x="981118" y="-24281"/>
                  <a:pt x="1194325" y="0"/>
                </a:cubicBezTo>
                <a:cubicBezTo>
                  <a:pt x="1407532" y="24281"/>
                  <a:pt x="1655160" y="30247"/>
                  <a:pt x="1875903" y="0"/>
                </a:cubicBezTo>
                <a:cubicBezTo>
                  <a:pt x="1865833" y="115603"/>
                  <a:pt x="1855262" y="273872"/>
                  <a:pt x="1875903" y="545039"/>
                </a:cubicBezTo>
                <a:cubicBezTo>
                  <a:pt x="1896544" y="816206"/>
                  <a:pt x="1864272" y="894073"/>
                  <a:pt x="1875903" y="1048151"/>
                </a:cubicBezTo>
                <a:cubicBezTo>
                  <a:pt x="1695939" y="1054208"/>
                  <a:pt x="1559669" y="1060922"/>
                  <a:pt x="1288120" y="1048151"/>
                </a:cubicBezTo>
                <a:cubicBezTo>
                  <a:pt x="1016571" y="1035380"/>
                  <a:pt x="887544" y="1045878"/>
                  <a:pt x="644060" y="1048151"/>
                </a:cubicBezTo>
                <a:cubicBezTo>
                  <a:pt x="400576" y="1050424"/>
                  <a:pt x="132339" y="1077811"/>
                  <a:pt x="0" y="1048151"/>
                </a:cubicBezTo>
                <a:cubicBezTo>
                  <a:pt x="9757" y="849587"/>
                  <a:pt x="-6858" y="757592"/>
                  <a:pt x="0" y="545039"/>
                </a:cubicBezTo>
                <a:cubicBezTo>
                  <a:pt x="6858" y="332486"/>
                  <a:pt x="-11341" y="148560"/>
                  <a:pt x="0" y="0"/>
                </a:cubicBezTo>
                <a:close/>
              </a:path>
              <a:path w="1875903" h="1048151" stroke="0" extrusionOk="0">
                <a:moveTo>
                  <a:pt x="0" y="0"/>
                </a:moveTo>
                <a:cubicBezTo>
                  <a:pt x="125882" y="8262"/>
                  <a:pt x="302893" y="3941"/>
                  <a:pt x="587783" y="0"/>
                </a:cubicBezTo>
                <a:cubicBezTo>
                  <a:pt x="872673" y="-3941"/>
                  <a:pt x="966048" y="7867"/>
                  <a:pt x="1156807" y="0"/>
                </a:cubicBezTo>
                <a:cubicBezTo>
                  <a:pt x="1347566" y="-7867"/>
                  <a:pt x="1557773" y="-3886"/>
                  <a:pt x="1875903" y="0"/>
                </a:cubicBezTo>
                <a:cubicBezTo>
                  <a:pt x="1851337" y="111069"/>
                  <a:pt x="1888900" y="309401"/>
                  <a:pt x="1875903" y="524076"/>
                </a:cubicBezTo>
                <a:cubicBezTo>
                  <a:pt x="1862906" y="738751"/>
                  <a:pt x="1864682" y="885645"/>
                  <a:pt x="1875903" y="1048151"/>
                </a:cubicBezTo>
                <a:cubicBezTo>
                  <a:pt x="1741596" y="1061945"/>
                  <a:pt x="1541253" y="1027060"/>
                  <a:pt x="1288120" y="1048151"/>
                </a:cubicBezTo>
                <a:cubicBezTo>
                  <a:pt x="1034987" y="1069242"/>
                  <a:pt x="834304" y="1073826"/>
                  <a:pt x="644060" y="1048151"/>
                </a:cubicBezTo>
                <a:cubicBezTo>
                  <a:pt x="453816" y="1022476"/>
                  <a:pt x="175217" y="1077904"/>
                  <a:pt x="0" y="1048151"/>
                </a:cubicBezTo>
                <a:cubicBezTo>
                  <a:pt x="-9301" y="874669"/>
                  <a:pt x="18251" y="683669"/>
                  <a:pt x="0" y="534557"/>
                </a:cubicBezTo>
                <a:cubicBezTo>
                  <a:pt x="-18251" y="385445"/>
                  <a:pt x="4063" y="20210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720888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47787F4-4590-7FB0-AABB-DF0AE49BD6C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5437" b="17115"/>
          <a:stretch/>
        </p:blipFill>
        <p:spPr>
          <a:xfrm>
            <a:off x="6277528" y="1449095"/>
            <a:ext cx="2799461" cy="1882588"/>
          </a:xfrm>
          <a:custGeom>
            <a:avLst/>
            <a:gdLst>
              <a:gd name="connsiteX0" fmla="*/ 0 w 2799461"/>
              <a:gd name="connsiteY0" fmla="*/ 0 h 1882588"/>
              <a:gd name="connsiteX1" fmla="*/ 643876 w 2799461"/>
              <a:gd name="connsiteY1" fmla="*/ 0 h 1882588"/>
              <a:gd name="connsiteX2" fmla="*/ 1287752 w 2799461"/>
              <a:gd name="connsiteY2" fmla="*/ 0 h 1882588"/>
              <a:gd name="connsiteX3" fmla="*/ 1931628 w 2799461"/>
              <a:gd name="connsiteY3" fmla="*/ 0 h 1882588"/>
              <a:gd name="connsiteX4" fmla="*/ 2799461 w 2799461"/>
              <a:gd name="connsiteY4" fmla="*/ 0 h 1882588"/>
              <a:gd name="connsiteX5" fmla="*/ 2799461 w 2799461"/>
              <a:gd name="connsiteY5" fmla="*/ 608703 h 1882588"/>
              <a:gd name="connsiteX6" fmla="*/ 2799461 w 2799461"/>
              <a:gd name="connsiteY6" fmla="*/ 1217407 h 1882588"/>
              <a:gd name="connsiteX7" fmla="*/ 2799461 w 2799461"/>
              <a:gd name="connsiteY7" fmla="*/ 1882588 h 1882588"/>
              <a:gd name="connsiteX8" fmla="*/ 2099596 w 2799461"/>
              <a:gd name="connsiteY8" fmla="*/ 1882588 h 1882588"/>
              <a:gd name="connsiteX9" fmla="*/ 1455720 w 2799461"/>
              <a:gd name="connsiteY9" fmla="*/ 1882588 h 1882588"/>
              <a:gd name="connsiteX10" fmla="*/ 839838 w 2799461"/>
              <a:gd name="connsiteY10" fmla="*/ 1882588 h 1882588"/>
              <a:gd name="connsiteX11" fmla="*/ 0 w 2799461"/>
              <a:gd name="connsiteY11" fmla="*/ 1882588 h 1882588"/>
              <a:gd name="connsiteX12" fmla="*/ 0 w 2799461"/>
              <a:gd name="connsiteY12" fmla="*/ 1217407 h 1882588"/>
              <a:gd name="connsiteX13" fmla="*/ 0 w 2799461"/>
              <a:gd name="connsiteY13" fmla="*/ 552226 h 1882588"/>
              <a:gd name="connsiteX14" fmla="*/ 0 w 2799461"/>
              <a:gd name="connsiteY14" fmla="*/ 0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461" h="1882588" fill="none" extrusionOk="0">
                <a:moveTo>
                  <a:pt x="0" y="0"/>
                </a:moveTo>
                <a:cubicBezTo>
                  <a:pt x="130251" y="20079"/>
                  <a:pt x="430312" y="-19431"/>
                  <a:pt x="643876" y="0"/>
                </a:cubicBezTo>
                <a:cubicBezTo>
                  <a:pt x="857440" y="19431"/>
                  <a:pt x="1007317" y="-10730"/>
                  <a:pt x="1287752" y="0"/>
                </a:cubicBezTo>
                <a:cubicBezTo>
                  <a:pt x="1568187" y="10730"/>
                  <a:pt x="1686505" y="-14800"/>
                  <a:pt x="1931628" y="0"/>
                </a:cubicBezTo>
                <a:cubicBezTo>
                  <a:pt x="2176751" y="14800"/>
                  <a:pt x="2510928" y="-42922"/>
                  <a:pt x="2799461" y="0"/>
                </a:cubicBezTo>
                <a:cubicBezTo>
                  <a:pt x="2814184" y="251783"/>
                  <a:pt x="2770918" y="465947"/>
                  <a:pt x="2799461" y="608703"/>
                </a:cubicBezTo>
                <a:cubicBezTo>
                  <a:pt x="2828004" y="751459"/>
                  <a:pt x="2798321" y="1015993"/>
                  <a:pt x="2799461" y="1217407"/>
                </a:cubicBezTo>
                <a:cubicBezTo>
                  <a:pt x="2800601" y="1418821"/>
                  <a:pt x="2823805" y="1667132"/>
                  <a:pt x="2799461" y="1882588"/>
                </a:cubicBezTo>
                <a:cubicBezTo>
                  <a:pt x="2502112" y="1881383"/>
                  <a:pt x="2316267" y="1854195"/>
                  <a:pt x="2099596" y="1882588"/>
                </a:cubicBezTo>
                <a:cubicBezTo>
                  <a:pt x="1882926" y="1910981"/>
                  <a:pt x="1657699" y="1879988"/>
                  <a:pt x="1455720" y="1882588"/>
                </a:cubicBezTo>
                <a:cubicBezTo>
                  <a:pt x="1253741" y="1885188"/>
                  <a:pt x="1087762" y="1893135"/>
                  <a:pt x="839838" y="1882588"/>
                </a:cubicBezTo>
                <a:cubicBezTo>
                  <a:pt x="591914" y="1872041"/>
                  <a:pt x="177045" y="1907332"/>
                  <a:pt x="0" y="1882588"/>
                </a:cubicBezTo>
                <a:cubicBezTo>
                  <a:pt x="-3408" y="1616247"/>
                  <a:pt x="-24558" y="1407748"/>
                  <a:pt x="0" y="1217407"/>
                </a:cubicBezTo>
                <a:cubicBezTo>
                  <a:pt x="24558" y="1027066"/>
                  <a:pt x="10126" y="859809"/>
                  <a:pt x="0" y="552226"/>
                </a:cubicBezTo>
                <a:cubicBezTo>
                  <a:pt x="-10126" y="244643"/>
                  <a:pt x="-7141" y="255410"/>
                  <a:pt x="0" y="0"/>
                </a:cubicBezTo>
                <a:close/>
              </a:path>
              <a:path w="2799461" h="1882588" stroke="0" extrusionOk="0">
                <a:moveTo>
                  <a:pt x="0" y="0"/>
                </a:moveTo>
                <a:cubicBezTo>
                  <a:pt x="221209" y="-18533"/>
                  <a:pt x="349394" y="-19406"/>
                  <a:pt x="615881" y="0"/>
                </a:cubicBezTo>
                <a:cubicBezTo>
                  <a:pt x="882368" y="19406"/>
                  <a:pt x="929984" y="20469"/>
                  <a:pt x="1231763" y="0"/>
                </a:cubicBezTo>
                <a:cubicBezTo>
                  <a:pt x="1533542" y="-20469"/>
                  <a:pt x="1663206" y="18427"/>
                  <a:pt x="1931628" y="0"/>
                </a:cubicBezTo>
                <a:cubicBezTo>
                  <a:pt x="2200051" y="-18427"/>
                  <a:pt x="2546157" y="38625"/>
                  <a:pt x="2799461" y="0"/>
                </a:cubicBezTo>
                <a:cubicBezTo>
                  <a:pt x="2778688" y="277222"/>
                  <a:pt x="2790926" y="445960"/>
                  <a:pt x="2799461" y="646355"/>
                </a:cubicBezTo>
                <a:cubicBezTo>
                  <a:pt x="2807996" y="846751"/>
                  <a:pt x="2806845" y="1075117"/>
                  <a:pt x="2799461" y="1292710"/>
                </a:cubicBezTo>
                <a:cubicBezTo>
                  <a:pt x="2792077" y="1510303"/>
                  <a:pt x="2804491" y="1590435"/>
                  <a:pt x="2799461" y="1882588"/>
                </a:cubicBezTo>
                <a:cubicBezTo>
                  <a:pt x="2553507" y="1901332"/>
                  <a:pt x="2275341" y="1879195"/>
                  <a:pt x="2099596" y="1882588"/>
                </a:cubicBezTo>
                <a:cubicBezTo>
                  <a:pt x="1923851" y="1885981"/>
                  <a:pt x="1741767" y="1876078"/>
                  <a:pt x="1483714" y="1882588"/>
                </a:cubicBezTo>
                <a:cubicBezTo>
                  <a:pt x="1225661" y="1889098"/>
                  <a:pt x="996315" y="1906686"/>
                  <a:pt x="783849" y="1882588"/>
                </a:cubicBezTo>
                <a:cubicBezTo>
                  <a:pt x="571384" y="1858490"/>
                  <a:pt x="286579" y="1877062"/>
                  <a:pt x="0" y="1882588"/>
                </a:cubicBezTo>
                <a:cubicBezTo>
                  <a:pt x="20060" y="1657921"/>
                  <a:pt x="16163" y="1451128"/>
                  <a:pt x="0" y="1311536"/>
                </a:cubicBezTo>
                <a:cubicBezTo>
                  <a:pt x="-16163" y="1171944"/>
                  <a:pt x="-11203" y="931769"/>
                  <a:pt x="0" y="646355"/>
                </a:cubicBezTo>
                <a:cubicBezTo>
                  <a:pt x="11203" y="360941"/>
                  <a:pt x="-286" y="21664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40194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2C852E0-A6EC-144C-C6DA-7F02757E6D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8436" y="2502769"/>
            <a:ext cx="2494364" cy="1748046"/>
          </a:xfrm>
          <a:custGeom>
            <a:avLst/>
            <a:gdLst>
              <a:gd name="connsiteX0" fmla="*/ 0 w 2494364"/>
              <a:gd name="connsiteY0" fmla="*/ 0 h 1748046"/>
              <a:gd name="connsiteX1" fmla="*/ 673478 w 2494364"/>
              <a:gd name="connsiteY1" fmla="*/ 0 h 1748046"/>
              <a:gd name="connsiteX2" fmla="*/ 1222238 w 2494364"/>
              <a:gd name="connsiteY2" fmla="*/ 0 h 1748046"/>
              <a:gd name="connsiteX3" fmla="*/ 1845829 w 2494364"/>
              <a:gd name="connsiteY3" fmla="*/ 0 h 1748046"/>
              <a:gd name="connsiteX4" fmla="*/ 2494364 w 2494364"/>
              <a:gd name="connsiteY4" fmla="*/ 0 h 1748046"/>
              <a:gd name="connsiteX5" fmla="*/ 2494364 w 2494364"/>
              <a:gd name="connsiteY5" fmla="*/ 617643 h 1748046"/>
              <a:gd name="connsiteX6" fmla="*/ 2494364 w 2494364"/>
              <a:gd name="connsiteY6" fmla="*/ 1182844 h 1748046"/>
              <a:gd name="connsiteX7" fmla="*/ 2494364 w 2494364"/>
              <a:gd name="connsiteY7" fmla="*/ 1748046 h 1748046"/>
              <a:gd name="connsiteX8" fmla="*/ 1895717 w 2494364"/>
              <a:gd name="connsiteY8" fmla="*/ 1748046 h 1748046"/>
              <a:gd name="connsiteX9" fmla="*/ 1272126 w 2494364"/>
              <a:gd name="connsiteY9" fmla="*/ 1748046 h 1748046"/>
              <a:gd name="connsiteX10" fmla="*/ 698422 w 2494364"/>
              <a:gd name="connsiteY10" fmla="*/ 1748046 h 1748046"/>
              <a:gd name="connsiteX11" fmla="*/ 0 w 2494364"/>
              <a:gd name="connsiteY11" fmla="*/ 1748046 h 1748046"/>
              <a:gd name="connsiteX12" fmla="*/ 0 w 2494364"/>
              <a:gd name="connsiteY12" fmla="*/ 1200325 h 1748046"/>
              <a:gd name="connsiteX13" fmla="*/ 0 w 2494364"/>
              <a:gd name="connsiteY13" fmla="*/ 635123 h 1748046"/>
              <a:gd name="connsiteX14" fmla="*/ 0 w 2494364"/>
              <a:gd name="connsiteY14" fmla="*/ 0 h 174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94364" h="1748046" fill="none" extrusionOk="0">
                <a:moveTo>
                  <a:pt x="0" y="0"/>
                </a:moveTo>
                <a:cubicBezTo>
                  <a:pt x="228018" y="-4340"/>
                  <a:pt x="493025" y="-10708"/>
                  <a:pt x="673478" y="0"/>
                </a:cubicBezTo>
                <a:cubicBezTo>
                  <a:pt x="853931" y="10708"/>
                  <a:pt x="1082200" y="-15096"/>
                  <a:pt x="1222238" y="0"/>
                </a:cubicBezTo>
                <a:cubicBezTo>
                  <a:pt x="1362276" y="15096"/>
                  <a:pt x="1648715" y="4826"/>
                  <a:pt x="1845829" y="0"/>
                </a:cubicBezTo>
                <a:cubicBezTo>
                  <a:pt x="2042943" y="-4826"/>
                  <a:pt x="2194878" y="-24068"/>
                  <a:pt x="2494364" y="0"/>
                </a:cubicBezTo>
                <a:cubicBezTo>
                  <a:pt x="2501262" y="288018"/>
                  <a:pt x="2477902" y="412512"/>
                  <a:pt x="2494364" y="617643"/>
                </a:cubicBezTo>
                <a:cubicBezTo>
                  <a:pt x="2510826" y="822774"/>
                  <a:pt x="2493464" y="960169"/>
                  <a:pt x="2494364" y="1182844"/>
                </a:cubicBezTo>
                <a:cubicBezTo>
                  <a:pt x="2495264" y="1405519"/>
                  <a:pt x="2472252" y="1521671"/>
                  <a:pt x="2494364" y="1748046"/>
                </a:cubicBezTo>
                <a:cubicBezTo>
                  <a:pt x="2272119" y="1765935"/>
                  <a:pt x="2037364" y="1776130"/>
                  <a:pt x="1895717" y="1748046"/>
                </a:cubicBezTo>
                <a:cubicBezTo>
                  <a:pt x="1754070" y="1719962"/>
                  <a:pt x="1447103" y="1736660"/>
                  <a:pt x="1272126" y="1748046"/>
                </a:cubicBezTo>
                <a:cubicBezTo>
                  <a:pt x="1097149" y="1759432"/>
                  <a:pt x="885611" y="1739680"/>
                  <a:pt x="698422" y="1748046"/>
                </a:cubicBezTo>
                <a:cubicBezTo>
                  <a:pt x="511233" y="1756412"/>
                  <a:pt x="273765" y="1745648"/>
                  <a:pt x="0" y="1748046"/>
                </a:cubicBezTo>
                <a:cubicBezTo>
                  <a:pt x="-22553" y="1512876"/>
                  <a:pt x="20149" y="1416663"/>
                  <a:pt x="0" y="1200325"/>
                </a:cubicBezTo>
                <a:cubicBezTo>
                  <a:pt x="-20149" y="983987"/>
                  <a:pt x="-8824" y="754748"/>
                  <a:pt x="0" y="635123"/>
                </a:cubicBezTo>
                <a:cubicBezTo>
                  <a:pt x="8824" y="515498"/>
                  <a:pt x="3560" y="282921"/>
                  <a:pt x="0" y="0"/>
                </a:cubicBezTo>
                <a:close/>
              </a:path>
              <a:path w="2494364" h="1748046" stroke="0" extrusionOk="0">
                <a:moveTo>
                  <a:pt x="0" y="0"/>
                </a:moveTo>
                <a:cubicBezTo>
                  <a:pt x="167606" y="-4905"/>
                  <a:pt x="413470" y="2527"/>
                  <a:pt x="573704" y="0"/>
                </a:cubicBezTo>
                <a:cubicBezTo>
                  <a:pt x="733938" y="-2527"/>
                  <a:pt x="988365" y="-410"/>
                  <a:pt x="1197295" y="0"/>
                </a:cubicBezTo>
                <a:cubicBezTo>
                  <a:pt x="1406225" y="410"/>
                  <a:pt x="1583902" y="22854"/>
                  <a:pt x="1746055" y="0"/>
                </a:cubicBezTo>
                <a:cubicBezTo>
                  <a:pt x="1908208" y="-22854"/>
                  <a:pt x="2304757" y="1411"/>
                  <a:pt x="2494364" y="0"/>
                </a:cubicBezTo>
                <a:cubicBezTo>
                  <a:pt x="2469566" y="132295"/>
                  <a:pt x="2486782" y="425578"/>
                  <a:pt x="2494364" y="547721"/>
                </a:cubicBezTo>
                <a:cubicBezTo>
                  <a:pt x="2501946" y="669864"/>
                  <a:pt x="2471590" y="867617"/>
                  <a:pt x="2494364" y="1077962"/>
                </a:cubicBezTo>
                <a:cubicBezTo>
                  <a:pt x="2517138" y="1288307"/>
                  <a:pt x="2504010" y="1432459"/>
                  <a:pt x="2494364" y="1748046"/>
                </a:cubicBezTo>
                <a:cubicBezTo>
                  <a:pt x="2242863" y="1763306"/>
                  <a:pt x="2020022" y="1734344"/>
                  <a:pt x="1895717" y="1748046"/>
                </a:cubicBezTo>
                <a:cubicBezTo>
                  <a:pt x="1771412" y="1761748"/>
                  <a:pt x="1483994" y="1732390"/>
                  <a:pt x="1222238" y="1748046"/>
                </a:cubicBezTo>
                <a:cubicBezTo>
                  <a:pt x="960482" y="1763702"/>
                  <a:pt x="775646" y="1754009"/>
                  <a:pt x="623591" y="1748046"/>
                </a:cubicBezTo>
                <a:cubicBezTo>
                  <a:pt x="471536" y="1742083"/>
                  <a:pt x="178705" y="1774484"/>
                  <a:pt x="0" y="1748046"/>
                </a:cubicBezTo>
                <a:cubicBezTo>
                  <a:pt x="15386" y="1577702"/>
                  <a:pt x="-12384" y="1447278"/>
                  <a:pt x="0" y="1147884"/>
                </a:cubicBezTo>
                <a:cubicBezTo>
                  <a:pt x="12384" y="848490"/>
                  <a:pt x="-12435" y="835776"/>
                  <a:pt x="0" y="617643"/>
                </a:cubicBezTo>
                <a:cubicBezTo>
                  <a:pt x="12435" y="399510"/>
                  <a:pt x="-23928" y="15751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240289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731A3F5-9151-A7A3-DB68-1B7938D6A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27525" y="1892261"/>
            <a:ext cx="2504728" cy="1732785"/>
          </a:xfrm>
          <a:custGeom>
            <a:avLst/>
            <a:gdLst>
              <a:gd name="connsiteX0" fmla="*/ 0 w 2504728"/>
              <a:gd name="connsiteY0" fmla="*/ 0 h 1732785"/>
              <a:gd name="connsiteX1" fmla="*/ 601135 w 2504728"/>
              <a:gd name="connsiteY1" fmla="*/ 0 h 1732785"/>
              <a:gd name="connsiteX2" fmla="*/ 1202269 w 2504728"/>
              <a:gd name="connsiteY2" fmla="*/ 0 h 1732785"/>
              <a:gd name="connsiteX3" fmla="*/ 1878546 w 2504728"/>
              <a:gd name="connsiteY3" fmla="*/ 0 h 1732785"/>
              <a:gd name="connsiteX4" fmla="*/ 2504728 w 2504728"/>
              <a:gd name="connsiteY4" fmla="*/ 0 h 1732785"/>
              <a:gd name="connsiteX5" fmla="*/ 2504728 w 2504728"/>
              <a:gd name="connsiteY5" fmla="*/ 612251 h 1732785"/>
              <a:gd name="connsiteX6" fmla="*/ 2504728 w 2504728"/>
              <a:gd name="connsiteY6" fmla="*/ 1137862 h 1732785"/>
              <a:gd name="connsiteX7" fmla="*/ 2504728 w 2504728"/>
              <a:gd name="connsiteY7" fmla="*/ 1732785 h 1732785"/>
              <a:gd name="connsiteX8" fmla="*/ 1878546 w 2504728"/>
              <a:gd name="connsiteY8" fmla="*/ 1732785 h 1732785"/>
              <a:gd name="connsiteX9" fmla="*/ 1227317 w 2504728"/>
              <a:gd name="connsiteY9" fmla="*/ 1732785 h 1732785"/>
              <a:gd name="connsiteX10" fmla="*/ 676277 w 2504728"/>
              <a:gd name="connsiteY10" fmla="*/ 1732785 h 1732785"/>
              <a:gd name="connsiteX11" fmla="*/ 0 w 2504728"/>
              <a:gd name="connsiteY11" fmla="*/ 1732785 h 1732785"/>
              <a:gd name="connsiteX12" fmla="*/ 0 w 2504728"/>
              <a:gd name="connsiteY12" fmla="*/ 1207174 h 1732785"/>
              <a:gd name="connsiteX13" fmla="*/ 0 w 2504728"/>
              <a:gd name="connsiteY13" fmla="*/ 664234 h 1732785"/>
              <a:gd name="connsiteX14" fmla="*/ 0 w 2504728"/>
              <a:gd name="connsiteY14" fmla="*/ 0 h 173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04728" h="1732785" fill="none" extrusionOk="0">
                <a:moveTo>
                  <a:pt x="0" y="0"/>
                </a:moveTo>
                <a:cubicBezTo>
                  <a:pt x="170700" y="-19561"/>
                  <a:pt x="468964" y="-24087"/>
                  <a:pt x="601135" y="0"/>
                </a:cubicBezTo>
                <a:cubicBezTo>
                  <a:pt x="733306" y="24087"/>
                  <a:pt x="942997" y="-26766"/>
                  <a:pt x="1202269" y="0"/>
                </a:cubicBezTo>
                <a:cubicBezTo>
                  <a:pt x="1461541" y="26766"/>
                  <a:pt x="1637397" y="-26288"/>
                  <a:pt x="1878546" y="0"/>
                </a:cubicBezTo>
                <a:cubicBezTo>
                  <a:pt x="2119695" y="26288"/>
                  <a:pt x="2364165" y="-1767"/>
                  <a:pt x="2504728" y="0"/>
                </a:cubicBezTo>
                <a:cubicBezTo>
                  <a:pt x="2516178" y="150303"/>
                  <a:pt x="2505119" y="488579"/>
                  <a:pt x="2504728" y="612251"/>
                </a:cubicBezTo>
                <a:cubicBezTo>
                  <a:pt x="2504337" y="735923"/>
                  <a:pt x="2527776" y="935170"/>
                  <a:pt x="2504728" y="1137862"/>
                </a:cubicBezTo>
                <a:cubicBezTo>
                  <a:pt x="2481680" y="1340554"/>
                  <a:pt x="2510641" y="1598982"/>
                  <a:pt x="2504728" y="1732785"/>
                </a:cubicBezTo>
                <a:cubicBezTo>
                  <a:pt x="2210689" y="1731440"/>
                  <a:pt x="2094315" y="1762609"/>
                  <a:pt x="1878546" y="1732785"/>
                </a:cubicBezTo>
                <a:cubicBezTo>
                  <a:pt x="1662777" y="1702961"/>
                  <a:pt x="1391656" y="1720211"/>
                  <a:pt x="1227317" y="1732785"/>
                </a:cubicBezTo>
                <a:cubicBezTo>
                  <a:pt x="1062978" y="1745359"/>
                  <a:pt x="943714" y="1735112"/>
                  <a:pt x="676277" y="1732785"/>
                </a:cubicBezTo>
                <a:cubicBezTo>
                  <a:pt x="408840" y="1730458"/>
                  <a:pt x="235262" y="1699236"/>
                  <a:pt x="0" y="1732785"/>
                </a:cubicBezTo>
                <a:cubicBezTo>
                  <a:pt x="20056" y="1494152"/>
                  <a:pt x="5188" y="1430002"/>
                  <a:pt x="0" y="1207174"/>
                </a:cubicBezTo>
                <a:cubicBezTo>
                  <a:pt x="-5188" y="984346"/>
                  <a:pt x="-3952" y="909232"/>
                  <a:pt x="0" y="664234"/>
                </a:cubicBezTo>
                <a:cubicBezTo>
                  <a:pt x="3952" y="419236"/>
                  <a:pt x="25750" y="167339"/>
                  <a:pt x="0" y="0"/>
                </a:cubicBezTo>
                <a:close/>
              </a:path>
              <a:path w="2504728" h="1732785" stroke="0" extrusionOk="0">
                <a:moveTo>
                  <a:pt x="0" y="0"/>
                </a:moveTo>
                <a:cubicBezTo>
                  <a:pt x="187781" y="4434"/>
                  <a:pt x="325212" y="-21978"/>
                  <a:pt x="551040" y="0"/>
                </a:cubicBezTo>
                <a:cubicBezTo>
                  <a:pt x="776868" y="21978"/>
                  <a:pt x="1028419" y="-4871"/>
                  <a:pt x="1152175" y="0"/>
                </a:cubicBezTo>
                <a:cubicBezTo>
                  <a:pt x="1275932" y="4871"/>
                  <a:pt x="1610614" y="14029"/>
                  <a:pt x="1728262" y="0"/>
                </a:cubicBezTo>
                <a:cubicBezTo>
                  <a:pt x="1845910" y="-14029"/>
                  <a:pt x="2167924" y="38320"/>
                  <a:pt x="2504728" y="0"/>
                </a:cubicBezTo>
                <a:cubicBezTo>
                  <a:pt x="2500536" y="207641"/>
                  <a:pt x="2486744" y="388189"/>
                  <a:pt x="2504728" y="577595"/>
                </a:cubicBezTo>
                <a:cubicBezTo>
                  <a:pt x="2522712" y="767002"/>
                  <a:pt x="2520060" y="931589"/>
                  <a:pt x="2504728" y="1103206"/>
                </a:cubicBezTo>
                <a:cubicBezTo>
                  <a:pt x="2489396" y="1274823"/>
                  <a:pt x="2474324" y="1504679"/>
                  <a:pt x="2504728" y="1732785"/>
                </a:cubicBezTo>
                <a:cubicBezTo>
                  <a:pt x="2263970" y="1760600"/>
                  <a:pt x="2126421" y="1718204"/>
                  <a:pt x="1878546" y="1732785"/>
                </a:cubicBezTo>
                <a:cubicBezTo>
                  <a:pt x="1630671" y="1747366"/>
                  <a:pt x="1509508" y="1756577"/>
                  <a:pt x="1227317" y="1732785"/>
                </a:cubicBezTo>
                <a:cubicBezTo>
                  <a:pt x="945126" y="1708993"/>
                  <a:pt x="932988" y="1743574"/>
                  <a:pt x="651229" y="1732785"/>
                </a:cubicBezTo>
                <a:cubicBezTo>
                  <a:pt x="369470" y="1721996"/>
                  <a:pt x="250126" y="1755510"/>
                  <a:pt x="0" y="1732785"/>
                </a:cubicBezTo>
                <a:cubicBezTo>
                  <a:pt x="-16823" y="1569887"/>
                  <a:pt x="17466" y="1402981"/>
                  <a:pt x="0" y="1137862"/>
                </a:cubicBezTo>
                <a:cubicBezTo>
                  <a:pt x="-17466" y="872743"/>
                  <a:pt x="22607" y="745643"/>
                  <a:pt x="0" y="560267"/>
                </a:cubicBezTo>
                <a:cubicBezTo>
                  <a:pt x="-22607" y="374892"/>
                  <a:pt x="25625" y="2724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577979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78484DE-DB37-46C9-294F-3619C32DEEDE}"/>
              </a:ext>
            </a:extLst>
          </p:cNvPr>
          <p:cNvSpPr/>
          <p:nvPr/>
        </p:nvSpPr>
        <p:spPr>
          <a:xfrm>
            <a:off x="2572948" y="1751277"/>
            <a:ext cx="870683" cy="657803"/>
          </a:xfrm>
          <a:custGeom>
            <a:avLst/>
            <a:gdLst>
              <a:gd name="connsiteX0" fmla="*/ 0 w 870683"/>
              <a:gd name="connsiteY0" fmla="*/ 0 h 657803"/>
              <a:gd name="connsiteX1" fmla="*/ 409221 w 870683"/>
              <a:gd name="connsiteY1" fmla="*/ 0 h 657803"/>
              <a:gd name="connsiteX2" fmla="*/ 870683 w 870683"/>
              <a:gd name="connsiteY2" fmla="*/ 0 h 657803"/>
              <a:gd name="connsiteX3" fmla="*/ 870683 w 870683"/>
              <a:gd name="connsiteY3" fmla="*/ 657803 h 657803"/>
              <a:gd name="connsiteX4" fmla="*/ 417928 w 870683"/>
              <a:gd name="connsiteY4" fmla="*/ 657803 h 657803"/>
              <a:gd name="connsiteX5" fmla="*/ 0 w 870683"/>
              <a:gd name="connsiteY5" fmla="*/ 657803 h 657803"/>
              <a:gd name="connsiteX6" fmla="*/ 0 w 870683"/>
              <a:gd name="connsiteY6" fmla="*/ 0 h 65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683" h="657803" fill="none" extrusionOk="0">
                <a:moveTo>
                  <a:pt x="0" y="0"/>
                </a:moveTo>
                <a:cubicBezTo>
                  <a:pt x="149145" y="11746"/>
                  <a:pt x="221796" y="2282"/>
                  <a:pt x="409221" y="0"/>
                </a:cubicBezTo>
                <a:cubicBezTo>
                  <a:pt x="596646" y="-2282"/>
                  <a:pt x="672016" y="3144"/>
                  <a:pt x="870683" y="0"/>
                </a:cubicBezTo>
                <a:cubicBezTo>
                  <a:pt x="898356" y="204052"/>
                  <a:pt x="841612" y="477630"/>
                  <a:pt x="870683" y="657803"/>
                </a:cubicBezTo>
                <a:cubicBezTo>
                  <a:pt x="769415" y="648446"/>
                  <a:pt x="540777" y="641731"/>
                  <a:pt x="417928" y="657803"/>
                </a:cubicBezTo>
                <a:cubicBezTo>
                  <a:pt x="295079" y="673875"/>
                  <a:pt x="107374" y="669503"/>
                  <a:pt x="0" y="657803"/>
                </a:cubicBezTo>
                <a:cubicBezTo>
                  <a:pt x="-12402" y="508652"/>
                  <a:pt x="9785" y="323706"/>
                  <a:pt x="0" y="0"/>
                </a:cubicBezTo>
                <a:close/>
              </a:path>
              <a:path w="870683" h="657803" stroke="0" extrusionOk="0">
                <a:moveTo>
                  <a:pt x="0" y="0"/>
                </a:moveTo>
                <a:cubicBezTo>
                  <a:pt x="97338" y="-3267"/>
                  <a:pt x="243224" y="19767"/>
                  <a:pt x="417928" y="0"/>
                </a:cubicBezTo>
                <a:cubicBezTo>
                  <a:pt x="592632" y="-19767"/>
                  <a:pt x="683335" y="9148"/>
                  <a:pt x="870683" y="0"/>
                </a:cubicBezTo>
                <a:cubicBezTo>
                  <a:pt x="895184" y="164753"/>
                  <a:pt x="893428" y="413771"/>
                  <a:pt x="870683" y="657803"/>
                </a:cubicBezTo>
                <a:cubicBezTo>
                  <a:pt x="722529" y="656496"/>
                  <a:pt x="604025" y="677271"/>
                  <a:pt x="452755" y="657803"/>
                </a:cubicBezTo>
                <a:cubicBezTo>
                  <a:pt x="301485" y="638335"/>
                  <a:pt x="101323" y="645944"/>
                  <a:pt x="0" y="657803"/>
                </a:cubicBezTo>
                <a:cubicBezTo>
                  <a:pt x="-14477" y="476730"/>
                  <a:pt x="-23586" y="17115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الثابتة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C732CB7-A089-9EA3-2849-6749E5A9A4A4}"/>
              </a:ext>
            </a:extLst>
          </p:cNvPr>
          <p:cNvSpPr/>
          <p:nvPr/>
        </p:nvSpPr>
        <p:spPr>
          <a:xfrm>
            <a:off x="5678748" y="5938221"/>
            <a:ext cx="870683" cy="813649"/>
          </a:xfrm>
          <a:custGeom>
            <a:avLst/>
            <a:gdLst>
              <a:gd name="connsiteX0" fmla="*/ 0 w 870683"/>
              <a:gd name="connsiteY0" fmla="*/ 0 h 813649"/>
              <a:gd name="connsiteX1" fmla="*/ 444048 w 870683"/>
              <a:gd name="connsiteY1" fmla="*/ 0 h 813649"/>
              <a:gd name="connsiteX2" fmla="*/ 870683 w 870683"/>
              <a:gd name="connsiteY2" fmla="*/ 0 h 813649"/>
              <a:gd name="connsiteX3" fmla="*/ 870683 w 870683"/>
              <a:gd name="connsiteY3" fmla="*/ 414961 h 813649"/>
              <a:gd name="connsiteX4" fmla="*/ 870683 w 870683"/>
              <a:gd name="connsiteY4" fmla="*/ 813649 h 813649"/>
              <a:gd name="connsiteX5" fmla="*/ 435342 w 870683"/>
              <a:gd name="connsiteY5" fmla="*/ 813649 h 813649"/>
              <a:gd name="connsiteX6" fmla="*/ 0 w 870683"/>
              <a:gd name="connsiteY6" fmla="*/ 813649 h 813649"/>
              <a:gd name="connsiteX7" fmla="*/ 0 w 870683"/>
              <a:gd name="connsiteY7" fmla="*/ 423097 h 813649"/>
              <a:gd name="connsiteX8" fmla="*/ 0 w 870683"/>
              <a:gd name="connsiteY8" fmla="*/ 0 h 81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0683" h="813649" fill="none" extrusionOk="0">
                <a:moveTo>
                  <a:pt x="0" y="0"/>
                </a:moveTo>
                <a:cubicBezTo>
                  <a:pt x="191393" y="18692"/>
                  <a:pt x="340857" y="-5376"/>
                  <a:pt x="444048" y="0"/>
                </a:cubicBezTo>
                <a:cubicBezTo>
                  <a:pt x="547239" y="5376"/>
                  <a:pt x="777952" y="11225"/>
                  <a:pt x="870683" y="0"/>
                </a:cubicBezTo>
                <a:cubicBezTo>
                  <a:pt x="853218" y="127126"/>
                  <a:pt x="875939" y="319047"/>
                  <a:pt x="870683" y="414961"/>
                </a:cubicBezTo>
                <a:cubicBezTo>
                  <a:pt x="865427" y="510875"/>
                  <a:pt x="864959" y="700727"/>
                  <a:pt x="870683" y="813649"/>
                </a:cubicBezTo>
                <a:cubicBezTo>
                  <a:pt x="778880" y="835335"/>
                  <a:pt x="599275" y="824375"/>
                  <a:pt x="435342" y="813649"/>
                </a:cubicBezTo>
                <a:cubicBezTo>
                  <a:pt x="271409" y="802923"/>
                  <a:pt x="88906" y="830728"/>
                  <a:pt x="0" y="813649"/>
                </a:cubicBezTo>
                <a:cubicBezTo>
                  <a:pt x="14704" y="646985"/>
                  <a:pt x="-16274" y="546436"/>
                  <a:pt x="0" y="423097"/>
                </a:cubicBezTo>
                <a:cubicBezTo>
                  <a:pt x="16274" y="299758"/>
                  <a:pt x="19454" y="90083"/>
                  <a:pt x="0" y="0"/>
                </a:cubicBezTo>
                <a:close/>
              </a:path>
              <a:path w="870683" h="813649" stroke="0" extrusionOk="0">
                <a:moveTo>
                  <a:pt x="0" y="0"/>
                </a:moveTo>
                <a:cubicBezTo>
                  <a:pt x="97338" y="-3267"/>
                  <a:pt x="243224" y="19767"/>
                  <a:pt x="417928" y="0"/>
                </a:cubicBezTo>
                <a:cubicBezTo>
                  <a:pt x="592632" y="-19767"/>
                  <a:pt x="683335" y="9148"/>
                  <a:pt x="870683" y="0"/>
                </a:cubicBezTo>
                <a:cubicBezTo>
                  <a:pt x="861511" y="143889"/>
                  <a:pt x="888888" y="304161"/>
                  <a:pt x="870683" y="414961"/>
                </a:cubicBezTo>
                <a:cubicBezTo>
                  <a:pt x="852478" y="525761"/>
                  <a:pt x="884888" y="718798"/>
                  <a:pt x="870683" y="813649"/>
                </a:cubicBezTo>
                <a:cubicBezTo>
                  <a:pt x="769911" y="811694"/>
                  <a:pt x="530052" y="813633"/>
                  <a:pt x="444048" y="813649"/>
                </a:cubicBezTo>
                <a:cubicBezTo>
                  <a:pt x="358045" y="813665"/>
                  <a:pt x="177513" y="805494"/>
                  <a:pt x="0" y="813649"/>
                </a:cubicBezTo>
                <a:cubicBezTo>
                  <a:pt x="-8803" y="714807"/>
                  <a:pt x="18896" y="567617"/>
                  <a:pt x="0" y="423097"/>
                </a:cubicBezTo>
                <a:cubicBezTo>
                  <a:pt x="-18896" y="278577"/>
                  <a:pt x="18192" y="151495"/>
                  <a:pt x="0" y="0"/>
                </a:cubicBezTo>
                <a:close/>
              </a:path>
            </a:pathLst>
          </a:custGeom>
          <a:solidFill>
            <a:srgbClr val="FFE192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الدرجية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B560A194-2FE8-90F1-ABE9-B15ED646709B}"/>
              </a:ext>
            </a:extLst>
          </p:cNvPr>
          <p:cNvSpPr/>
          <p:nvPr/>
        </p:nvSpPr>
        <p:spPr>
          <a:xfrm>
            <a:off x="4240938" y="6018029"/>
            <a:ext cx="1302551" cy="657803"/>
          </a:xfrm>
          <a:custGeom>
            <a:avLst/>
            <a:gdLst>
              <a:gd name="connsiteX0" fmla="*/ 0 w 1302551"/>
              <a:gd name="connsiteY0" fmla="*/ 0 h 657803"/>
              <a:gd name="connsiteX1" fmla="*/ 612199 w 1302551"/>
              <a:gd name="connsiteY1" fmla="*/ 0 h 657803"/>
              <a:gd name="connsiteX2" fmla="*/ 1302551 w 1302551"/>
              <a:gd name="connsiteY2" fmla="*/ 0 h 657803"/>
              <a:gd name="connsiteX3" fmla="*/ 1302551 w 1302551"/>
              <a:gd name="connsiteY3" fmla="*/ 657803 h 657803"/>
              <a:gd name="connsiteX4" fmla="*/ 625224 w 1302551"/>
              <a:gd name="connsiteY4" fmla="*/ 657803 h 657803"/>
              <a:gd name="connsiteX5" fmla="*/ 0 w 1302551"/>
              <a:gd name="connsiteY5" fmla="*/ 657803 h 657803"/>
              <a:gd name="connsiteX6" fmla="*/ 0 w 1302551"/>
              <a:gd name="connsiteY6" fmla="*/ 0 h 65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2551" h="657803" fill="none" extrusionOk="0">
                <a:moveTo>
                  <a:pt x="0" y="0"/>
                </a:moveTo>
                <a:cubicBezTo>
                  <a:pt x="140733" y="22872"/>
                  <a:pt x="393229" y="-11076"/>
                  <a:pt x="612199" y="0"/>
                </a:cubicBezTo>
                <a:cubicBezTo>
                  <a:pt x="831169" y="11076"/>
                  <a:pt x="1048484" y="14587"/>
                  <a:pt x="1302551" y="0"/>
                </a:cubicBezTo>
                <a:cubicBezTo>
                  <a:pt x="1330224" y="204052"/>
                  <a:pt x="1273480" y="477630"/>
                  <a:pt x="1302551" y="657803"/>
                </a:cubicBezTo>
                <a:cubicBezTo>
                  <a:pt x="1144643" y="690973"/>
                  <a:pt x="899534" y="635882"/>
                  <a:pt x="625224" y="657803"/>
                </a:cubicBezTo>
                <a:cubicBezTo>
                  <a:pt x="350914" y="679724"/>
                  <a:pt x="275143" y="626824"/>
                  <a:pt x="0" y="657803"/>
                </a:cubicBezTo>
                <a:cubicBezTo>
                  <a:pt x="-12402" y="508652"/>
                  <a:pt x="9785" y="323706"/>
                  <a:pt x="0" y="0"/>
                </a:cubicBezTo>
                <a:close/>
              </a:path>
              <a:path w="1302551" h="657803" stroke="0" extrusionOk="0">
                <a:moveTo>
                  <a:pt x="0" y="0"/>
                </a:moveTo>
                <a:cubicBezTo>
                  <a:pt x="296826" y="-29015"/>
                  <a:pt x="408736" y="163"/>
                  <a:pt x="625224" y="0"/>
                </a:cubicBezTo>
                <a:cubicBezTo>
                  <a:pt x="841712" y="-163"/>
                  <a:pt x="1124735" y="-31583"/>
                  <a:pt x="1302551" y="0"/>
                </a:cubicBezTo>
                <a:cubicBezTo>
                  <a:pt x="1327052" y="164753"/>
                  <a:pt x="1325296" y="413771"/>
                  <a:pt x="1302551" y="657803"/>
                </a:cubicBezTo>
                <a:cubicBezTo>
                  <a:pt x="1100152" y="688857"/>
                  <a:pt x="888629" y="686262"/>
                  <a:pt x="677327" y="657803"/>
                </a:cubicBezTo>
                <a:cubicBezTo>
                  <a:pt x="466025" y="629344"/>
                  <a:pt x="225423" y="673309"/>
                  <a:pt x="0" y="657803"/>
                </a:cubicBezTo>
                <a:cubicBezTo>
                  <a:pt x="-14477" y="476730"/>
                  <a:pt x="-23586" y="17115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القيمة المطلقة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55F8D391-FD8A-C55E-63AC-84B695085E28}"/>
              </a:ext>
            </a:extLst>
          </p:cNvPr>
          <p:cNvSpPr/>
          <p:nvPr/>
        </p:nvSpPr>
        <p:spPr>
          <a:xfrm>
            <a:off x="6693122" y="6028927"/>
            <a:ext cx="1440489" cy="657803"/>
          </a:xfrm>
          <a:custGeom>
            <a:avLst/>
            <a:gdLst>
              <a:gd name="connsiteX0" fmla="*/ 0 w 1440489"/>
              <a:gd name="connsiteY0" fmla="*/ 0 h 657803"/>
              <a:gd name="connsiteX1" fmla="*/ 494568 w 1440489"/>
              <a:gd name="connsiteY1" fmla="*/ 0 h 657803"/>
              <a:gd name="connsiteX2" fmla="*/ 974731 w 1440489"/>
              <a:gd name="connsiteY2" fmla="*/ 0 h 657803"/>
              <a:gd name="connsiteX3" fmla="*/ 1440489 w 1440489"/>
              <a:gd name="connsiteY3" fmla="*/ 0 h 657803"/>
              <a:gd name="connsiteX4" fmla="*/ 1440489 w 1440489"/>
              <a:gd name="connsiteY4" fmla="*/ 657803 h 657803"/>
              <a:gd name="connsiteX5" fmla="*/ 960326 w 1440489"/>
              <a:gd name="connsiteY5" fmla="*/ 657803 h 657803"/>
              <a:gd name="connsiteX6" fmla="*/ 508973 w 1440489"/>
              <a:gd name="connsiteY6" fmla="*/ 657803 h 657803"/>
              <a:gd name="connsiteX7" fmla="*/ 0 w 1440489"/>
              <a:gd name="connsiteY7" fmla="*/ 657803 h 657803"/>
              <a:gd name="connsiteX8" fmla="*/ 0 w 1440489"/>
              <a:gd name="connsiteY8" fmla="*/ 0 h 65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489" h="657803" fill="none" extrusionOk="0">
                <a:moveTo>
                  <a:pt x="0" y="0"/>
                </a:moveTo>
                <a:cubicBezTo>
                  <a:pt x="197830" y="-2203"/>
                  <a:pt x="395477" y="-6736"/>
                  <a:pt x="494568" y="0"/>
                </a:cubicBezTo>
                <a:cubicBezTo>
                  <a:pt x="593659" y="6736"/>
                  <a:pt x="811843" y="2736"/>
                  <a:pt x="974731" y="0"/>
                </a:cubicBezTo>
                <a:cubicBezTo>
                  <a:pt x="1137619" y="-2736"/>
                  <a:pt x="1249369" y="-21635"/>
                  <a:pt x="1440489" y="0"/>
                </a:cubicBezTo>
                <a:cubicBezTo>
                  <a:pt x="1444661" y="228566"/>
                  <a:pt x="1465601" y="433518"/>
                  <a:pt x="1440489" y="657803"/>
                </a:cubicBezTo>
                <a:cubicBezTo>
                  <a:pt x="1208522" y="678393"/>
                  <a:pt x="1161858" y="634333"/>
                  <a:pt x="960326" y="657803"/>
                </a:cubicBezTo>
                <a:cubicBezTo>
                  <a:pt x="758794" y="681273"/>
                  <a:pt x="603921" y="668237"/>
                  <a:pt x="508973" y="657803"/>
                </a:cubicBezTo>
                <a:cubicBezTo>
                  <a:pt x="414025" y="647369"/>
                  <a:pt x="227801" y="659650"/>
                  <a:pt x="0" y="657803"/>
                </a:cubicBezTo>
                <a:cubicBezTo>
                  <a:pt x="-23336" y="374674"/>
                  <a:pt x="-4025" y="224184"/>
                  <a:pt x="0" y="0"/>
                </a:cubicBezTo>
                <a:close/>
              </a:path>
              <a:path w="1440489" h="657803" stroke="0" extrusionOk="0">
                <a:moveTo>
                  <a:pt x="0" y="0"/>
                </a:moveTo>
                <a:cubicBezTo>
                  <a:pt x="120103" y="21299"/>
                  <a:pt x="319757" y="7125"/>
                  <a:pt x="451353" y="0"/>
                </a:cubicBezTo>
                <a:cubicBezTo>
                  <a:pt x="582949" y="-7125"/>
                  <a:pt x="759285" y="-9854"/>
                  <a:pt x="945921" y="0"/>
                </a:cubicBezTo>
                <a:cubicBezTo>
                  <a:pt x="1132557" y="9854"/>
                  <a:pt x="1237635" y="-17401"/>
                  <a:pt x="1440489" y="0"/>
                </a:cubicBezTo>
                <a:cubicBezTo>
                  <a:pt x="1438973" y="322043"/>
                  <a:pt x="1440371" y="485151"/>
                  <a:pt x="1440489" y="657803"/>
                </a:cubicBezTo>
                <a:cubicBezTo>
                  <a:pt x="1241713" y="661577"/>
                  <a:pt x="1116345" y="678982"/>
                  <a:pt x="974731" y="657803"/>
                </a:cubicBezTo>
                <a:cubicBezTo>
                  <a:pt x="833117" y="636624"/>
                  <a:pt x="573609" y="682349"/>
                  <a:pt x="465758" y="657803"/>
                </a:cubicBezTo>
                <a:cubicBezTo>
                  <a:pt x="357907" y="633257"/>
                  <a:pt x="194980" y="655151"/>
                  <a:pt x="0" y="657803"/>
                </a:cubicBezTo>
                <a:cubicBezTo>
                  <a:pt x="15615" y="504643"/>
                  <a:pt x="-17003" y="31596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الزوجية والفردية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D23BD83-76E7-FC8A-ECAB-9301DC60107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1372" r="6828"/>
          <a:stretch/>
        </p:blipFill>
        <p:spPr>
          <a:xfrm>
            <a:off x="7892743" y="3577933"/>
            <a:ext cx="2147088" cy="2410844"/>
          </a:xfrm>
          <a:custGeom>
            <a:avLst/>
            <a:gdLst>
              <a:gd name="connsiteX0" fmla="*/ 0 w 2147088"/>
              <a:gd name="connsiteY0" fmla="*/ 0 h 2410844"/>
              <a:gd name="connsiteX1" fmla="*/ 515301 w 2147088"/>
              <a:gd name="connsiteY1" fmla="*/ 0 h 2410844"/>
              <a:gd name="connsiteX2" fmla="*/ 1073544 w 2147088"/>
              <a:gd name="connsiteY2" fmla="*/ 0 h 2410844"/>
              <a:gd name="connsiteX3" fmla="*/ 1610316 w 2147088"/>
              <a:gd name="connsiteY3" fmla="*/ 0 h 2410844"/>
              <a:gd name="connsiteX4" fmla="*/ 2147088 w 2147088"/>
              <a:gd name="connsiteY4" fmla="*/ 0 h 2410844"/>
              <a:gd name="connsiteX5" fmla="*/ 2147088 w 2147088"/>
              <a:gd name="connsiteY5" fmla="*/ 626819 h 2410844"/>
              <a:gd name="connsiteX6" fmla="*/ 2147088 w 2147088"/>
              <a:gd name="connsiteY6" fmla="*/ 1277747 h 2410844"/>
              <a:gd name="connsiteX7" fmla="*/ 2147088 w 2147088"/>
              <a:gd name="connsiteY7" fmla="*/ 2410844 h 2410844"/>
              <a:gd name="connsiteX8" fmla="*/ 1674729 w 2147088"/>
              <a:gd name="connsiteY8" fmla="*/ 2410844 h 2410844"/>
              <a:gd name="connsiteX9" fmla="*/ 1180898 w 2147088"/>
              <a:gd name="connsiteY9" fmla="*/ 2410844 h 2410844"/>
              <a:gd name="connsiteX10" fmla="*/ 665597 w 2147088"/>
              <a:gd name="connsiteY10" fmla="*/ 2410844 h 2410844"/>
              <a:gd name="connsiteX11" fmla="*/ 0 w 2147088"/>
              <a:gd name="connsiteY11" fmla="*/ 2410844 h 2410844"/>
              <a:gd name="connsiteX12" fmla="*/ 0 w 2147088"/>
              <a:gd name="connsiteY12" fmla="*/ 1856350 h 2410844"/>
              <a:gd name="connsiteX13" fmla="*/ 0 w 2147088"/>
              <a:gd name="connsiteY13" fmla="*/ 1301856 h 2410844"/>
              <a:gd name="connsiteX14" fmla="*/ 0 w 2147088"/>
              <a:gd name="connsiteY14" fmla="*/ 699145 h 2410844"/>
              <a:gd name="connsiteX15" fmla="*/ 0 w 2147088"/>
              <a:gd name="connsiteY15" fmla="*/ 0 h 241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47088" h="2410844" fill="none" extrusionOk="0">
                <a:moveTo>
                  <a:pt x="0" y="0"/>
                </a:moveTo>
                <a:cubicBezTo>
                  <a:pt x="186762" y="18107"/>
                  <a:pt x="354469" y="18550"/>
                  <a:pt x="515301" y="0"/>
                </a:cubicBezTo>
                <a:cubicBezTo>
                  <a:pt x="676133" y="-18550"/>
                  <a:pt x="932568" y="-4917"/>
                  <a:pt x="1073544" y="0"/>
                </a:cubicBezTo>
                <a:cubicBezTo>
                  <a:pt x="1214520" y="4917"/>
                  <a:pt x="1391574" y="1683"/>
                  <a:pt x="1610316" y="0"/>
                </a:cubicBezTo>
                <a:cubicBezTo>
                  <a:pt x="1829058" y="-1683"/>
                  <a:pt x="1976086" y="22642"/>
                  <a:pt x="2147088" y="0"/>
                </a:cubicBezTo>
                <a:cubicBezTo>
                  <a:pt x="2138203" y="186358"/>
                  <a:pt x="2174285" y="496718"/>
                  <a:pt x="2147088" y="626819"/>
                </a:cubicBezTo>
                <a:cubicBezTo>
                  <a:pt x="2119891" y="756920"/>
                  <a:pt x="2140543" y="1135084"/>
                  <a:pt x="2147088" y="1277747"/>
                </a:cubicBezTo>
                <a:cubicBezTo>
                  <a:pt x="2153633" y="1420410"/>
                  <a:pt x="2151177" y="2156675"/>
                  <a:pt x="2147088" y="2410844"/>
                </a:cubicBezTo>
                <a:cubicBezTo>
                  <a:pt x="2017430" y="2395867"/>
                  <a:pt x="1881797" y="2406408"/>
                  <a:pt x="1674729" y="2410844"/>
                </a:cubicBezTo>
                <a:cubicBezTo>
                  <a:pt x="1467661" y="2415280"/>
                  <a:pt x="1394247" y="2393573"/>
                  <a:pt x="1180898" y="2410844"/>
                </a:cubicBezTo>
                <a:cubicBezTo>
                  <a:pt x="967549" y="2428115"/>
                  <a:pt x="861877" y="2426908"/>
                  <a:pt x="665597" y="2410844"/>
                </a:cubicBezTo>
                <a:cubicBezTo>
                  <a:pt x="469317" y="2394780"/>
                  <a:pt x="295059" y="2396495"/>
                  <a:pt x="0" y="2410844"/>
                </a:cubicBezTo>
                <a:cubicBezTo>
                  <a:pt x="-14724" y="2256225"/>
                  <a:pt x="4681" y="2070428"/>
                  <a:pt x="0" y="1856350"/>
                </a:cubicBezTo>
                <a:cubicBezTo>
                  <a:pt x="-4681" y="1642272"/>
                  <a:pt x="-10620" y="1572708"/>
                  <a:pt x="0" y="1301856"/>
                </a:cubicBezTo>
                <a:cubicBezTo>
                  <a:pt x="10620" y="1031004"/>
                  <a:pt x="-16809" y="921043"/>
                  <a:pt x="0" y="699145"/>
                </a:cubicBezTo>
                <a:cubicBezTo>
                  <a:pt x="16809" y="477247"/>
                  <a:pt x="24067" y="266960"/>
                  <a:pt x="0" y="0"/>
                </a:cubicBezTo>
                <a:close/>
              </a:path>
              <a:path w="2147088" h="2410844" stroke="0" extrusionOk="0">
                <a:moveTo>
                  <a:pt x="0" y="0"/>
                </a:moveTo>
                <a:cubicBezTo>
                  <a:pt x="153165" y="-13661"/>
                  <a:pt x="325912" y="-4590"/>
                  <a:pt x="536772" y="0"/>
                </a:cubicBezTo>
                <a:cubicBezTo>
                  <a:pt x="747632" y="4590"/>
                  <a:pt x="825470" y="23760"/>
                  <a:pt x="1052073" y="0"/>
                </a:cubicBezTo>
                <a:cubicBezTo>
                  <a:pt x="1278676" y="-23760"/>
                  <a:pt x="1324720" y="22030"/>
                  <a:pt x="1545903" y="0"/>
                </a:cubicBezTo>
                <a:cubicBezTo>
                  <a:pt x="1767086" y="-22030"/>
                  <a:pt x="1926202" y="18423"/>
                  <a:pt x="2147088" y="0"/>
                </a:cubicBezTo>
                <a:cubicBezTo>
                  <a:pt x="2168006" y="148834"/>
                  <a:pt x="2145134" y="337595"/>
                  <a:pt x="2147088" y="530386"/>
                </a:cubicBezTo>
                <a:cubicBezTo>
                  <a:pt x="2149042" y="723177"/>
                  <a:pt x="2163769" y="816098"/>
                  <a:pt x="2147088" y="1084880"/>
                </a:cubicBezTo>
                <a:cubicBezTo>
                  <a:pt x="2130407" y="1353662"/>
                  <a:pt x="2140930" y="1445916"/>
                  <a:pt x="2147088" y="1711699"/>
                </a:cubicBezTo>
                <a:cubicBezTo>
                  <a:pt x="2153246" y="1977482"/>
                  <a:pt x="2116941" y="2230474"/>
                  <a:pt x="2147088" y="2410844"/>
                </a:cubicBezTo>
                <a:cubicBezTo>
                  <a:pt x="1964201" y="2423304"/>
                  <a:pt x="1864910" y="2404302"/>
                  <a:pt x="1653258" y="2410844"/>
                </a:cubicBezTo>
                <a:cubicBezTo>
                  <a:pt x="1441606" y="2417387"/>
                  <a:pt x="1303526" y="2395223"/>
                  <a:pt x="1159428" y="2410844"/>
                </a:cubicBezTo>
                <a:cubicBezTo>
                  <a:pt x="1015330" y="2426466"/>
                  <a:pt x="748763" y="2400180"/>
                  <a:pt x="601185" y="2410844"/>
                </a:cubicBezTo>
                <a:cubicBezTo>
                  <a:pt x="453607" y="2421508"/>
                  <a:pt x="237120" y="2425470"/>
                  <a:pt x="0" y="2410844"/>
                </a:cubicBezTo>
                <a:cubicBezTo>
                  <a:pt x="5356" y="2247599"/>
                  <a:pt x="11679" y="1966249"/>
                  <a:pt x="0" y="1808133"/>
                </a:cubicBezTo>
                <a:cubicBezTo>
                  <a:pt x="-11679" y="1650017"/>
                  <a:pt x="-11450" y="1424163"/>
                  <a:pt x="0" y="1277747"/>
                </a:cubicBezTo>
                <a:cubicBezTo>
                  <a:pt x="11450" y="1131331"/>
                  <a:pt x="-2643" y="856921"/>
                  <a:pt x="0" y="747362"/>
                </a:cubicBezTo>
                <a:cubicBezTo>
                  <a:pt x="2643" y="637803"/>
                  <a:pt x="-1849" y="275846"/>
                  <a:pt x="0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39561707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696D1B8F-B3FF-C041-862C-C70D6DB30DF7}"/>
              </a:ext>
            </a:extLst>
          </p:cNvPr>
          <p:cNvSpPr/>
          <p:nvPr/>
        </p:nvSpPr>
        <p:spPr>
          <a:xfrm>
            <a:off x="8376530" y="6074409"/>
            <a:ext cx="1151786" cy="620406"/>
          </a:xfrm>
          <a:custGeom>
            <a:avLst/>
            <a:gdLst>
              <a:gd name="connsiteX0" fmla="*/ 0 w 1151786"/>
              <a:gd name="connsiteY0" fmla="*/ 0 h 620406"/>
              <a:gd name="connsiteX1" fmla="*/ 541339 w 1151786"/>
              <a:gd name="connsiteY1" fmla="*/ 0 h 620406"/>
              <a:gd name="connsiteX2" fmla="*/ 1151786 w 1151786"/>
              <a:gd name="connsiteY2" fmla="*/ 0 h 620406"/>
              <a:gd name="connsiteX3" fmla="*/ 1151786 w 1151786"/>
              <a:gd name="connsiteY3" fmla="*/ 620406 h 620406"/>
              <a:gd name="connsiteX4" fmla="*/ 552857 w 1151786"/>
              <a:gd name="connsiteY4" fmla="*/ 620406 h 620406"/>
              <a:gd name="connsiteX5" fmla="*/ 0 w 1151786"/>
              <a:gd name="connsiteY5" fmla="*/ 620406 h 620406"/>
              <a:gd name="connsiteX6" fmla="*/ 0 w 1151786"/>
              <a:gd name="connsiteY6" fmla="*/ 0 h 62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786" h="620406" fill="none" extrusionOk="0">
                <a:moveTo>
                  <a:pt x="0" y="0"/>
                </a:moveTo>
                <a:cubicBezTo>
                  <a:pt x="192736" y="-22873"/>
                  <a:pt x="372703" y="-21512"/>
                  <a:pt x="541339" y="0"/>
                </a:cubicBezTo>
                <a:cubicBezTo>
                  <a:pt x="709975" y="21512"/>
                  <a:pt x="889922" y="10601"/>
                  <a:pt x="1151786" y="0"/>
                </a:cubicBezTo>
                <a:cubicBezTo>
                  <a:pt x="1141031" y="142992"/>
                  <a:pt x="1123629" y="351234"/>
                  <a:pt x="1151786" y="620406"/>
                </a:cubicBezTo>
                <a:cubicBezTo>
                  <a:pt x="860723" y="620110"/>
                  <a:pt x="738705" y="603578"/>
                  <a:pt x="552857" y="620406"/>
                </a:cubicBezTo>
                <a:cubicBezTo>
                  <a:pt x="367009" y="637234"/>
                  <a:pt x="214592" y="616231"/>
                  <a:pt x="0" y="620406"/>
                </a:cubicBezTo>
                <a:cubicBezTo>
                  <a:pt x="24874" y="393849"/>
                  <a:pt x="13257" y="159946"/>
                  <a:pt x="0" y="0"/>
                </a:cubicBezTo>
                <a:close/>
              </a:path>
              <a:path w="1151786" h="620406" stroke="0" extrusionOk="0">
                <a:moveTo>
                  <a:pt x="0" y="0"/>
                </a:moveTo>
                <a:cubicBezTo>
                  <a:pt x="120191" y="-10169"/>
                  <a:pt x="376132" y="-10490"/>
                  <a:pt x="552857" y="0"/>
                </a:cubicBezTo>
                <a:cubicBezTo>
                  <a:pt x="729582" y="10490"/>
                  <a:pt x="981052" y="13754"/>
                  <a:pt x="1151786" y="0"/>
                </a:cubicBezTo>
                <a:cubicBezTo>
                  <a:pt x="1165580" y="307143"/>
                  <a:pt x="1166710" y="405518"/>
                  <a:pt x="1151786" y="620406"/>
                </a:cubicBezTo>
                <a:cubicBezTo>
                  <a:pt x="899059" y="603844"/>
                  <a:pt x="825374" y="605793"/>
                  <a:pt x="598929" y="620406"/>
                </a:cubicBezTo>
                <a:cubicBezTo>
                  <a:pt x="372484" y="635019"/>
                  <a:pt x="270930" y="606042"/>
                  <a:pt x="0" y="620406"/>
                </a:cubicBezTo>
                <a:cubicBezTo>
                  <a:pt x="27789" y="417487"/>
                  <a:pt x="-13844" y="136408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التربيعية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FB3A957C-39BA-1773-C0BB-714501668A0E}"/>
              </a:ext>
            </a:extLst>
          </p:cNvPr>
          <p:cNvSpPr/>
          <p:nvPr/>
        </p:nvSpPr>
        <p:spPr>
          <a:xfrm>
            <a:off x="4744034" y="1068693"/>
            <a:ext cx="1151786" cy="620406"/>
          </a:xfrm>
          <a:custGeom>
            <a:avLst/>
            <a:gdLst>
              <a:gd name="connsiteX0" fmla="*/ 0 w 1151786"/>
              <a:gd name="connsiteY0" fmla="*/ 0 h 620406"/>
              <a:gd name="connsiteX1" fmla="*/ 541339 w 1151786"/>
              <a:gd name="connsiteY1" fmla="*/ 0 h 620406"/>
              <a:gd name="connsiteX2" fmla="*/ 1151786 w 1151786"/>
              <a:gd name="connsiteY2" fmla="*/ 0 h 620406"/>
              <a:gd name="connsiteX3" fmla="*/ 1151786 w 1151786"/>
              <a:gd name="connsiteY3" fmla="*/ 620406 h 620406"/>
              <a:gd name="connsiteX4" fmla="*/ 552857 w 1151786"/>
              <a:gd name="connsiteY4" fmla="*/ 620406 h 620406"/>
              <a:gd name="connsiteX5" fmla="*/ 0 w 1151786"/>
              <a:gd name="connsiteY5" fmla="*/ 620406 h 620406"/>
              <a:gd name="connsiteX6" fmla="*/ 0 w 1151786"/>
              <a:gd name="connsiteY6" fmla="*/ 0 h 62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1786" h="620406" fill="none" extrusionOk="0">
                <a:moveTo>
                  <a:pt x="0" y="0"/>
                </a:moveTo>
                <a:cubicBezTo>
                  <a:pt x="192736" y="-22873"/>
                  <a:pt x="372703" y="-21512"/>
                  <a:pt x="541339" y="0"/>
                </a:cubicBezTo>
                <a:cubicBezTo>
                  <a:pt x="709975" y="21512"/>
                  <a:pt x="889922" y="10601"/>
                  <a:pt x="1151786" y="0"/>
                </a:cubicBezTo>
                <a:cubicBezTo>
                  <a:pt x="1141031" y="142992"/>
                  <a:pt x="1123629" y="351234"/>
                  <a:pt x="1151786" y="620406"/>
                </a:cubicBezTo>
                <a:cubicBezTo>
                  <a:pt x="860723" y="620110"/>
                  <a:pt x="738705" y="603578"/>
                  <a:pt x="552857" y="620406"/>
                </a:cubicBezTo>
                <a:cubicBezTo>
                  <a:pt x="367009" y="637234"/>
                  <a:pt x="214592" y="616231"/>
                  <a:pt x="0" y="620406"/>
                </a:cubicBezTo>
                <a:cubicBezTo>
                  <a:pt x="24874" y="393849"/>
                  <a:pt x="13257" y="159946"/>
                  <a:pt x="0" y="0"/>
                </a:cubicBezTo>
                <a:close/>
              </a:path>
              <a:path w="1151786" h="620406" stroke="0" extrusionOk="0">
                <a:moveTo>
                  <a:pt x="0" y="0"/>
                </a:moveTo>
                <a:cubicBezTo>
                  <a:pt x="120191" y="-10169"/>
                  <a:pt x="376132" y="-10490"/>
                  <a:pt x="552857" y="0"/>
                </a:cubicBezTo>
                <a:cubicBezTo>
                  <a:pt x="729582" y="10490"/>
                  <a:pt x="981052" y="13754"/>
                  <a:pt x="1151786" y="0"/>
                </a:cubicBezTo>
                <a:cubicBezTo>
                  <a:pt x="1165580" y="307143"/>
                  <a:pt x="1166710" y="405518"/>
                  <a:pt x="1151786" y="620406"/>
                </a:cubicBezTo>
                <a:cubicBezTo>
                  <a:pt x="899059" y="603844"/>
                  <a:pt x="825374" y="605793"/>
                  <a:pt x="598929" y="620406"/>
                </a:cubicBezTo>
                <a:cubicBezTo>
                  <a:pt x="372484" y="635019"/>
                  <a:pt x="270930" y="606042"/>
                  <a:pt x="0" y="620406"/>
                </a:cubicBezTo>
                <a:cubicBezTo>
                  <a:pt x="27789" y="417487"/>
                  <a:pt x="-13844" y="13640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 التكعيبية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2BB74F7-7D63-50E5-8E58-C7ACF7DCD314}"/>
              </a:ext>
            </a:extLst>
          </p:cNvPr>
          <p:cNvSpPr/>
          <p:nvPr/>
        </p:nvSpPr>
        <p:spPr>
          <a:xfrm>
            <a:off x="3069685" y="1031296"/>
            <a:ext cx="1472271" cy="657803"/>
          </a:xfrm>
          <a:custGeom>
            <a:avLst/>
            <a:gdLst>
              <a:gd name="connsiteX0" fmla="*/ 0 w 1472271"/>
              <a:gd name="connsiteY0" fmla="*/ 0 h 657803"/>
              <a:gd name="connsiteX1" fmla="*/ 505480 w 1472271"/>
              <a:gd name="connsiteY1" fmla="*/ 0 h 657803"/>
              <a:gd name="connsiteX2" fmla="*/ 996237 w 1472271"/>
              <a:gd name="connsiteY2" fmla="*/ 0 h 657803"/>
              <a:gd name="connsiteX3" fmla="*/ 1472271 w 1472271"/>
              <a:gd name="connsiteY3" fmla="*/ 0 h 657803"/>
              <a:gd name="connsiteX4" fmla="*/ 1472271 w 1472271"/>
              <a:gd name="connsiteY4" fmla="*/ 657803 h 657803"/>
              <a:gd name="connsiteX5" fmla="*/ 981514 w 1472271"/>
              <a:gd name="connsiteY5" fmla="*/ 657803 h 657803"/>
              <a:gd name="connsiteX6" fmla="*/ 520202 w 1472271"/>
              <a:gd name="connsiteY6" fmla="*/ 657803 h 657803"/>
              <a:gd name="connsiteX7" fmla="*/ 0 w 1472271"/>
              <a:gd name="connsiteY7" fmla="*/ 657803 h 657803"/>
              <a:gd name="connsiteX8" fmla="*/ 0 w 1472271"/>
              <a:gd name="connsiteY8" fmla="*/ 0 h 65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2271" h="657803" fill="none" extrusionOk="0">
                <a:moveTo>
                  <a:pt x="0" y="0"/>
                </a:moveTo>
                <a:cubicBezTo>
                  <a:pt x="134666" y="20276"/>
                  <a:pt x="268803" y="12156"/>
                  <a:pt x="505480" y="0"/>
                </a:cubicBezTo>
                <a:cubicBezTo>
                  <a:pt x="742157" y="-12156"/>
                  <a:pt x="759881" y="594"/>
                  <a:pt x="996237" y="0"/>
                </a:cubicBezTo>
                <a:cubicBezTo>
                  <a:pt x="1232593" y="-594"/>
                  <a:pt x="1345355" y="15402"/>
                  <a:pt x="1472271" y="0"/>
                </a:cubicBezTo>
                <a:cubicBezTo>
                  <a:pt x="1476443" y="228566"/>
                  <a:pt x="1497383" y="433518"/>
                  <a:pt x="1472271" y="657803"/>
                </a:cubicBezTo>
                <a:cubicBezTo>
                  <a:pt x="1326276" y="640084"/>
                  <a:pt x="1095809" y="641350"/>
                  <a:pt x="981514" y="657803"/>
                </a:cubicBezTo>
                <a:cubicBezTo>
                  <a:pt x="867219" y="674256"/>
                  <a:pt x="734400" y="668855"/>
                  <a:pt x="520202" y="657803"/>
                </a:cubicBezTo>
                <a:cubicBezTo>
                  <a:pt x="306004" y="646751"/>
                  <a:pt x="160470" y="651348"/>
                  <a:pt x="0" y="657803"/>
                </a:cubicBezTo>
                <a:cubicBezTo>
                  <a:pt x="-23336" y="374674"/>
                  <a:pt x="-4025" y="224184"/>
                  <a:pt x="0" y="0"/>
                </a:cubicBezTo>
                <a:close/>
              </a:path>
              <a:path w="1472271" h="657803" stroke="0" extrusionOk="0">
                <a:moveTo>
                  <a:pt x="0" y="0"/>
                </a:moveTo>
                <a:cubicBezTo>
                  <a:pt x="94930" y="140"/>
                  <a:pt x="350483" y="3101"/>
                  <a:pt x="461312" y="0"/>
                </a:cubicBezTo>
                <a:cubicBezTo>
                  <a:pt x="572141" y="-3101"/>
                  <a:pt x="855143" y="3213"/>
                  <a:pt x="966791" y="0"/>
                </a:cubicBezTo>
                <a:cubicBezTo>
                  <a:pt x="1078439" y="-3213"/>
                  <a:pt x="1277110" y="-39"/>
                  <a:pt x="1472271" y="0"/>
                </a:cubicBezTo>
                <a:cubicBezTo>
                  <a:pt x="1470755" y="322043"/>
                  <a:pt x="1472153" y="485151"/>
                  <a:pt x="1472271" y="657803"/>
                </a:cubicBezTo>
                <a:cubicBezTo>
                  <a:pt x="1348678" y="636758"/>
                  <a:pt x="1188318" y="675796"/>
                  <a:pt x="996237" y="657803"/>
                </a:cubicBezTo>
                <a:cubicBezTo>
                  <a:pt x="804156" y="639810"/>
                  <a:pt x="711100" y="644626"/>
                  <a:pt x="476034" y="657803"/>
                </a:cubicBezTo>
                <a:cubicBezTo>
                  <a:pt x="240968" y="670980"/>
                  <a:pt x="180515" y="651416"/>
                  <a:pt x="0" y="657803"/>
                </a:cubicBezTo>
                <a:cubicBezTo>
                  <a:pt x="15615" y="504643"/>
                  <a:pt x="-17003" y="315962"/>
                  <a:pt x="0" y="0"/>
                </a:cubicBezTo>
                <a:close/>
              </a:path>
            </a:pathLst>
          </a:custGeom>
          <a:solidFill>
            <a:srgbClr val="FFFDE9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الدالة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الجذر التربيعي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9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6A75B6B-F8E3-8CA5-9D02-12D018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5202" y="1441129"/>
            <a:ext cx="10386101" cy="5008133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9585" y="251866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630321" y="443903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56876" y="497408"/>
            <a:ext cx="5001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تدريب على اختبار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4983">
            <a:off x="287310" y="33710"/>
            <a:ext cx="2574218" cy="230172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19905039">
            <a:off x="749415" y="824135"/>
            <a:ext cx="1917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E70FB42-32AE-8279-D25D-F3B8BFF3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0106470" y="225137"/>
            <a:ext cx="1015731" cy="99541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23E12A-02A7-73FB-16A6-A574307FE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157499" y="740322"/>
            <a:ext cx="852412" cy="8353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33DCD7-EF0F-1807-06DF-6180D1F5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048616" y="79157"/>
            <a:ext cx="705905" cy="6917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F23CE78-04B0-D93D-E067-5411333D26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915" t="37299" r="32751" b="25714"/>
          <a:stretch/>
        </p:blipFill>
        <p:spPr>
          <a:xfrm>
            <a:off x="1873274" y="2164914"/>
            <a:ext cx="9523880" cy="4104874"/>
          </a:xfrm>
          <a:custGeom>
            <a:avLst/>
            <a:gdLst>
              <a:gd name="connsiteX0" fmla="*/ 0 w 9523880"/>
              <a:gd name="connsiteY0" fmla="*/ 0 h 4104874"/>
              <a:gd name="connsiteX1" fmla="*/ 775516 w 9523880"/>
              <a:gd name="connsiteY1" fmla="*/ 0 h 4104874"/>
              <a:gd name="connsiteX2" fmla="*/ 1551032 w 9523880"/>
              <a:gd name="connsiteY2" fmla="*/ 0 h 4104874"/>
              <a:gd name="connsiteX3" fmla="*/ 2136070 w 9523880"/>
              <a:gd name="connsiteY3" fmla="*/ 0 h 4104874"/>
              <a:gd name="connsiteX4" fmla="*/ 3006825 w 9523880"/>
              <a:gd name="connsiteY4" fmla="*/ 0 h 4104874"/>
              <a:gd name="connsiteX5" fmla="*/ 3591863 w 9523880"/>
              <a:gd name="connsiteY5" fmla="*/ 0 h 4104874"/>
              <a:gd name="connsiteX6" fmla="*/ 4272140 w 9523880"/>
              <a:gd name="connsiteY6" fmla="*/ 0 h 4104874"/>
              <a:gd name="connsiteX7" fmla="*/ 4857179 w 9523880"/>
              <a:gd name="connsiteY7" fmla="*/ 0 h 4104874"/>
              <a:gd name="connsiteX8" fmla="*/ 5346978 w 9523880"/>
              <a:gd name="connsiteY8" fmla="*/ 0 h 4104874"/>
              <a:gd name="connsiteX9" fmla="*/ 6217733 w 9523880"/>
              <a:gd name="connsiteY9" fmla="*/ 0 h 4104874"/>
              <a:gd name="connsiteX10" fmla="*/ 6898010 w 9523880"/>
              <a:gd name="connsiteY10" fmla="*/ 0 h 4104874"/>
              <a:gd name="connsiteX11" fmla="*/ 7483049 w 9523880"/>
              <a:gd name="connsiteY11" fmla="*/ 0 h 4104874"/>
              <a:gd name="connsiteX12" fmla="*/ 8258565 w 9523880"/>
              <a:gd name="connsiteY12" fmla="*/ 0 h 4104874"/>
              <a:gd name="connsiteX13" fmla="*/ 8843603 w 9523880"/>
              <a:gd name="connsiteY13" fmla="*/ 0 h 4104874"/>
              <a:gd name="connsiteX14" fmla="*/ 9523880 w 9523880"/>
              <a:gd name="connsiteY14" fmla="*/ 0 h 4104874"/>
              <a:gd name="connsiteX15" fmla="*/ 9523880 w 9523880"/>
              <a:gd name="connsiteY15" fmla="*/ 643097 h 4104874"/>
              <a:gd name="connsiteX16" fmla="*/ 9523880 w 9523880"/>
              <a:gd name="connsiteY16" fmla="*/ 1368291 h 4104874"/>
              <a:gd name="connsiteX17" fmla="*/ 9523880 w 9523880"/>
              <a:gd name="connsiteY17" fmla="*/ 2011388 h 4104874"/>
              <a:gd name="connsiteX18" fmla="*/ 9523880 w 9523880"/>
              <a:gd name="connsiteY18" fmla="*/ 2777631 h 4104874"/>
              <a:gd name="connsiteX19" fmla="*/ 9523880 w 9523880"/>
              <a:gd name="connsiteY19" fmla="*/ 3338631 h 4104874"/>
              <a:gd name="connsiteX20" fmla="*/ 9523880 w 9523880"/>
              <a:gd name="connsiteY20" fmla="*/ 4104874 h 4104874"/>
              <a:gd name="connsiteX21" fmla="*/ 8748364 w 9523880"/>
              <a:gd name="connsiteY21" fmla="*/ 4104874 h 4104874"/>
              <a:gd name="connsiteX22" fmla="*/ 8353803 w 9523880"/>
              <a:gd name="connsiteY22" fmla="*/ 4104874 h 4104874"/>
              <a:gd name="connsiteX23" fmla="*/ 7483049 w 9523880"/>
              <a:gd name="connsiteY23" fmla="*/ 4104874 h 4104874"/>
              <a:gd name="connsiteX24" fmla="*/ 6802771 w 9523880"/>
              <a:gd name="connsiteY24" fmla="*/ 4104874 h 4104874"/>
              <a:gd name="connsiteX25" fmla="*/ 6312972 w 9523880"/>
              <a:gd name="connsiteY25" fmla="*/ 4104874 h 4104874"/>
              <a:gd name="connsiteX26" fmla="*/ 5823172 w 9523880"/>
              <a:gd name="connsiteY26" fmla="*/ 4104874 h 4104874"/>
              <a:gd name="connsiteX27" fmla="*/ 4952418 w 9523880"/>
              <a:gd name="connsiteY27" fmla="*/ 4104874 h 4104874"/>
              <a:gd name="connsiteX28" fmla="*/ 4176902 w 9523880"/>
              <a:gd name="connsiteY28" fmla="*/ 4104874 h 4104874"/>
              <a:gd name="connsiteX29" fmla="*/ 3306147 w 9523880"/>
              <a:gd name="connsiteY29" fmla="*/ 4104874 h 4104874"/>
              <a:gd name="connsiteX30" fmla="*/ 2721109 w 9523880"/>
              <a:gd name="connsiteY30" fmla="*/ 4104874 h 4104874"/>
              <a:gd name="connsiteX31" fmla="*/ 2136070 w 9523880"/>
              <a:gd name="connsiteY31" fmla="*/ 4104874 h 4104874"/>
              <a:gd name="connsiteX32" fmla="*/ 1265315 w 9523880"/>
              <a:gd name="connsiteY32" fmla="*/ 4104874 h 4104874"/>
              <a:gd name="connsiteX33" fmla="*/ 680277 w 9523880"/>
              <a:gd name="connsiteY33" fmla="*/ 4104874 h 4104874"/>
              <a:gd name="connsiteX34" fmla="*/ 0 w 9523880"/>
              <a:gd name="connsiteY34" fmla="*/ 4104874 h 4104874"/>
              <a:gd name="connsiteX35" fmla="*/ 0 w 9523880"/>
              <a:gd name="connsiteY35" fmla="*/ 3338631 h 4104874"/>
              <a:gd name="connsiteX36" fmla="*/ 0 w 9523880"/>
              <a:gd name="connsiteY36" fmla="*/ 2572388 h 4104874"/>
              <a:gd name="connsiteX37" fmla="*/ 0 w 9523880"/>
              <a:gd name="connsiteY37" fmla="*/ 1888242 h 4104874"/>
              <a:gd name="connsiteX38" fmla="*/ 0 w 9523880"/>
              <a:gd name="connsiteY38" fmla="*/ 1327243 h 4104874"/>
              <a:gd name="connsiteX39" fmla="*/ 0 w 9523880"/>
              <a:gd name="connsiteY39" fmla="*/ 684146 h 4104874"/>
              <a:gd name="connsiteX40" fmla="*/ 0 w 9523880"/>
              <a:gd name="connsiteY40" fmla="*/ 0 h 41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23880" h="4104874" fill="none" extrusionOk="0">
                <a:moveTo>
                  <a:pt x="0" y="0"/>
                </a:moveTo>
                <a:cubicBezTo>
                  <a:pt x="229047" y="-12739"/>
                  <a:pt x="523900" y="-27271"/>
                  <a:pt x="775516" y="0"/>
                </a:cubicBezTo>
                <a:cubicBezTo>
                  <a:pt x="1027132" y="27271"/>
                  <a:pt x="1377814" y="-6644"/>
                  <a:pt x="1551032" y="0"/>
                </a:cubicBezTo>
                <a:cubicBezTo>
                  <a:pt x="1724250" y="6644"/>
                  <a:pt x="1908976" y="22171"/>
                  <a:pt x="2136070" y="0"/>
                </a:cubicBezTo>
                <a:cubicBezTo>
                  <a:pt x="2363164" y="-22171"/>
                  <a:pt x="2769684" y="-27439"/>
                  <a:pt x="3006825" y="0"/>
                </a:cubicBezTo>
                <a:cubicBezTo>
                  <a:pt x="3243967" y="27439"/>
                  <a:pt x="3424800" y="28400"/>
                  <a:pt x="3591863" y="0"/>
                </a:cubicBezTo>
                <a:cubicBezTo>
                  <a:pt x="3758926" y="-28400"/>
                  <a:pt x="3982474" y="-31911"/>
                  <a:pt x="4272140" y="0"/>
                </a:cubicBezTo>
                <a:cubicBezTo>
                  <a:pt x="4561806" y="31911"/>
                  <a:pt x="4665116" y="8331"/>
                  <a:pt x="4857179" y="0"/>
                </a:cubicBezTo>
                <a:cubicBezTo>
                  <a:pt x="5049242" y="-8331"/>
                  <a:pt x="5121489" y="5532"/>
                  <a:pt x="5346978" y="0"/>
                </a:cubicBezTo>
                <a:cubicBezTo>
                  <a:pt x="5572467" y="-5532"/>
                  <a:pt x="5874646" y="-3187"/>
                  <a:pt x="6217733" y="0"/>
                </a:cubicBezTo>
                <a:cubicBezTo>
                  <a:pt x="6560821" y="3187"/>
                  <a:pt x="6648271" y="23334"/>
                  <a:pt x="6898010" y="0"/>
                </a:cubicBezTo>
                <a:cubicBezTo>
                  <a:pt x="7147749" y="-23334"/>
                  <a:pt x="7285420" y="-9989"/>
                  <a:pt x="7483049" y="0"/>
                </a:cubicBezTo>
                <a:cubicBezTo>
                  <a:pt x="7680678" y="9989"/>
                  <a:pt x="7943474" y="-11819"/>
                  <a:pt x="8258565" y="0"/>
                </a:cubicBezTo>
                <a:cubicBezTo>
                  <a:pt x="8573656" y="11819"/>
                  <a:pt x="8679908" y="-10910"/>
                  <a:pt x="8843603" y="0"/>
                </a:cubicBezTo>
                <a:cubicBezTo>
                  <a:pt x="9007298" y="10910"/>
                  <a:pt x="9287724" y="-11676"/>
                  <a:pt x="9523880" y="0"/>
                </a:cubicBezTo>
                <a:cubicBezTo>
                  <a:pt x="9520785" y="296909"/>
                  <a:pt x="9544707" y="486833"/>
                  <a:pt x="9523880" y="643097"/>
                </a:cubicBezTo>
                <a:cubicBezTo>
                  <a:pt x="9503053" y="799361"/>
                  <a:pt x="9540002" y="1086124"/>
                  <a:pt x="9523880" y="1368291"/>
                </a:cubicBezTo>
                <a:cubicBezTo>
                  <a:pt x="9507758" y="1650458"/>
                  <a:pt x="9532224" y="1731820"/>
                  <a:pt x="9523880" y="2011388"/>
                </a:cubicBezTo>
                <a:cubicBezTo>
                  <a:pt x="9515536" y="2290956"/>
                  <a:pt x="9487181" y="2519128"/>
                  <a:pt x="9523880" y="2777631"/>
                </a:cubicBezTo>
                <a:cubicBezTo>
                  <a:pt x="9560579" y="3036134"/>
                  <a:pt x="9547794" y="3078467"/>
                  <a:pt x="9523880" y="3338631"/>
                </a:cubicBezTo>
                <a:cubicBezTo>
                  <a:pt x="9499966" y="3598795"/>
                  <a:pt x="9555769" y="3925491"/>
                  <a:pt x="9523880" y="4104874"/>
                </a:cubicBezTo>
                <a:cubicBezTo>
                  <a:pt x="9346315" y="4133242"/>
                  <a:pt x="9070826" y="4113980"/>
                  <a:pt x="8748364" y="4104874"/>
                </a:cubicBezTo>
                <a:cubicBezTo>
                  <a:pt x="8425902" y="4095768"/>
                  <a:pt x="8465189" y="4099573"/>
                  <a:pt x="8353803" y="4104874"/>
                </a:cubicBezTo>
                <a:cubicBezTo>
                  <a:pt x="8242417" y="4110175"/>
                  <a:pt x="7869022" y="4135822"/>
                  <a:pt x="7483049" y="4104874"/>
                </a:cubicBezTo>
                <a:cubicBezTo>
                  <a:pt x="7097076" y="4073926"/>
                  <a:pt x="7098727" y="4074457"/>
                  <a:pt x="6802771" y="4104874"/>
                </a:cubicBezTo>
                <a:cubicBezTo>
                  <a:pt x="6506815" y="4135291"/>
                  <a:pt x="6446720" y="4107057"/>
                  <a:pt x="6312972" y="4104874"/>
                </a:cubicBezTo>
                <a:cubicBezTo>
                  <a:pt x="6179224" y="4102691"/>
                  <a:pt x="6061151" y="4097638"/>
                  <a:pt x="5823172" y="4104874"/>
                </a:cubicBezTo>
                <a:cubicBezTo>
                  <a:pt x="5585193" y="4112110"/>
                  <a:pt x="5298363" y="4128642"/>
                  <a:pt x="4952418" y="4104874"/>
                </a:cubicBezTo>
                <a:cubicBezTo>
                  <a:pt x="4606473" y="4081106"/>
                  <a:pt x="4356367" y="4067601"/>
                  <a:pt x="4176902" y="4104874"/>
                </a:cubicBezTo>
                <a:cubicBezTo>
                  <a:pt x="3997437" y="4142147"/>
                  <a:pt x="3543636" y="4078332"/>
                  <a:pt x="3306147" y="4104874"/>
                </a:cubicBezTo>
                <a:cubicBezTo>
                  <a:pt x="3068659" y="4131416"/>
                  <a:pt x="2922755" y="4128421"/>
                  <a:pt x="2721109" y="4104874"/>
                </a:cubicBezTo>
                <a:cubicBezTo>
                  <a:pt x="2519463" y="4081327"/>
                  <a:pt x="2341902" y="4103723"/>
                  <a:pt x="2136070" y="4104874"/>
                </a:cubicBezTo>
                <a:cubicBezTo>
                  <a:pt x="1930238" y="4106025"/>
                  <a:pt x="1591968" y="4111782"/>
                  <a:pt x="1265315" y="4104874"/>
                </a:cubicBezTo>
                <a:cubicBezTo>
                  <a:pt x="938662" y="4097966"/>
                  <a:pt x="866716" y="4133507"/>
                  <a:pt x="680277" y="4104874"/>
                </a:cubicBezTo>
                <a:cubicBezTo>
                  <a:pt x="493838" y="4076241"/>
                  <a:pt x="162270" y="4118757"/>
                  <a:pt x="0" y="4104874"/>
                </a:cubicBezTo>
                <a:cubicBezTo>
                  <a:pt x="-11510" y="3936643"/>
                  <a:pt x="20804" y="3665542"/>
                  <a:pt x="0" y="3338631"/>
                </a:cubicBezTo>
                <a:cubicBezTo>
                  <a:pt x="-20804" y="3011720"/>
                  <a:pt x="-12259" y="2782429"/>
                  <a:pt x="0" y="2572388"/>
                </a:cubicBezTo>
                <a:cubicBezTo>
                  <a:pt x="12259" y="2362347"/>
                  <a:pt x="32448" y="2168684"/>
                  <a:pt x="0" y="1888242"/>
                </a:cubicBezTo>
                <a:cubicBezTo>
                  <a:pt x="-32448" y="1607800"/>
                  <a:pt x="-3239" y="1605599"/>
                  <a:pt x="0" y="1327243"/>
                </a:cubicBezTo>
                <a:cubicBezTo>
                  <a:pt x="3239" y="1048887"/>
                  <a:pt x="15070" y="987674"/>
                  <a:pt x="0" y="684146"/>
                </a:cubicBezTo>
                <a:cubicBezTo>
                  <a:pt x="-15070" y="380618"/>
                  <a:pt x="-33667" y="184699"/>
                  <a:pt x="0" y="0"/>
                </a:cubicBezTo>
                <a:close/>
              </a:path>
              <a:path w="9523880" h="4104874" stroke="0" extrusionOk="0">
                <a:moveTo>
                  <a:pt x="0" y="0"/>
                </a:moveTo>
                <a:cubicBezTo>
                  <a:pt x="105742" y="-10475"/>
                  <a:pt x="275255" y="-2429"/>
                  <a:pt x="394561" y="0"/>
                </a:cubicBezTo>
                <a:cubicBezTo>
                  <a:pt x="513867" y="2429"/>
                  <a:pt x="1064691" y="-36487"/>
                  <a:pt x="1265315" y="0"/>
                </a:cubicBezTo>
                <a:cubicBezTo>
                  <a:pt x="1465939" y="36487"/>
                  <a:pt x="1547258" y="-633"/>
                  <a:pt x="1755115" y="0"/>
                </a:cubicBezTo>
                <a:cubicBezTo>
                  <a:pt x="1962972" y="633"/>
                  <a:pt x="2002589" y="-11560"/>
                  <a:pt x="2244915" y="0"/>
                </a:cubicBezTo>
                <a:cubicBezTo>
                  <a:pt x="2487241" y="11560"/>
                  <a:pt x="2515762" y="19206"/>
                  <a:pt x="2639475" y="0"/>
                </a:cubicBezTo>
                <a:cubicBezTo>
                  <a:pt x="2763188" y="-19206"/>
                  <a:pt x="2991938" y="-15738"/>
                  <a:pt x="3129275" y="0"/>
                </a:cubicBezTo>
                <a:cubicBezTo>
                  <a:pt x="3266612" y="15738"/>
                  <a:pt x="3392246" y="19209"/>
                  <a:pt x="3619074" y="0"/>
                </a:cubicBezTo>
                <a:cubicBezTo>
                  <a:pt x="3845902" y="-19209"/>
                  <a:pt x="3978806" y="31698"/>
                  <a:pt x="4299352" y="0"/>
                </a:cubicBezTo>
                <a:cubicBezTo>
                  <a:pt x="4619898" y="-31698"/>
                  <a:pt x="4703001" y="-28280"/>
                  <a:pt x="4884390" y="0"/>
                </a:cubicBezTo>
                <a:cubicBezTo>
                  <a:pt x="5065779" y="28280"/>
                  <a:pt x="5402232" y="-23893"/>
                  <a:pt x="5564667" y="0"/>
                </a:cubicBezTo>
                <a:cubicBezTo>
                  <a:pt x="5727102" y="23893"/>
                  <a:pt x="6059367" y="20206"/>
                  <a:pt x="6244944" y="0"/>
                </a:cubicBezTo>
                <a:cubicBezTo>
                  <a:pt x="6430521" y="-20206"/>
                  <a:pt x="6869272" y="13752"/>
                  <a:pt x="7115699" y="0"/>
                </a:cubicBezTo>
                <a:cubicBezTo>
                  <a:pt x="7362126" y="-13752"/>
                  <a:pt x="7615042" y="-18279"/>
                  <a:pt x="7891215" y="0"/>
                </a:cubicBezTo>
                <a:cubicBezTo>
                  <a:pt x="8167388" y="18279"/>
                  <a:pt x="8218961" y="21955"/>
                  <a:pt x="8476253" y="0"/>
                </a:cubicBezTo>
                <a:cubicBezTo>
                  <a:pt x="8733545" y="-21955"/>
                  <a:pt x="9094109" y="22416"/>
                  <a:pt x="9523880" y="0"/>
                </a:cubicBezTo>
                <a:cubicBezTo>
                  <a:pt x="9543052" y="179922"/>
                  <a:pt x="9521999" y="313138"/>
                  <a:pt x="9523880" y="602048"/>
                </a:cubicBezTo>
                <a:cubicBezTo>
                  <a:pt x="9525761" y="890958"/>
                  <a:pt x="9518591" y="1120059"/>
                  <a:pt x="9523880" y="1327243"/>
                </a:cubicBezTo>
                <a:cubicBezTo>
                  <a:pt x="9529169" y="1534427"/>
                  <a:pt x="9505407" y="1721512"/>
                  <a:pt x="9523880" y="2052437"/>
                </a:cubicBezTo>
                <a:cubicBezTo>
                  <a:pt x="9542353" y="2383362"/>
                  <a:pt x="9527665" y="2527131"/>
                  <a:pt x="9523880" y="2777631"/>
                </a:cubicBezTo>
                <a:cubicBezTo>
                  <a:pt x="9520095" y="3028131"/>
                  <a:pt x="9520974" y="3137494"/>
                  <a:pt x="9523880" y="3338631"/>
                </a:cubicBezTo>
                <a:cubicBezTo>
                  <a:pt x="9526786" y="3539768"/>
                  <a:pt x="9533800" y="3886718"/>
                  <a:pt x="9523880" y="4104874"/>
                </a:cubicBezTo>
                <a:cubicBezTo>
                  <a:pt x="9239456" y="4140249"/>
                  <a:pt x="9019318" y="4076389"/>
                  <a:pt x="8748364" y="4104874"/>
                </a:cubicBezTo>
                <a:cubicBezTo>
                  <a:pt x="8477410" y="4133359"/>
                  <a:pt x="8496391" y="4116407"/>
                  <a:pt x="8353803" y="4104874"/>
                </a:cubicBezTo>
                <a:cubicBezTo>
                  <a:pt x="8211215" y="4093341"/>
                  <a:pt x="8078871" y="4085599"/>
                  <a:pt x="7959243" y="4104874"/>
                </a:cubicBezTo>
                <a:cubicBezTo>
                  <a:pt x="7839615" y="4124149"/>
                  <a:pt x="7755187" y="4104235"/>
                  <a:pt x="7564682" y="4104874"/>
                </a:cubicBezTo>
                <a:cubicBezTo>
                  <a:pt x="7374177" y="4105513"/>
                  <a:pt x="7156901" y="4092544"/>
                  <a:pt x="6789166" y="4104874"/>
                </a:cubicBezTo>
                <a:cubicBezTo>
                  <a:pt x="6421431" y="4117204"/>
                  <a:pt x="6110656" y="4133236"/>
                  <a:pt x="5918411" y="4104874"/>
                </a:cubicBezTo>
                <a:cubicBezTo>
                  <a:pt x="5726167" y="4076512"/>
                  <a:pt x="5423802" y="4121578"/>
                  <a:pt x="5047656" y="4104874"/>
                </a:cubicBezTo>
                <a:cubicBezTo>
                  <a:pt x="4671511" y="4088170"/>
                  <a:pt x="4686082" y="4109201"/>
                  <a:pt x="4367379" y="4104874"/>
                </a:cubicBezTo>
                <a:cubicBezTo>
                  <a:pt x="4048676" y="4100547"/>
                  <a:pt x="3760864" y="4145318"/>
                  <a:pt x="3496625" y="4104874"/>
                </a:cubicBezTo>
                <a:cubicBezTo>
                  <a:pt x="3232386" y="4064430"/>
                  <a:pt x="3047895" y="4109090"/>
                  <a:pt x="2816347" y="4104874"/>
                </a:cubicBezTo>
                <a:cubicBezTo>
                  <a:pt x="2584799" y="4100658"/>
                  <a:pt x="2513535" y="4115906"/>
                  <a:pt x="2326548" y="4104874"/>
                </a:cubicBezTo>
                <a:cubicBezTo>
                  <a:pt x="2139561" y="4093842"/>
                  <a:pt x="1962675" y="4127170"/>
                  <a:pt x="1741509" y="4104874"/>
                </a:cubicBezTo>
                <a:cubicBezTo>
                  <a:pt x="1520343" y="4082578"/>
                  <a:pt x="1291218" y="4147068"/>
                  <a:pt x="870755" y="4104874"/>
                </a:cubicBezTo>
                <a:cubicBezTo>
                  <a:pt x="450292" y="4062680"/>
                  <a:pt x="356143" y="4128587"/>
                  <a:pt x="0" y="4104874"/>
                </a:cubicBezTo>
                <a:cubicBezTo>
                  <a:pt x="11004" y="3910091"/>
                  <a:pt x="-27932" y="3601128"/>
                  <a:pt x="0" y="3420728"/>
                </a:cubicBezTo>
                <a:cubicBezTo>
                  <a:pt x="27932" y="3240328"/>
                  <a:pt x="12154" y="2951721"/>
                  <a:pt x="0" y="2777631"/>
                </a:cubicBezTo>
                <a:cubicBezTo>
                  <a:pt x="-12154" y="2603541"/>
                  <a:pt x="17489" y="2368470"/>
                  <a:pt x="0" y="2134534"/>
                </a:cubicBezTo>
                <a:cubicBezTo>
                  <a:pt x="-17489" y="1900598"/>
                  <a:pt x="-23921" y="1821593"/>
                  <a:pt x="0" y="1532486"/>
                </a:cubicBezTo>
                <a:cubicBezTo>
                  <a:pt x="23921" y="1243379"/>
                  <a:pt x="21508" y="1088193"/>
                  <a:pt x="0" y="889389"/>
                </a:cubicBezTo>
                <a:cubicBezTo>
                  <a:pt x="-21508" y="690585"/>
                  <a:pt x="-25181" y="385894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3979307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FD2764-34BE-2874-4352-6672E6FB1F6C}"/>
              </a:ext>
            </a:extLst>
          </p:cNvPr>
          <p:cNvSpPr/>
          <p:nvPr/>
        </p:nvSpPr>
        <p:spPr>
          <a:xfrm>
            <a:off x="8588640" y="2164914"/>
            <a:ext cx="2808514" cy="305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AB6F086A-6797-6E51-92AE-545943AA8513}"/>
              </a:ext>
            </a:extLst>
          </p:cNvPr>
          <p:cNvSpPr/>
          <p:nvPr/>
        </p:nvSpPr>
        <p:spPr>
          <a:xfrm>
            <a:off x="10614335" y="4832266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رسم 9" descr="شارة بشكل قلب مع تعبئة خالصة">
            <a:extLst>
              <a:ext uri="{FF2B5EF4-FFF2-40B4-BE49-F238E27FC236}">
                <a16:creationId xmlns:a16="http://schemas.microsoft.com/office/drawing/2014/main" id="{B038C4F2-C66D-BC33-AD8B-14207C42D8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20075" y="2164914"/>
            <a:ext cx="356217" cy="356217"/>
          </a:xfrm>
          <a:prstGeom prst="rect">
            <a:avLst/>
          </a:prstGeom>
        </p:spPr>
      </p:pic>
      <p:pic>
        <p:nvPicPr>
          <p:cNvPr id="14" name="رسم 13" descr="شارة بشكل قلب مع تعبئة خالصة">
            <a:extLst>
              <a:ext uri="{FF2B5EF4-FFF2-40B4-BE49-F238E27FC236}">
                <a16:creationId xmlns:a16="http://schemas.microsoft.com/office/drawing/2014/main" id="{E9D3155A-1B18-9EA8-87BB-6642E362F9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55384" y="5428588"/>
            <a:ext cx="787816" cy="787816"/>
          </a:xfrm>
          <a:prstGeom prst="rect">
            <a:avLst/>
          </a:prstGeom>
        </p:spPr>
      </p:pic>
      <p:pic>
        <p:nvPicPr>
          <p:cNvPr id="15" name="رسم 14" descr="شارة بشكل قلب مع تعبئة خالصة">
            <a:extLst>
              <a:ext uri="{FF2B5EF4-FFF2-40B4-BE49-F238E27FC236}">
                <a16:creationId xmlns:a16="http://schemas.microsoft.com/office/drawing/2014/main" id="{B3938973-71C3-8CA1-3A33-367282ADC6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9753" y="4858275"/>
            <a:ext cx="678626" cy="678626"/>
          </a:xfrm>
          <a:prstGeom prst="rect">
            <a:avLst/>
          </a:prstGeom>
        </p:spPr>
      </p:pic>
      <p:pic>
        <p:nvPicPr>
          <p:cNvPr id="16" name="رسم 15" descr="شارة بشكل قلب مع تعبئة خالصة">
            <a:extLst>
              <a:ext uri="{FF2B5EF4-FFF2-40B4-BE49-F238E27FC236}">
                <a16:creationId xmlns:a16="http://schemas.microsoft.com/office/drawing/2014/main" id="{67A4E1F2-3A45-5EF2-8368-444AACA449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8997" y="5435600"/>
            <a:ext cx="478763" cy="4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1471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52664" y="477176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تذكر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1296E91-36F0-E6A4-030B-AA545A7064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987220" y="1894290"/>
            <a:ext cx="3204780" cy="2641006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72BEBDFF-E2B8-2CA7-749B-00EECA9FD8BA}"/>
              </a:ext>
            </a:extLst>
          </p:cNvPr>
          <p:cNvGrpSpPr/>
          <p:nvPr/>
        </p:nvGrpSpPr>
        <p:grpSpPr>
          <a:xfrm>
            <a:off x="2343499" y="516446"/>
            <a:ext cx="416494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A071386-0F7A-C6FB-FE01-FA0941C2718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851825-ECF7-4DF6-EFA4-8EAC7C7741C5}"/>
              </a:ext>
            </a:extLst>
          </p:cNvPr>
          <p:cNvSpPr/>
          <p:nvPr/>
        </p:nvSpPr>
        <p:spPr>
          <a:xfrm>
            <a:off x="2966988" y="527581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عمل جدول من 4 منازل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1ECDB202-F9C0-E548-D437-D9D443FCBE16}"/>
              </a:ext>
            </a:extLst>
          </p:cNvPr>
          <p:cNvGrpSpPr/>
          <p:nvPr/>
        </p:nvGrpSpPr>
        <p:grpSpPr>
          <a:xfrm>
            <a:off x="1069757" y="1350350"/>
            <a:ext cx="7345811" cy="845807"/>
            <a:chOff x="0" y="0"/>
            <a:chExt cx="3435356" cy="1138475"/>
          </a:xfrm>
          <a:solidFill>
            <a:srgbClr val="FFFFCC"/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EC6B6AE-CB3F-33F1-9C59-466002769E1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5FFD464-9892-3032-0857-B36543C6C733}"/>
              </a:ext>
            </a:extLst>
          </p:cNvPr>
          <p:cNvSpPr/>
          <p:nvPr/>
        </p:nvSpPr>
        <p:spPr>
          <a:xfrm>
            <a:off x="1298431" y="1358385"/>
            <a:ext cx="6784875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اختيار قيم س من عندك ويفضل تكون قيم بسيطة " مدخلات "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51B5B8C7-0326-25FE-CC11-E61337D3604D}"/>
              </a:ext>
            </a:extLst>
          </p:cNvPr>
          <p:cNvGrpSpPr/>
          <p:nvPr/>
        </p:nvGrpSpPr>
        <p:grpSpPr>
          <a:xfrm>
            <a:off x="6268943" y="393754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18" name="Group 31">
              <a:extLst>
                <a:ext uri="{FF2B5EF4-FFF2-40B4-BE49-F238E27FC236}">
                  <a16:creationId xmlns:a16="http://schemas.microsoft.com/office/drawing/2014/main" id="{09D1D801-B7E4-8A07-1C5A-FF6C5CD7F847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0" name="Freeform 32">
                <a:extLst>
                  <a:ext uri="{FF2B5EF4-FFF2-40B4-BE49-F238E27FC236}">
                    <a16:creationId xmlns:a16="http://schemas.microsoft.com/office/drawing/2014/main" id="{1EDEBC78-6352-E0E7-EED5-5B1ACAA918B0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394C6B9C-B8A7-0742-8F02-D62F7D7BA9F0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45652B06-6168-003A-B37D-3907CE4823D7}"/>
              </a:ext>
            </a:extLst>
          </p:cNvPr>
          <p:cNvGrpSpPr/>
          <p:nvPr/>
        </p:nvGrpSpPr>
        <p:grpSpPr>
          <a:xfrm>
            <a:off x="8120225" y="1158711"/>
            <a:ext cx="590686" cy="950001"/>
            <a:chOff x="2888" y="-1"/>
            <a:chExt cx="1288413" cy="1415876"/>
          </a:xfrm>
          <a:solidFill>
            <a:srgbClr val="FFE192"/>
          </a:solidFill>
        </p:grpSpPr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4FB153F8-D0CB-8A8C-0ABB-AB4E5B883C23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2E922861-5FEE-5137-4421-5E1BD7E80E68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33">
              <a:extLst>
                <a:ext uri="{FF2B5EF4-FFF2-40B4-BE49-F238E27FC236}">
                  <a16:creationId xmlns:a16="http://schemas.microsoft.com/office/drawing/2014/main" id="{17A0D600-C626-0724-A286-38DD12FDBB66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5CF679E-458D-97A1-3B81-165216616819}"/>
              </a:ext>
            </a:extLst>
          </p:cNvPr>
          <p:cNvSpPr/>
          <p:nvPr/>
        </p:nvSpPr>
        <p:spPr>
          <a:xfrm>
            <a:off x="9243935" y="2504343"/>
            <a:ext cx="2671756" cy="2154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خطوات تمثيل حل المعادلة الخطية بيانيًا</a:t>
            </a: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A68DB015-E396-90AB-D4F6-1BFEC46A5DD8}"/>
              </a:ext>
            </a:extLst>
          </p:cNvPr>
          <p:cNvGrpSpPr/>
          <p:nvPr/>
        </p:nvGrpSpPr>
        <p:grpSpPr>
          <a:xfrm>
            <a:off x="2671974" y="2311190"/>
            <a:ext cx="4910105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1E074265-1EF2-1920-26DF-8C46F6AD3A4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1D655FC-0413-216F-624B-495FB1DBDCC8}"/>
              </a:ext>
            </a:extLst>
          </p:cNvPr>
          <p:cNvSpPr/>
          <p:nvPr/>
        </p:nvSpPr>
        <p:spPr>
          <a:xfrm>
            <a:off x="3031775" y="2383323"/>
            <a:ext cx="4183748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التعويض في المعادلة </a:t>
            </a:r>
            <a:r>
              <a:rPr kumimoji="0" lang="ar-SA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المعطأه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2">
            <a:extLst>
              <a:ext uri="{FF2B5EF4-FFF2-40B4-BE49-F238E27FC236}">
                <a16:creationId xmlns:a16="http://schemas.microsoft.com/office/drawing/2014/main" id="{4797FE28-E979-FE09-1FDA-79F3BDEDD15C}"/>
              </a:ext>
            </a:extLst>
          </p:cNvPr>
          <p:cNvGrpSpPr/>
          <p:nvPr/>
        </p:nvGrpSpPr>
        <p:grpSpPr>
          <a:xfrm>
            <a:off x="3581887" y="3297902"/>
            <a:ext cx="4796762" cy="718145"/>
            <a:chOff x="0" y="0"/>
            <a:chExt cx="3435356" cy="1138475"/>
          </a:xfrm>
          <a:solidFill>
            <a:srgbClr val="FFFFCC"/>
          </a:solidFill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CC733845-2BD0-DD38-17DE-AB90CED329A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5C099F9E-B71D-5C5D-F8FA-E1B946AA750F}"/>
              </a:ext>
            </a:extLst>
          </p:cNvPr>
          <p:cNvSpPr/>
          <p:nvPr/>
        </p:nvSpPr>
        <p:spPr>
          <a:xfrm>
            <a:off x="3685858" y="3350646"/>
            <a:ext cx="4531382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الحصول على قيم ص " المخرجات "</a:t>
            </a:r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BA45F953-8FEA-5947-8581-D0499A3740DA}"/>
              </a:ext>
            </a:extLst>
          </p:cNvPr>
          <p:cNvGrpSpPr/>
          <p:nvPr/>
        </p:nvGrpSpPr>
        <p:grpSpPr>
          <a:xfrm>
            <a:off x="7281534" y="2231574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42" name="Group 31">
              <a:extLst>
                <a:ext uri="{FF2B5EF4-FFF2-40B4-BE49-F238E27FC236}">
                  <a16:creationId xmlns:a16="http://schemas.microsoft.com/office/drawing/2014/main" id="{6BB40C7F-E753-5DE5-9630-18F88E3DC8DF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63426717-5056-4B50-0C52-7E3D35651E37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33">
              <a:extLst>
                <a:ext uri="{FF2B5EF4-FFF2-40B4-BE49-F238E27FC236}">
                  <a16:creationId xmlns:a16="http://schemas.microsoft.com/office/drawing/2014/main" id="{9531F5B5-798F-F278-5383-F549F8FE02C4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45" name="Group 30">
            <a:extLst>
              <a:ext uri="{FF2B5EF4-FFF2-40B4-BE49-F238E27FC236}">
                <a16:creationId xmlns:a16="http://schemas.microsoft.com/office/drawing/2014/main" id="{0C6B140F-764A-A76E-7184-DD4158AE8711}"/>
              </a:ext>
            </a:extLst>
          </p:cNvPr>
          <p:cNvGrpSpPr/>
          <p:nvPr/>
        </p:nvGrpSpPr>
        <p:grpSpPr>
          <a:xfrm>
            <a:off x="8083306" y="3236105"/>
            <a:ext cx="590686" cy="950001"/>
            <a:chOff x="2888" y="-1"/>
            <a:chExt cx="1288413" cy="1415876"/>
          </a:xfrm>
          <a:solidFill>
            <a:srgbClr val="FFE192"/>
          </a:solidFill>
        </p:grpSpPr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id="{EDEF2FAE-C337-D136-9155-B057781B9019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17DA8C29-6400-A60E-D198-8C061C6BDC5F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6EBC71B8-3BC0-0EB8-169B-892A646720C8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50" name="Group 2">
            <a:extLst>
              <a:ext uri="{FF2B5EF4-FFF2-40B4-BE49-F238E27FC236}">
                <a16:creationId xmlns:a16="http://schemas.microsoft.com/office/drawing/2014/main" id="{ED1AB213-FFE5-51DB-BC6B-68B0EA18C411}"/>
              </a:ext>
            </a:extLst>
          </p:cNvPr>
          <p:cNvGrpSpPr/>
          <p:nvPr/>
        </p:nvGrpSpPr>
        <p:grpSpPr>
          <a:xfrm>
            <a:off x="2741867" y="4424558"/>
            <a:ext cx="4910105" cy="887059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1" name="Freeform 3">
              <a:extLst>
                <a:ext uri="{FF2B5EF4-FFF2-40B4-BE49-F238E27FC236}">
                  <a16:creationId xmlns:a16="http://schemas.microsoft.com/office/drawing/2014/main" id="{2E5CC43C-4E02-1FDE-5614-B9CD216D463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4B5B1190-2BA6-3112-00E7-DA8D4A52DA7D}"/>
              </a:ext>
            </a:extLst>
          </p:cNvPr>
          <p:cNvSpPr/>
          <p:nvPr/>
        </p:nvSpPr>
        <p:spPr>
          <a:xfrm>
            <a:off x="3101668" y="4565400"/>
            <a:ext cx="4183748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رسم الأزواج المرتبة ( س ، ص 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على المستوى الإحداثي</a:t>
            </a:r>
          </a:p>
        </p:txBody>
      </p:sp>
      <p:grpSp>
        <p:nvGrpSpPr>
          <p:cNvPr id="53" name="Group 2">
            <a:extLst>
              <a:ext uri="{FF2B5EF4-FFF2-40B4-BE49-F238E27FC236}">
                <a16:creationId xmlns:a16="http://schemas.microsoft.com/office/drawing/2014/main" id="{E4E498C8-E458-808A-B110-84D0AE2423AC}"/>
              </a:ext>
            </a:extLst>
          </p:cNvPr>
          <p:cNvGrpSpPr/>
          <p:nvPr/>
        </p:nvGrpSpPr>
        <p:grpSpPr>
          <a:xfrm>
            <a:off x="3685858" y="5699289"/>
            <a:ext cx="4796762" cy="850626"/>
            <a:chOff x="0" y="0"/>
            <a:chExt cx="3435356" cy="1138475"/>
          </a:xfrm>
          <a:solidFill>
            <a:srgbClr val="FFFFCC"/>
          </a:solidFill>
        </p:grpSpPr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302A3B52-7102-E192-A0C6-37D718AC8A9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17859DE0-5249-6AE7-816A-4AAFB04AB4AF}"/>
              </a:ext>
            </a:extLst>
          </p:cNvPr>
          <p:cNvSpPr/>
          <p:nvPr/>
        </p:nvSpPr>
        <p:spPr>
          <a:xfrm>
            <a:off x="3784732" y="5819142"/>
            <a:ext cx="4531382" cy="6696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صل النقاط تحصل على تمثيل المعادلة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بخط مستقيم</a:t>
            </a:r>
          </a:p>
        </p:txBody>
      </p:sp>
      <p:grpSp>
        <p:nvGrpSpPr>
          <p:cNvPr id="56" name="Group 30">
            <a:extLst>
              <a:ext uri="{FF2B5EF4-FFF2-40B4-BE49-F238E27FC236}">
                <a16:creationId xmlns:a16="http://schemas.microsoft.com/office/drawing/2014/main" id="{C34D1885-EE3E-D6DA-E22A-E2C1AE2E33C9}"/>
              </a:ext>
            </a:extLst>
          </p:cNvPr>
          <p:cNvGrpSpPr/>
          <p:nvPr/>
        </p:nvGrpSpPr>
        <p:grpSpPr>
          <a:xfrm>
            <a:off x="7349874" y="4348142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57" name="Group 31">
              <a:extLst>
                <a:ext uri="{FF2B5EF4-FFF2-40B4-BE49-F238E27FC236}">
                  <a16:creationId xmlns:a16="http://schemas.microsoft.com/office/drawing/2014/main" id="{6BC248EE-5399-DF25-98FF-576F52AC0A35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59" name="Freeform 32">
                <a:extLst>
                  <a:ext uri="{FF2B5EF4-FFF2-40B4-BE49-F238E27FC236}">
                    <a16:creationId xmlns:a16="http://schemas.microsoft.com/office/drawing/2014/main" id="{5EF0DAFD-A91A-46DC-408A-BDDCC4F34894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Box 33">
              <a:extLst>
                <a:ext uri="{FF2B5EF4-FFF2-40B4-BE49-F238E27FC236}">
                  <a16:creationId xmlns:a16="http://schemas.microsoft.com/office/drawing/2014/main" id="{A84BF0AE-220B-2CA3-98B1-37ED5856EDE0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60" name="Group 30">
            <a:extLst>
              <a:ext uri="{FF2B5EF4-FFF2-40B4-BE49-F238E27FC236}">
                <a16:creationId xmlns:a16="http://schemas.microsoft.com/office/drawing/2014/main" id="{12EE8666-961E-E853-A73D-87ABD617237B}"/>
              </a:ext>
            </a:extLst>
          </p:cNvPr>
          <p:cNvGrpSpPr/>
          <p:nvPr/>
        </p:nvGrpSpPr>
        <p:grpSpPr>
          <a:xfrm>
            <a:off x="8187277" y="5647869"/>
            <a:ext cx="590686" cy="950001"/>
            <a:chOff x="2888" y="-1"/>
            <a:chExt cx="1288413" cy="1415876"/>
          </a:xfrm>
          <a:solidFill>
            <a:srgbClr val="FFE192"/>
          </a:solidFill>
        </p:grpSpPr>
        <p:grpSp>
          <p:nvGrpSpPr>
            <p:cNvPr id="61" name="Group 31">
              <a:extLst>
                <a:ext uri="{FF2B5EF4-FFF2-40B4-BE49-F238E27FC236}">
                  <a16:creationId xmlns:a16="http://schemas.microsoft.com/office/drawing/2014/main" id="{C4280DD0-15C8-3D27-5F1A-F3EC6B6308B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63" name="Freeform 32">
                <a:extLst>
                  <a:ext uri="{FF2B5EF4-FFF2-40B4-BE49-F238E27FC236}">
                    <a16:creationId xmlns:a16="http://schemas.microsoft.com/office/drawing/2014/main" id="{57443F76-039F-7B98-E2C7-F3A07C06C9FA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Box 33">
              <a:extLst>
                <a:ext uri="{FF2B5EF4-FFF2-40B4-BE49-F238E27FC236}">
                  <a16:creationId xmlns:a16="http://schemas.microsoft.com/office/drawing/2014/main" id="{1E646D47-4949-1B5C-310B-7661BB5E724C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21" name="Picture 7">
            <a:extLst>
              <a:ext uri="{FF2B5EF4-FFF2-40B4-BE49-F238E27FC236}">
                <a16:creationId xmlns:a16="http://schemas.microsoft.com/office/drawing/2014/main" id="{63BE2AD3-0F4F-A0A5-62CF-5FE1BE80C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63283" flipH="1">
            <a:off x="10698206" y="5932974"/>
            <a:ext cx="1696423" cy="512383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599C171-C8D0-A516-B0CB-10C0AB00B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5029" flipH="1">
            <a:off x="10535385" y="4770614"/>
            <a:ext cx="945937" cy="861257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17311181-1522-ECBA-CAC6-E50693C5A8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75029" flipH="1">
            <a:off x="10222490" y="5705323"/>
            <a:ext cx="753323" cy="7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9" grpId="0"/>
      <p:bldP spid="37" grpId="0"/>
      <p:bldP spid="40" grpId="0"/>
      <p:bldP spid="52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15936" flipH="1">
            <a:off x="10002752" y="463885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4442270" y="187125"/>
            <a:ext cx="4776550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8466452" y="125966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4179185" y="187125"/>
            <a:ext cx="477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استرجاع لمعلوماتنا السابقة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9226659" y="229233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19E263DB-000D-1392-72C0-C32AC15123ED}"/>
              </a:ext>
            </a:extLst>
          </p:cNvPr>
          <p:cNvGrpSpPr/>
          <p:nvPr/>
        </p:nvGrpSpPr>
        <p:grpSpPr>
          <a:xfrm>
            <a:off x="7641111" y="1484307"/>
            <a:ext cx="2153327" cy="1131722"/>
            <a:chOff x="7309225" y="1845490"/>
            <a:chExt cx="2485214" cy="899534"/>
          </a:xfrm>
        </p:grpSpPr>
        <p:sp>
          <p:nvSpPr>
            <p:cNvPr id="18" name="مخطط انسيابي: بيانات مخزّنة 17">
              <a:extLst>
                <a:ext uri="{FF2B5EF4-FFF2-40B4-BE49-F238E27FC236}">
                  <a16:creationId xmlns:a16="http://schemas.microsoft.com/office/drawing/2014/main" id="{7B0708AE-593B-BEF8-2EF6-5DE86597D5B0}"/>
                </a:ext>
              </a:extLst>
            </p:cNvPr>
            <p:cNvSpPr/>
            <p:nvPr/>
          </p:nvSpPr>
          <p:spPr>
            <a:xfrm>
              <a:off x="7309225" y="1845490"/>
              <a:ext cx="2248001" cy="899534"/>
            </a:xfrm>
            <a:custGeom>
              <a:avLst/>
              <a:gdLst>
                <a:gd name="connsiteX0" fmla="*/ 374741 w 2248001"/>
                <a:gd name="connsiteY0" fmla="*/ 0 h 899534"/>
                <a:gd name="connsiteX1" fmla="*/ 961696 w 2248001"/>
                <a:gd name="connsiteY1" fmla="*/ 0 h 899534"/>
                <a:gd name="connsiteX2" fmla="*/ 1586116 w 2248001"/>
                <a:gd name="connsiteY2" fmla="*/ 0 h 899534"/>
                <a:gd name="connsiteX3" fmla="*/ 2248001 w 2248001"/>
                <a:gd name="connsiteY3" fmla="*/ 0 h 899534"/>
                <a:gd name="connsiteX4" fmla="*/ 1873259 w 2248001"/>
                <a:gd name="connsiteY4" fmla="*/ 449767 h 899534"/>
                <a:gd name="connsiteX5" fmla="*/ 2248001 w 2248001"/>
                <a:gd name="connsiteY5" fmla="*/ 899534 h 899534"/>
                <a:gd name="connsiteX6" fmla="*/ 1604848 w 2248001"/>
                <a:gd name="connsiteY6" fmla="*/ 899534 h 899534"/>
                <a:gd name="connsiteX7" fmla="*/ 980428 w 2248001"/>
                <a:gd name="connsiteY7" fmla="*/ 899534 h 899534"/>
                <a:gd name="connsiteX8" fmla="*/ 374741 w 2248001"/>
                <a:gd name="connsiteY8" fmla="*/ 899534 h 899534"/>
                <a:gd name="connsiteX9" fmla="*/ 0 w 2248001"/>
                <a:gd name="connsiteY9" fmla="*/ 449767 h 899534"/>
                <a:gd name="connsiteX10" fmla="*/ 374741 w 2248001"/>
                <a:gd name="connsiteY10" fmla="*/ 0 h 89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1" h="899534" fill="none" extrusionOk="0">
                  <a:moveTo>
                    <a:pt x="374741" y="0"/>
                  </a:moveTo>
                  <a:cubicBezTo>
                    <a:pt x="612475" y="-3091"/>
                    <a:pt x="699862" y="-15978"/>
                    <a:pt x="961696" y="0"/>
                  </a:cubicBezTo>
                  <a:cubicBezTo>
                    <a:pt x="1223531" y="15978"/>
                    <a:pt x="1282839" y="22607"/>
                    <a:pt x="1586116" y="0"/>
                  </a:cubicBezTo>
                  <a:cubicBezTo>
                    <a:pt x="1889393" y="-22607"/>
                    <a:pt x="1994112" y="8848"/>
                    <a:pt x="2248001" y="0"/>
                  </a:cubicBezTo>
                  <a:cubicBezTo>
                    <a:pt x="2050399" y="33203"/>
                    <a:pt x="1834935" y="241305"/>
                    <a:pt x="1873259" y="449767"/>
                  </a:cubicBezTo>
                  <a:cubicBezTo>
                    <a:pt x="1824564" y="706689"/>
                    <a:pt x="1998184" y="916950"/>
                    <a:pt x="2248001" y="899534"/>
                  </a:cubicBezTo>
                  <a:cubicBezTo>
                    <a:pt x="2022575" y="876790"/>
                    <a:pt x="1763380" y="923636"/>
                    <a:pt x="1604848" y="899534"/>
                  </a:cubicBezTo>
                  <a:cubicBezTo>
                    <a:pt x="1446316" y="875432"/>
                    <a:pt x="1122723" y="899200"/>
                    <a:pt x="980428" y="899534"/>
                  </a:cubicBezTo>
                  <a:cubicBezTo>
                    <a:pt x="838133" y="899868"/>
                    <a:pt x="665303" y="895226"/>
                    <a:pt x="374741" y="899534"/>
                  </a:cubicBezTo>
                  <a:cubicBezTo>
                    <a:pt x="213733" y="879401"/>
                    <a:pt x="7146" y="682354"/>
                    <a:pt x="0" y="449767"/>
                  </a:cubicBezTo>
                  <a:cubicBezTo>
                    <a:pt x="-13163" y="233493"/>
                    <a:pt x="211013" y="-26662"/>
                    <a:pt x="374741" y="0"/>
                  </a:cubicBezTo>
                  <a:close/>
                </a:path>
                <a:path w="2248001" h="89953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5904" y="-2237"/>
                    <a:pt x="2248001" y="0"/>
                  </a:cubicBezTo>
                  <a:cubicBezTo>
                    <a:pt x="2028183" y="34380"/>
                    <a:pt x="1855041" y="197978"/>
                    <a:pt x="1873259" y="449767"/>
                  </a:cubicBezTo>
                  <a:cubicBezTo>
                    <a:pt x="1855169" y="673281"/>
                    <a:pt x="2007734" y="881826"/>
                    <a:pt x="2248001" y="899534"/>
                  </a:cubicBezTo>
                  <a:cubicBezTo>
                    <a:pt x="2038925" y="896642"/>
                    <a:pt x="1914082" y="904251"/>
                    <a:pt x="1623581" y="899534"/>
                  </a:cubicBezTo>
                  <a:cubicBezTo>
                    <a:pt x="1333080" y="894817"/>
                    <a:pt x="1193606" y="919250"/>
                    <a:pt x="961696" y="899534"/>
                  </a:cubicBezTo>
                  <a:cubicBezTo>
                    <a:pt x="729787" y="879818"/>
                    <a:pt x="586178" y="904887"/>
                    <a:pt x="374741" y="899534"/>
                  </a:cubicBezTo>
                  <a:cubicBezTo>
                    <a:pt x="185524" y="896189"/>
                    <a:pt x="6000" y="695902"/>
                    <a:pt x="0" y="449767"/>
                  </a:cubicBezTo>
                  <a:cubicBezTo>
                    <a:pt x="15456" y="217588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الدالة</a:t>
              </a:r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E2AA749A-3BA5-A4BB-D5FB-1D0F06939F34}"/>
                </a:ext>
              </a:extLst>
            </p:cNvPr>
            <p:cNvSpPr/>
            <p:nvPr/>
          </p:nvSpPr>
          <p:spPr>
            <a:xfrm>
              <a:off x="9136346" y="1847260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</a:t>
              </a: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1EA14DEF-672A-6C76-AACE-CCF30D71BB28}"/>
              </a:ext>
            </a:extLst>
          </p:cNvPr>
          <p:cNvGrpSpPr/>
          <p:nvPr/>
        </p:nvGrpSpPr>
        <p:grpSpPr>
          <a:xfrm>
            <a:off x="7641110" y="2856260"/>
            <a:ext cx="2179548" cy="1045593"/>
            <a:chOff x="7309225" y="3091739"/>
            <a:chExt cx="2485214" cy="903898"/>
          </a:xfrm>
        </p:grpSpPr>
        <p:sp>
          <p:nvSpPr>
            <p:cNvPr id="21" name="مخطط انسيابي: بيانات مخزّنة 20">
              <a:extLst>
                <a:ext uri="{FF2B5EF4-FFF2-40B4-BE49-F238E27FC236}">
                  <a16:creationId xmlns:a16="http://schemas.microsoft.com/office/drawing/2014/main" id="{2E7B1398-D5AE-EF05-72E6-71E8502B8026}"/>
                </a:ext>
              </a:extLst>
            </p:cNvPr>
            <p:cNvSpPr/>
            <p:nvPr/>
          </p:nvSpPr>
          <p:spPr>
            <a:xfrm>
              <a:off x="7309225" y="3091739"/>
              <a:ext cx="2248000" cy="897764"/>
            </a:xfrm>
            <a:custGeom>
              <a:avLst/>
              <a:gdLst>
                <a:gd name="connsiteX0" fmla="*/ 374741 w 2248000"/>
                <a:gd name="connsiteY0" fmla="*/ 0 h 897764"/>
                <a:gd name="connsiteX1" fmla="*/ 961695 w 2248000"/>
                <a:gd name="connsiteY1" fmla="*/ 0 h 897764"/>
                <a:gd name="connsiteX2" fmla="*/ 1586115 w 2248000"/>
                <a:gd name="connsiteY2" fmla="*/ 0 h 897764"/>
                <a:gd name="connsiteX3" fmla="*/ 2248000 w 2248000"/>
                <a:gd name="connsiteY3" fmla="*/ 0 h 897764"/>
                <a:gd name="connsiteX4" fmla="*/ 1873258 w 2248000"/>
                <a:gd name="connsiteY4" fmla="*/ 448882 h 897764"/>
                <a:gd name="connsiteX5" fmla="*/ 2248000 w 2248000"/>
                <a:gd name="connsiteY5" fmla="*/ 897764 h 897764"/>
                <a:gd name="connsiteX6" fmla="*/ 1604848 w 2248000"/>
                <a:gd name="connsiteY6" fmla="*/ 897764 h 897764"/>
                <a:gd name="connsiteX7" fmla="*/ 980428 w 2248000"/>
                <a:gd name="connsiteY7" fmla="*/ 897764 h 897764"/>
                <a:gd name="connsiteX8" fmla="*/ 374741 w 2248000"/>
                <a:gd name="connsiteY8" fmla="*/ 897764 h 897764"/>
                <a:gd name="connsiteX9" fmla="*/ 0 w 2248000"/>
                <a:gd name="connsiteY9" fmla="*/ 448882 h 897764"/>
                <a:gd name="connsiteX10" fmla="*/ 374741 w 2248000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0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4111" y="8848"/>
                    <a:pt x="2248000" y="0"/>
                  </a:cubicBezTo>
                  <a:cubicBezTo>
                    <a:pt x="2047151" y="21779"/>
                    <a:pt x="1840594" y="235015"/>
                    <a:pt x="1873258" y="448882"/>
                  </a:cubicBezTo>
                  <a:cubicBezTo>
                    <a:pt x="1824563" y="705315"/>
                    <a:pt x="1998183" y="915180"/>
                    <a:pt x="2248000" y="897764"/>
                  </a:cubicBezTo>
                  <a:cubicBezTo>
                    <a:pt x="2020836" y="868495"/>
                    <a:pt x="1761791" y="919379"/>
                    <a:pt x="1604848" y="897764"/>
                  </a:cubicBezTo>
                  <a:cubicBezTo>
                    <a:pt x="1447905" y="876149"/>
                    <a:pt x="1122723" y="897430"/>
                    <a:pt x="980428" y="897764"/>
                  </a:cubicBezTo>
                  <a:cubicBezTo>
                    <a:pt x="838133" y="898098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8000" h="89776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9057" y="1054"/>
                    <a:pt x="2248000" y="0"/>
                  </a:cubicBezTo>
                  <a:cubicBezTo>
                    <a:pt x="2023404" y="47236"/>
                    <a:pt x="1842167" y="195161"/>
                    <a:pt x="1873258" y="448882"/>
                  </a:cubicBezTo>
                  <a:cubicBezTo>
                    <a:pt x="1855168" y="671907"/>
                    <a:pt x="2007733" y="880056"/>
                    <a:pt x="2248000" y="897764"/>
                  </a:cubicBezTo>
                  <a:cubicBezTo>
                    <a:pt x="2038924" y="894872"/>
                    <a:pt x="1914081" y="902481"/>
                    <a:pt x="1623580" y="897764"/>
                  </a:cubicBezTo>
                  <a:cubicBezTo>
                    <a:pt x="1333079" y="893047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المجال</a:t>
              </a:r>
            </a:p>
          </p:txBody>
        </p:sp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8C5EB774-9382-46B5-78D3-6353CE4B16DF}"/>
                </a:ext>
              </a:extLst>
            </p:cNvPr>
            <p:cNvSpPr/>
            <p:nvPr/>
          </p:nvSpPr>
          <p:spPr>
            <a:xfrm>
              <a:off x="9136346" y="3097873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</a:t>
              </a: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56A477CE-0AD9-579E-006A-0EBC1F74E0C1}"/>
              </a:ext>
            </a:extLst>
          </p:cNvPr>
          <p:cNvGrpSpPr/>
          <p:nvPr/>
        </p:nvGrpSpPr>
        <p:grpSpPr>
          <a:xfrm>
            <a:off x="7653960" y="4064340"/>
            <a:ext cx="2248305" cy="1113926"/>
            <a:chOff x="7306564" y="4289194"/>
            <a:chExt cx="2521556" cy="903520"/>
          </a:xfrm>
        </p:grpSpPr>
        <p:sp>
          <p:nvSpPr>
            <p:cNvPr id="22" name="مخطط انسيابي: بيانات مخزّنة 21">
              <a:extLst>
                <a:ext uri="{FF2B5EF4-FFF2-40B4-BE49-F238E27FC236}">
                  <a16:creationId xmlns:a16="http://schemas.microsoft.com/office/drawing/2014/main" id="{938BC757-9740-F132-F576-22670D2B0198}"/>
                </a:ext>
              </a:extLst>
            </p:cNvPr>
            <p:cNvSpPr/>
            <p:nvPr/>
          </p:nvSpPr>
          <p:spPr>
            <a:xfrm>
              <a:off x="7306564" y="4294950"/>
              <a:ext cx="2247999" cy="897764"/>
            </a:xfrm>
            <a:custGeom>
              <a:avLst/>
              <a:gdLst>
                <a:gd name="connsiteX0" fmla="*/ 374741 w 2247999"/>
                <a:gd name="connsiteY0" fmla="*/ 0 h 897764"/>
                <a:gd name="connsiteX1" fmla="*/ 961695 w 2247999"/>
                <a:gd name="connsiteY1" fmla="*/ 0 h 897764"/>
                <a:gd name="connsiteX2" fmla="*/ 1586115 w 2247999"/>
                <a:gd name="connsiteY2" fmla="*/ 0 h 897764"/>
                <a:gd name="connsiteX3" fmla="*/ 2247999 w 2247999"/>
                <a:gd name="connsiteY3" fmla="*/ 0 h 897764"/>
                <a:gd name="connsiteX4" fmla="*/ 1873257 w 2247999"/>
                <a:gd name="connsiteY4" fmla="*/ 448882 h 897764"/>
                <a:gd name="connsiteX5" fmla="*/ 2247999 w 2247999"/>
                <a:gd name="connsiteY5" fmla="*/ 897764 h 897764"/>
                <a:gd name="connsiteX6" fmla="*/ 1604847 w 2247999"/>
                <a:gd name="connsiteY6" fmla="*/ 897764 h 897764"/>
                <a:gd name="connsiteX7" fmla="*/ 980428 w 2247999"/>
                <a:gd name="connsiteY7" fmla="*/ 897764 h 897764"/>
                <a:gd name="connsiteX8" fmla="*/ 374741 w 2247999"/>
                <a:gd name="connsiteY8" fmla="*/ 897764 h 897764"/>
                <a:gd name="connsiteX9" fmla="*/ 0 w 2247999"/>
                <a:gd name="connsiteY9" fmla="*/ 448882 h 897764"/>
                <a:gd name="connsiteX10" fmla="*/ 374741 w 2247999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99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7186" y="10419"/>
                    <a:pt x="2247999" y="0"/>
                  </a:cubicBezTo>
                  <a:cubicBezTo>
                    <a:pt x="2047150" y="21779"/>
                    <a:pt x="1840593" y="235015"/>
                    <a:pt x="1873257" y="448882"/>
                  </a:cubicBezTo>
                  <a:cubicBezTo>
                    <a:pt x="1824562" y="705315"/>
                    <a:pt x="1998182" y="915180"/>
                    <a:pt x="2247999" y="897764"/>
                  </a:cubicBezTo>
                  <a:cubicBezTo>
                    <a:pt x="2020835" y="868495"/>
                    <a:pt x="1761790" y="919379"/>
                    <a:pt x="1604847" y="897764"/>
                  </a:cubicBezTo>
                  <a:cubicBezTo>
                    <a:pt x="1447904" y="876149"/>
                    <a:pt x="1117630" y="893901"/>
                    <a:pt x="980428" y="897764"/>
                  </a:cubicBezTo>
                  <a:cubicBezTo>
                    <a:pt x="843226" y="901627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7999" h="897764" stroke="0" extrusionOk="0">
                  <a:moveTo>
                    <a:pt x="374741" y="0"/>
                  </a:moveTo>
                  <a:cubicBezTo>
                    <a:pt x="671176" y="18321"/>
                    <a:pt x="745712" y="21663"/>
                    <a:pt x="999160" y="0"/>
                  </a:cubicBezTo>
                  <a:cubicBezTo>
                    <a:pt x="1252608" y="-21663"/>
                    <a:pt x="1333684" y="-19771"/>
                    <a:pt x="1661045" y="0"/>
                  </a:cubicBezTo>
                  <a:cubicBezTo>
                    <a:pt x="1988407" y="19771"/>
                    <a:pt x="2019056" y="1054"/>
                    <a:pt x="2247999" y="0"/>
                  </a:cubicBezTo>
                  <a:cubicBezTo>
                    <a:pt x="2023403" y="47236"/>
                    <a:pt x="1842166" y="195161"/>
                    <a:pt x="1873257" y="448882"/>
                  </a:cubicBezTo>
                  <a:cubicBezTo>
                    <a:pt x="1855167" y="671907"/>
                    <a:pt x="2007732" y="880056"/>
                    <a:pt x="2247999" y="897764"/>
                  </a:cubicBezTo>
                  <a:cubicBezTo>
                    <a:pt x="2032878" y="890312"/>
                    <a:pt x="1908516" y="898694"/>
                    <a:pt x="1623580" y="897764"/>
                  </a:cubicBezTo>
                  <a:cubicBezTo>
                    <a:pt x="1338644" y="896834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المدى</a:t>
              </a: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F1FE23EF-5E6B-9783-B3D7-E3F62CF97300}"/>
                </a:ext>
              </a:extLst>
            </p:cNvPr>
            <p:cNvSpPr/>
            <p:nvPr/>
          </p:nvSpPr>
          <p:spPr>
            <a:xfrm>
              <a:off x="9170027" y="4289194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ص</a:t>
              </a: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5D0D3EDD-F046-EA4B-168B-5D13A3D66FD5}"/>
              </a:ext>
            </a:extLst>
          </p:cNvPr>
          <p:cNvGrpSpPr/>
          <p:nvPr/>
        </p:nvGrpSpPr>
        <p:grpSpPr>
          <a:xfrm>
            <a:off x="7641110" y="5321060"/>
            <a:ext cx="2370363" cy="1205042"/>
            <a:chOff x="7309225" y="5447858"/>
            <a:chExt cx="2548610" cy="897764"/>
          </a:xfrm>
        </p:grpSpPr>
        <p:sp>
          <p:nvSpPr>
            <p:cNvPr id="23" name="مخطط انسيابي: بيانات مخزّنة 22">
              <a:extLst>
                <a:ext uri="{FF2B5EF4-FFF2-40B4-BE49-F238E27FC236}">
                  <a16:creationId xmlns:a16="http://schemas.microsoft.com/office/drawing/2014/main" id="{0F0A1A24-9AA4-BAC6-5B3E-533F9EA4944D}"/>
                </a:ext>
              </a:extLst>
            </p:cNvPr>
            <p:cNvSpPr/>
            <p:nvPr/>
          </p:nvSpPr>
          <p:spPr>
            <a:xfrm>
              <a:off x="7309225" y="5447858"/>
              <a:ext cx="2245932" cy="897764"/>
            </a:xfrm>
            <a:custGeom>
              <a:avLst/>
              <a:gdLst>
                <a:gd name="connsiteX0" fmla="*/ 374396 w 2245932"/>
                <a:gd name="connsiteY0" fmla="*/ 0 h 897764"/>
                <a:gd name="connsiteX1" fmla="*/ 960811 w 2245932"/>
                <a:gd name="connsiteY1" fmla="*/ 0 h 897764"/>
                <a:gd name="connsiteX2" fmla="*/ 1584656 w 2245932"/>
                <a:gd name="connsiteY2" fmla="*/ 0 h 897764"/>
                <a:gd name="connsiteX3" fmla="*/ 2245932 w 2245932"/>
                <a:gd name="connsiteY3" fmla="*/ 0 h 897764"/>
                <a:gd name="connsiteX4" fmla="*/ 1871535 w 2245932"/>
                <a:gd name="connsiteY4" fmla="*/ 448882 h 897764"/>
                <a:gd name="connsiteX5" fmla="*/ 2245932 w 2245932"/>
                <a:gd name="connsiteY5" fmla="*/ 897764 h 897764"/>
                <a:gd name="connsiteX6" fmla="*/ 1603371 w 2245932"/>
                <a:gd name="connsiteY6" fmla="*/ 897764 h 897764"/>
                <a:gd name="connsiteX7" fmla="*/ 979526 w 2245932"/>
                <a:gd name="connsiteY7" fmla="*/ 897764 h 897764"/>
                <a:gd name="connsiteX8" fmla="*/ 374396 w 2245932"/>
                <a:gd name="connsiteY8" fmla="*/ 897764 h 897764"/>
                <a:gd name="connsiteX9" fmla="*/ 0 w 2245932"/>
                <a:gd name="connsiteY9" fmla="*/ 448882 h 897764"/>
                <a:gd name="connsiteX10" fmla="*/ 374396 w 2245932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5932" h="897764" fill="none" extrusionOk="0">
                  <a:moveTo>
                    <a:pt x="374396" y="0"/>
                  </a:moveTo>
                  <a:cubicBezTo>
                    <a:pt x="605082" y="3956"/>
                    <a:pt x="749512" y="4208"/>
                    <a:pt x="960811" y="0"/>
                  </a:cubicBezTo>
                  <a:cubicBezTo>
                    <a:pt x="1172110" y="-4208"/>
                    <a:pt x="1321815" y="3364"/>
                    <a:pt x="1584656" y="0"/>
                  </a:cubicBezTo>
                  <a:cubicBezTo>
                    <a:pt x="1847498" y="-3364"/>
                    <a:pt x="2079933" y="-26235"/>
                    <a:pt x="2245932" y="0"/>
                  </a:cubicBezTo>
                  <a:cubicBezTo>
                    <a:pt x="2045273" y="21779"/>
                    <a:pt x="1838871" y="235015"/>
                    <a:pt x="1871535" y="448882"/>
                  </a:cubicBezTo>
                  <a:cubicBezTo>
                    <a:pt x="1854582" y="699734"/>
                    <a:pt x="2006316" y="911104"/>
                    <a:pt x="2245932" y="897764"/>
                  </a:cubicBezTo>
                  <a:cubicBezTo>
                    <a:pt x="1955634" y="867911"/>
                    <a:pt x="1784884" y="927127"/>
                    <a:pt x="1603371" y="897764"/>
                  </a:cubicBezTo>
                  <a:cubicBezTo>
                    <a:pt x="1421858" y="868401"/>
                    <a:pt x="1187646" y="926972"/>
                    <a:pt x="979526" y="897764"/>
                  </a:cubicBezTo>
                  <a:cubicBezTo>
                    <a:pt x="771407" y="868556"/>
                    <a:pt x="621634" y="916949"/>
                    <a:pt x="374396" y="897764"/>
                  </a:cubicBezTo>
                  <a:cubicBezTo>
                    <a:pt x="181719" y="891565"/>
                    <a:pt x="14343" y="665093"/>
                    <a:pt x="0" y="448882"/>
                  </a:cubicBezTo>
                  <a:cubicBezTo>
                    <a:pt x="-3722" y="210082"/>
                    <a:pt x="173738" y="-3812"/>
                    <a:pt x="374396" y="0"/>
                  </a:cubicBezTo>
                  <a:close/>
                </a:path>
                <a:path w="2245932" h="897764" stroke="0" extrusionOk="0">
                  <a:moveTo>
                    <a:pt x="374396" y="0"/>
                  </a:moveTo>
                  <a:cubicBezTo>
                    <a:pt x="517900" y="-15563"/>
                    <a:pt x="821897" y="-5817"/>
                    <a:pt x="998241" y="0"/>
                  </a:cubicBezTo>
                  <a:cubicBezTo>
                    <a:pt x="1174585" y="5817"/>
                    <a:pt x="1392219" y="-16265"/>
                    <a:pt x="1659517" y="0"/>
                  </a:cubicBezTo>
                  <a:cubicBezTo>
                    <a:pt x="1926815" y="16265"/>
                    <a:pt x="1958118" y="15685"/>
                    <a:pt x="2245932" y="0"/>
                  </a:cubicBezTo>
                  <a:cubicBezTo>
                    <a:pt x="2021526" y="47236"/>
                    <a:pt x="1840444" y="195161"/>
                    <a:pt x="1871535" y="448882"/>
                  </a:cubicBezTo>
                  <a:cubicBezTo>
                    <a:pt x="1854439" y="673273"/>
                    <a:pt x="1998423" y="876096"/>
                    <a:pt x="2245932" y="897764"/>
                  </a:cubicBezTo>
                  <a:cubicBezTo>
                    <a:pt x="2116859" y="893107"/>
                    <a:pt x="1894397" y="908155"/>
                    <a:pt x="1622087" y="897764"/>
                  </a:cubicBezTo>
                  <a:cubicBezTo>
                    <a:pt x="1349777" y="887373"/>
                    <a:pt x="1152303" y="871891"/>
                    <a:pt x="960811" y="897764"/>
                  </a:cubicBezTo>
                  <a:cubicBezTo>
                    <a:pt x="769319" y="923637"/>
                    <a:pt x="530613" y="869632"/>
                    <a:pt x="374396" y="897764"/>
                  </a:cubicBezTo>
                  <a:cubicBezTo>
                    <a:pt x="186432" y="894220"/>
                    <a:pt x="41797" y="681248"/>
                    <a:pt x="0" y="448882"/>
                  </a:cubicBezTo>
                  <a:cubicBezTo>
                    <a:pt x="14872" y="216581"/>
                    <a:pt x="197874" y="3121"/>
                    <a:pt x="374396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قاعدة الدالة</a:t>
              </a:r>
            </a:p>
          </p:txBody>
        </p:sp>
        <p:sp>
          <p:nvSpPr>
            <p:cNvPr id="47" name="شكل بيضاوي 46">
              <a:extLst>
                <a:ext uri="{FF2B5EF4-FFF2-40B4-BE49-F238E27FC236}">
                  <a16:creationId xmlns:a16="http://schemas.microsoft.com/office/drawing/2014/main" id="{61E4D57A-CD26-2664-C8B4-C38442243DDE}"/>
                </a:ext>
              </a:extLst>
            </p:cNvPr>
            <p:cNvSpPr/>
            <p:nvPr/>
          </p:nvSpPr>
          <p:spPr>
            <a:xfrm>
              <a:off x="9032118" y="5447858"/>
              <a:ext cx="825717" cy="897764"/>
            </a:xfrm>
            <a:custGeom>
              <a:avLst/>
              <a:gdLst>
                <a:gd name="connsiteX0" fmla="*/ 0 w 825717"/>
                <a:gd name="connsiteY0" fmla="*/ 448882 h 897764"/>
                <a:gd name="connsiteX1" fmla="*/ 412859 w 825717"/>
                <a:gd name="connsiteY1" fmla="*/ 0 h 897764"/>
                <a:gd name="connsiteX2" fmla="*/ 825718 w 825717"/>
                <a:gd name="connsiteY2" fmla="*/ 448882 h 897764"/>
                <a:gd name="connsiteX3" fmla="*/ 412859 w 825717"/>
                <a:gd name="connsiteY3" fmla="*/ 897764 h 897764"/>
                <a:gd name="connsiteX4" fmla="*/ 0 w 825717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717" h="897764" fill="none" extrusionOk="0">
                  <a:moveTo>
                    <a:pt x="0" y="448882"/>
                  </a:moveTo>
                  <a:cubicBezTo>
                    <a:pt x="-30167" y="167114"/>
                    <a:pt x="159637" y="-40844"/>
                    <a:pt x="412859" y="0"/>
                  </a:cubicBezTo>
                  <a:cubicBezTo>
                    <a:pt x="684233" y="33125"/>
                    <a:pt x="809351" y="240342"/>
                    <a:pt x="825718" y="448882"/>
                  </a:cubicBezTo>
                  <a:cubicBezTo>
                    <a:pt x="826148" y="682888"/>
                    <a:pt x="599500" y="883455"/>
                    <a:pt x="412859" y="897764"/>
                  </a:cubicBezTo>
                  <a:cubicBezTo>
                    <a:pt x="224502" y="919636"/>
                    <a:pt x="-34618" y="665271"/>
                    <a:pt x="0" y="448882"/>
                  </a:cubicBezTo>
                  <a:close/>
                </a:path>
                <a:path w="825717" h="897764" stroke="0" extrusionOk="0">
                  <a:moveTo>
                    <a:pt x="0" y="448882"/>
                  </a:moveTo>
                  <a:cubicBezTo>
                    <a:pt x="-20717" y="218704"/>
                    <a:pt x="204370" y="-32918"/>
                    <a:pt x="412859" y="0"/>
                  </a:cubicBezTo>
                  <a:cubicBezTo>
                    <a:pt x="630461" y="31300"/>
                    <a:pt x="803656" y="222117"/>
                    <a:pt x="825718" y="448882"/>
                  </a:cubicBezTo>
                  <a:cubicBezTo>
                    <a:pt x="830022" y="706304"/>
                    <a:pt x="696604" y="894828"/>
                    <a:pt x="412859" y="897764"/>
                  </a:cubicBezTo>
                  <a:cubicBezTo>
                    <a:pt x="209256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د(س)</a:t>
              </a:r>
            </a:p>
          </p:txBody>
        </p:sp>
      </p:grpSp>
      <p:sp>
        <p:nvSpPr>
          <p:cNvPr id="50" name="مخطط انسيابي: بيانات مخزّنة 49">
            <a:extLst>
              <a:ext uri="{FF2B5EF4-FFF2-40B4-BE49-F238E27FC236}">
                <a16:creationId xmlns:a16="http://schemas.microsoft.com/office/drawing/2014/main" id="{AB7A6F2E-3405-94EE-8C13-FE2FF761686B}"/>
              </a:ext>
            </a:extLst>
          </p:cNvPr>
          <p:cNvSpPr/>
          <p:nvPr/>
        </p:nvSpPr>
        <p:spPr>
          <a:xfrm>
            <a:off x="1295496" y="5366372"/>
            <a:ext cx="4631379" cy="1205042"/>
          </a:xfrm>
          <a:custGeom>
            <a:avLst/>
            <a:gdLst>
              <a:gd name="connsiteX0" fmla="*/ 772050 w 4631379"/>
              <a:gd name="connsiteY0" fmla="*/ 0 h 1205042"/>
              <a:gd name="connsiteX1" fmla="*/ 1299492 w 4631379"/>
              <a:gd name="connsiteY1" fmla="*/ 0 h 1205042"/>
              <a:gd name="connsiteX2" fmla="*/ 1865527 w 4631379"/>
              <a:gd name="connsiteY2" fmla="*/ 0 h 1205042"/>
              <a:gd name="connsiteX3" fmla="*/ 2431561 w 4631379"/>
              <a:gd name="connsiteY3" fmla="*/ 0 h 1205042"/>
              <a:gd name="connsiteX4" fmla="*/ 3151970 w 4631379"/>
              <a:gd name="connsiteY4" fmla="*/ 0 h 1205042"/>
              <a:gd name="connsiteX5" fmla="*/ 3756598 w 4631379"/>
              <a:gd name="connsiteY5" fmla="*/ 0 h 1205042"/>
              <a:gd name="connsiteX6" fmla="*/ 4631379 w 4631379"/>
              <a:gd name="connsiteY6" fmla="*/ 0 h 1205042"/>
              <a:gd name="connsiteX7" fmla="*/ 3859328 w 4631379"/>
              <a:gd name="connsiteY7" fmla="*/ 602521 h 1205042"/>
              <a:gd name="connsiteX8" fmla="*/ 4631379 w 4631379"/>
              <a:gd name="connsiteY8" fmla="*/ 1205042 h 1205042"/>
              <a:gd name="connsiteX9" fmla="*/ 4065344 w 4631379"/>
              <a:gd name="connsiteY9" fmla="*/ 1205042 h 1205042"/>
              <a:gd name="connsiteX10" fmla="*/ 3383529 w 4631379"/>
              <a:gd name="connsiteY10" fmla="*/ 1205042 h 1205042"/>
              <a:gd name="connsiteX11" fmla="*/ 2740308 w 4631379"/>
              <a:gd name="connsiteY11" fmla="*/ 1205042 h 1205042"/>
              <a:gd name="connsiteX12" fmla="*/ 2058493 w 4631379"/>
              <a:gd name="connsiteY12" fmla="*/ 1205042 h 1205042"/>
              <a:gd name="connsiteX13" fmla="*/ 1453865 w 4631379"/>
              <a:gd name="connsiteY13" fmla="*/ 1205042 h 1205042"/>
              <a:gd name="connsiteX14" fmla="*/ 772050 w 4631379"/>
              <a:gd name="connsiteY14" fmla="*/ 1205042 h 1205042"/>
              <a:gd name="connsiteX15" fmla="*/ 0 w 4631379"/>
              <a:gd name="connsiteY15" fmla="*/ 602521 h 1205042"/>
              <a:gd name="connsiteX16" fmla="*/ 772050 w 4631379"/>
              <a:gd name="connsiteY16" fmla="*/ 0 h 120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1379" h="1205042" fill="none" extrusionOk="0">
                <a:moveTo>
                  <a:pt x="772050" y="0"/>
                </a:moveTo>
                <a:cubicBezTo>
                  <a:pt x="896585" y="3984"/>
                  <a:pt x="1081268" y="11836"/>
                  <a:pt x="1299492" y="0"/>
                </a:cubicBezTo>
                <a:cubicBezTo>
                  <a:pt x="1517716" y="-11836"/>
                  <a:pt x="1658696" y="-6279"/>
                  <a:pt x="1865527" y="0"/>
                </a:cubicBezTo>
                <a:cubicBezTo>
                  <a:pt x="2072358" y="6279"/>
                  <a:pt x="2261873" y="17824"/>
                  <a:pt x="2431561" y="0"/>
                </a:cubicBezTo>
                <a:cubicBezTo>
                  <a:pt x="2601249" y="-17824"/>
                  <a:pt x="2823455" y="34679"/>
                  <a:pt x="3151970" y="0"/>
                </a:cubicBezTo>
                <a:cubicBezTo>
                  <a:pt x="3480485" y="-34679"/>
                  <a:pt x="3472968" y="-3431"/>
                  <a:pt x="3756598" y="0"/>
                </a:cubicBezTo>
                <a:cubicBezTo>
                  <a:pt x="4040228" y="3431"/>
                  <a:pt x="4445359" y="-28984"/>
                  <a:pt x="4631379" y="0"/>
                </a:cubicBezTo>
                <a:cubicBezTo>
                  <a:pt x="4161215" y="4846"/>
                  <a:pt x="3807199" y="317967"/>
                  <a:pt x="3859328" y="602521"/>
                </a:cubicBezTo>
                <a:cubicBezTo>
                  <a:pt x="3853847" y="1002201"/>
                  <a:pt x="4223028" y="1256741"/>
                  <a:pt x="4631379" y="1205042"/>
                </a:cubicBezTo>
                <a:cubicBezTo>
                  <a:pt x="4367319" y="1209365"/>
                  <a:pt x="4309798" y="1219771"/>
                  <a:pt x="4065344" y="1205042"/>
                </a:cubicBezTo>
                <a:cubicBezTo>
                  <a:pt x="3820890" y="1190313"/>
                  <a:pt x="3680907" y="1229082"/>
                  <a:pt x="3383529" y="1205042"/>
                </a:cubicBezTo>
                <a:cubicBezTo>
                  <a:pt x="3086151" y="1181002"/>
                  <a:pt x="3032663" y="1176101"/>
                  <a:pt x="2740308" y="1205042"/>
                </a:cubicBezTo>
                <a:cubicBezTo>
                  <a:pt x="2447953" y="1233983"/>
                  <a:pt x="2368912" y="1222414"/>
                  <a:pt x="2058493" y="1205042"/>
                </a:cubicBezTo>
                <a:cubicBezTo>
                  <a:pt x="1748074" y="1187670"/>
                  <a:pt x="1626775" y="1188107"/>
                  <a:pt x="1453865" y="1205042"/>
                </a:cubicBezTo>
                <a:cubicBezTo>
                  <a:pt x="1280955" y="1221977"/>
                  <a:pt x="1039190" y="1205138"/>
                  <a:pt x="772050" y="1205042"/>
                </a:cubicBezTo>
                <a:cubicBezTo>
                  <a:pt x="387601" y="1145573"/>
                  <a:pt x="75951" y="966512"/>
                  <a:pt x="0" y="602521"/>
                </a:cubicBezTo>
                <a:cubicBezTo>
                  <a:pt x="24138" y="319640"/>
                  <a:pt x="307689" y="14361"/>
                  <a:pt x="772050" y="0"/>
                </a:cubicBezTo>
                <a:close/>
              </a:path>
              <a:path w="4631379" h="1205042" stroke="0" extrusionOk="0">
                <a:moveTo>
                  <a:pt x="772050" y="0"/>
                </a:moveTo>
                <a:cubicBezTo>
                  <a:pt x="923994" y="-8438"/>
                  <a:pt x="1260967" y="-19478"/>
                  <a:pt x="1415272" y="0"/>
                </a:cubicBezTo>
                <a:cubicBezTo>
                  <a:pt x="1569577" y="19478"/>
                  <a:pt x="1987547" y="-11067"/>
                  <a:pt x="2135680" y="0"/>
                </a:cubicBezTo>
                <a:cubicBezTo>
                  <a:pt x="2283813" y="11067"/>
                  <a:pt x="2515146" y="22470"/>
                  <a:pt x="2663121" y="0"/>
                </a:cubicBezTo>
                <a:cubicBezTo>
                  <a:pt x="2811096" y="-22470"/>
                  <a:pt x="3048622" y="8020"/>
                  <a:pt x="3229156" y="0"/>
                </a:cubicBezTo>
                <a:cubicBezTo>
                  <a:pt x="3409691" y="-8020"/>
                  <a:pt x="3559243" y="-10818"/>
                  <a:pt x="3756598" y="0"/>
                </a:cubicBezTo>
                <a:cubicBezTo>
                  <a:pt x="3953953" y="10818"/>
                  <a:pt x="4406979" y="-16142"/>
                  <a:pt x="4631379" y="0"/>
                </a:cubicBezTo>
                <a:cubicBezTo>
                  <a:pt x="4218354" y="22895"/>
                  <a:pt x="3830312" y="266371"/>
                  <a:pt x="3859328" y="602521"/>
                </a:cubicBezTo>
                <a:cubicBezTo>
                  <a:pt x="3895045" y="1032682"/>
                  <a:pt x="4226571" y="1244753"/>
                  <a:pt x="4631379" y="1205042"/>
                </a:cubicBezTo>
                <a:cubicBezTo>
                  <a:pt x="4358444" y="1221748"/>
                  <a:pt x="4181190" y="1211255"/>
                  <a:pt x="3949564" y="1205042"/>
                </a:cubicBezTo>
                <a:cubicBezTo>
                  <a:pt x="3717939" y="1198829"/>
                  <a:pt x="3499235" y="1208924"/>
                  <a:pt x="3383529" y="1205042"/>
                </a:cubicBezTo>
                <a:cubicBezTo>
                  <a:pt x="3267823" y="1201160"/>
                  <a:pt x="3014888" y="1176104"/>
                  <a:pt x="2701715" y="1205042"/>
                </a:cubicBezTo>
                <a:cubicBezTo>
                  <a:pt x="2388542" y="1233980"/>
                  <a:pt x="2202164" y="1223961"/>
                  <a:pt x="2019900" y="1205042"/>
                </a:cubicBezTo>
                <a:cubicBezTo>
                  <a:pt x="1837637" y="1186123"/>
                  <a:pt x="1680844" y="1234208"/>
                  <a:pt x="1415272" y="1205042"/>
                </a:cubicBezTo>
                <a:cubicBezTo>
                  <a:pt x="1149700" y="1175876"/>
                  <a:pt x="1037073" y="1189700"/>
                  <a:pt x="772050" y="1205042"/>
                </a:cubicBezTo>
                <a:cubicBezTo>
                  <a:pt x="297613" y="1156722"/>
                  <a:pt x="-39926" y="991499"/>
                  <a:pt x="0" y="602521"/>
                </a:cubicBezTo>
                <a:cubicBezTo>
                  <a:pt x="-92401" y="276946"/>
                  <a:pt x="349975" y="-20476"/>
                  <a:pt x="7720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الصيغة التي تستعمل لتعويض قيمة المدخلات للحصول على قيمة المخرجات باستعمال العمليات الحسابية</a:t>
            </a:r>
          </a:p>
        </p:txBody>
      </p:sp>
      <p:sp>
        <p:nvSpPr>
          <p:cNvPr id="51" name="مخطط انسيابي: بيانات مخزّنة 50">
            <a:extLst>
              <a:ext uri="{FF2B5EF4-FFF2-40B4-BE49-F238E27FC236}">
                <a16:creationId xmlns:a16="http://schemas.microsoft.com/office/drawing/2014/main" id="{790458BA-0139-78B0-4557-108B8C8471AD}"/>
              </a:ext>
            </a:extLst>
          </p:cNvPr>
          <p:cNvSpPr/>
          <p:nvPr/>
        </p:nvSpPr>
        <p:spPr>
          <a:xfrm>
            <a:off x="1295497" y="4187144"/>
            <a:ext cx="4507454" cy="1042232"/>
          </a:xfrm>
          <a:custGeom>
            <a:avLst/>
            <a:gdLst>
              <a:gd name="connsiteX0" fmla="*/ 751392 w 4507454"/>
              <a:gd name="connsiteY0" fmla="*/ 0 h 1042232"/>
              <a:gd name="connsiteX1" fmla="*/ 1264720 w 4507454"/>
              <a:gd name="connsiteY1" fmla="*/ 0 h 1042232"/>
              <a:gd name="connsiteX2" fmla="*/ 1815610 w 4507454"/>
              <a:gd name="connsiteY2" fmla="*/ 0 h 1042232"/>
              <a:gd name="connsiteX3" fmla="*/ 2366499 w 4507454"/>
              <a:gd name="connsiteY3" fmla="*/ 0 h 1042232"/>
              <a:gd name="connsiteX4" fmla="*/ 3067630 w 4507454"/>
              <a:gd name="connsiteY4" fmla="*/ 0 h 1042232"/>
              <a:gd name="connsiteX5" fmla="*/ 3656080 w 4507454"/>
              <a:gd name="connsiteY5" fmla="*/ 0 h 1042232"/>
              <a:gd name="connsiteX6" fmla="*/ 4507454 w 4507454"/>
              <a:gd name="connsiteY6" fmla="*/ 0 h 1042232"/>
              <a:gd name="connsiteX7" fmla="*/ 3756061 w 4507454"/>
              <a:gd name="connsiteY7" fmla="*/ 521116 h 1042232"/>
              <a:gd name="connsiteX8" fmla="*/ 4507454 w 4507454"/>
              <a:gd name="connsiteY8" fmla="*/ 1042232 h 1042232"/>
              <a:gd name="connsiteX9" fmla="*/ 3956565 w 4507454"/>
              <a:gd name="connsiteY9" fmla="*/ 1042232 h 1042232"/>
              <a:gd name="connsiteX10" fmla="*/ 3292994 w 4507454"/>
              <a:gd name="connsiteY10" fmla="*/ 1042232 h 1042232"/>
              <a:gd name="connsiteX11" fmla="*/ 2666984 w 4507454"/>
              <a:gd name="connsiteY11" fmla="*/ 1042232 h 1042232"/>
              <a:gd name="connsiteX12" fmla="*/ 2003413 w 4507454"/>
              <a:gd name="connsiteY12" fmla="*/ 1042232 h 1042232"/>
              <a:gd name="connsiteX13" fmla="*/ 1414963 w 4507454"/>
              <a:gd name="connsiteY13" fmla="*/ 1042232 h 1042232"/>
              <a:gd name="connsiteX14" fmla="*/ 751392 w 4507454"/>
              <a:gd name="connsiteY14" fmla="*/ 1042232 h 1042232"/>
              <a:gd name="connsiteX15" fmla="*/ 0 w 4507454"/>
              <a:gd name="connsiteY15" fmla="*/ 521116 h 1042232"/>
              <a:gd name="connsiteX16" fmla="*/ 751392 w 4507454"/>
              <a:gd name="connsiteY16" fmla="*/ 0 h 104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07454" h="1042232" fill="none" extrusionOk="0">
                <a:moveTo>
                  <a:pt x="751392" y="0"/>
                </a:moveTo>
                <a:cubicBezTo>
                  <a:pt x="991831" y="-10532"/>
                  <a:pt x="1074740" y="-555"/>
                  <a:pt x="1264720" y="0"/>
                </a:cubicBezTo>
                <a:cubicBezTo>
                  <a:pt x="1454700" y="555"/>
                  <a:pt x="1648104" y="-27359"/>
                  <a:pt x="1815610" y="0"/>
                </a:cubicBezTo>
                <a:cubicBezTo>
                  <a:pt x="1983116" y="27359"/>
                  <a:pt x="2101357" y="-27429"/>
                  <a:pt x="2366499" y="0"/>
                </a:cubicBezTo>
                <a:cubicBezTo>
                  <a:pt x="2631641" y="27429"/>
                  <a:pt x="2751803" y="31098"/>
                  <a:pt x="3067630" y="0"/>
                </a:cubicBezTo>
                <a:cubicBezTo>
                  <a:pt x="3383457" y="-31098"/>
                  <a:pt x="3471344" y="9685"/>
                  <a:pt x="3656080" y="0"/>
                </a:cubicBezTo>
                <a:cubicBezTo>
                  <a:pt x="3840816" y="-9685"/>
                  <a:pt x="4197853" y="-15255"/>
                  <a:pt x="4507454" y="0"/>
                </a:cubicBezTo>
                <a:cubicBezTo>
                  <a:pt x="4083099" y="1024"/>
                  <a:pt x="3719596" y="267043"/>
                  <a:pt x="3756061" y="521116"/>
                </a:cubicBezTo>
                <a:cubicBezTo>
                  <a:pt x="3748882" y="896590"/>
                  <a:pt x="4107306" y="1084810"/>
                  <a:pt x="4507454" y="1042232"/>
                </a:cubicBezTo>
                <a:cubicBezTo>
                  <a:pt x="4370988" y="1050982"/>
                  <a:pt x="4105125" y="1040943"/>
                  <a:pt x="3956565" y="1042232"/>
                </a:cubicBezTo>
                <a:cubicBezTo>
                  <a:pt x="3808005" y="1043521"/>
                  <a:pt x="3490286" y="1057127"/>
                  <a:pt x="3292994" y="1042232"/>
                </a:cubicBezTo>
                <a:cubicBezTo>
                  <a:pt x="3095702" y="1027337"/>
                  <a:pt x="2809783" y="1025734"/>
                  <a:pt x="2666984" y="1042232"/>
                </a:cubicBezTo>
                <a:cubicBezTo>
                  <a:pt x="2524185" y="1058731"/>
                  <a:pt x="2316294" y="1070366"/>
                  <a:pt x="2003413" y="1042232"/>
                </a:cubicBezTo>
                <a:cubicBezTo>
                  <a:pt x="1690532" y="1014098"/>
                  <a:pt x="1580812" y="1048321"/>
                  <a:pt x="1414963" y="1042232"/>
                </a:cubicBezTo>
                <a:cubicBezTo>
                  <a:pt x="1249114" y="1036144"/>
                  <a:pt x="1054664" y="1067262"/>
                  <a:pt x="751392" y="1042232"/>
                </a:cubicBezTo>
                <a:cubicBezTo>
                  <a:pt x="376656" y="985166"/>
                  <a:pt x="8800" y="812500"/>
                  <a:pt x="0" y="521116"/>
                </a:cubicBezTo>
                <a:cubicBezTo>
                  <a:pt x="20853" y="276405"/>
                  <a:pt x="265485" y="26879"/>
                  <a:pt x="751392" y="0"/>
                </a:cubicBezTo>
                <a:close/>
              </a:path>
              <a:path w="4507454" h="1042232" stroke="0" extrusionOk="0">
                <a:moveTo>
                  <a:pt x="751392" y="0"/>
                </a:moveTo>
                <a:cubicBezTo>
                  <a:pt x="979314" y="25218"/>
                  <a:pt x="1222868" y="25321"/>
                  <a:pt x="1377402" y="0"/>
                </a:cubicBezTo>
                <a:cubicBezTo>
                  <a:pt x="1531936" y="-25321"/>
                  <a:pt x="1777711" y="7316"/>
                  <a:pt x="2078534" y="0"/>
                </a:cubicBezTo>
                <a:cubicBezTo>
                  <a:pt x="2379357" y="-7316"/>
                  <a:pt x="2399766" y="17086"/>
                  <a:pt x="2591862" y="0"/>
                </a:cubicBezTo>
                <a:cubicBezTo>
                  <a:pt x="2783958" y="-17086"/>
                  <a:pt x="2918158" y="6387"/>
                  <a:pt x="3142751" y="0"/>
                </a:cubicBezTo>
                <a:cubicBezTo>
                  <a:pt x="3367344" y="-6387"/>
                  <a:pt x="3408292" y="19319"/>
                  <a:pt x="3656080" y="0"/>
                </a:cubicBezTo>
                <a:cubicBezTo>
                  <a:pt x="3903868" y="-19319"/>
                  <a:pt x="4319338" y="-5102"/>
                  <a:pt x="4507454" y="0"/>
                </a:cubicBezTo>
                <a:cubicBezTo>
                  <a:pt x="4118271" y="43931"/>
                  <a:pt x="3692669" y="225846"/>
                  <a:pt x="3756061" y="521116"/>
                </a:cubicBezTo>
                <a:cubicBezTo>
                  <a:pt x="3788578" y="897593"/>
                  <a:pt x="4126902" y="1105399"/>
                  <a:pt x="4507454" y="1042232"/>
                </a:cubicBezTo>
                <a:cubicBezTo>
                  <a:pt x="4306664" y="1011779"/>
                  <a:pt x="4011236" y="1047576"/>
                  <a:pt x="3843883" y="1042232"/>
                </a:cubicBezTo>
                <a:cubicBezTo>
                  <a:pt x="3676530" y="1036888"/>
                  <a:pt x="3533633" y="1034651"/>
                  <a:pt x="3292994" y="1042232"/>
                </a:cubicBezTo>
                <a:cubicBezTo>
                  <a:pt x="3052355" y="1049813"/>
                  <a:pt x="2902574" y="1059275"/>
                  <a:pt x="2629423" y="1042232"/>
                </a:cubicBezTo>
                <a:cubicBezTo>
                  <a:pt x="2356272" y="1025189"/>
                  <a:pt x="2159162" y="1073139"/>
                  <a:pt x="1965852" y="1042232"/>
                </a:cubicBezTo>
                <a:cubicBezTo>
                  <a:pt x="1772542" y="1011325"/>
                  <a:pt x="1575844" y="1043828"/>
                  <a:pt x="1377402" y="1042232"/>
                </a:cubicBezTo>
                <a:cubicBezTo>
                  <a:pt x="1178960" y="1040637"/>
                  <a:pt x="1006388" y="1014641"/>
                  <a:pt x="751392" y="1042232"/>
                </a:cubicBezTo>
                <a:cubicBezTo>
                  <a:pt x="287635" y="993171"/>
                  <a:pt x="-18800" y="835370"/>
                  <a:pt x="0" y="521116"/>
                </a:cubicBezTo>
                <a:cubicBezTo>
                  <a:pt x="-50057" y="237222"/>
                  <a:pt x="345122" y="-40568"/>
                  <a:pt x="75139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مجموعة قيم المدخلات</a:t>
            </a:r>
          </a:p>
        </p:txBody>
      </p:sp>
      <p:sp>
        <p:nvSpPr>
          <p:cNvPr id="52" name="مخطط انسيابي: بيانات مخزّنة 51">
            <a:extLst>
              <a:ext uri="{FF2B5EF4-FFF2-40B4-BE49-F238E27FC236}">
                <a16:creationId xmlns:a16="http://schemas.microsoft.com/office/drawing/2014/main" id="{D609D3DB-98ED-F738-5A39-5C2757D63E48}"/>
              </a:ext>
            </a:extLst>
          </p:cNvPr>
          <p:cNvSpPr/>
          <p:nvPr/>
        </p:nvSpPr>
        <p:spPr>
          <a:xfrm>
            <a:off x="1210024" y="2892604"/>
            <a:ext cx="4631378" cy="1131722"/>
          </a:xfrm>
          <a:custGeom>
            <a:avLst/>
            <a:gdLst>
              <a:gd name="connsiteX0" fmla="*/ 772050 w 4631378"/>
              <a:gd name="connsiteY0" fmla="*/ 0 h 1131722"/>
              <a:gd name="connsiteX1" fmla="*/ 1299491 w 4631378"/>
              <a:gd name="connsiteY1" fmla="*/ 0 h 1131722"/>
              <a:gd name="connsiteX2" fmla="*/ 1865526 w 4631378"/>
              <a:gd name="connsiteY2" fmla="*/ 0 h 1131722"/>
              <a:gd name="connsiteX3" fmla="*/ 2431561 w 4631378"/>
              <a:gd name="connsiteY3" fmla="*/ 0 h 1131722"/>
              <a:gd name="connsiteX4" fmla="*/ 3151969 w 4631378"/>
              <a:gd name="connsiteY4" fmla="*/ 0 h 1131722"/>
              <a:gd name="connsiteX5" fmla="*/ 3756597 w 4631378"/>
              <a:gd name="connsiteY5" fmla="*/ 0 h 1131722"/>
              <a:gd name="connsiteX6" fmla="*/ 4631378 w 4631378"/>
              <a:gd name="connsiteY6" fmla="*/ 0 h 1131722"/>
              <a:gd name="connsiteX7" fmla="*/ 3859327 w 4631378"/>
              <a:gd name="connsiteY7" fmla="*/ 565861 h 1131722"/>
              <a:gd name="connsiteX8" fmla="*/ 4631378 w 4631378"/>
              <a:gd name="connsiteY8" fmla="*/ 1131722 h 1131722"/>
              <a:gd name="connsiteX9" fmla="*/ 4065343 w 4631378"/>
              <a:gd name="connsiteY9" fmla="*/ 1131722 h 1131722"/>
              <a:gd name="connsiteX10" fmla="*/ 3383529 w 4631378"/>
              <a:gd name="connsiteY10" fmla="*/ 1131722 h 1131722"/>
              <a:gd name="connsiteX11" fmla="*/ 2740307 w 4631378"/>
              <a:gd name="connsiteY11" fmla="*/ 1131722 h 1131722"/>
              <a:gd name="connsiteX12" fmla="*/ 2058493 w 4631378"/>
              <a:gd name="connsiteY12" fmla="*/ 1131722 h 1131722"/>
              <a:gd name="connsiteX13" fmla="*/ 1453865 w 4631378"/>
              <a:gd name="connsiteY13" fmla="*/ 1131722 h 1131722"/>
              <a:gd name="connsiteX14" fmla="*/ 772050 w 4631378"/>
              <a:gd name="connsiteY14" fmla="*/ 1131722 h 1131722"/>
              <a:gd name="connsiteX15" fmla="*/ 0 w 4631378"/>
              <a:gd name="connsiteY15" fmla="*/ 565861 h 1131722"/>
              <a:gd name="connsiteX16" fmla="*/ 772050 w 4631378"/>
              <a:gd name="connsiteY16" fmla="*/ 0 h 113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1378" h="1131722" fill="none" extrusionOk="0">
                <a:moveTo>
                  <a:pt x="772050" y="0"/>
                </a:moveTo>
                <a:cubicBezTo>
                  <a:pt x="902867" y="6104"/>
                  <a:pt x="1089223" y="13773"/>
                  <a:pt x="1299491" y="0"/>
                </a:cubicBezTo>
                <a:cubicBezTo>
                  <a:pt x="1509759" y="-13773"/>
                  <a:pt x="1658695" y="-6279"/>
                  <a:pt x="1865526" y="0"/>
                </a:cubicBezTo>
                <a:cubicBezTo>
                  <a:pt x="2072357" y="6279"/>
                  <a:pt x="2257198" y="13208"/>
                  <a:pt x="2431561" y="0"/>
                </a:cubicBezTo>
                <a:cubicBezTo>
                  <a:pt x="2605925" y="-13208"/>
                  <a:pt x="2825298" y="-34711"/>
                  <a:pt x="3151969" y="0"/>
                </a:cubicBezTo>
                <a:cubicBezTo>
                  <a:pt x="3478640" y="34711"/>
                  <a:pt x="3472967" y="-3431"/>
                  <a:pt x="3756597" y="0"/>
                </a:cubicBezTo>
                <a:cubicBezTo>
                  <a:pt x="4040227" y="3431"/>
                  <a:pt x="4445358" y="-28984"/>
                  <a:pt x="4631378" y="0"/>
                </a:cubicBezTo>
                <a:cubicBezTo>
                  <a:pt x="4178043" y="2976"/>
                  <a:pt x="3828714" y="281674"/>
                  <a:pt x="3859327" y="565861"/>
                </a:cubicBezTo>
                <a:cubicBezTo>
                  <a:pt x="3853276" y="952253"/>
                  <a:pt x="4224205" y="1186765"/>
                  <a:pt x="4631378" y="1131722"/>
                </a:cubicBezTo>
                <a:cubicBezTo>
                  <a:pt x="4367318" y="1136045"/>
                  <a:pt x="4309797" y="1146451"/>
                  <a:pt x="4065343" y="1131722"/>
                </a:cubicBezTo>
                <a:cubicBezTo>
                  <a:pt x="3820889" y="1116993"/>
                  <a:pt x="3675086" y="1152550"/>
                  <a:pt x="3383529" y="1131722"/>
                </a:cubicBezTo>
                <a:cubicBezTo>
                  <a:pt x="3091972" y="1110894"/>
                  <a:pt x="3038662" y="1108858"/>
                  <a:pt x="2740307" y="1131722"/>
                </a:cubicBezTo>
                <a:cubicBezTo>
                  <a:pt x="2441952" y="1154586"/>
                  <a:pt x="2368879" y="1147145"/>
                  <a:pt x="2058493" y="1131722"/>
                </a:cubicBezTo>
                <a:cubicBezTo>
                  <a:pt x="1748107" y="1116299"/>
                  <a:pt x="1626775" y="1114787"/>
                  <a:pt x="1453865" y="1131722"/>
                </a:cubicBezTo>
                <a:cubicBezTo>
                  <a:pt x="1280955" y="1148657"/>
                  <a:pt x="1039190" y="1131818"/>
                  <a:pt x="772050" y="1131722"/>
                </a:cubicBezTo>
                <a:cubicBezTo>
                  <a:pt x="379323" y="1083946"/>
                  <a:pt x="49880" y="898871"/>
                  <a:pt x="0" y="565861"/>
                </a:cubicBezTo>
                <a:cubicBezTo>
                  <a:pt x="24138" y="303224"/>
                  <a:pt x="307689" y="14361"/>
                  <a:pt x="772050" y="0"/>
                </a:cubicBezTo>
                <a:close/>
              </a:path>
              <a:path w="4631378" h="1131722" stroke="0" extrusionOk="0">
                <a:moveTo>
                  <a:pt x="772050" y="0"/>
                </a:moveTo>
                <a:cubicBezTo>
                  <a:pt x="926901" y="-5119"/>
                  <a:pt x="1263312" y="-13827"/>
                  <a:pt x="1415271" y="0"/>
                </a:cubicBezTo>
                <a:cubicBezTo>
                  <a:pt x="1567230" y="13827"/>
                  <a:pt x="1987546" y="-11067"/>
                  <a:pt x="2135679" y="0"/>
                </a:cubicBezTo>
                <a:cubicBezTo>
                  <a:pt x="2283812" y="11067"/>
                  <a:pt x="2511635" y="18807"/>
                  <a:pt x="2663121" y="0"/>
                </a:cubicBezTo>
                <a:cubicBezTo>
                  <a:pt x="2814607" y="-18807"/>
                  <a:pt x="3052469" y="12788"/>
                  <a:pt x="3229155" y="0"/>
                </a:cubicBezTo>
                <a:cubicBezTo>
                  <a:pt x="3405841" y="-12788"/>
                  <a:pt x="3559242" y="-10818"/>
                  <a:pt x="3756597" y="0"/>
                </a:cubicBezTo>
                <a:cubicBezTo>
                  <a:pt x="3953952" y="10818"/>
                  <a:pt x="4406978" y="-16142"/>
                  <a:pt x="4631378" y="0"/>
                </a:cubicBezTo>
                <a:cubicBezTo>
                  <a:pt x="4216764" y="20204"/>
                  <a:pt x="3838529" y="250928"/>
                  <a:pt x="3859327" y="565861"/>
                </a:cubicBezTo>
                <a:cubicBezTo>
                  <a:pt x="3863567" y="889897"/>
                  <a:pt x="4230187" y="1178037"/>
                  <a:pt x="4631378" y="1131722"/>
                </a:cubicBezTo>
                <a:cubicBezTo>
                  <a:pt x="4358443" y="1148428"/>
                  <a:pt x="4181189" y="1137935"/>
                  <a:pt x="3949563" y="1131722"/>
                </a:cubicBezTo>
                <a:cubicBezTo>
                  <a:pt x="3717938" y="1125509"/>
                  <a:pt x="3663009" y="1133755"/>
                  <a:pt x="3383529" y="1131722"/>
                </a:cubicBezTo>
                <a:cubicBezTo>
                  <a:pt x="3104049" y="1129689"/>
                  <a:pt x="3016853" y="1107525"/>
                  <a:pt x="2701714" y="1131722"/>
                </a:cubicBezTo>
                <a:cubicBezTo>
                  <a:pt x="2386575" y="1155919"/>
                  <a:pt x="2202163" y="1150641"/>
                  <a:pt x="2019899" y="1131722"/>
                </a:cubicBezTo>
                <a:cubicBezTo>
                  <a:pt x="1837636" y="1112803"/>
                  <a:pt x="1680843" y="1160888"/>
                  <a:pt x="1415271" y="1131722"/>
                </a:cubicBezTo>
                <a:cubicBezTo>
                  <a:pt x="1149699" y="1102556"/>
                  <a:pt x="1032195" y="1113215"/>
                  <a:pt x="772050" y="1131722"/>
                </a:cubicBezTo>
                <a:cubicBezTo>
                  <a:pt x="296013" y="1081788"/>
                  <a:pt x="-33802" y="925965"/>
                  <a:pt x="0" y="565861"/>
                </a:cubicBezTo>
                <a:cubicBezTo>
                  <a:pt x="-92401" y="260530"/>
                  <a:pt x="349975" y="-20476"/>
                  <a:pt x="77205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العلاقة التي تعين كل قيمة من المدخلات قيمة واحدة من المخرجات</a:t>
            </a:r>
          </a:p>
        </p:txBody>
      </p:sp>
      <p:sp>
        <p:nvSpPr>
          <p:cNvPr id="53" name="مخطط انسيابي: بيانات مخزّنة 52">
            <a:extLst>
              <a:ext uri="{FF2B5EF4-FFF2-40B4-BE49-F238E27FC236}">
                <a16:creationId xmlns:a16="http://schemas.microsoft.com/office/drawing/2014/main" id="{D19755A9-0969-ECD2-920B-437F61729F7C}"/>
              </a:ext>
            </a:extLst>
          </p:cNvPr>
          <p:cNvSpPr/>
          <p:nvPr/>
        </p:nvSpPr>
        <p:spPr>
          <a:xfrm>
            <a:off x="1202849" y="1612928"/>
            <a:ext cx="4631378" cy="1112057"/>
          </a:xfrm>
          <a:custGeom>
            <a:avLst/>
            <a:gdLst>
              <a:gd name="connsiteX0" fmla="*/ 772050 w 4631378"/>
              <a:gd name="connsiteY0" fmla="*/ 0 h 1112057"/>
              <a:gd name="connsiteX1" fmla="*/ 1299491 w 4631378"/>
              <a:gd name="connsiteY1" fmla="*/ 0 h 1112057"/>
              <a:gd name="connsiteX2" fmla="*/ 1865526 w 4631378"/>
              <a:gd name="connsiteY2" fmla="*/ 0 h 1112057"/>
              <a:gd name="connsiteX3" fmla="*/ 2431561 w 4631378"/>
              <a:gd name="connsiteY3" fmla="*/ 0 h 1112057"/>
              <a:gd name="connsiteX4" fmla="*/ 3151969 w 4631378"/>
              <a:gd name="connsiteY4" fmla="*/ 0 h 1112057"/>
              <a:gd name="connsiteX5" fmla="*/ 3756597 w 4631378"/>
              <a:gd name="connsiteY5" fmla="*/ 0 h 1112057"/>
              <a:gd name="connsiteX6" fmla="*/ 4631378 w 4631378"/>
              <a:gd name="connsiteY6" fmla="*/ 0 h 1112057"/>
              <a:gd name="connsiteX7" fmla="*/ 3859327 w 4631378"/>
              <a:gd name="connsiteY7" fmla="*/ 556028 h 1112057"/>
              <a:gd name="connsiteX8" fmla="*/ 4631378 w 4631378"/>
              <a:gd name="connsiteY8" fmla="*/ 1112057 h 1112057"/>
              <a:gd name="connsiteX9" fmla="*/ 4065343 w 4631378"/>
              <a:gd name="connsiteY9" fmla="*/ 1112057 h 1112057"/>
              <a:gd name="connsiteX10" fmla="*/ 3383529 w 4631378"/>
              <a:gd name="connsiteY10" fmla="*/ 1112057 h 1112057"/>
              <a:gd name="connsiteX11" fmla="*/ 2740307 w 4631378"/>
              <a:gd name="connsiteY11" fmla="*/ 1112057 h 1112057"/>
              <a:gd name="connsiteX12" fmla="*/ 2058493 w 4631378"/>
              <a:gd name="connsiteY12" fmla="*/ 1112057 h 1112057"/>
              <a:gd name="connsiteX13" fmla="*/ 1453865 w 4631378"/>
              <a:gd name="connsiteY13" fmla="*/ 1112057 h 1112057"/>
              <a:gd name="connsiteX14" fmla="*/ 772050 w 4631378"/>
              <a:gd name="connsiteY14" fmla="*/ 1112057 h 1112057"/>
              <a:gd name="connsiteX15" fmla="*/ 0 w 4631378"/>
              <a:gd name="connsiteY15" fmla="*/ 556028 h 1112057"/>
              <a:gd name="connsiteX16" fmla="*/ 772050 w 4631378"/>
              <a:gd name="connsiteY16" fmla="*/ 0 h 111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1378" h="1112057" fill="none" extrusionOk="0">
                <a:moveTo>
                  <a:pt x="772050" y="0"/>
                </a:moveTo>
                <a:cubicBezTo>
                  <a:pt x="902867" y="6104"/>
                  <a:pt x="1089223" y="13773"/>
                  <a:pt x="1299491" y="0"/>
                </a:cubicBezTo>
                <a:cubicBezTo>
                  <a:pt x="1509759" y="-13773"/>
                  <a:pt x="1658695" y="-6279"/>
                  <a:pt x="1865526" y="0"/>
                </a:cubicBezTo>
                <a:cubicBezTo>
                  <a:pt x="2072357" y="6279"/>
                  <a:pt x="2257198" y="13208"/>
                  <a:pt x="2431561" y="0"/>
                </a:cubicBezTo>
                <a:cubicBezTo>
                  <a:pt x="2605925" y="-13208"/>
                  <a:pt x="2825298" y="-34711"/>
                  <a:pt x="3151969" y="0"/>
                </a:cubicBezTo>
                <a:cubicBezTo>
                  <a:pt x="3478640" y="34711"/>
                  <a:pt x="3472967" y="-3431"/>
                  <a:pt x="3756597" y="0"/>
                </a:cubicBezTo>
                <a:cubicBezTo>
                  <a:pt x="4040227" y="3431"/>
                  <a:pt x="4445358" y="-28984"/>
                  <a:pt x="4631378" y="0"/>
                </a:cubicBezTo>
                <a:cubicBezTo>
                  <a:pt x="4155173" y="5518"/>
                  <a:pt x="3806259" y="298016"/>
                  <a:pt x="3859327" y="556028"/>
                </a:cubicBezTo>
                <a:cubicBezTo>
                  <a:pt x="3854570" y="921189"/>
                  <a:pt x="4217982" y="1149421"/>
                  <a:pt x="4631378" y="1112057"/>
                </a:cubicBezTo>
                <a:cubicBezTo>
                  <a:pt x="4367318" y="1116380"/>
                  <a:pt x="4309797" y="1126786"/>
                  <a:pt x="4065343" y="1112057"/>
                </a:cubicBezTo>
                <a:cubicBezTo>
                  <a:pt x="3820889" y="1097328"/>
                  <a:pt x="3675086" y="1132885"/>
                  <a:pt x="3383529" y="1112057"/>
                </a:cubicBezTo>
                <a:cubicBezTo>
                  <a:pt x="3091972" y="1091229"/>
                  <a:pt x="3038662" y="1089193"/>
                  <a:pt x="2740307" y="1112057"/>
                </a:cubicBezTo>
                <a:cubicBezTo>
                  <a:pt x="2441952" y="1134921"/>
                  <a:pt x="2368879" y="1127480"/>
                  <a:pt x="2058493" y="1112057"/>
                </a:cubicBezTo>
                <a:cubicBezTo>
                  <a:pt x="1748107" y="1096634"/>
                  <a:pt x="1626775" y="1095122"/>
                  <a:pt x="1453865" y="1112057"/>
                </a:cubicBezTo>
                <a:cubicBezTo>
                  <a:pt x="1280955" y="1128992"/>
                  <a:pt x="1039190" y="1112153"/>
                  <a:pt x="772050" y="1112057"/>
                </a:cubicBezTo>
                <a:cubicBezTo>
                  <a:pt x="365020" y="1084486"/>
                  <a:pt x="48416" y="883006"/>
                  <a:pt x="0" y="556028"/>
                </a:cubicBezTo>
                <a:cubicBezTo>
                  <a:pt x="40263" y="332109"/>
                  <a:pt x="318007" y="10442"/>
                  <a:pt x="772050" y="0"/>
                </a:cubicBezTo>
                <a:close/>
              </a:path>
              <a:path w="4631378" h="1112057" stroke="0" extrusionOk="0">
                <a:moveTo>
                  <a:pt x="772050" y="0"/>
                </a:moveTo>
                <a:cubicBezTo>
                  <a:pt x="926901" y="-5119"/>
                  <a:pt x="1263312" y="-13827"/>
                  <a:pt x="1415271" y="0"/>
                </a:cubicBezTo>
                <a:cubicBezTo>
                  <a:pt x="1567230" y="13827"/>
                  <a:pt x="1987546" y="-11067"/>
                  <a:pt x="2135679" y="0"/>
                </a:cubicBezTo>
                <a:cubicBezTo>
                  <a:pt x="2283812" y="11067"/>
                  <a:pt x="2511635" y="18807"/>
                  <a:pt x="2663121" y="0"/>
                </a:cubicBezTo>
                <a:cubicBezTo>
                  <a:pt x="2814607" y="-18807"/>
                  <a:pt x="3052469" y="12788"/>
                  <a:pt x="3229155" y="0"/>
                </a:cubicBezTo>
                <a:cubicBezTo>
                  <a:pt x="3405841" y="-12788"/>
                  <a:pt x="3559242" y="-10818"/>
                  <a:pt x="3756597" y="0"/>
                </a:cubicBezTo>
                <a:cubicBezTo>
                  <a:pt x="3953952" y="10818"/>
                  <a:pt x="4406978" y="-16142"/>
                  <a:pt x="4631378" y="0"/>
                </a:cubicBezTo>
                <a:cubicBezTo>
                  <a:pt x="4220229" y="26069"/>
                  <a:pt x="3812227" y="243410"/>
                  <a:pt x="3859327" y="556028"/>
                </a:cubicBezTo>
                <a:cubicBezTo>
                  <a:pt x="3863810" y="875298"/>
                  <a:pt x="4215791" y="1132080"/>
                  <a:pt x="4631378" y="1112057"/>
                </a:cubicBezTo>
                <a:cubicBezTo>
                  <a:pt x="4358443" y="1128763"/>
                  <a:pt x="4181189" y="1118270"/>
                  <a:pt x="3949563" y="1112057"/>
                </a:cubicBezTo>
                <a:cubicBezTo>
                  <a:pt x="3717938" y="1105844"/>
                  <a:pt x="3663009" y="1114090"/>
                  <a:pt x="3383529" y="1112057"/>
                </a:cubicBezTo>
                <a:cubicBezTo>
                  <a:pt x="3104049" y="1110024"/>
                  <a:pt x="3016853" y="1087860"/>
                  <a:pt x="2701714" y="1112057"/>
                </a:cubicBezTo>
                <a:cubicBezTo>
                  <a:pt x="2386575" y="1136254"/>
                  <a:pt x="2202163" y="1130976"/>
                  <a:pt x="2019899" y="1112057"/>
                </a:cubicBezTo>
                <a:cubicBezTo>
                  <a:pt x="1837636" y="1093138"/>
                  <a:pt x="1680843" y="1141223"/>
                  <a:pt x="1415271" y="1112057"/>
                </a:cubicBezTo>
                <a:cubicBezTo>
                  <a:pt x="1149699" y="1082891"/>
                  <a:pt x="1032195" y="1093550"/>
                  <a:pt x="772050" y="1112057"/>
                </a:cubicBezTo>
                <a:cubicBezTo>
                  <a:pt x="313511" y="1079778"/>
                  <a:pt x="-29770" y="905020"/>
                  <a:pt x="0" y="556028"/>
                </a:cubicBezTo>
                <a:cubicBezTo>
                  <a:pt x="-89554" y="255907"/>
                  <a:pt x="367698" y="-101575"/>
                  <a:pt x="77205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مجموعة قيم المخرجات</a:t>
            </a:r>
          </a:p>
        </p:txBody>
      </p:sp>
      <p:pic>
        <p:nvPicPr>
          <p:cNvPr id="54" name="Picture 28">
            <a:extLst>
              <a:ext uri="{FF2B5EF4-FFF2-40B4-BE49-F238E27FC236}">
                <a16:creationId xmlns:a16="http://schemas.microsoft.com/office/drawing/2014/main" id="{53ACA3B9-C330-B7B0-8266-7C30C64A7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81358">
            <a:off x="9974092" y="2668546"/>
            <a:ext cx="1337720" cy="1302605"/>
          </a:xfrm>
          <a:prstGeom prst="rect">
            <a:avLst/>
          </a:prstGeom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22A1F6C5-644A-CF6A-CC08-3AFFC4AB0E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81358">
            <a:off x="9951485" y="3891836"/>
            <a:ext cx="1019670" cy="99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81 -0.00347 L -0.08281 -0.00324 C -0.0927 0.00764 -0.0802 -0.00787 -0.10442 0.0338 C -0.1082 0.04097 -0.11211 0.0463 -0.11575 0.05209 C -0.11666 0.0551 -0.11744 0.05834 -0.11809 0.06135 C -0.11836 0.06227 -0.11875 0.0632 -0.11927 0.06412 C -0.12604 0.07824 -0.13307 0.09306 -0.14023 0.10533 C -0.14961 0.1213 -0.1595 0.13102 -0.16875 0.14815 C -0.17382 0.15764 -0.17838 0.17269 -0.18333 0.18519 C -0.18398 0.18704 -0.18463 0.19028 -0.18541 0.19144 C -0.1888 0.1956 -0.19583 0.20023 -0.20013 0.20232 C -0.20898 0.20718 -0.20638 0.20602 -0.21158 0.20602 L -0.21158 0.20695 " pathEditMode="relative" rAng="0" ptsTypes="AAAA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6 0.00417 L -0.08086 0.0044 C -0.09493 0.01945 -0.0892 0.01181 -0.11706 0.07084 C -0.12357 0.08449 -0.12969 0.10139 -0.13607 0.1169 C -0.1375 0.12014 -0.13868 0.12616 -0.14011 0.12801 C -0.14571 0.13449 -0.15157 0.13681 -0.15717 0.1419 C -0.1642 0.14838 -0.1711 0.1551 -0.178 0.16273 C -0.18099 0.16597 -0.18386 0.1706 -0.18672 0.17385 C -0.18946 0.17662 -0.19206 0.17801 -0.19467 0.18056 C -0.20131 0.18773 -0.1974 0.18611 -0.20352 0.18982 C -0.20912 0.19329 -0.21003 0.19167 -0.21628 0.19167 L -0.21628 0.1926 L -0.21628 0.19167 " pathEditMode="relative" rAng="0" ptsTypes="AAAAAAAAAAA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0972 L -0.08997 0.01065 C -0.09857 -0.01365 -0.10651 -0.03958 -0.11536 -0.06111 C -0.11771 -0.06713 -0.1207 -0.07129 -0.12265 -0.07963 C -0.13724 -0.14305 -0.11953 -0.06759 -0.13945 -0.14514 C -0.14166 -0.15393 -0.14375 -0.16273 -0.14596 -0.17083 C -0.15403 -0.2 -0.14883 -0.17592 -0.1556 -0.20463 C -0.15612 -0.20694 -0.15898 -0.22083 -0.16028 -0.22477 C -0.16068 -0.22546 -0.1612 -0.22546 -0.16146 -0.22569 C -0.16328 -0.23055 -0.16536 -0.23495 -0.16732 -0.2412 C -0.16992 -0.25023 -0.17226 -0.26065 -0.175 -0.26944 C -0.17734 -0.27662 -0.17969 -0.28379 -0.18229 -0.28865 C -0.18568 -0.29421 -0.18698 -0.2956 -0.18971 -0.30416 C -0.19127 -0.30856 -0.19336 -0.31921 -0.19518 -0.32338 C -0.19648 -0.32592 -0.19765 -0.32685 -0.19909 -0.3287 C -0.19987 -0.32986 -0.20065 -0.33078 -0.20143 -0.33217 C -0.20195 -0.3331 -0.20221 -0.33495 -0.20286 -0.33588 C -0.20325 -0.33727 -0.20364 -0.33773 -0.20403 -0.33889 C -0.20443 -0.33981 -0.20482 -0.3412 -0.20508 -0.34236 C -0.20573 -0.34352 -0.20612 -0.34467 -0.20664 -0.34583 C -0.2069 -0.34653 -0.20729 -0.34699 -0.20742 -0.34791 C -0.20859 -0.35092 -0.20911 -0.35254 -0.21041 -0.35486 C -0.21094 -0.35602 -0.21133 -0.35694 -0.21185 -0.35764 C -0.21263 -0.35833 -0.2138 -0.35833 -0.2138 -0.3581 L -0.2138 -0.35833 L -0.2138 -0.3581 " pathEditMode="relative" rAng="0" ptsTypes="AAAAAA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32 -0.01042 L -0.09232 -0.00972 L -0.11263 -0.00093 C -0.1319 0.01041 -0.12136 0.01041 -0.13386 0.00879 C -0.13568 0.00949 -0.1375 0.01134 -0.13932 0.01203 C -0.14362 0.01319 -0.14779 0.01203 -0.15209 0.01319 L -0.16328 0.01504 L -0.17865 0.01203 C -0.18112 0.01134 -0.18386 0.01041 -0.1862 0.00949 L -0.19857 0.00694 C -0.20612 0.00602 -0.20508 0.00602 -0.20912 0.00602 L -0.20912 0.00694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6558" y="-4057010"/>
            <a:ext cx="8589820" cy="47615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5718110" y="274258"/>
            <a:ext cx="4776550" cy="1078927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9742292" y="213099"/>
            <a:ext cx="705905" cy="691787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72376" y="-140789"/>
            <a:ext cx="2032240" cy="1855118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20310890">
            <a:off x="113933" y="363752"/>
            <a:ext cx="1650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أسئلة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البناء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502499" y="316366"/>
            <a:ext cx="705905" cy="691787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97290" y="853382"/>
            <a:ext cx="8589820" cy="4761587"/>
          </a:xfrm>
          <a:prstGeom prst="rect">
            <a:avLst/>
          </a:prstGeom>
        </p:spPr>
      </p:pic>
      <p:grpSp>
        <p:nvGrpSpPr>
          <p:cNvPr id="18" name="Group 2">
            <a:extLst>
              <a:ext uri="{FF2B5EF4-FFF2-40B4-BE49-F238E27FC236}">
                <a16:creationId xmlns:a16="http://schemas.microsoft.com/office/drawing/2014/main" id="{2C32DB8C-6ABC-83DC-6122-A6E22C3A7BCC}"/>
              </a:ext>
            </a:extLst>
          </p:cNvPr>
          <p:cNvGrpSpPr/>
          <p:nvPr/>
        </p:nvGrpSpPr>
        <p:grpSpPr>
          <a:xfrm>
            <a:off x="8525823" y="1892566"/>
            <a:ext cx="2910430" cy="1085074"/>
            <a:chOff x="0" y="0"/>
            <a:chExt cx="3435356" cy="1138475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BEA11A2-82D2-D86F-2B1B-3C7F70EAEAF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C140620F-B09F-D5A3-17CC-4FC658DDF3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927710" y="1595996"/>
            <a:ext cx="2095091" cy="590547"/>
          </a:xfrm>
          <a:prstGeom prst="rect">
            <a:avLst/>
          </a:prstGeom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B2094E59-CF9C-340E-B1D6-C3E319BD52D8}"/>
              </a:ext>
            </a:extLst>
          </p:cNvPr>
          <p:cNvSpPr/>
          <p:nvPr/>
        </p:nvSpPr>
        <p:spPr>
          <a:xfrm>
            <a:off x="9057305" y="1416003"/>
            <a:ext cx="1840431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ثمن شطيرة</a:t>
            </a:r>
          </a:p>
        </p:txBody>
      </p:sp>
      <p:sp>
        <p:nvSpPr>
          <p:cNvPr id="48" name="فقاعة الكلام: مستطيلة مستديرة الزوايا 47">
            <a:extLst>
              <a:ext uri="{FF2B5EF4-FFF2-40B4-BE49-F238E27FC236}">
                <a16:creationId xmlns:a16="http://schemas.microsoft.com/office/drawing/2014/main" id="{77CB9361-F568-B757-D145-AC51AA8DCB76}"/>
              </a:ext>
            </a:extLst>
          </p:cNvPr>
          <p:cNvSpPr/>
          <p:nvPr/>
        </p:nvSpPr>
        <p:spPr>
          <a:xfrm>
            <a:off x="1279876" y="2481619"/>
            <a:ext cx="3516969" cy="1008138"/>
          </a:xfrm>
          <a:custGeom>
            <a:avLst/>
            <a:gdLst>
              <a:gd name="connsiteX0" fmla="*/ 0 w 3516969"/>
              <a:gd name="connsiteY0" fmla="*/ 168026 h 1008138"/>
              <a:gd name="connsiteX1" fmla="*/ 168026 w 3516969"/>
              <a:gd name="connsiteY1" fmla="*/ 0 h 1008138"/>
              <a:gd name="connsiteX2" fmla="*/ 586162 w 3516969"/>
              <a:gd name="connsiteY2" fmla="*/ 0 h 1008138"/>
              <a:gd name="connsiteX3" fmla="*/ 586162 w 3516969"/>
              <a:gd name="connsiteY3" fmla="*/ 0 h 1008138"/>
              <a:gd name="connsiteX4" fmla="*/ 1034575 w 3516969"/>
              <a:gd name="connsiteY4" fmla="*/ 0 h 1008138"/>
              <a:gd name="connsiteX5" fmla="*/ 1465404 w 3516969"/>
              <a:gd name="connsiteY5" fmla="*/ 0 h 1008138"/>
              <a:gd name="connsiteX6" fmla="*/ 2130921 w 3516969"/>
              <a:gd name="connsiteY6" fmla="*/ 0 h 1008138"/>
              <a:gd name="connsiteX7" fmla="*/ 2758767 w 3516969"/>
              <a:gd name="connsiteY7" fmla="*/ 0 h 1008138"/>
              <a:gd name="connsiteX8" fmla="*/ 3348943 w 3516969"/>
              <a:gd name="connsiteY8" fmla="*/ 0 h 1008138"/>
              <a:gd name="connsiteX9" fmla="*/ 3516969 w 3516969"/>
              <a:gd name="connsiteY9" fmla="*/ 168026 h 1008138"/>
              <a:gd name="connsiteX10" fmla="*/ 3516969 w 3516969"/>
              <a:gd name="connsiteY10" fmla="*/ 588081 h 1008138"/>
              <a:gd name="connsiteX11" fmla="*/ 3516969 w 3516969"/>
              <a:gd name="connsiteY11" fmla="*/ 588081 h 1008138"/>
              <a:gd name="connsiteX12" fmla="*/ 3516969 w 3516969"/>
              <a:gd name="connsiteY12" fmla="*/ 840115 h 1008138"/>
              <a:gd name="connsiteX13" fmla="*/ 3516969 w 3516969"/>
              <a:gd name="connsiteY13" fmla="*/ 840112 h 1008138"/>
              <a:gd name="connsiteX14" fmla="*/ 3348943 w 3516969"/>
              <a:gd name="connsiteY14" fmla="*/ 1008138 h 1008138"/>
              <a:gd name="connsiteX15" fmla="*/ 2702261 w 3516969"/>
              <a:gd name="connsiteY15" fmla="*/ 1008138 h 1008138"/>
              <a:gd name="connsiteX16" fmla="*/ 2112086 w 3516969"/>
              <a:gd name="connsiteY16" fmla="*/ 1008138 h 1008138"/>
              <a:gd name="connsiteX17" fmla="*/ 1465404 w 3516969"/>
              <a:gd name="connsiteY17" fmla="*/ 1008138 h 1008138"/>
              <a:gd name="connsiteX18" fmla="*/ 860321 w 3516969"/>
              <a:gd name="connsiteY18" fmla="*/ 1312273 h 1008138"/>
              <a:gd name="connsiteX19" fmla="*/ 586162 w 3516969"/>
              <a:gd name="connsiteY19" fmla="*/ 1008138 h 1008138"/>
              <a:gd name="connsiteX20" fmla="*/ 168026 w 3516969"/>
              <a:gd name="connsiteY20" fmla="*/ 1008138 h 1008138"/>
              <a:gd name="connsiteX21" fmla="*/ 0 w 3516969"/>
              <a:gd name="connsiteY21" fmla="*/ 840112 h 1008138"/>
              <a:gd name="connsiteX22" fmla="*/ 0 w 3516969"/>
              <a:gd name="connsiteY22" fmla="*/ 840115 h 1008138"/>
              <a:gd name="connsiteX23" fmla="*/ 0 w 3516969"/>
              <a:gd name="connsiteY23" fmla="*/ 588081 h 1008138"/>
              <a:gd name="connsiteX24" fmla="*/ 0 w 3516969"/>
              <a:gd name="connsiteY24" fmla="*/ 588081 h 1008138"/>
              <a:gd name="connsiteX25" fmla="*/ 0 w 3516969"/>
              <a:gd name="connsiteY25" fmla="*/ 168026 h 1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16969" h="1008138" fill="none" extrusionOk="0">
                <a:moveTo>
                  <a:pt x="0" y="168026"/>
                </a:moveTo>
                <a:cubicBezTo>
                  <a:pt x="-3887" y="71985"/>
                  <a:pt x="90231" y="-16662"/>
                  <a:pt x="168026" y="0"/>
                </a:cubicBezTo>
                <a:cubicBezTo>
                  <a:pt x="254636" y="3331"/>
                  <a:pt x="390282" y="-20906"/>
                  <a:pt x="586162" y="0"/>
                </a:cubicBezTo>
                <a:lnTo>
                  <a:pt x="586162" y="0"/>
                </a:lnTo>
                <a:cubicBezTo>
                  <a:pt x="711897" y="15281"/>
                  <a:pt x="872008" y="-5574"/>
                  <a:pt x="1034575" y="0"/>
                </a:cubicBezTo>
                <a:cubicBezTo>
                  <a:pt x="1197142" y="5574"/>
                  <a:pt x="1320273" y="-15192"/>
                  <a:pt x="1465404" y="0"/>
                </a:cubicBezTo>
                <a:cubicBezTo>
                  <a:pt x="1703741" y="-33189"/>
                  <a:pt x="1927276" y="9414"/>
                  <a:pt x="2130921" y="0"/>
                </a:cubicBezTo>
                <a:cubicBezTo>
                  <a:pt x="2334566" y="-9414"/>
                  <a:pt x="2549339" y="16482"/>
                  <a:pt x="2758767" y="0"/>
                </a:cubicBezTo>
                <a:cubicBezTo>
                  <a:pt x="2968195" y="-16482"/>
                  <a:pt x="3216691" y="-12936"/>
                  <a:pt x="3348943" y="0"/>
                </a:cubicBezTo>
                <a:cubicBezTo>
                  <a:pt x="3445087" y="-4412"/>
                  <a:pt x="3535715" y="81516"/>
                  <a:pt x="3516969" y="168026"/>
                </a:cubicBezTo>
                <a:cubicBezTo>
                  <a:pt x="3509947" y="262955"/>
                  <a:pt x="3520626" y="435991"/>
                  <a:pt x="3516969" y="588081"/>
                </a:cubicBezTo>
                <a:lnTo>
                  <a:pt x="3516969" y="588081"/>
                </a:lnTo>
                <a:cubicBezTo>
                  <a:pt x="3515113" y="664715"/>
                  <a:pt x="3525428" y="747716"/>
                  <a:pt x="3516969" y="840115"/>
                </a:cubicBezTo>
                <a:lnTo>
                  <a:pt x="3516969" y="840112"/>
                </a:lnTo>
                <a:cubicBezTo>
                  <a:pt x="3526841" y="941924"/>
                  <a:pt x="3453072" y="1020896"/>
                  <a:pt x="3348943" y="1008138"/>
                </a:cubicBezTo>
                <a:cubicBezTo>
                  <a:pt x="3075928" y="985568"/>
                  <a:pt x="2922300" y="1002060"/>
                  <a:pt x="2702261" y="1008138"/>
                </a:cubicBezTo>
                <a:cubicBezTo>
                  <a:pt x="2482222" y="1014216"/>
                  <a:pt x="2278994" y="1016496"/>
                  <a:pt x="2112086" y="1008138"/>
                </a:cubicBezTo>
                <a:cubicBezTo>
                  <a:pt x="1945178" y="999780"/>
                  <a:pt x="1700380" y="990617"/>
                  <a:pt x="1465404" y="1008138"/>
                </a:cubicBezTo>
                <a:cubicBezTo>
                  <a:pt x="1231893" y="1154026"/>
                  <a:pt x="1084753" y="1175465"/>
                  <a:pt x="860321" y="1312273"/>
                </a:cubicBezTo>
                <a:cubicBezTo>
                  <a:pt x="778760" y="1215335"/>
                  <a:pt x="693515" y="1154402"/>
                  <a:pt x="586162" y="1008138"/>
                </a:cubicBezTo>
                <a:cubicBezTo>
                  <a:pt x="415609" y="1018666"/>
                  <a:pt x="331254" y="999604"/>
                  <a:pt x="168026" y="1008138"/>
                </a:cubicBezTo>
                <a:cubicBezTo>
                  <a:pt x="71102" y="1009175"/>
                  <a:pt x="9911" y="931433"/>
                  <a:pt x="0" y="840112"/>
                </a:cubicBezTo>
                <a:lnTo>
                  <a:pt x="0" y="840115"/>
                </a:lnTo>
                <a:cubicBezTo>
                  <a:pt x="-9192" y="757481"/>
                  <a:pt x="-7420" y="709328"/>
                  <a:pt x="0" y="588081"/>
                </a:cubicBezTo>
                <a:lnTo>
                  <a:pt x="0" y="588081"/>
                </a:lnTo>
                <a:cubicBezTo>
                  <a:pt x="-1563" y="405088"/>
                  <a:pt x="-19533" y="369411"/>
                  <a:pt x="0" y="168026"/>
                </a:cubicBezTo>
                <a:close/>
              </a:path>
              <a:path w="3516969" h="1008138" stroke="0" extrusionOk="0">
                <a:moveTo>
                  <a:pt x="0" y="168026"/>
                </a:moveTo>
                <a:cubicBezTo>
                  <a:pt x="3190" y="81234"/>
                  <a:pt x="80462" y="-1606"/>
                  <a:pt x="168026" y="0"/>
                </a:cubicBezTo>
                <a:cubicBezTo>
                  <a:pt x="257562" y="15028"/>
                  <a:pt x="492657" y="3689"/>
                  <a:pt x="586162" y="0"/>
                </a:cubicBezTo>
                <a:lnTo>
                  <a:pt x="586162" y="0"/>
                </a:lnTo>
                <a:cubicBezTo>
                  <a:pt x="714593" y="15151"/>
                  <a:pt x="912612" y="-21815"/>
                  <a:pt x="1034575" y="0"/>
                </a:cubicBezTo>
                <a:cubicBezTo>
                  <a:pt x="1156538" y="21815"/>
                  <a:pt x="1364542" y="17576"/>
                  <a:pt x="1465404" y="0"/>
                </a:cubicBezTo>
                <a:cubicBezTo>
                  <a:pt x="1730137" y="28508"/>
                  <a:pt x="1879488" y="-9341"/>
                  <a:pt x="2112086" y="0"/>
                </a:cubicBezTo>
                <a:cubicBezTo>
                  <a:pt x="2344684" y="9341"/>
                  <a:pt x="2469504" y="5317"/>
                  <a:pt x="2702261" y="0"/>
                </a:cubicBezTo>
                <a:cubicBezTo>
                  <a:pt x="2935018" y="-5317"/>
                  <a:pt x="3054237" y="-12956"/>
                  <a:pt x="3348943" y="0"/>
                </a:cubicBezTo>
                <a:cubicBezTo>
                  <a:pt x="3434494" y="-20160"/>
                  <a:pt x="3515523" y="87058"/>
                  <a:pt x="3516969" y="168026"/>
                </a:cubicBezTo>
                <a:cubicBezTo>
                  <a:pt x="3532680" y="295975"/>
                  <a:pt x="3500128" y="428201"/>
                  <a:pt x="3516969" y="588081"/>
                </a:cubicBezTo>
                <a:lnTo>
                  <a:pt x="3516969" y="588081"/>
                </a:lnTo>
                <a:cubicBezTo>
                  <a:pt x="3513015" y="682988"/>
                  <a:pt x="3527569" y="778794"/>
                  <a:pt x="3516969" y="840115"/>
                </a:cubicBezTo>
                <a:lnTo>
                  <a:pt x="3516969" y="840112"/>
                </a:lnTo>
                <a:cubicBezTo>
                  <a:pt x="3527678" y="914055"/>
                  <a:pt x="3448039" y="1006379"/>
                  <a:pt x="3348943" y="1008138"/>
                </a:cubicBezTo>
                <a:cubicBezTo>
                  <a:pt x="3172865" y="997239"/>
                  <a:pt x="2920639" y="996649"/>
                  <a:pt x="2683426" y="1008138"/>
                </a:cubicBezTo>
                <a:cubicBezTo>
                  <a:pt x="2446213" y="1019627"/>
                  <a:pt x="2257336" y="1004035"/>
                  <a:pt x="2093250" y="1008138"/>
                </a:cubicBezTo>
                <a:cubicBezTo>
                  <a:pt x="1929164" y="1012241"/>
                  <a:pt x="1755745" y="1039114"/>
                  <a:pt x="1465404" y="1008138"/>
                </a:cubicBezTo>
                <a:cubicBezTo>
                  <a:pt x="1340444" y="1094698"/>
                  <a:pt x="1020366" y="1230131"/>
                  <a:pt x="860321" y="1312273"/>
                </a:cubicBezTo>
                <a:cubicBezTo>
                  <a:pt x="757524" y="1189100"/>
                  <a:pt x="661549" y="1087958"/>
                  <a:pt x="586162" y="1008138"/>
                </a:cubicBezTo>
                <a:cubicBezTo>
                  <a:pt x="421066" y="989446"/>
                  <a:pt x="320130" y="1003779"/>
                  <a:pt x="168026" y="1008138"/>
                </a:cubicBezTo>
                <a:cubicBezTo>
                  <a:pt x="73840" y="1002441"/>
                  <a:pt x="5728" y="926492"/>
                  <a:pt x="0" y="840112"/>
                </a:cubicBezTo>
                <a:lnTo>
                  <a:pt x="0" y="840115"/>
                </a:lnTo>
                <a:cubicBezTo>
                  <a:pt x="-6760" y="765990"/>
                  <a:pt x="3444" y="699243"/>
                  <a:pt x="0" y="588081"/>
                </a:cubicBezTo>
                <a:lnTo>
                  <a:pt x="0" y="588081"/>
                </a:lnTo>
                <a:cubicBezTo>
                  <a:pt x="-115" y="445623"/>
                  <a:pt x="11150" y="321308"/>
                  <a:pt x="0" y="168026"/>
                </a:cubicBezTo>
                <a:close/>
              </a:path>
            </a:pathLst>
          </a:custGeom>
          <a:solidFill>
            <a:srgbClr val="E4E9D8"/>
          </a:solidFill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588839272">
                  <a:prstGeom prst="wedgeRoundRectCallout">
                    <a:avLst>
                      <a:gd name="adj1" fmla="val -25538"/>
                      <a:gd name="adj2" fmla="val 801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سعر الشطيرة في المطعم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خمسة ريالات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علامة الجمع 49">
            <a:extLst>
              <a:ext uri="{FF2B5EF4-FFF2-40B4-BE49-F238E27FC236}">
                <a16:creationId xmlns:a16="http://schemas.microsoft.com/office/drawing/2014/main" id="{1D6ACBF2-6D87-6397-B28B-771620B70384}"/>
              </a:ext>
            </a:extLst>
          </p:cNvPr>
          <p:cNvSpPr/>
          <p:nvPr/>
        </p:nvSpPr>
        <p:spPr>
          <a:xfrm>
            <a:off x="1091756" y="1469924"/>
            <a:ext cx="578931" cy="480040"/>
          </a:xfrm>
          <a:prstGeom prst="mathPlu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علامة الضرب 50">
            <a:extLst>
              <a:ext uri="{FF2B5EF4-FFF2-40B4-BE49-F238E27FC236}">
                <a16:creationId xmlns:a16="http://schemas.microsoft.com/office/drawing/2014/main" id="{11D066B8-6B72-474D-85BB-6C74E6FB1EDF}"/>
              </a:ext>
            </a:extLst>
          </p:cNvPr>
          <p:cNvSpPr/>
          <p:nvPr/>
        </p:nvSpPr>
        <p:spPr>
          <a:xfrm>
            <a:off x="567492" y="1706503"/>
            <a:ext cx="646641" cy="541107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C1C18C2-1119-575F-36A9-50B0D6B12B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7448" y="3900720"/>
            <a:ext cx="2408095" cy="20407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C43FB6-344B-5282-61B1-C656B6432DF0}"/>
              </a:ext>
            </a:extLst>
          </p:cNvPr>
          <p:cNvGrpSpPr/>
          <p:nvPr/>
        </p:nvGrpSpPr>
        <p:grpSpPr>
          <a:xfrm>
            <a:off x="8649488" y="5361564"/>
            <a:ext cx="2827716" cy="1161902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AFB6D-587B-B99F-9062-0718CD1B7236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974DC25-F06E-804F-595E-707579DB1C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020167" y="5050967"/>
            <a:ext cx="2095091" cy="59054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27DDCF6-29E6-45D1-EA26-A9EEC7E269D7}"/>
              </a:ext>
            </a:extLst>
          </p:cNvPr>
          <p:cNvSpPr/>
          <p:nvPr/>
        </p:nvSpPr>
        <p:spPr>
          <a:xfrm>
            <a:off x="9134638" y="4814665"/>
            <a:ext cx="1840431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ثمن 3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شطائر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A882AA4-0386-6BD2-6286-70D764A2DE87}"/>
              </a:ext>
            </a:extLst>
          </p:cNvPr>
          <p:cNvGrpSpPr/>
          <p:nvPr/>
        </p:nvGrpSpPr>
        <p:grpSpPr>
          <a:xfrm>
            <a:off x="8711120" y="3557255"/>
            <a:ext cx="2731881" cy="1161902"/>
            <a:chOff x="0" y="0"/>
            <a:chExt cx="3435356" cy="11384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682F449-CCB5-4EF7-19F8-F9D4D505DF4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33AAD753-123F-F2A5-3060-81FD97A32A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9047698" y="3250237"/>
            <a:ext cx="2095091" cy="590547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BF340B5-88A7-558E-B49C-F8FE5C23E815}"/>
              </a:ext>
            </a:extLst>
          </p:cNvPr>
          <p:cNvSpPr/>
          <p:nvPr/>
        </p:nvSpPr>
        <p:spPr>
          <a:xfrm>
            <a:off x="9097391" y="3064235"/>
            <a:ext cx="1965497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ثمن </a:t>
            </a:r>
            <a:r>
              <a:rPr kumimoji="0" lang="ar-S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شطريتين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5958162-4085-E706-28C2-B9B8E3140667}"/>
              </a:ext>
            </a:extLst>
          </p:cNvPr>
          <p:cNvSpPr/>
          <p:nvPr/>
        </p:nvSpPr>
        <p:spPr>
          <a:xfrm>
            <a:off x="6260967" y="388179"/>
            <a:ext cx="3400992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مثل القيم بالأزواج المرتبة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 العدد ، الثمن )</a:t>
            </a: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224CD9CF-0ABF-12DC-F290-9B88010E1599}"/>
              </a:ext>
            </a:extLst>
          </p:cNvPr>
          <p:cNvGrpSpPr/>
          <p:nvPr/>
        </p:nvGrpSpPr>
        <p:grpSpPr>
          <a:xfrm>
            <a:off x="4701601" y="3153182"/>
            <a:ext cx="3888016" cy="1755158"/>
            <a:chOff x="0" y="0"/>
            <a:chExt cx="3435356" cy="11384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8852F3C-AADA-596B-8290-E3E6804BFCD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F88FA3C-ECDA-2D38-2339-7BCADE422B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261858" y="2566772"/>
            <a:ext cx="2837891" cy="89467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3D7DC80-2D36-3EFC-CB46-D6C4F258E8C0}"/>
              </a:ext>
            </a:extLst>
          </p:cNvPr>
          <p:cNvSpPr/>
          <p:nvPr/>
        </p:nvSpPr>
        <p:spPr>
          <a:xfrm>
            <a:off x="5254001" y="2565329"/>
            <a:ext cx="2783217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كيف تستعمل هذه المعطيات لتمثيل مستقيم بيانيًا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EA54CB-CE39-3ECB-0EDC-C241FDDE45C2}"/>
              </a:ext>
            </a:extLst>
          </p:cNvPr>
          <p:cNvSpPr/>
          <p:nvPr/>
        </p:nvSpPr>
        <p:spPr>
          <a:xfrm>
            <a:off x="9020167" y="2052658"/>
            <a:ext cx="1840431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( 1 ، 5 )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5D4C571-C834-A83A-4813-0C8245C8B3F4}"/>
              </a:ext>
            </a:extLst>
          </p:cNvPr>
          <p:cNvSpPr/>
          <p:nvPr/>
        </p:nvSpPr>
        <p:spPr>
          <a:xfrm>
            <a:off x="9159923" y="3821520"/>
            <a:ext cx="1840431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( 2 ، 10 )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285AD15-002F-10E5-657E-C23314D245C4}"/>
              </a:ext>
            </a:extLst>
          </p:cNvPr>
          <p:cNvSpPr/>
          <p:nvPr/>
        </p:nvSpPr>
        <p:spPr>
          <a:xfrm>
            <a:off x="9106812" y="5575143"/>
            <a:ext cx="1840431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( 3 ، 15 )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EEDB813-F3A8-7FF0-1D04-DC1326411653}"/>
              </a:ext>
            </a:extLst>
          </p:cNvPr>
          <p:cNvSpPr txBox="1"/>
          <p:nvPr/>
        </p:nvSpPr>
        <p:spPr>
          <a:xfrm>
            <a:off x="4875481" y="3575444"/>
            <a:ext cx="3529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استعمل محور السينات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لتمثيل عدد الشطائر،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ومحور الصادات لتمثيل الثمن.</a:t>
            </a:r>
          </a:p>
        </p:txBody>
      </p:sp>
      <p:sp>
        <p:nvSpPr>
          <p:cNvPr id="24" name="سهم: لأسفل 23">
            <a:extLst>
              <a:ext uri="{FF2B5EF4-FFF2-40B4-BE49-F238E27FC236}">
                <a16:creationId xmlns:a16="http://schemas.microsoft.com/office/drawing/2014/main" id="{402DCF6F-3106-92E7-879F-A57859641869}"/>
              </a:ext>
            </a:extLst>
          </p:cNvPr>
          <p:cNvSpPr/>
          <p:nvPr/>
        </p:nvSpPr>
        <p:spPr>
          <a:xfrm>
            <a:off x="5572261" y="5262004"/>
            <a:ext cx="2155461" cy="1536813"/>
          </a:xfrm>
          <a:custGeom>
            <a:avLst/>
            <a:gdLst>
              <a:gd name="connsiteX0" fmla="*/ 0 w 2155461"/>
              <a:gd name="connsiteY0" fmla="*/ 768407 h 1536813"/>
              <a:gd name="connsiteX1" fmla="*/ 310128 w 2155461"/>
              <a:gd name="connsiteY1" fmla="*/ 768407 h 1536813"/>
              <a:gd name="connsiteX2" fmla="*/ 310128 w 2155461"/>
              <a:gd name="connsiteY2" fmla="*/ 399572 h 1536813"/>
              <a:gd name="connsiteX3" fmla="*/ 310128 w 2155461"/>
              <a:gd name="connsiteY3" fmla="*/ 0 h 1536813"/>
              <a:gd name="connsiteX4" fmla="*/ 806511 w 2155461"/>
              <a:gd name="connsiteY4" fmla="*/ 0 h 1536813"/>
              <a:gd name="connsiteX5" fmla="*/ 1272190 w 2155461"/>
              <a:gd name="connsiteY5" fmla="*/ 0 h 1536813"/>
              <a:gd name="connsiteX6" fmla="*/ 1845333 w 2155461"/>
              <a:gd name="connsiteY6" fmla="*/ 0 h 1536813"/>
              <a:gd name="connsiteX7" fmla="*/ 1845333 w 2155461"/>
              <a:gd name="connsiteY7" fmla="*/ 399572 h 1536813"/>
              <a:gd name="connsiteX8" fmla="*/ 1845333 w 2155461"/>
              <a:gd name="connsiteY8" fmla="*/ 768407 h 1536813"/>
              <a:gd name="connsiteX9" fmla="*/ 2155461 w 2155461"/>
              <a:gd name="connsiteY9" fmla="*/ 768407 h 1536813"/>
              <a:gd name="connsiteX10" fmla="*/ 1595041 w 2155461"/>
              <a:gd name="connsiteY10" fmla="*/ 1167978 h 1536813"/>
              <a:gd name="connsiteX11" fmla="*/ 1077731 w 2155461"/>
              <a:gd name="connsiteY11" fmla="*/ 1536813 h 1536813"/>
              <a:gd name="connsiteX12" fmla="*/ 538866 w 2155461"/>
              <a:gd name="connsiteY12" fmla="*/ 1152610 h 1536813"/>
              <a:gd name="connsiteX13" fmla="*/ 0 w 2155461"/>
              <a:gd name="connsiteY13" fmla="*/ 768407 h 153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55461" h="1536813" fill="none" extrusionOk="0">
                <a:moveTo>
                  <a:pt x="0" y="768407"/>
                </a:moveTo>
                <a:cubicBezTo>
                  <a:pt x="81177" y="778734"/>
                  <a:pt x="227712" y="754741"/>
                  <a:pt x="310128" y="768407"/>
                </a:cubicBezTo>
                <a:cubicBezTo>
                  <a:pt x="319280" y="658747"/>
                  <a:pt x="300688" y="559304"/>
                  <a:pt x="310128" y="399572"/>
                </a:cubicBezTo>
                <a:cubicBezTo>
                  <a:pt x="319568" y="239840"/>
                  <a:pt x="300774" y="188207"/>
                  <a:pt x="310128" y="0"/>
                </a:cubicBezTo>
                <a:cubicBezTo>
                  <a:pt x="445635" y="11689"/>
                  <a:pt x="707040" y="18664"/>
                  <a:pt x="806511" y="0"/>
                </a:cubicBezTo>
                <a:cubicBezTo>
                  <a:pt x="905982" y="-18664"/>
                  <a:pt x="1110369" y="-12612"/>
                  <a:pt x="1272190" y="0"/>
                </a:cubicBezTo>
                <a:cubicBezTo>
                  <a:pt x="1434011" y="12612"/>
                  <a:pt x="1571761" y="15806"/>
                  <a:pt x="1845333" y="0"/>
                </a:cubicBezTo>
                <a:cubicBezTo>
                  <a:pt x="1846910" y="122513"/>
                  <a:pt x="1840547" y="204298"/>
                  <a:pt x="1845333" y="399572"/>
                </a:cubicBezTo>
                <a:cubicBezTo>
                  <a:pt x="1850119" y="594846"/>
                  <a:pt x="1858406" y="635104"/>
                  <a:pt x="1845333" y="768407"/>
                </a:cubicBezTo>
                <a:cubicBezTo>
                  <a:pt x="1968204" y="779752"/>
                  <a:pt x="2054127" y="771088"/>
                  <a:pt x="2155461" y="768407"/>
                </a:cubicBezTo>
                <a:cubicBezTo>
                  <a:pt x="1896425" y="911325"/>
                  <a:pt x="1838142" y="990815"/>
                  <a:pt x="1595041" y="1167978"/>
                </a:cubicBezTo>
                <a:cubicBezTo>
                  <a:pt x="1351941" y="1345142"/>
                  <a:pt x="1224048" y="1403315"/>
                  <a:pt x="1077731" y="1536813"/>
                </a:cubicBezTo>
                <a:cubicBezTo>
                  <a:pt x="947733" y="1427074"/>
                  <a:pt x="688882" y="1284152"/>
                  <a:pt x="538866" y="1152610"/>
                </a:cubicBezTo>
                <a:cubicBezTo>
                  <a:pt x="388850" y="1021068"/>
                  <a:pt x="231749" y="936124"/>
                  <a:pt x="0" y="768407"/>
                </a:cubicBezTo>
                <a:close/>
              </a:path>
              <a:path w="2155461" h="1536813" stroke="0" extrusionOk="0">
                <a:moveTo>
                  <a:pt x="0" y="768407"/>
                </a:moveTo>
                <a:cubicBezTo>
                  <a:pt x="87825" y="769212"/>
                  <a:pt x="169712" y="764693"/>
                  <a:pt x="310128" y="768407"/>
                </a:cubicBezTo>
                <a:cubicBezTo>
                  <a:pt x="315595" y="623415"/>
                  <a:pt x="299456" y="536036"/>
                  <a:pt x="310128" y="384204"/>
                </a:cubicBezTo>
                <a:cubicBezTo>
                  <a:pt x="320800" y="232372"/>
                  <a:pt x="294748" y="171261"/>
                  <a:pt x="310128" y="0"/>
                </a:cubicBezTo>
                <a:cubicBezTo>
                  <a:pt x="479827" y="-7458"/>
                  <a:pt x="605012" y="12355"/>
                  <a:pt x="806511" y="0"/>
                </a:cubicBezTo>
                <a:cubicBezTo>
                  <a:pt x="1008010" y="-12355"/>
                  <a:pt x="1193402" y="450"/>
                  <a:pt x="1318246" y="0"/>
                </a:cubicBezTo>
                <a:cubicBezTo>
                  <a:pt x="1443090" y="-450"/>
                  <a:pt x="1592723" y="17140"/>
                  <a:pt x="1845333" y="0"/>
                </a:cubicBezTo>
                <a:cubicBezTo>
                  <a:pt x="1848989" y="152411"/>
                  <a:pt x="1837052" y="194705"/>
                  <a:pt x="1845333" y="376519"/>
                </a:cubicBezTo>
                <a:cubicBezTo>
                  <a:pt x="1853614" y="558333"/>
                  <a:pt x="1860168" y="590342"/>
                  <a:pt x="1845333" y="768407"/>
                </a:cubicBezTo>
                <a:cubicBezTo>
                  <a:pt x="1943995" y="770734"/>
                  <a:pt x="2089991" y="773110"/>
                  <a:pt x="2155461" y="768407"/>
                </a:cubicBezTo>
                <a:cubicBezTo>
                  <a:pt x="1955491" y="949987"/>
                  <a:pt x="1875059" y="979446"/>
                  <a:pt x="1638151" y="1137242"/>
                </a:cubicBezTo>
                <a:cubicBezTo>
                  <a:pt x="1401243" y="1295037"/>
                  <a:pt x="1245828" y="1380835"/>
                  <a:pt x="1077731" y="1536813"/>
                </a:cubicBezTo>
                <a:cubicBezTo>
                  <a:pt x="852200" y="1404473"/>
                  <a:pt x="824490" y="1338368"/>
                  <a:pt x="560420" y="1167978"/>
                </a:cubicBezTo>
                <a:cubicBezTo>
                  <a:pt x="296350" y="997588"/>
                  <a:pt x="149420" y="896765"/>
                  <a:pt x="0" y="768407"/>
                </a:cubicBezTo>
                <a:close/>
              </a:path>
            </a:pathLst>
          </a:custGeom>
          <a:solidFill>
            <a:srgbClr val="E4E9D8"/>
          </a:solidFill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119045456">
                  <a:prstGeom prst="downArrow">
                    <a:avLst>
                      <a:gd name="adj1" fmla="val 71224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وهذا ما سنتعرف</a:t>
            </a:r>
          </a:p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عليه بدرسنا اليوم</a:t>
            </a:r>
          </a:p>
        </p:txBody>
      </p:sp>
      <p:sp>
        <p:nvSpPr>
          <p:cNvPr id="22" name="علامة الطرح 21">
            <a:extLst>
              <a:ext uri="{FF2B5EF4-FFF2-40B4-BE49-F238E27FC236}">
                <a16:creationId xmlns:a16="http://schemas.microsoft.com/office/drawing/2014/main" id="{AD5AED70-2F1D-0AB0-A6C1-BF76F7B4DE19}"/>
              </a:ext>
            </a:extLst>
          </p:cNvPr>
          <p:cNvSpPr/>
          <p:nvPr/>
        </p:nvSpPr>
        <p:spPr>
          <a:xfrm>
            <a:off x="1582165" y="1181337"/>
            <a:ext cx="578931" cy="480040"/>
          </a:xfrm>
          <a:prstGeom prst="mathMinus">
            <a:avLst/>
          </a:prstGeom>
          <a:solidFill>
            <a:srgbClr val="FFE19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 animBg="1"/>
      <p:bldP spid="50" grpId="0" animBg="1"/>
      <p:bldP spid="51" grpId="0" animBg="1"/>
      <p:bldP spid="6" grpId="0"/>
      <p:bldP spid="11" grpId="0"/>
      <p:bldP spid="13" grpId="0"/>
      <p:bldP spid="17" grpId="0"/>
      <p:bldP spid="12" grpId="0"/>
      <p:bldP spid="19" grpId="0"/>
      <p:bldP spid="20" grpId="0"/>
      <p:bldP spid="23" grpId="0"/>
      <p:bldP spid="24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91792" y="684110"/>
            <a:ext cx="10576698" cy="5945571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75380"/>
            <a:ext cx="5623650" cy="172278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18999" y="1167365"/>
            <a:ext cx="5217657" cy="1488616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32347" y="1075380"/>
            <a:ext cx="5661491" cy="1760091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4584633" y="3534551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43784" y="5261150"/>
            <a:ext cx="901405" cy="901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66811" y="1659131"/>
            <a:ext cx="1592813" cy="146436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1083" y="1204856"/>
            <a:ext cx="5412756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التمثيل البياني للدوال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309360" y="3519467"/>
            <a:ext cx="4878593" cy="1068384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54963" y="3281465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218148" y="3063029"/>
            <a:ext cx="480503" cy="90487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226800" y="3646969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البيانات لتوضيح العلاقات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832094" y="3101976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4910" flipH="1">
            <a:off x="9304524" y="680421"/>
            <a:ext cx="2254977" cy="209611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352574">
            <a:off x="9376277" y="1217528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41705" y="3074721"/>
            <a:ext cx="2666196" cy="344664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714900" y="3391364"/>
            <a:ext cx="23842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4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جدول التعلم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الفردي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المفاهيم الكرتونية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8F8D70B-056D-B19A-C46B-34F1C4D145E7}"/>
              </a:ext>
            </a:extLst>
          </p:cNvPr>
          <p:cNvGrpSpPr/>
          <p:nvPr/>
        </p:nvGrpSpPr>
        <p:grpSpPr>
          <a:xfrm>
            <a:off x="6441199" y="4938271"/>
            <a:ext cx="4889593" cy="1068384"/>
            <a:chOff x="0" y="0"/>
            <a:chExt cx="3435356" cy="113847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2DF8970-1AAD-40B3-CD71-DC25834F6A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25DA38C-399F-7AD4-9EB6-78BE2698E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02353" y="4681923"/>
            <a:ext cx="2028657" cy="59054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CB5F674-7B52-FE17-0515-0C43D67D1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316350" y="4501597"/>
            <a:ext cx="480503" cy="90487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889495D-D1E0-BB4A-9ECC-F7ECEE8E467A}"/>
              </a:ext>
            </a:extLst>
          </p:cNvPr>
          <p:cNvSpPr/>
          <p:nvPr/>
        </p:nvSpPr>
        <p:spPr>
          <a:xfrm>
            <a:off x="7764653" y="449414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15D802D-C7FF-1517-449D-14AE29AF6908}"/>
              </a:ext>
            </a:extLst>
          </p:cNvPr>
          <p:cNvSpPr/>
          <p:nvPr/>
        </p:nvSpPr>
        <p:spPr>
          <a:xfrm>
            <a:off x="6422182" y="5084039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المعادلة الخطية</a:t>
            </a:r>
            <a:endParaRPr lang="ar-SA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55D715D-D69D-D73C-D9C9-E7358062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5016643" y="4777456"/>
            <a:ext cx="1565616" cy="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92095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924026" y="4020102"/>
            <a:ext cx="10886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333440" y="322645"/>
            <a:ext cx="2581320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9387381" y="-23365"/>
            <a:ext cx="2581319" cy="13112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جدول التعلم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9388A29-9817-7426-BC29-6584251B1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2118" y="1563477"/>
            <a:ext cx="9531303" cy="5052859"/>
          </a:xfrm>
          <a:custGeom>
            <a:avLst/>
            <a:gdLst>
              <a:gd name="connsiteX0" fmla="*/ 0 w 9531303"/>
              <a:gd name="connsiteY0" fmla="*/ 0 h 5052859"/>
              <a:gd name="connsiteX1" fmla="*/ 776120 w 9531303"/>
              <a:gd name="connsiteY1" fmla="*/ 0 h 5052859"/>
              <a:gd name="connsiteX2" fmla="*/ 1170989 w 9531303"/>
              <a:gd name="connsiteY2" fmla="*/ 0 h 5052859"/>
              <a:gd name="connsiteX3" fmla="*/ 2042422 w 9531303"/>
              <a:gd name="connsiteY3" fmla="*/ 0 h 5052859"/>
              <a:gd name="connsiteX4" fmla="*/ 2627916 w 9531303"/>
              <a:gd name="connsiteY4" fmla="*/ 0 h 5052859"/>
              <a:gd name="connsiteX5" fmla="*/ 3499350 w 9531303"/>
              <a:gd name="connsiteY5" fmla="*/ 0 h 5052859"/>
              <a:gd name="connsiteX6" fmla="*/ 3989531 w 9531303"/>
              <a:gd name="connsiteY6" fmla="*/ 0 h 5052859"/>
              <a:gd name="connsiteX7" fmla="*/ 4479712 w 9531303"/>
              <a:gd name="connsiteY7" fmla="*/ 0 h 5052859"/>
              <a:gd name="connsiteX8" fmla="*/ 5065207 w 9531303"/>
              <a:gd name="connsiteY8" fmla="*/ 0 h 5052859"/>
              <a:gd name="connsiteX9" fmla="*/ 5650701 w 9531303"/>
              <a:gd name="connsiteY9" fmla="*/ 0 h 5052859"/>
              <a:gd name="connsiteX10" fmla="*/ 6331508 w 9531303"/>
              <a:gd name="connsiteY10" fmla="*/ 0 h 5052859"/>
              <a:gd name="connsiteX11" fmla="*/ 6917003 w 9531303"/>
              <a:gd name="connsiteY11" fmla="*/ 0 h 5052859"/>
              <a:gd name="connsiteX12" fmla="*/ 7597810 w 9531303"/>
              <a:gd name="connsiteY12" fmla="*/ 0 h 5052859"/>
              <a:gd name="connsiteX13" fmla="*/ 8373930 w 9531303"/>
              <a:gd name="connsiteY13" fmla="*/ 0 h 5052859"/>
              <a:gd name="connsiteX14" fmla="*/ 9531303 w 9531303"/>
              <a:gd name="connsiteY14" fmla="*/ 0 h 5052859"/>
              <a:gd name="connsiteX15" fmla="*/ 9531303 w 9531303"/>
              <a:gd name="connsiteY15" fmla="*/ 631607 h 5052859"/>
              <a:gd name="connsiteX16" fmla="*/ 9531303 w 9531303"/>
              <a:gd name="connsiteY16" fmla="*/ 1263215 h 5052859"/>
              <a:gd name="connsiteX17" fmla="*/ 9531303 w 9531303"/>
              <a:gd name="connsiteY17" fmla="*/ 1945351 h 5052859"/>
              <a:gd name="connsiteX18" fmla="*/ 9531303 w 9531303"/>
              <a:gd name="connsiteY18" fmla="*/ 2678015 h 5052859"/>
              <a:gd name="connsiteX19" fmla="*/ 9531303 w 9531303"/>
              <a:gd name="connsiteY19" fmla="*/ 3158037 h 5052859"/>
              <a:gd name="connsiteX20" fmla="*/ 9531303 w 9531303"/>
              <a:gd name="connsiteY20" fmla="*/ 3789644 h 5052859"/>
              <a:gd name="connsiteX21" fmla="*/ 9531303 w 9531303"/>
              <a:gd name="connsiteY21" fmla="*/ 4320194 h 5052859"/>
              <a:gd name="connsiteX22" fmla="*/ 9531303 w 9531303"/>
              <a:gd name="connsiteY22" fmla="*/ 5052859 h 5052859"/>
              <a:gd name="connsiteX23" fmla="*/ 8850496 w 9531303"/>
              <a:gd name="connsiteY23" fmla="*/ 5052859 h 5052859"/>
              <a:gd name="connsiteX24" fmla="*/ 8265001 w 9531303"/>
              <a:gd name="connsiteY24" fmla="*/ 5052859 h 5052859"/>
              <a:gd name="connsiteX25" fmla="*/ 7584194 w 9531303"/>
              <a:gd name="connsiteY25" fmla="*/ 5052859 h 5052859"/>
              <a:gd name="connsiteX26" fmla="*/ 6712761 w 9531303"/>
              <a:gd name="connsiteY26" fmla="*/ 5052859 h 5052859"/>
              <a:gd name="connsiteX27" fmla="*/ 6317892 w 9531303"/>
              <a:gd name="connsiteY27" fmla="*/ 5052859 h 5052859"/>
              <a:gd name="connsiteX28" fmla="*/ 5446459 w 9531303"/>
              <a:gd name="connsiteY28" fmla="*/ 5052859 h 5052859"/>
              <a:gd name="connsiteX29" fmla="*/ 4765652 w 9531303"/>
              <a:gd name="connsiteY29" fmla="*/ 5052859 h 5052859"/>
              <a:gd name="connsiteX30" fmla="*/ 4275470 w 9531303"/>
              <a:gd name="connsiteY30" fmla="*/ 5052859 h 5052859"/>
              <a:gd name="connsiteX31" fmla="*/ 3499350 w 9531303"/>
              <a:gd name="connsiteY31" fmla="*/ 5052859 h 5052859"/>
              <a:gd name="connsiteX32" fmla="*/ 2913855 w 9531303"/>
              <a:gd name="connsiteY32" fmla="*/ 5052859 h 5052859"/>
              <a:gd name="connsiteX33" fmla="*/ 2042422 w 9531303"/>
              <a:gd name="connsiteY33" fmla="*/ 5052859 h 5052859"/>
              <a:gd name="connsiteX34" fmla="*/ 1552241 w 9531303"/>
              <a:gd name="connsiteY34" fmla="*/ 5052859 h 5052859"/>
              <a:gd name="connsiteX35" fmla="*/ 966746 w 9531303"/>
              <a:gd name="connsiteY35" fmla="*/ 5052859 h 5052859"/>
              <a:gd name="connsiteX36" fmla="*/ 0 w 9531303"/>
              <a:gd name="connsiteY36" fmla="*/ 5052859 h 5052859"/>
              <a:gd name="connsiteX37" fmla="*/ 0 w 9531303"/>
              <a:gd name="connsiteY37" fmla="*/ 4421252 h 5052859"/>
              <a:gd name="connsiteX38" fmla="*/ 0 w 9531303"/>
              <a:gd name="connsiteY38" fmla="*/ 3739116 h 5052859"/>
              <a:gd name="connsiteX39" fmla="*/ 0 w 9531303"/>
              <a:gd name="connsiteY39" fmla="*/ 3259094 h 5052859"/>
              <a:gd name="connsiteX40" fmla="*/ 0 w 9531303"/>
              <a:gd name="connsiteY40" fmla="*/ 2678015 h 5052859"/>
              <a:gd name="connsiteX41" fmla="*/ 0 w 9531303"/>
              <a:gd name="connsiteY41" fmla="*/ 2046408 h 5052859"/>
              <a:gd name="connsiteX42" fmla="*/ 0 w 9531303"/>
              <a:gd name="connsiteY42" fmla="*/ 1515858 h 5052859"/>
              <a:gd name="connsiteX43" fmla="*/ 0 w 9531303"/>
              <a:gd name="connsiteY43" fmla="*/ 1035836 h 5052859"/>
              <a:gd name="connsiteX44" fmla="*/ 0 w 9531303"/>
              <a:gd name="connsiteY44" fmla="*/ 0 h 505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531303" h="5052859" fill="none" extrusionOk="0">
                <a:moveTo>
                  <a:pt x="0" y="0"/>
                </a:moveTo>
                <a:cubicBezTo>
                  <a:pt x="371095" y="-14888"/>
                  <a:pt x="536232" y="-5625"/>
                  <a:pt x="776120" y="0"/>
                </a:cubicBezTo>
                <a:cubicBezTo>
                  <a:pt x="1016008" y="5625"/>
                  <a:pt x="1046746" y="12583"/>
                  <a:pt x="1170989" y="0"/>
                </a:cubicBezTo>
                <a:cubicBezTo>
                  <a:pt x="1295232" y="-12583"/>
                  <a:pt x="1747287" y="16245"/>
                  <a:pt x="2042422" y="0"/>
                </a:cubicBezTo>
                <a:cubicBezTo>
                  <a:pt x="2337557" y="-16245"/>
                  <a:pt x="2402543" y="-4449"/>
                  <a:pt x="2627916" y="0"/>
                </a:cubicBezTo>
                <a:cubicBezTo>
                  <a:pt x="2853289" y="4449"/>
                  <a:pt x="3170611" y="-24306"/>
                  <a:pt x="3499350" y="0"/>
                </a:cubicBezTo>
                <a:cubicBezTo>
                  <a:pt x="3828089" y="24306"/>
                  <a:pt x="3760876" y="10853"/>
                  <a:pt x="3989531" y="0"/>
                </a:cubicBezTo>
                <a:cubicBezTo>
                  <a:pt x="4218186" y="-10853"/>
                  <a:pt x="4329732" y="-6408"/>
                  <a:pt x="4479712" y="0"/>
                </a:cubicBezTo>
                <a:cubicBezTo>
                  <a:pt x="4629692" y="6408"/>
                  <a:pt x="4787181" y="-26722"/>
                  <a:pt x="5065207" y="0"/>
                </a:cubicBezTo>
                <a:cubicBezTo>
                  <a:pt x="5343234" y="26722"/>
                  <a:pt x="5521620" y="26781"/>
                  <a:pt x="5650701" y="0"/>
                </a:cubicBezTo>
                <a:cubicBezTo>
                  <a:pt x="5779782" y="-26781"/>
                  <a:pt x="6181542" y="10156"/>
                  <a:pt x="6331508" y="0"/>
                </a:cubicBezTo>
                <a:cubicBezTo>
                  <a:pt x="6481474" y="-10156"/>
                  <a:pt x="6793603" y="-7235"/>
                  <a:pt x="6917003" y="0"/>
                </a:cubicBezTo>
                <a:cubicBezTo>
                  <a:pt x="7040403" y="7235"/>
                  <a:pt x="7268076" y="-822"/>
                  <a:pt x="7597810" y="0"/>
                </a:cubicBezTo>
                <a:cubicBezTo>
                  <a:pt x="7927544" y="822"/>
                  <a:pt x="8117175" y="5660"/>
                  <a:pt x="8373930" y="0"/>
                </a:cubicBezTo>
                <a:cubicBezTo>
                  <a:pt x="8630685" y="-5660"/>
                  <a:pt x="9255972" y="14946"/>
                  <a:pt x="9531303" y="0"/>
                </a:cubicBezTo>
                <a:cubicBezTo>
                  <a:pt x="9530471" y="264392"/>
                  <a:pt x="9515709" y="434028"/>
                  <a:pt x="9531303" y="631607"/>
                </a:cubicBezTo>
                <a:cubicBezTo>
                  <a:pt x="9546897" y="829186"/>
                  <a:pt x="9511018" y="1096893"/>
                  <a:pt x="9531303" y="1263215"/>
                </a:cubicBezTo>
                <a:cubicBezTo>
                  <a:pt x="9551588" y="1429537"/>
                  <a:pt x="9518189" y="1682919"/>
                  <a:pt x="9531303" y="1945351"/>
                </a:cubicBezTo>
                <a:cubicBezTo>
                  <a:pt x="9544417" y="2207783"/>
                  <a:pt x="9539959" y="2382202"/>
                  <a:pt x="9531303" y="2678015"/>
                </a:cubicBezTo>
                <a:cubicBezTo>
                  <a:pt x="9522647" y="2973828"/>
                  <a:pt x="9512729" y="2994964"/>
                  <a:pt x="9531303" y="3158037"/>
                </a:cubicBezTo>
                <a:cubicBezTo>
                  <a:pt x="9549877" y="3321110"/>
                  <a:pt x="9559892" y="3565322"/>
                  <a:pt x="9531303" y="3789644"/>
                </a:cubicBezTo>
                <a:cubicBezTo>
                  <a:pt x="9502714" y="4013966"/>
                  <a:pt x="9529523" y="4146333"/>
                  <a:pt x="9531303" y="4320194"/>
                </a:cubicBezTo>
                <a:cubicBezTo>
                  <a:pt x="9533084" y="4494055"/>
                  <a:pt x="9506795" y="4865049"/>
                  <a:pt x="9531303" y="5052859"/>
                </a:cubicBezTo>
                <a:cubicBezTo>
                  <a:pt x="9278225" y="5069196"/>
                  <a:pt x="9087570" y="5041282"/>
                  <a:pt x="8850496" y="5052859"/>
                </a:cubicBezTo>
                <a:cubicBezTo>
                  <a:pt x="8613422" y="5064436"/>
                  <a:pt x="8465178" y="5050247"/>
                  <a:pt x="8265001" y="5052859"/>
                </a:cubicBezTo>
                <a:cubicBezTo>
                  <a:pt x="8064824" y="5055471"/>
                  <a:pt x="7894101" y="5040363"/>
                  <a:pt x="7584194" y="5052859"/>
                </a:cubicBezTo>
                <a:cubicBezTo>
                  <a:pt x="7274287" y="5065355"/>
                  <a:pt x="7096111" y="5017840"/>
                  <a:pt x="6712761" y="5052859"/>
                </a:cubicBezTo>
                <a:cubicBezTo>
                  <a:pt x="6329411" y="5087878"/>
                  <a:pt x="6489713" y="5047504"/>
                  <a:pt x="6317892" y="5052859"/>
                </a:cubicBezTo>
                <a:cubicBezTo>
                  <a:pt x="6146071" y="5058214"/>
                  <a:pt x="5688607" y="5072693"/>
                  <a:pt x="5446459" y="5052859"/>
                </a:cubicBezTo>
                <a:cubicBezTo>
                  <a:pt x="5204311" y="5033025"/>
                  <a:pt x="5014433" y="5078043"/>
                  <a:pt x="4765652" y="5052859"/>
                </a:cubicBezTo>
                <a:cubicBezTo>
                  <a:pt x="4516871" y="5027675"/>
                  <a:pt x="4488125" y="5071048"/>
                  <a:pt x="4275470" y="5052859"/>
                </a:cubicBezTo>
                <a:cubicBezTo>
                  <a:pt x="4062815" y="5034670"/>
                  <a:pt x="3733952" y="5039152"/>
                  <a:pt x="3499350" y="5052859"/>
                </a:cubicBezTo>
                <a:cubicBezTo>
                  <a:pt x="3264748" y="5066566"/>
                  <a:pt x="3052740" y="5045242"/>
                  <a:pt x="2913855" y="5052859"/>
                </a:cubicBezTo>
                <a:cubicBezTo>
                  <a:pt x="2774971" y="5060476"/>
                  <a:pt x="2315256" y="5078457"/>
                  <a:pt x="2042422" y="5052859"/>
                </a:cubicBezTo>
                <a:cubicBezTo>
                  <a:pt x="1769588" y="5027261"/>
                  <a:pt x="1689911" y="5063839"/>
                  <a:pt x="1552241" y="5052859"/>
                </a:cubicBezTo>
                <a:cubicBezTo>
                  <a:pt x="1414571" y="5041879"/>
                  <a:pt x="1256505" y="5040518"/>
                  <a:pt x="966746" y="5052859"/>
                </a:cubicBezTo>
                <a:cubicBezTo>
                  <a:pt x="676988" y="5065200"/>
                  <a:pt x="437294" y="5020838"/>
                  <a:pt x="0" y="5052859"/>
                </a:cubicBezTo>
                <a:cubicBezTo>
                  <a:pt x="-18602" y="4766758"/>
                  <a:pt x="-29004" y="4641037"/>
                  <a:pt x="0" y="4421252"/>
                </a:cubicBezTo>
                <a:cubicBezTo>
                  <a:pt x="29004" y="4201467"/>
                  <a:pt x="-15177" y="3951579"/>
                  <a:pt x="0" y="3739116"/>
                </a:cubicBezTo>
                <a:cubicBezTo>
                  <a:pt x="15177" y="3526653"/>
                  <a:pt x="8850" y="3359645"/>
                  <a:pt x="0" y="3259094"/>
                </a:cubicBezTo>
                <a:cubicBezTo>
                  <a:pt x="-8850" y="3158543"/>
                  <a:pt x="20719" y="2933493"/>
                  <a:pt x="0" y="2678015"/>
                </a:cubicBezTo>
                <a:cubicBezTo>
                  <a:pt x="-20719" y="2422537"/>
                  <a:pt x="-15876" y="2287849"/>
                  <a:pt x="0" y="2046408"/>
                </a:cubicBezTo>
                <a:cubicBezTo>
                  <a:pt x="15876" y="1804967"/>
                  <a:pt x="528" y="1756133"/>
                  <a:pt x="0" y="1515858"/>
                </a:cubicBezTo>
                <a:cubicBezTo>
                  <a:pt x="-528" y="1275583"/>
                  <a:pt x="20715" y="1218749"/>
                  <a:pt x="0" y="1035836"/>
                </a:cubicBezTo>
                <a:cubicBezTo>
                  <a:pt x="-20715" y="852923"/>
                  <a:pt x="-6324" y="312551"/>
                  <a:pt x="0" y="0"/>
                </a:cubicBezTo>
                <a:close/>
              </a:path>
              <a:path w="9531303" h="5052859" stroke="0" extrusionOk="0">
                <a:moveTo>
                  <a:pt x="0" y="0"/>
                </a:moveTo>
                <a:cubicBezTo>
                  <a:pt x="187317" y="18257"/>
                  <a:pt x="291564" y="-11438"/>
                  <a:pt x="394868" y="0"/>
                </a:cubicBezTo>
                <a:cubicBezTo>
                  <a:pt x="498172" y="11438"/>
                  <a:pt x="914896" y="-463"/>
                  <a:pt x="1266302" y="0"/>
                </a:cubicBezTo>
                <a:cubicBezTo>
                  <a:pt x="1617708" y="463"/>
                  <a:pt x="1700560" y="-23553"/>
                  <a:pt x="1947109" y="0"/>
                </a:cubicBezTo>
                <a:cubicBezTo>
                  <a:pt x="2193658" y="23553"/>
                  <a:pt x="2409500" y="13364"/>
                  <a:pt x="2723229" y="0"/>
                </a:cubicBezTo>
                <a:cubicBezTo>
                  <a:pt x="3036958" y="-13364"/>
                  <a:pt x="3165785" y="14351"/>
                  <a:pt x="3308724" y="0"/>
                </a:cubicBezTo>
                <a:cubicBezTo>
                  <a:pt x="3451664" y="-14351"/>
                  <a:pt x="3554316" y="-21888"/>
                  <a:pt x="3798905" y="0"/>
                </a:cubicBezTo>
                <a:cubicBezTo>
                  <a:pt x="4043494" y="21888"/>
                  <a:pt x="4060531" y="3700"/>
                  <a:pt x="4193773" y="0"/>
                </a:cubicBezTo>
                <a:cubicBezTo>
                  <a:pt x="4327015" y="-3700"/>
                  <a:pt x="4500594" y="-558"/>
                  <a:pt x="4588642" y="0"/>
                </a:cubicBezTo>
                <a:cubicBezTo>
                  <a:pt x="4676690" y="558"/>
                  <a:pt x="5181493" y="38757"/>
                  <a:pt x="5364762" y="0"/>
                </a:cubicBezTo>
                <a:cubicBezTo>
                  <a:pt x="5548031" y="-38757"/>
                  <a:pt x="5593408" y="18490"/>
                  <a:pt x="5759630" y="0"/>
                </a:cubicBezTo>
                <a:cubicBezTo>
                  <a:pt x="5925852" y="-18490"/>
                  <a:pt x="6281122" y="-32947"/>
                  <a:pt x="6631064" y="0"/>
                </a:cubicBezTo>
                <a:cubicBezTo>
                  <a:pt x="6981006" y="32947"/>
                  <a:pt x="7225047" y="-30240"/>
                  <a:pt x="7407184" y="0"/>
                </a:cubicBezTo>
                <a:cubicBezTo>
                  <a:pt x="7589321" y="30240"/>
                  <a:pt x="7773703" y="-24008"/>
                  <a:pt x="7897365" y="0"/>
                </a:cubicBezTo>
                <a:cubicBezTo>
                  <a:pt x="8021027" y="24008"/>
                  <a:pt x="8238747" y="-4931"/>
                  <a:pt x="8387547" y="0"/>
                </a:cubicBezTo>
                <a:cubicBezTo>
                  <a:pt x="8536347" y="4931"/>
                  <a:pt x="8671239" y="9646"/>
                  <a:pt x="8782415" y="0"/>
                </a:cubicBezTo>
                <a:cubicBezTo>
                  <a:pt x="8893591" y="-9646"/>
                  <a:pt x="9161027" y="9040"/>
                  <a:pt x="9531303" y="0"/>
                </a:cubicBezTo>
                <a:cubicBezTo>
                  <a:pt x="9512219" y="235454"/>
                  <a:pt x="9545041" y="337752"/>
                  <a:pt x="9531303" y="530550"/>
                </a:cubicBezTo>
                <a:cubicBezTo>
                  <a:pt x="9517566" y="723348"/>
                  <a:pt x="9552108" y="955693"/>
                  <a:pt x="9531303" y="1111629"/>
                </a:cubicBezTo>
                <a:cubicBezTo>
                  <a:pt x="9510498" y="1267565"/>
                  <a:pt x="9544414" y="1430551"/>
                  <a:pt x="9531303" y="1692708"/>
                </a:cubicBezTo>
                <a:cubicBezTo>
                  <a:pt x="9518192" y="1954865"/>
                  <a:pt x="9521581" y="2147117"/>
                  <a:pt x="9531303" y="2273787"/>
                </a:cubicBezTo>
                <a:cubicBezTo>
                  <a:pt x="9541025" y="2400457"/>
                  <a:pt x="9559858" y="2636756"/>
                  <a:pt x="9531303" y="2854865"/>
                </a:cubicBezTo>
                <a:cubicBezTo>
                  <a:pt x="9502748" y="3072974"/>
                  <a:pt x="9530695" y="3149246"/>
                  <a:pt x="9531303" y="3334887"/>
                </a:cubicBezTo>
                <a:cubicBezTo>
                  <a:pt x="9531911" y="3520528"/>
                  <a:pt x="9509188" y="3646266"/>
                  <a:pt x="9531303" y="3865437"/>
                </a:cubicBezTo>
                <a:cubicBezTo>
                  <a:pt x="9553419" y="4084608"/>
                  <a:pt x="9531738" y="4150457"/>
                  <a:pt x="9531303" y="4395987"/>
                </a:cubicBezTo>
                <a:cubicBezTo>
                  <a:pt x="9530869" y="4641517"/>
                  <a:pt x="9516683" y="4875883"/>
                  <a:pt x="9531303" y="5052859"/>
                </a:cubicBezTo>
                <a:cubicBezTo>
                  <a:pt x="9259520" y="5061288"/>
                  <a:pt x="9080236" y="5071375"/>
                  <a:pt x="8659870" y="5052859"/>
                </a:cubicBezTo>
                <a:cubicBezTo>
                  <a:pt x="8239504" y="5034343"/>
                  <a:pt x="8065063" y="5017547"/>
                  <a:pt x="7883749" y="5052859"/>
                </a:cubicBezTo>
                <a:cubicBezTo>
                  <a:pt x="7702435" y="5088171"/>
                  <a:pt x="7636120" y="5041032"/>
                  <a:pt x="7393568" y="5052859"/>
                </a:cubicBezTo>
                <a:cubicBezTo>
                  <a:pt x="7151016" y="5064686"/>
                  <a:pt x="6880580" y="5030526"/>
                  <a:pt x="6617448" y="5052859"/>
                </a:cubicBezTo>
                <a:cubicBezTo>
                  <a:pt x="6354316" y="5075192"/>
                  <a:pt x="5995946" y="5089822"/>
                  <a:pt x="5746014" y="5052859"/>
                </a:cubicBezTo>
                <a:cubicBezTo>
                  <a:pt x="5496082" y="5015896"/>
                  <a:pt x="5484627" y="5075004"/>
                  <a:pt x="5255833" y="5052859"/>
                </a:cubicBezTo>
                <a:cubicBezTo>
                  <a:pt x="5027039" y="5030714"/>
                  <a:pt x="4968441" y="5072023"/>
                  <a:pt x="4765652" y="5052859"/>
                </a:cubicBezTo>
                <a:cubicBezTo>
                  <a:pt x="4562863" y="5033695"/>
                  <a:pt x="4412622" y="5065993"/>
                  <a:pt x="4275470" y="5052859"/>
                </a:cubicBezTo>
                <a:cubicBezTo>
                  <a:pt x="4138318" y="5039725"/>
                  <a:pt x="4077049" y="5050211"/>
                  <a:pt x="3880602" y="5052859"/>
                </a:cubicBezTo>
                <a:cubicBezTo>
                  <a:pt x="3684155" y="5055507"/>
                  <a:pt x="3622885" y="5060869"/>
                  <a:pt x="3485734" y="5052859"/>
                </a:cubicBezTo>
                <a:cubicBezTo>
                  <a:pt x="3348583" y="5044849"/>
                  <a:pt x="2940833" y="5081073"/>
                  <a:pt x="2614300" y="5052859"/>
                </a:cubicBezTo>
                <a:cubicBezTo>
                  <a:pt x="2287767" y="5024645"/>
                  <a:pt x="2165873" y="5078401"/>
                  <a:pt x="1933493" y="5052859"/>
                </a:cubicBezTo>
                <a:cubicBezTo>
                  <a:pt x="1701113" y="5027317"/>
                  <a:pt x="1507610" y="5042991"/>
                  <a:pt x="1252686" y="5052859"/>
                </a:cubicBezTo>
                <a:cubicBezTo>
                  <a:pt x="997762" y="5062727"/>
                  <a:pt x="578859" y="5111874"/>
                  <a:pt x="0" y="5052859"/>
                </a:cubicBezTo>
                <a:cubicBezTo>
                  <a:pt x="-19831" y="4832280"/>
                  <a:pt x="-10107" y="4670891"/>
                  <a:pt x="0" y="4572837"/>
                </a:cubicBezTo>
                <a:cubicBezTo>
                  <a:pt x="10107" y="4474783"/>
                  <a:pt x="8433" y="4187979"/>
                  <a:pt x="0" y="3991759"/>
                </a:cubicBezTo>
                <a:cubicBezTo>
                  <a:pt x="-8433" y="3795539"/>
                  <a:pt x="10195" y="3543256"/>
                  <a:pt x="0" y="3360151"/>
                </a:cubicBezTo>
                <a:cubicBezTo>
                  <a:pt x="-10195" y="3177046"/>
                  <a:pt x="-13389" y="2997161"/>
                  <a:pt x="0" y="2829601"/>
                </a:cubicBezTo>
                <a:cubicBezTo>
                  <a:pt x="13389" y="2662041"/>
                  <a:pt x="6272" y="2584464"/>
                  <a:pt x="0" y="2349579"/>
                </a:cubicBezTo>
                <a:cubicBezTo>
                  <a:pt x="-6272" y="2114694"/>
                  <a:pt x="17989" y="2048926"/>
                  <a:pt x="0" y="1768501"/>
                </a:cubicBezTo>
                <a:cubicBezTo>
                  <a:pt x="-17989" y="1488076"/>
                  <a:pt x="-23513" y="1289869"/>
                  <a:pt x="0" y="1136893"/>
                </a:cubicBezTo>
                <a:cubicBezTo>
                  <a:pt x="23513" y="983917"/>
                  <a:pt x="26293" y="531342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9122058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8780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685857" y="-3111770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2" y="454191"/>
            <a:ext cx="190728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176732" y="402790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B6071F0-5794-CDBA-A339-9D6723CA5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381" t="27294" r="39770" b="58902"/>
          <a:stretch/>
        </p:blipFill>
        <p:spPr>
          <a:xfrm>
            <a:off x="1413665" y="247461"/>
            <a:ext cx="7682344" cy="1328571"/>
          </a:xfrm>
          <a:custGeom>
            <a:avLst/>
            <a:gdLst>
              <a:gd name="connsiteX0" fmla="*/ 0 w 7682344"/>
              <a:gd name="connsiteY0" fmla="*/ 0 h 1328571"/>
              <a:gd name="connsiteX1" fmla="*/ 698395 w 7682344"/>
              <a:gd name="connsiteY1" fmla="*/ 0 h 1328571"/>
              <a:gd name="connsiteX2" fmla="*/ 1473613 w 7682344"/>
              <a:gd name="connsiteY2" fmla="*/ 0 h 1328571"/>
              <a:gd name="connsiteX3" fmla="*/ 2095185 w 7682344"/>
              <a:gd name="connsiteY3" fmla="*/ 0 h 1328571"/>
              <a:gd name="connsiteX4" fmla="*/ 2793580 w 7682344"/>
              <a:gd name="connsiteY4" fmla="*/ 0 h 1328571"/>
              <a:gd name="connsiteX5" fmla="*/ 3338328 w 7682344"/>
              <a:gd name="connsiteY5" fmla="*/ 0 h 1328571"/>
              <a:gd name="connsiteX6" fmla="*/ 4113546 w 7682344"/>
              <a:gd name="connsiteY6" fmla="*/ 0 h 1328571"/>
              <a:gd name="connsiteX7" fmla="*/ 4965588 w 7682344"/>
              <a:gd name="connsiteY7" fmla="*/ 0 h 1328571"/>
              <a:gd name="connsiteX8" fmla="*/ 5510336 w 7682344"/>
              <a:gd name="connsiteY8" fmla="*/ 0 h 1328571"/>
              <a:gd name="connsiteX9" fmla="*/ 6208731 w 7682344"/>
              <a:gd name="connsiteY9" fmla="*/ 0 h 1328571"/>
              <a:gd name="connsiteX10" fmla="*/ 6983949 w 7682344"/>
              <a:gd name="connsiteY10" fmla="*/ 0 h 1328571"/>
              <a:gd name="connsiteX11" fmla="*/ 7682344 w 7682344"/>
              <a:gd name="connsiteY11" fmla="*/ 0 h 1328571"/>
              <a:gd name="connsiteX12" fmla="*/ 7682344 w 7682344"/>
              <a:gd name="connsiteY12" fmla="*/ 664286 h 1328571"/>
              <a:gd name="connsiteX13" fmla="*/ 7682344 w 7682344"/>
              <a:gd name="connsiteY13" fmla="*/ 1328571 h 1328571"/>
              <a:gd name="connsiteX14" fmla="*/ 6830302 w 7682344"/>
              <a:gd name="connsiteY14" fmla="*/ 1328571 h 1328571"/>
              <a:gd name="connsiteX15" fmla="*/ 6362378 w 7682344"/>
              <a:gd name="connsiteY15" fmla="*/ 1328571 h 1328571"/>
              <a:gd name="connsiteX16" fmla="*/ 5663983 w 7682344"/>
              <a:gd name="connsiteY16" fmla="*/ 1328571 h 1328571"/>
              <a:gd name="connsiteX17" fmla="*/ 5119235 w 7682344"/>
              <a:gd name="connsiteY17" fmla="*/ 1328571 h 1328571"/>
              <a:gd name="connsiteX18" fmla="*/ 4267193 w 7682344"/>
              <a:gd name="connsiteY18" fmla="*/ 1328571 h 1328571"/>
              <a:gd name="connsiteX19" fmla="*/ 3799268 w 7682344"/>
              <a:gd name="connsiteY19" fmla="*/ 1328571 h 1328571"/>
              <a:gd name="connsiteX20" fmla="*/ 3024050 w 7682344"/>
              <a:gd name="connsiteY20" fmla="*/ 1328571 h 1328571"/>
              <a:gd name="connsiteX21" fmla="*/ 2325655 w 7682344"/>
              <a:gd name="connsiteY21" fmla="*/ 1328571 h 1328571"/>
              <a:gd name="connsiteX22" fmla="*/ 1627260 w 7682344"/>
              <a:gd name="connsiteY22" fmla="*/ 1328571 h 1328571"/>
              <a:gd name="connsiteX23" fmla="*/ 1159336 w 7682344"/>
              <a:gd name="connsiteY23" fmla="*/ 1328571 h 1328571"/>
              <a:gd name="connsiteX24" fmla="*/ 0 w 7682344"/>
              <a:gd name="connsiteY24" fmla="*/ 1328571 h 1328571"/>
              <a:gd name="connsiteX25" fmla="*/ 0 w 7682344"/>
              <a:gd name="connsiteY25" fmla="*/ 664286 h 1328571"/>
              <a:gd name="connsiteX26" fmla="*/ 0 w 7682344"/>
              <a:gd name="connsiteY26" fmla="*/ 0 h 13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82344" h="1328571" fill="none" extrusionOk="0">
                <a:moveTo>
                  <a:pt x="0" y="0"/>
                </a:moveTo>
                <a:cubicBezTo>
                  <a:pt x="275978" y="-34727"/>
                  <a:pt x="529328" y="-33735"/>
                  <a:pt x="698395" y="0"/>
                </a:cubicBezTo>
                <a:cubicBezTo>
                  <a:pt x="867463" y="33735"/>
                  <a:pt x="1265170" y="9400"/>
                  <a:pt x="1473613" y="0"/>
                </a:cubicBezTo>
                <a:cubicBezTo>
                  <a:pt x="1682056" y="-9400"/>
                  <a:pt x="1915904" y="-15458"/>
                  <a:pt x="2095185" y="0"/>
                </a:cubicBezTo>
                <a:cubicBezTo>
                  <a:pt x="2274466" y="15458"/>
                  <a:pt x="2505025" y="16206"/>
                  <a:pt x="2793580" y="0"/>
                </a:cubicBezTo>
                <a:cubicBezTo>
                  <a:pt x="3082136" y="-16206"/>
                  <a:pt x="3152405" y="-13665"/>
                  <a:pt x="3338328" y="0"/>
                </a:cubicBezTo>
                <a:cubicBezTo>
                  <a:pt x="3524251" y="13665"/>
                  <a:pt x="3912585" y="3127"/>
                  <a:pt x="4113546" y="0"/>
                </a:cubicBezTo>
                <a:cubicBezTo>
                  <a:pt x="4314507" y="-3127"/>
                  <a:pt x="4778460" y="-33837"/>
                  <a:pt x="4965588" y="0"/>
                </a:cubicBezTo>
                <a:cubicBezTo>
                  <a:pt x="5152716" y="33837"/>
                  <a:pt x="5302046" y="-24658"/>
                  <a:pt x="5510336" y="0"/>
                </a:cubicBezTo>
                <a:cubicBezTo>
                  <a:pt x="5718626" y="24658"/>
                  <a:pt x="5884792" y="-25405"/>
                  <a:pt x="6208731" y="0"/>
                </a:cubicBezTo>
                <a:cubicBezTo>
                  <a:pt x="6532671" y="25405"/>
                  <a:pt x="6715360" y="7395"/>
                  <a:pt x="6983949" y="0"/>
                </a:cubicBezTo>
                <a:cubicBezTo>
                  <a:pt x="7252538" y="-7395"/>
                  <a:pt x="7448917" y="31178"/>
                  <a:pt x="7682344" y="0"/>
                </a:cubicBezTo>
                <a:cubicBezTo>
                  <a:pt x="7663632" y="208133"/>
                  <a:pt x="7661401" y="371142"/>
                  <a:pt x="7682344" y="664286"/>
                </a:cubicBezTo>
                <a:cubicBezTo>
                  <a:pt x="7703287" y="957430"/>
                  <a:pt x="7714495" y="1056287"/>
                  <a:pt x="7682344" y="1328571"/>
                </a:cubicBezTo>
                <a:cubicBezTo>
                  <a:pt x="7474096" y="1292329"/>
                  <a:pt x="7167278" y="1309115"/>
                  <a:pt x="6830302" y="1328571"/>
                </a:cubicBezTo>
                <a:cubicBezTo>
                  <a:pt x="6493326" y="1348027"/>
                  <a:pt x="6483350" y="1320582"/>
                  <a:pt x="6362378" y="1328571"/>
                </a:cubicBezTo>
                <a:cubicBezTo>
                  <a:pt x="6241406" y="1336560"/>
                  <a:pt x="5844712" y="1319846"/>
                  <a:pt x="5663983" y="1328571"/>
                </a:cubicBezTo>
                <a:cubicBezTo>
                  <a:pt x="5483254" y="1337296"/>
                  <a:pt x="5382851" y="1351989"/>
                  <a:pt x="5119235" y="1328571"/>
                </a:cubicBezTo>
                <a:cubicBezTo>
                  <a:pt x="4855619" y="1305153"/>
                  <a:pt x="4551704" y="1325177"/>
                  <a:pt x="4267193" y="1328571"/>
                </a:cubicBezTo>
                <a:cubicBezTo>
                  <a:pt x="3982682" y="1331965"/>
                  <a:pt x="3987347" y="1314417"/>
                  <a:pt x="3799268" y="1328571"/>
                </a:cubicBezTo>
                <a:cubicBezTo>
                  <a:pt x="3611190" y="1342725"/>
                  <a:pt x="3352387" y="1313444"/>
                  <a:pt x="3024050" y="1328571"/>
                </a:cubicBezTo>
                <a:cubicBezTo>
                  <a:pt x="2695713" y="1343698"/>
                  <a:pt x="2653936" y="1300564"/>
                  <a:pt x="2325655" y="1328571"/>
                </a:cubicBezTo>
                <a:cubicBezTo>
                  <a:pt x="1997375" y="1356578"/>
                  <a:pt x="1897924" y="1308200"/>
                  <a:pt x="1627260" y="1328571"/>
                </a:cubicBezTo>
                <a:cubicBezTo>
                  <a:pt x="1356596" y="1348942"/>
                  <a:pt x="1365712" y="1342134"/>
                  <a:pt x="1159336" y="1328571"/>
                </a:cubicBezTo>
                <a:cubicBezTo>
                  <a:pt x="952960" y="1315008"/>
                  <a:pt x="495877" y="1274607"/>
                  <a:pt x="0" y="1328571"/>
                </a:cubicBezTo>
                <a:cubicBezTo>
                  <a:pt x="-10059" y="1096042"/>
                  <a:pt x="-32106" y="841470"/>
                  <a:pt x="0" y="664286"/>
                </a:cubicBezTo>
                <a:cubicBezTo>
                  <a:pt x="32106" y="487102"/>
                  <a:pt x="20848" y="218079"/>
                  <a:pt x="0" y="0"/>
                </a:cubicBezTo>
                <a:close/>
              </a:path>
              <a:path w="7682344" h="1328571" stroke="0" extrusionOk="0">
                <a:moveTo>
                  <a:pt x="0" y="0"/>
                </a:moveTo>
                <a:cubicBezTo>
                  <a:pt x="225885" y="-10552"/>
                  <a:pt x="277865" y="-17734"/>
                  <a:pt x="544748" y="0"/>
                </a:cubicBezTo>
                <a:cubicBezTo>
                  <a:pt x="811631" y="17734"/>
                  <a:pt x="949397" y="13408"/>
                  <a:pt x="1243143" y="0"/>
                </a:cubicBezTo>
                <a:cubicBezTo>
                  <a:pt x="1536889" y="-13408"/>
                  <a:pt x="1605564" y="5229"/>
                  <a:pt x="1711068" y="0"/>
                </a:cubicBezTo>
                <a:cubicBezTo>
                  <a:pt x="1816573" y="-5229"/>
                  <a:pt x="2284270" y="10381"/>
                  <a:pt x="2486286" y="0"/>
                </a:cubicBezTo>
                <a:cubicBezTo>
                  <a:pt x="2688302" y="-10381"/>
                  <a:pt x="2775226" y="-17373"/>
                  <a:pt x="2954210" y="0"/>
                </a:cubicBezTo>
                <a:cubicBezTo>
                  <a:pt x="3133194" y="17373"/>
                  <a:pt x="3445514" y="3578"/>
                  <a:pt x="3575782" y="0"/>
                </a:cubicBezTo>
                <a:cubicBezTo>
                  <a:pt x="3706050" y="-3578"/>
                  <a:pt x="4255612" y="-10430"/>
                  <a:pt x="4427824" y="0"/>
                </a:cubicBezTo>
                <a:cubicBezTo>
                  <a:pt x="4600036" y="10430"/>
                  <a:pt x="4955191" y="37658"/>
                  <a:pt x="5203042" y="0"/>
                </a:cubicBezTo>
                <a:cubicBezTo>
                  <a:pt x="5450893" y="-37658"/>
                  <a:pt x="5643246" y="28286"/>
                  <a:pt x="5901437" y="0"/>
                </a:cubicBezTo>
                <a:cubicBezTo>
                  <a:pt x="6159628" y="-28286"/>
                  <a:pt x="6344830" y="3700"/>
                  <a:pt x="6599832" y="0"/>
                </a:cubicBezTo>
                <a:cubicBezTo>
                  <a:pt x="6854835" y="-3700"/>
                  <a:pt x="7434280" y="13318"/>
                  <a:pt x="7682344" y="0"/>
                </a:cubicBezTo>
                <a:cubicBezTo>
                  <a:pt x="7695225" y="139833"/>
                  <a:pt x="7657596" y="482403"/>
                  <a:pt x="7682344" y="664286"/>
                </a:cubicBezTo>
                <a:cubicBezTo>
                  <a:pt x="7707092" y="846169"/>
                  <a:pt x="7693651" y="1061447"/>
                  <a:pt x="7682344" y="1328571"/>
                </a:cubicBezTo>
                <a:cubicBezTo>
                  <a:pt x="7460786" y="1334230"/>
                  <a:pt x="7163884" y="1328652"/>
                  <a:pt x="6907126" y="1328571"/>
                </a:cubicBezTo>
                <a:cubicBezTo>
                  <a:pt x="6650368" y="1328490"/>
                  <a:pt x="6449639" y="1346500"/>
                  <a:pt x="6131907" y="1328571"/>
                </a:cubicBezTo>
                <a:cubicBezTo>
                  <a:pt x="5814175" y="1310642"/>
                  <a:pt x="5684671" y="1316683"/>
                  <a:pt x="5433512" y="1328571"/>
                </a:cubicBezTo>
                <a:cubicBezTo>
                  <a:pt x="5182353" y="1340459"/>
                  <a:pt x="5158795" y="1347238"/>
                  <a:pt x="4965588" y="1328571"/>
                </a:cubicBezTo>
                <a:cubicBezTo>
                  <a:pt x="4772381" y="1309904"/>
                  <a:pt x="4723652" y="1327644"/>
                  <a:pt x="4497663" y="1328571"/>
                </a:cubicBezTo>
                <a:cubicBezTo>
                  <a:pt x="4271674" y="1329498"/>
                  <a:pt x="4124234" y="1313546"/>
                  <a:pt x="3876092" y="1328571"/>
                </a:cubicBezTo>
                <a:cubicBezTo>
                  <a:pt x="3627950" y="1343596"/>
                  <a:pt x="3475987" y="1343225"/>
                  <a:pt x="3100873" y="1328571"/>
                </a:cubicBezTo>
                <a:cubicBezTo>
                  <a:pt x="2725759" y="1313917"/>
                  <a:pt x="2463238" y="1368287"/>
                  <a:pt x="2248832" y="1328571"/>
                </a:cubicBezTo>
                <a:cubicBezTo>
                  <a:pt x="2034426" y="1288855"/>
                  <a:pt x="1998613" y="1315490"/>
                  <a:pt x="1780907" y="1328571"/>
                </a:cubicBezTo>
                <a:cubicBezTo>
                  <a:pt x="1563202" y="1341652"/>
                  <a:pt x="1521124" y="1321482"/>
                  <a:pt x="1312982" y="1328571"/>
                </a:cubicBezTo>
                <a:cubicBezTo>
                  <a:pt x="1104840" y="1335660"/>
                  <a:pt x="351496" y="1330631"/>
                  <a:pt x="0" y="1328571"/>
                </a:cubicBezTo>
                <a:cubicBezTo>
                  <a:pt x="-5857" y="1129920"/>
                  <a:pt x="-21683" y="899818"/>
                  <a:pt x="0" y="651000"/>
                </a:cubicBezTo>
                <a:cubicBezTo>
                  <a:pt x="21683" y="402182"/>
                  <a:pt x="-28143" y="27190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9276572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C4E89E70-26D0-940B-31A1-DEA6AF1EE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2250" flipH="1">
            <a:off x="8437845" y="480972"/>
            <a:ext cx="1416973" cy="33856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E8B4018-6501-50F1-017E-93B12E4C6F4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989" t="41255" r="43325" b="53019"/>
          <a:stretch/>
        </p:blipFill>
        <p:spPr>
          <a:xfrm>
            <a:off x="8503920" y="1974921"/>
            <a:ext cx="2926886" cy="677733"/>
          </a:xfrm>
          <a:custGeom>
            <a:avLst/>
            <a:gdLst>
              <a:gd name="connsiteX0" fmla="*/ 0 w 2926886"/>
              <a:gd name="connsiteY0" fmla="*/ 0 h 677733"/>
              <a:gd name="connsiteX1" fmla="*/ 497571 w 2926886"/>
              <a:gd name="connsiteY1" fmla="*/ 0 h 677733"/>
              <a:gd name="connsiteX2" fmla="*/ 1082948 w 2926886"/>
              <a:gd name="connsiteY2" fmla="*/ 0 h 677733"/>
              <a:gd name="connsiteX3" fmla="*/ 1609787 w 2926886"/>
              <a:gd name="connsiteY3" fmla="*/ 0 h 677733"/>
              <a:gd name="connsiteX4" fmla="*/ 2165896 w 2926886"/>
              <a:gd name="connsiteY4" fmla="*/ 0 h 677733"/>
              <a:gd name="connsiteX5" fmla="*/ 2926886 w 2926886"/>
              <a:gd name="connsiteY5" fmla="*/ 0 h 677733"/>
              <a:gd name="connsiteX6" fmla="*/ 2926886 w 2926886"/>
              <a:gd name="connsiteY6" fmla="*/ 677733 h 677733"/>
              <a:gd name="connsiteX7" fmla="*/ 2429315 w 2926886"/>
              <a:gd name="connsiteY7" fmla="*/ 677733 h 677733"/>
              <a:gd name="connsiteX8" fmla="*/ 1843938 w 2926886"/>
              <a:gd name="connsiteY8" fmla="*/ 677733 h 677733"/>
              <a:gd name="connsiteX9" fmla="*/ 1229292 w 2926886"/>
              <a:gd name="connsiteY9" fmla="*/ 677733 h 677733"/>
              <a:gd name="connsiteX10" fmla="*/ 614646 w 2926886"/>
              <a:gd name="connsiteY10" fmla="*/ 677733 h 677733"/>
              <a:gd name="connsiteX11" fmla="*/ 0 w 2926886"/>
              <a:gd name="connsiteY11" fmla="*/ 677733 h 677733"/>
              <a:gd name="connsiteX12" fmla="*/ 0 w 2926886"/>
              <a:gd name="connsiteY12" fmla="*/ 0 h 67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26886" h="677733" fill="none" extrusionOk="0">
                <a:moveTo>
                  <a:pt x="0" y="0"/>
                </a:moveTo>
                <a:cubicBezTo>
                  <a:pt x="115623" y="-20752"/>
                  <a:pt x="329537" y="-13138"/>
                  <a:pt x="497571" y="0"/>
                </a:cubicBezTo>
                <a:cubicBezTo>
                  <a:pt x="665605" y="13138"/>
                  <a:pt x="884606" y="-3079"/>
                  <a:pt x="1082948" y="0"/>
                </a:cubicBezTo>
                <a:cubicBezTo>
                  <a:pt x="1281290" y="3079"/>
                  <a:pt x="1437529" y="-7201"/>
                  <a:pt x="1609787" y="0"/>
                </a:cubicBezTo>
                <a:cubicBezTo>
                  <a:pt x="1782045" y="7201"/>
                  <a:pt x="2052745" y="-6066"/>
                  <a:pt x="2165896" y="0"/>
                </a:cubicBezTo>
                <a:cubicBezTo>
                  <a:pt x="2279047" y="6066"/>
                  <a:pt x="2717258" y="3407"/>
                  <a:pt x="2926886" y="0"/>
                </a:cubicBezTo>
                <a:cubicBezTo>
                  <a:pt x="2907791" y="321607"/>
                  <a:pt x="2905843" y="379218"/>
                  <a:pt x="2926886" y="677733"/>
                </a:cubicBezTo>
                <a:cubicBezTo>
                  <a:pt x="2708935" y="667818"/>
                  <a:pt x="2561324" y="666459"/>
                  <a:pt x="2429315" y="677733"/>
                </a:cubicBezTo>
                <a:cubicBezTo>
                  <a:pt x="2297306" y="689007"/>
                  <a:pt x="2078318" y="674151"/>
                  <a:pt x="1843938" y="677733"/>
                </a:cubicBezTo>
                <a:cubicBezTo>
                  <a:pt x="1609558" y="681315"/>
                  <a:pt x="1521996" y="689771"/>
                  <a:pt x="1229292" y="677733"/>
                </a:cubicBezTo>
                <a:cubicBezTo>
                  <a:pt x="936588" y="665695"/>
                  <a:pt x="762077" y="683872"/>
                  <a:pt x="614646" y="677733"/>
                </a:cubicBezTo>
                <a:cubicBezTo>
                  <a:pt x="467215" y="671594"/>
                  <a:pt x="171441" y="696909"/>
                  <a:pt x="0" y="677733"/>
                </a:cubicBezTo>
                <a:cubicBezTo>
                  <a:pt x="-4668" y="512416"/>
                  <a:pt x="18695" y="300818"/>
                  <a:pt x="0" y="0"/>
                </a:cubicBezTo>
                <a:close/>
              </a:path>
              <a:path w="2926886" h="677733" stroke="0" extrusionOk="0">
                <a:moveTo>
                  <a:pt x="0" y="0"/>
                </a:moveTo>
                <a:cubicBezTo>
                  <a:pt x="218229" y="22392"/>
                  <a:pt x="424461" y="7229"/>
                  <a:pt x="556108" y="0"/>
                </a:cubicBezTo>
                <a:cubicBezTo>
                  <a:pt x="687755" y="-7229"/>
                  <a:pt x="978638" y="25777"/>
                  <a:pt x="1112217" y="0"/>
                </a:cubicBezTo>
                <a:cubicBezTo>
                  <a:pt x="1245796" y="-25777"/>
                  <a:pt x="1380592" y="16116"/>
                  <a:pt x="1639056" y="0"/>
                </a:cubicBezTo>
                <a:cubicBezTo>
                  <a:pt x="1897520" y="-16116"/>
                  <a:pt x="2018091" y="-15229"/>
                  <a:pt x="2195165" y="0"/>
                </a:cubicBezTo>
                <a:cubicBezTo>
                  <a:pt x="2372239" y="15229"/>
                  <a:pt x="2748869" y="-35714"/>
                  <a:pt x="2926886" y="0"/>
                </a:cubicBezTo>
                <a:cubicBezTo>
                  <a:pt x="2899676" y="201041"/>
                  <a:pt x="2951522" y="398012"/>
                  <a:pt x="2926886" y="677733"/>
                </a:cubicBezTo>
                <a:cubicBezTo>
                  <a:pt x="2771858" y="654726"/>
                  <a:pt x="2545384" y="695452"/>
                  <a:pt x="2429315" y="677733"/>
                </a:cubicBezTo>
                <a:cubicBezTo>
                  <a:pt x="2313246" y="660014"/>
                  <a:pt x="2117665" y="666234"/>
                  <a:pt x="1902476" y="677733"/>
                </a:cubicBezTo>
                <a:cubicBezTo>
                  <a:pt x="1687287" y="689232"/>
                  <a:pt x="1585300" y="654883"/>
                  <a:pt x="1287830" y="677733"/>
                </a:cubicBezTo>
                <a:cubicBezTo>
                  <a:pt x="990360" y="700583"/>
                  <a:pt x="949706" y="674654"/>
                  <a:pt x="760990" y="677733"/>
                </a:cubicBezTo>
                <a:cubicBezTo>
                  <a:pt x="572274" y="680812"/>
                  <a:pt x="299655" y="689034"/>
                  <a:pt x="0" y="677733"/>
                </a:cubicBezTo>
                <a:cubicBezTo>
                  <a:pt x="33517" y="460218"/>
                  <a:pt x="4336" y="277699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5048909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F72534C-59CF-D5BB-30B2-A5090E16B3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649" t="46588" r="43011" b="43843"/>
          <a:stretch/>
        </p:blipFill>
        <p:spPr>
          <a:xfrm>
            <a:off x="8041270" y="3326800"/>
            <a:ext cx="3389536" cy="914400"/>
          </a:xfrm>
          <a:custGeom>
            <a:avLst/>
            <a:gdLst>
              <a:gd name="connsiteX0" fmla="*/ 0 w 3389536"/>
              <a:gd name="connsiteY0" fmla="*/ 0 h 914400"/>
              <a:gd name="connsiteX1" fmla="*/ 677907 w 3389536"/>
              <a:gd name="connsiteY1" fmla="*/ 0 h 914400"/>
              <a:gd name="connsiteX2" fmla="*/ 1355814 w 3389536"/>
              <a:gd name="connsiteY2" fmla="*/ 0 h 914400"/>
              <a:gd name="connsiteX3" fmla="*/ 2033722 w 3389536"/>
              <a:gd name="connsiteY3" fmla="*/ 0 h 914400"/>
              <a:gd name="connsiteX4" fmla="*/ 2643838 w 3389536"/>
              <a:gd name="connsiteY4" fmla="*/ 0 h 914400"/>
              <a:gd name="connsiteX5" fmla="*/ 3389536 w 3389536"/>
              <a:gd name="connsiteY5" fmla="*/ 0 h 914400"/>
              <a:gd name="connsiteX6" fmla="*/ 3389536 w 3389536"/>
              <a:gd name="connsiteY6" fmla="*/ 438912 h 914400"/>
              <a:gd name="connsiteX7" fmla="*/ 3389536 w 3389536"/>
              <a:gd name="connsiteY7" fmla="*/ 914400 h 914400"/>
              <a:gd name="connsiteX8" fmla="*/ 2779420 w 3389536"/>
              <a:gd name="connsiteY8" fmla="*/ 914400 h 914400"/>
              <a:gd name="connsiteX9" fmla="*/ 2135408 w 3389536"/>
              <a:gd name="connsiteY9" fmla="*/ 914400 h 914400"/>
              <a:gd name="connsiteX10" fmla="*/ 1423605 w 3389536"/>
              <a:gd name="connsiteY10" fmla="*/ 914400 h 914400"/>
              <a:gd name="connsiteX11" fmla="*/ 745698 w 3389536"/>
              <a:gd name="connsiteY11" fmla="*/ 914400 h 914400"/>
              <a:gd name="connsiteX12" fmla="*/ 0 w 3389536"/>
              <a:gd name="connsiteY12" fmla="*/ 914400 h 914400"/>
              <a:gd name="connsiteX13" fmla="*/ 0 w 3389536"/>
              <a:gd name="connsiteY13" fmla="*/ 457200 h 914400"/>
              <a:gd name="connsiteX14" fmla="*/ 0 w 3389536"/>
              <a:gd name="connsiteY1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89536" h="914400" fill="none" extrusionOk="0">
                <a:moveTo>
                  <a:pt x="0" y="0"/>
                </a:moveTo>
                <a:cubicBezTo>
                  <a:pt x="159605" y="31183"/>
                  <a:pt x="421255" y="-5751"/>
                  <a:pt x="677907" y="0"/>
                </a:cubicBezTo>
                <a:cubicBezTo>
                  <a:pt x="934559" y="5751"/>
                  <a:pt x="1125663" y="30933"/>
                  <a:pt x="1355814" y="0"/>
                </a:cubicBezTo>
                <a:cubicBezTo>
                  <a:pt x="1585965" y="-30933"/>
                  <a:pt x="1846915" y="13954"/>
                  <a:pt x="2033722" y="0"/>
                </a:cubicBezTo>
                <a:cubicBezTo>
                  <a:pt x="2220529" y="-13954"/>
                  <a:pt x="2408656" y="26845"/>
                  <a:pt x="2643838" y="0"/>
                </a:cubicBezTo>
                <a:cubicBezTo>
                  <a:pt x="2879020" y="-26845"/>
                  <a:pt x="3192507" y="31586"/>
                  <a:pt x="3389536" y="0"/>
                </a:cubicBezTo>
                <a:cubicBezTo>
                  <a:pt x="3405387" y="115209"/>
                  <a:pt x="3408564" y="267024"/>
                  <a:pt x="3389536" y="438912"/>
                </a:cubicBezTo>
                <a:cubicBezTo>
                  <a:pt x="3370508" y="610800"/>
                  <a:pt x="3366164" y="777993"/>
                  <a:pt x="3389536" y="914400"/>
                </a:cubicBezTo>
                <a:cubicBezTo>
                  <a:pt x="3226768" y="924051"/>
                  <a:pt x="2956782" y="940142"/>
                  <a:pt x="2779420" y="914400"/>
                </a:cubicBezTo>
                <a:cubicBezTo>
                  <a:pt x="2602058" y="888658"/>
                  <a:pt x="2330696" y="907979"/>
                  <a:pt x="2135408" y="914400"/>
                </a:cubicBezTo>
                <a:cubicBezTo>
                  <a:pt x="1940120" y="920821"/>
                  <a:pt x="1587411" y="937608"/>
                  <a:pt x="1423605" y="914400"/>
                </a:cubicBezTo>
                <a:cubicBezTo>
                  <a:pt x="1259799" y="891192"/>
                  <a:pt x="903035" y="940030"/>
                  <a:pt x="745698" y="914400"/>
                </a:cubicBezTo>
                <a:cubicBezTo>
                  <a:pt x="588361" y="888770"/>
                  <a:pt x="202646" y="891181"/>
                  <a:pt x="0" y="914400"/>
                </a:cubicBezTo>
                <a:cubicBezTo>
                  <a:pt x="-453" y="784772"/>
                  <a:pt x="22154" y="587729"/>
                  <a:pt x="0" y="457200"/>
                </a:cubicBezTo>
                <a:cubicBezTo>
                  <a:pt x="-22154" y="326671"/>
                  <a:pt x="-16578" y="101440"/>
                  <a:pt x="0" y="0"/>
                </a:cubicBezTo>
                <a:close/>
              </a:path>
              <a:path w="3389536" h="914400" stroke="0" extrusionOk="0">
                <a:moveTo>
                  <a:pt x="0" y="0"/>
                </a:moveTo>
                <a:cubicBezTo>
                  <a:pt x="225146" y="-26163"/>
                  <a:pt x="388182" y="-20425"/>
                  <a:pt x="644012" y="0"/>
                </a:cubicBezTo>
                <a:cubicBezTo>
                  <a:pt x="899842" y="20425"/>
                  <a:pt x="1182587" y="8986"/>
                  <a:pt x="1389710" y="0"/>
                </a:cubicBezTo>
                <a:cubicBezTo>
                  <a:pt x="1596833" y="-8986"/>
                  <a:pt x="1797611" y="-23414"/>
                  <a:pt x="1999826" y="0"/>
                </a:cubicBezTo>
                <a:cubicBezTo>
                  <a:pt x="2202041" y="23414"/>
                  <a:pt x="2466274" y="-13004"/>
                  <a:pt x="2643838" y="0"/>
                </a:cubicBezTo>
                <a:cubicBezTo>
                  <a:pt x="2821402" y="13004"/>
                  <a:pt x="3054386" y="-24790"/>
                  <a:pt x="3389536" y="0"/>
                </a:cubicBezTo>
                <a:cubicBezTo>
                  <a:pt x="3383017" y="198704"/>
                  <a:pt x="3377563" y="331761"/>
                  <a:pt x="3389536" y="448056"/>
                </a:cubicBezTo>
                <a:cubicBezTo>
                  <a:pt x="3401509" y="564351"/>
                  <a:pt x="3409810" y="785706"/>
                  <a:pt x="3389536" y="914400"/>
                </a:cubicBezTo>
                <a:cubicBezTo>
                  <a:pt x="3123803" y="933062"/>
                  <a:pt x="2914666" y="930251"/>
                  <a:pt x="2745524" y="914400"/>
                </a:cubicBezTo>
                <a:cubicBezTo>
                  <a:pt x="2576382" y="898549"/>
                  <a:pt x="2343765" y="911287"/>
                  <a:pt x="2135408" y="914400"/>
                </a:cubicBezTo>
                <a:cubicBezTo>
                  <a:pt x="1927051" y="917513"/>
                  <a:pt x="1706265" y="913967"/>
                  <a:pt x="1457500" y="914400"/>
                </a:cubicBezTo>
                <a:cubicBezTo>
                  <a:pt x="1208735" y="914833"/>
                  <a:pt x="1074098" y="922918"/>
                  <a:pt x="813489" y="914400"/>
                </a:cubicBezTo>
                <a:cubicBezTo>
                  <a:pt x="552880" y="905882"/>
                  <a:pt x="272435" y="904620"/>
                  <a:pt x="0" y="914400"/>
                </a:cubicBezTo>
                <a:cubicBezTo>
                  <a:pt x="-2335" y="747495"/>
                  <a:pt x="6582" y="677357"/>
                  <a:pt x="0" y="457200"/>
                </a:cubicBezTo>
                <a:cubicBezTo>
                  <a:pt x="-6582" y="237043"/>
                  <a:pt x="643" y="180438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8360776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6B85A373-E72E-5B30-834F-A7AB03AB525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375" t="56549" r="43325" b="33961"/>
          <a:stretch/>
        </p:blipFill>
        <p:spPr>
          <a:xfrm>
            <a:off x="7930972" y="4612195"/>
            <a:ext cx="3492790" cy="1078707"/>
          </a:xfrm>
          <a:custGeom>
            <a:avLst/>
            <a:gdLst>
              <a:gd name="connsiteX0" fmla="*/ 0 w 3492790"/>
              <a:gd name="connsiteY0" fmla="*/ 0 h 1078707"/>
              <a:gd name="connsiteX1" fmla="*/ 593774 w 3492790"/>
              <a:gd name="connsiteY1" fmla="*/ 0 h 1078707"/>
              <a:gd name="connsiteX2" fmla="*/ 1222477 w 3492790"/>
              <a:gd name="connsiteY2" fmla="*/ 0 h 1078707"/>
              <a:gd name="connsiteX3" fmla="*/ 1816251 w 3492790"/>
              <a:gd name="connsiteY3" fmla="*/ 0 h 1078707"/>
              <a:gd name="connsiteX4" fmla="*/ 2549737 w 3492790"/>
              <a:gd name="connsiteY4" fmla="*/ 0 h 1078707"/>
              <a:gd name="connsiteX5" fmla="*/ 3492790 w 3492790"/>
              <a:gd name="connsiteY5" fmla="*/ 0 h 1078707"/>
              <a:gd name="connsiteX6" fmla="*/ 3492790 w 3492790"/>
              <a:gd name="connsiteY6" fmla="*/ 517779 h 1078707"/>
              <a:gd name="connsiteX7" fmla="*/ 3492790 w 3492790"/>
              <a:gd name="connsiteY7" fmla="*/ 1078707 h 1078707"/>
              <a:gd name="connsiteX8" fmla="*/ 2759304 w 3492790"/>
              <a:gd name="connsiteY8" fmla="*/ 1078707 h 1078707"/>
              <a:gd name="connsiteX9" fmla="*/ 1990890 w 3492790"/>
              <a:gd name="connsiteY9" fmla="*/ 1078707 h 1078707"/>
              <a:gd name="connsiteX10" fmla="*/ 1222477 w 3492790"/>
              <a:gd name="connsiteY10" fmla="*/ 1078707 h 1078707"/>
              <a:gd name="connsiteX11" fmla="*/ 0 w 3492790"/>
              <a:gd name="connsiteY11" fmla="*/ 1078707 h 1078707"/>
              <a:gd name="connsiteX12" fmla="*/ 0 w 3492790"/>
              <a:gd name="connsiteY12" fmla="*/ 550141 h 1078707"/>
              <a:gd name="connsiteX13" fmla="*/ 0 w 3492790"/>
              <a:gd name="connsiteY13" fmla="*/ 0 h 10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92790" h="1078707" fill="none" extrusionOk="0">
                <a:moveTo>
                  <a:pt x="0" y="0"/>
                </a:moveTo>
                <a:cubicBezTo>
                  <a:pt x="175279" y="13168"/>
                  <a:pt x="398775" y="23445"/>
                  <a:pt x="593774" y="0"/>
                </a:cubicBezTo>
                <a:cubicBezTo>
                  <a:pt x="788773" y="-23445"/>
                  <a:pt x="912176" y="22971"/>
                  <a:pt x="1222477" y="0"/>
                </a:cubicBezTo>
                <a:cubicBezTo>
                  <a:pt x="1532778" y="-22971"/>
                  <a:pt x="1660869" y="9125"/>
                  <a:pt x="1816251" y="0"/>
                </a:cubicBezTo>
                <a:cubicBezTo>
                  <a:pt x="1971633" y="-9125"/>
                  <a:pt x="2192617" y="-5240"/>
                  <a:pt x="2549737" y="0"/>
                </a:cubicBezTo>
                <a:cubicBezTo>
                  <a:pt x="2906857" y="5240"/>
                  <a:pt x="3192301" y="45493"/>
                  <a:pt x="3492790" y="0"/>
                </a:cubicBezTo>
                <a:cubicBezTo>
                  <a:pt x="3474507" y="143611"/>
                  <a:pt x="3468379" y="351125"/>
                  <a:pt x="3492790" y="517779"/>
                </a:cubicBezTo>
                <a:cubicBezTo>
                  <a:pt x="3517201" y="684433"/>
                  <a:pt x="3509268" y="831982"/>
                  <a:pt x="3492790" y="1078707"/>
                </a:cubicBezTo>
                <a:cubicBezTo>
                  <a:pt x="3335802" y="1114779"/>
                  <a:pt x="2942218" y="1063998"/>
                  <a:pt x="2759304" y="1078707"/>
                </a:cubicBezTo>
                <a:cubicBezTo>
                  <a:pt x="2576390" y="1093416"/>
                  <a:pt x="2217567" y="1054216"/>
                  <a:pt x="1990890" y="1078707"/>
                </a:cubicBezTo>
                <a:cubicBezTo>
                  <a:pt x="1764213" y="1103198"/>
                  <a:pt x="1377372" y="1084713"/>
                  <a:pt x="1222477" y="1078707"/>
                </a:cubicBezTo>
                <a:cubicBezTo>
                  <a:pt x="1067582" y="1072701"/>
                  <a:pt x="358489" y="1067384"/>
                  <a:pt x="0" y="1078707"/>
                </a:cubicBezTo>
                <a:cubicBezTo>
                  <a:pt x="-19882" y="836784"/>
                  <a:pt x="-14746" y="711893"/>
                  <a:pt x="0" y="550141"/>
                </a:cubicBezTo>
                <a:cubicBezTo>
                  <a:pt x="14746" y="388389"/>
                  <a:pt x="-21900" y="143485"/>
                  <a:pt x="0" y="0"/>
                </a:cubicBezTo>
                <a:close/>
              </a:path>
              <a:path w="3492790" h="1078707" stroke="0" extrusionOk="0">
                <a:moveTo>
                  <a:pt x="0" y="0"/>
                </a:moveTo>
                <a:cubicBezTo>
                  <a:pt x="245892" y="30844"/>
                  <a:pt x="436355" y="-4233"/>
                  <a:pt x="768414" y="0"/>
                </a:cubicBezTo>
                <a:cubicBezTo>
                  <a:pt x="1100473" y="4233"/>
                  <a:pt x="1256506" y="-24674"/>
                  <a:pt x="1536828" y="0"/>
                </a:cubicBezTo>
                <a:cubicBezTo>
                  <a:pt x="1817150" y="24674"/>
                  <a:pt x="2033505" y="-426"/>
                  <a:pt x="2270314" y="0"/>
                </a:cubicBezTo>
                <a:cubicBezTo>
                  <a:pt x="2507123" y="426"/>
                  <a:pt x="3081185" y="43858"/>
                  <a:pt x="3492790" y="0"/>
                </a:cubicBezTo>
                <a:cubicBezTo>
                  <a:pt x="3481513" y="165691"/>
                  <a:pt x="3487573" y="363563"/>
                  <a:pt x="3492790" y="517779"/>
                </a:cubicBezTo>
                <a:cubicBezTo>
                  <a:pt x="3498007" y="671995"/>
                  <a:pt x="3520195" y="850619"/>
                  <a:pt x="3492790" y="1078707"/>
                </a:cubicBezTo>
                <a:cubicBezTo>
                  <a:pt x="3279632" y="1107376"/>
                  <a:pt x="3136545" y="1059304"/>
                  <a:pt x="2899016" y="1078707"/>
                </a:cubicBezTo>
                <a:cubicBezTo>
                  <a:pt x="2661487" y="1098110"/>
                  <a:pt x="2475097" y="1104554"/>
                  <a:pt x="2305241" y="1078707"/>
                </a:cubicBezTo>
                <a:cubicBezTo>
                  <a:pt x="2135386" y="1052860"/>
                  <a:pt x="1947373" y="1102862"/>
                  <a:pt x="1641611" y="1078707"/>
                </a:cubicBezTo>
                <a:cubicBezTo>
                  <a:pt x="1335849" y="1054553"/>
                  <a:pt x="1096796" y="1070110"/>
                  <a:pt x="873198" y="1078707"/>
                </a:cubicBezTo>
                <a:cubicBezTo>
                  <a:pt x="649600" y="1087304"/>
                  <a:pt x="214127" y="1046023"/>
                  <a:pt x="0" y="1078707"/>
                </a:cubicBezTo>
                <a:cubicBezTo>
                  <a:pt x="-6216" y="928796"/>
                  <a:pt x="23637" y="795902"/>
                  <a:pt x="0" y="517779"/>
                </a:cubicBezTo>
                <a:cubicBezTo>
                  <a:pt x="-23637" y="239656"/>
                  <a:pt x="4446" y="245859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244118161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4C6CF21-9E07-1BB4-90A6-63DD258D3CD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65" t="25646" r="71664" b="40472"/>
          <a:stretch/>
        </p:blipFill>
        <p:spPr>
          <a:xfrm>
            <a:off x="5303608" y="1762835"/>
            <a:ext cx="2433395" cy="2928208"/>
          </a:xfrm>
          <a:prstGeom prst="rect">
            <a:avLst/>
          </a:prstGeom>
        </p:spPr>
      </p:pic>
      <p:graphicFrame>
        <p:nvGraphicFramePr>
          <p:cNvPr id="44" name="جدول 44">
            <a:extLst>
              <a:ext uri="{FF2B5EF4-FFF2-40B4-BE49-F238E27FC236}">
                <a16:creationId xmlns:a16="http://schemas.microsoft.com/office/drawing/2014/main" id="{42D21E07-7FF4-332E-07A7-E25379A58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388798"/>
              </p:ext>
            </p:extLst>
          </p:nvPr>
        </p:nvGraphicFramePr>
        <p:xfrm>
          <a:off x="4345988" y="2130187"/>
          <a:ext cx="1055445" cy="249039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55445">
                  <a:extLst>
                    <a:ext uri="{9D8B030D-6E8A-4147-A177-3AD203B41FA5}">
                      <a16:colId xmlns:a16="http://schemas.microsoft.com/office/drawing/2014/main" val="3251843377"/>
                    </a:ext>
                  </a:extLst>
                </a:gridCol>
              </a:tblGrid>
              <a:tr h="549822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س ، ص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604258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( 1 ، 15 )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10390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( 2 ، 30 )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092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( 3 ، 45 )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109075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( 4 ، 60 )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456998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( 5 ، 75 )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68815"/>
                  </a:ext>
                </a:extLst>
              </a:tr>
              <a:tr h="32342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( 6 ، 90 )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749331"/>
                  </a:ext>
                </a:extLst>
              </a:tr>
            </a:tbl>
          </a:graphicData>
        </a:graphic>
      </p:graphicFrame>
      <p:sp>
        <p:nvSpPr>
          <p:cNvPr id="55" name="مستطيل 54">
            <a:extLst>
              <a:ext uri="{FF2B5EF4-FFF2-40B4-BE49-F238E27FC236}">
                <a16:creationId xmlns:a16="http://schemas.microsoft.com/office/drawing/2014/main" id="{4E8CB83C-AB4F-1448-3561-EBB2E268119B}"/>
              </a:ext>
            </a:extLst>
          </p:cNvPr>
          <p:cNvSpPr/>
          <p:nvPr/>
        </p:nvSpPr>
        <p:spPr>
          <a:xfrm>
            <a:off x="6142029" y="3573000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 ( 4 )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120715DA-52DD-D3F7-37F1-0EFD4164FC6D}"/>
              </a:ext>
            </a:extLst>
          </p:cNvPr>
          <p:cNvSpPr/>
          <p:nvPr/>
        </p:nvSpPr>
        <p:spPr>
          <a:xfrm>
            <a:off x="6142029" y="3888832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 ( 5 )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EA1C4E4B-8DF4-2350-2162-E29781F1F748}"/>
              </a:ext>
            </a:extLst>
          </p:cNvPr>
          <p:cNvSpPr/>
          <p:nvPr/>
        </p:nvSpPr>
        <p:spPr>
          <a:xfrm>
            <a:off x="6142029" y="4204664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 ( 6 )</a:t>
            </a: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9BE5E8BC-43DF-4AAC-B9D3-617DF80AF8C0}"/>
              </a:ext>
            </a:extLst>
          </p:cNvPr>
          <p:cNvSpPr/>
          <p:nvPr/>
        </p:nvSpPr>
        <p:spPr>
          <a:xfrm>
            <a:off x="5354272" y="3257168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53F29F38-7F5D-AB07-7F10-F71A226E73D7}"/>
              </a:ext>
            </a:extLst>
          </p:cNvPr>
          <p:cNvSpPr/>
          <p:nvPr/>
        </p:nvSpPr>
        <p:spPr>
          <a:xfrm>
            <a:off x="5377853" y="3585543"/>
            <a:ext cx="1055446" cy="516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45F1D761-71C2-266E-A9C5-C1420E761917}"/>
              </a:ext>
            </a:extLst>
          </p:cNvPr>
          <p:cNvSpPr/>
          <p:nvPr/>
        </p:nvSpPr>
        <p:spPr>
          <a:xfrm>
            <a:off x="5377853" y="3894768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435A6B56-2BB6-0A4D-DF99-47CC110BA31A}"/>
              </a:ext>
            </a:extLst>
          </p:cNvPr>
          <p:cNvSpPr/>
          <p:nvPr/>
        </p:nvSpPr>
        <p:spPr>
          <a:xfrm>
            <a:off x="5358151" y="4241200"/>
            <a:ext cx="1055446" cy="4703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D803F055-1C17-8169-9D86-E97A629EDBA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278" t="63124" r="20245" b="17371"/>
          <a:stretch/>
        </p:blipFill>
        <p:spPr>
          <a:xfrm>
            <a:off x="1227482" y="3257168"/>
            <a:ext cx="3043927" cy="2995074"/>
          </a:xfrm>
          <a:prstGeom prst="rect">
            <a:avLst/>
          </a:prstGeom>
        </p:spPr>
      </p:pic>
      <p:cxnSp>
        <p:nvCxnSpPr>
          <p:cNvPr id="65" name="رابط مستقيم 64">
            <a:extLst>
              <a:ext uri="{FF2B5EF4-FFF2-40B4-BE49-F238E27FC236}">
                <a16:creationId xmlns:a16="http://schemas.microsoft.com/office/drawing/2014/main" id="{94FE533B-6168-371D-2252-38F877B772E1}"/>
              </a:ext>
            </a:extLst>
          </p:cNvPr>
          <p:cNvCxnSpPr>
            <a:cxnSpLocks/>
          </p:cNvCxnSpPr>
          <p:nvPr/>
        </p:nvCxnSpPr>
        <p:spPr>
          <a:xfrm flipV="1">
            <a:off x="2127273" y="3727510"/>
            <a:ext cx="1953004" cy="14240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3A72055-02BE-A9A8-8DE5-15AA7B9BA6F1}"/>
              </a:ext>
            </a:extLst>
          </p:cNvPr>
          <p:cNvSpPr txBox="1"/>
          <p:nvPr/>
        </p:nvSpPr>
        <p:spPr>
          <a:xfrm>
            <a:off x="4328486" y="5314990"/>
            <a:ext cx="3391096" cy="523220"/>
          </a:xfrm>
          <a:custGeom>
            <a:avLst/>
            <a:gdLst>
              <a:gd name="connsiteX0" fmla="*/ 0 w 3391096"/>
              <a:gd name="connsiteY0" fmla="*/ 0 h 523220"/>
              <a:gd name="connsiteX1" fmla="*/ 610397 w 3391096"/>
              <a:gd name="connsiteY1" fmla="*/ 0 h 523220"/>
              <a:gd name="connsiteX2" fmla="*/ 1186884 w 3391096"/>
              <a:gd name="connsiteY2" fmla="*/ 0 h 523220"/>
              <a:gd name="connsiteX3" fmla="*/ 1865103 w 3391096"/>
              <a:gd name="connsiteY3" fmla="*/ 0 h 523220"/>
              <a:gd name="connsiteX4" fmla="*/ 2475500 w 3391096"/>
              <a:gd name="connsiteY4" fmla="*/ 0 h 523220"/>
              <a:gd name="connsiteX5" fmla="*/ 3391096 w 3391096"/>
              <a:gd name="connsiteY5" fmla="*/ 0 h 523220"/>
              <a:gd name="connsiteX6" fmla="*/ 3391096 w 3391096"/>
              <a:gd name="connsiteY6" fmla="*/ 523220 h 523220"/>
              <a:gd name="connsiteX7" fmla="*/ 2678966 w 3391096"/>
              <a:gd name="connsiteY7" fmla="*/ 523220 h 523220"/>
              <a:gd name="connsiteX8" fmla="*/ 2068569 w 3391096"/>
              <a:gd name="connsiteY8" fmla="*/ 523220 h 523220"/>
              <a:gd name="connsiteX9" fmla="*/ 1390349 w 3391096"/>
              <a:gd name="connsiteY9" fmla="*/ 523220 h 523220"/>
              <a:gd name="connsiteX10" fmla="*/ 746041 w 3391096"/>
              <a:gd name="connsiteY10" fmla="*/ 523220 h 523220"/>
              <a:gd name="connsiteX11" fmla="*/ 0 w 3391096"/>
              <a:gd name="connsiteY11" fmla="*/ 523220 h 523220"/>
              <a:gd name="connsiteX12" fmla="*/ 0 w 3391096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1096" h="523220" fill="none" extrusionOk="0">
                <a:moveTo>
                  <a:pt x="0" y="0"/>
                </a:moveTo>
                <a:cubicBezTo>
                  <a:pt x="192106" y="8260"/>
                  <a:pt x="411380" y="-482"/>
                  <a:pt x="610397" y="0"/>
                </a:cubicBezTo>
                <a:cubicBezTo>
                  <a:pt x="809414" y="482"/>
                  <a:pt x="1011771" y="16658"/>
                  <a:pt x="1186884" y="0"/>
                </a:cubicBezTo>
                <a:cubicBezTo>
                  <a:pt x="1361997" y="-16658"/>
                  <a:pt x="1665241" y="-13595"/>
                  <a:pt x="1865103" y="0"/>
                </a:cubicBezTo>
                <a:cubicBezTo>
                  <a:pt x="2064965" y="13595"/>
                  <a:pt x="2274568" y="-21497"/>
                  <a:pt x="2475500" y="0"/>
                </a:cubicBezTo>
                <a:cubicBezTo>
                  <a:pt x="2676432" y="21497"/>
                  <a:pt x="3160622" y="-18967"/>
                  <a:pt x="3391096" y="0"/>
                </a:cubicBezTo>
                <a:cubicBezTo>
                  <a:pt x="3370926" y="133667"/>
                  <a:pt x="3376694" y="266422"/>
                  <a:pt x="3391096" y="523220"/>
                </a:cubicBezTo>
                <a:cubicBezTo>
                  <a:pt x="3163994" y="492773"/>
                  <a:pt x="2931739" y="515369"/>
                  <a:pt x="2678966" y="523220"/>
                </a:cubicBezTo>
                <a:cubicBezTo>
                  <a:pt x="2426193" y="531072"/>
                  <a:pt x="2271388" y="546494"/>
                  <a:pt x="2068569" y="523220"/>
                </a:cubicBezTo>
                <a:cubicBezTo>
                  <a:pt x="1865750" y="499946"/>
                  <a:pt x="1626700" y="526258"/>
                  <a:pt x="1390349" y="523220"/>
                </a:cubicBezTo>
                <a:cubicBezTo>
                  <a:pt x="1153998" y="520182"/>
                  <a:pt x="966263" y="529984"/>
                  <a:pt x="746041" y="523220"/>
                </a:cubicBezTo>
                <a:cubicBezTo>
                  <a:pt x="525819" y="516456"/>
                  <a:pt x="308938" y="492877"/>
                  <a:pt x="0" y="523220"/>
                </a:cubicBezTo>
                <a:cubicBezTo>
                  <a:pt x="14249" y="371202"/>
                  <a:pt x="5779" y="167824"/>
                  <a:pt x="0" y="0"/>
                </a:cubicBezTo>
                <a:close/>
              </a:path>
              <a:path w="3391096" h="523220" stroke="0" extrusionOk="0">
                <a:moveTo>
                  <a:pt x="0" y="0"/>
                </a:moveTo>
                <a:cubicBezTo>
                  <a:pt x="204021" y="2145"/>
                  <a:pt x="464052" y="6900"/>
                  <a:pt x="678219" y="0"/>
                </a:cubicBezTo>
                <a:cubicBezTo>
                  <a:pt x="892386" y="-6900"/>
                  <a:pt x="1082790" y="-9475"/>
                  <a:pt x="1356438" y="0"/>
                </a:cubicBezTo>
                <a:cubicBezTo>
                  <a:pt x="1630086" y="9475"/>
                  <a:pt x="1823218" y="-11958"/>
                  <a:pt x="1966836" y="0"/>
                </a:cubicBezTo>
                <a:cubicBezTo>
                  <a:pt x="2110454" y="11958"/>
                  <a:pt x="2479876" y="-17484"/>
                  <a:pt x="2645055" y="0"/>
                </a:cubicBezTo>
                <a:cubicBezTo>
                  <a:pt x="2810234" y="17484"/>
                  <a:pt x="3069355" y="-21912"/>
                  <a:pt x="3391096" y="0"/>
                </a:cubicBezTo>
                <a:cubicBezTo>
                  <a:pt x="3370579" y="163957"/>
                  <a:pt x="3369056" y="378133"/>
                  <a:pt x="3391096" y="523220"/>
                </a:cubicBezTo>
                <a:cubicBezTo>
                  <a:pt x="3119931" y="519619"/>
                  <a:pt x="2982730" y="508890"/>
                  <a:pt x="2780699" y="523220"/>
                </a:cubicBezTo>
                <a:cubicBezTo>
                  <a:pt x="2578668" y="537550"/>
                  <a:pt x="2312625" y="503933"/>
                  <a:pt x="2102480" y="523220"/>
                </a:cubicBezTo>
                <a:cubicBezTo>
                  <a:pt x="1892335" y="542507"/>
                  <a:pt x="1647031" y="558577"/>
                  <a:pt x="1356438" y="523220"/>
                </a:cubicBezTo>
                <a:cubicBezTo>
                  <a:pt x="1065845" y="487863"/>
                  <a:pt x="949792" y="548723"/>
                  <a:pt x="712130" y="523220"/>
                </a:cubicBezTo>
                <a:cubicBezTo>
                  <a:pt x="474468" y="497717"/>
                  <a:pt x="350063" y="513614"/>
                  <a:pt x="0" y="523220"/>
                </a:cubicBezTo>
                <a:cubicBezTo>
                  <a:pt x="-24908" y="388824"/>
                  <a:pt x="17055" y="163469"/>
                  <a:pt x="0" y="0"/>
                </a:cubicBezTo>
                <a:close/>
              </a:path>
            </a:pathLst>
          </a:custGeom>
          <a:solidFill>
            <a:srgbClr val="FFFDE9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7303966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تقع على خط مستقيم</a:t>
            </a:r>
          </a:p>
        </p:txBody>
      </p:sp>
      <p:grpSp>
        <p:nvGrpSpPr>
          <p:cNvPr id="70" name="Group 30">
            <a:extLst>
              <a:ext uri="{FF2B5EF4-FFF2-40B4-BE49-F238E27FC236}">
                <a16:creationId xmlns:a16="http://schemas.microsoft.com/office/drawing/2014/main" id="{8AE060B5-7920-3D72-C50A-BA91864093E8}"/>
              </a:ext>
            </a:extLst>
          </p:cNvPr>
          <p:cNvGrpSpPr/>
          <p:nvPr/>
        </p:nvGrpSpPr>
        <p:grpSpPr>
          <a:xfrm>
            <a:off x="11488461" y="1918650"/>
            <a:ext cx="590686" cy="720513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71" name="Group 31">
              <a:extLst>
                <a:ext uri="{FF2B5EF4-FFF2-40B4-BE49-F238E27FC236}">
                  <a16:creationId xmlns:a16="http://schemas.microsoft.com/office/drawing/2014/main" id="{485B651C-B182-552F-BB7B-F336015EAA7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5B047785-A397-40F0-74C5-A2879F0C14F0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TextBox 33">
              <a:extLst>
                <a:ext uri="{FF2B5EF4-FFF2-40B4-BE49-F238E27FC236}">
                  <a16:creationId xmlns:a16="http://schemas.microsoft.com/office/drawing/2014/main" id="{7FF1DBB8-D72B-30D5-CAE5-31B71FA19D07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D777F4E6-F591-80DF-055B-1856CCC586DC}"/>
              </a:ext>
            </a:extLst>
          </p:cNvPr>
          <p:cNvGrpSpPr/>
          <p:nvPr/>
        </p:nvGrpSpPr>
        <p:grpSpPr>
          <a:xfrm>
            <a:off x="11523990" y="3414802"/>
            <a:ext cx="590686" cy="826588"/>
            <a:chOff x="2888" y="-1"/>
            <a:chExt cx="1288413" cy="1624324"/>
          </a:xfrm>
          <a:solidFill>
            <a:schemeClr val="bg2">
              <a:lumMod val="75000"/>
            </a:schemeClr>
          </a:solidFill>
        </p:grpSpPr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4899AF5C-20D6-4843-9089-302ADD7F5A9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77" name="Freeform 32">
                <a:extLst>
                  <a:ext uri="{FF2B5EF4-FFF2-40B4-BE49-F238E27FC236}">
                    <a16:creationId xmlns:a16="http://schemas.microsoft.com/office/drawing/2014/main" id="{32A8078B-25D4-E79B-59F7-6AF1E742E8B1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33">
              <a:extLst>
                <a:ext uri="{FF2B5EF4-FFF2-40B4-BE49-F238E27FC236}">
                  <a16:creationId xmlns:a16="http://schemas.microsoft.com/office/drawing/2014/main" id="{D9F7D102-DDAD-4BAC-EF87-91D3EAD3DC13}"/>
                </a:ext>
              </a:extLst>
            </p:cNvPr>
            <p:cNvSpPr txBox="1"/>
            <p:nvPr/>
          </p:nvSpPr>
          <p:spPr>
            <a:xfrm>
              <a:off x="283909" y="213100"/>
              <a:ext cx="634729" cy="1411223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695" dirty="0">
                  <a:solidFill>
                    <a:srgbClr val="9BBB59">
                      <a:lumMod val="50000"/>
                    </a:srgbClr>
                  </a:solidFill>
                  <a:latin typeface="HandMade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78" name="Group 30">
            <a:extLst>
              <a:ext uri="{FF2B5EF4-FFF2-40B4-BE49-F238E27FC236}">
                <a16:creationId xmlns:a16="http://schemas.microsoft.com/office/drawing/2014/main" id="{C3AAD4E0-992F-B85F-48E8-AB314D24AAED}"/>
              </a:ext>
            </a:extLst>
          </p:cNvPr>
          <p:cNvGrpSpPr/>
          <p:nvPr/>
        </p:nvGrpSpPr>
        <p:grpSpPr>
          <a:xfrm>
            <a:off x="11465167" y="4817442"/>
            <a:ext cx="590686" cy="826588"/>
            <a:chOff x="2888" y="-1"/>
            <a:chExt cx="1288413" cy="1624324"/>
          </a:xfrm>
          <a:solidFill>
            <a:schemeClr val="bg2">
              <a:lumMod val="75000"/>
            </a:schemeClr>
          </a:solidFill>
        </p:grpSpPr>
        <p:grpSp>
          <p:nvGrpSpPr>
            <p:cNvPr id="79" name="Group 31">
              <a:extLst>
                <a:ext uri="{FF2B5EF4-FFF2-40B4-BE49-F238E27FC236}">
                  <a16:creationId xmlns:a16="http://schemas.microsoft.com/office/drawing/2014/main" id="{EB384917-1AE3-E828-D322-E7590C50E4C1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81" name="Freeform 32">
                <a:extLst>
                  <a:ext uri="{FF2B5EF4-FFF2-40B4-BE49-F238E27FC236}">
                    <a16:creationId xmlns:a16="http://schemas.microsoft.com/office/drawing/2014/main" id="{C9669A0D-154F-DA08-A39B-48C934391E6B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TextBox 33">
              <a:extLst>
                <a:ext uri="{FF2B5EF4-FFF2-40B4-BE49-F238E27FC236}">
                  <a16:creationId xmlns:a16="http://schemas.microsoft.com/office/drawing/2014/main" id="{9717274A-7AB6-EC27-ED30-2B03C0E063C4}"/>
                </a:ext>
              </a:extLst>
            </p:cNvPr>
            <p:cNvSpPr txBox="1"/>
            <p:nvPr/>
          </p:nvSpPr>
          <p:spPr>
            <a:xfrm>
              <a:off x="283909" y="213100"/>
              <a:ext cx="634729" cy="1411223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361279" y="-2962853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678472" y="465048"/>
            <a:ext cx="2398440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تذكر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AE4F65-41BB-3CBC-C887-7A3A18E4E2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569" t="27433" r="29770" b="58965"/>
          <a:stretch/>
        </p:blipFill>
        <p:spPr>
          <a:xfrm>
            <a:off x="1243459" y="403075"/>
            <a:ext cx="8002732" cy="3185055"/>
          </a:xfrm>
          <a:custGeom>
            <a:avLst/>
            <a:gdLst>
              <a:gd name="connsiteX0" fmla="*/ 0 w 8002732"/>
              <a:gd name="connsiteY0" fmla="*/ 0 h 3185055"/>
              <a:gd name="connsiteX1" fmla="*/ 506840 w 8002732"/>
              <a:gd name="connsiteY1" fmla="*/ 0 h 3185055"/>
              <a:gd name="connsiteX2" fmla="*/ 933652 w 8002732"/>
              <a:gd name="connsiteY2" fmla="*/ 0 h 3185055"/>
              <a:gd name="connsiteX3" fmla="*/ 1360464 w 8002732"/>
              <a:gd name="connsiteY3" fmla="*/ 0 h 3185055"/>
              <a:gd name="connsiteX4" fmla="*/ 2187413 w 8002732"/>
              <a:gd name="connsiteY4" fmla="*/ 0 h 3185055"/>
              <a:gd name="connsiteX5" fmla="*/ 2934335 w 8002732"/>
              <a:gd name="connsiteY5" fmla="*/ 0 h 3185055"/>
              <a:gd name="connsiteX6" fmla="*/ 3441175 w 8002732"/>
              <a:gd name="connsiteY6" fmla="*/ 0 h 3185055"/>
              <a:gd name="connsiteX7" fmla="*/ 4108069 w 8002732"/>
              <a:gd name="connsiteY7" fmla="*/ 0 h 3185055"/>
              <a:gd name="connsiteX8" fmla="*/ 4774963 w 8002732"/>
              <a:gd name="connsiteY8" fmla="*/ 0 h 3185055"/>
              <a:gd name="connsiteX9" fmla="*/ 5201776 w 8002732"/>
              <a:gd name="connsiteY9" fmla="*/ 0 h 3185055"/>
              <a:gd name="connsiteX10" fmla="*/ 5868670 w 8002732"/>
              <a:gd name="connsiteY10" fmla="*/ 0 h 3185055"/>
              <a:gd name="connsiteX11" fmla="*/ 6695619 w 8002732"/>
              <a:gd name="connsiteY11" fmla="*/ 0 h 3185055"/>
              <a:gd name="connsiteX12" fmla="*/ 7202459 w 8002732"/>
              <a:gd name="connsiteY12" fmla="*/ 0 h 3185055"/>
              <a:gd name="connsiteX13" fmla="*/ 8002732 w 8002732"/>
              <a:gd name="connsiteY13" fmla="*/ 0 h 3185055"/>
              <a:gd name="connsiteX14" fmla="*/ 8002732 w 8002732"/>
              <a:gd name="connsiteY14" fmla="*/ 637011 h 3185055"/>
              <a:gd name="connsiteX15" fmla="*/ 8002732 w 8002732"/>
              <a:gd name="connsiteY15" fmla="*/ 1242171 h 3185055"/>
              <a:gd name="connsiteX16" fmla="*/ 8002732 w 8002732"/>
              <a:gd name="connsiteY16" fmla="*/ 1783631 h 3185055"/>
              <a:gd name="connsiteX17" fmla="*/ 8002732 w 8002732"/>
              <a:gd name="connsiteY17" fmla="*/ 2484343 h 3185055"/>
              <a:gd name="connsiteX18" fmla="*/ 8002732 w 8002732"/>
              <a:gd name="connsiteY18" fmla="*/ 3185055 h 3185055"/>
              <a:gd name="connsiteX19" fmla="*/ 7255810 w 8002732"/>
              <a:gd name="connsiteY19" fmla="*/ 3185055 h 3185055"/>
              <a:gd name="connsiteX20" fmla="*/ 6748971 w 8002732"/>
              <a:gd name="connsiteY20" fmla="*/ 3185055 h 3185055"/>
              <a:gd name="connsiteX21" fmla="*/ 6082076 w 8002732"/>
              <a:gd name="connsiteY21" fmla="*/ 3185055 h 3185055"/>
              <a:gd name="connsiteX22" fmla="*/ 5655264 w 8002732"/>
              <a:gd name="connsiteY22" fmla="*/ 3185055 h 3185055"/>
              <a:gd name="connsiteX23" fmla="*/ 4828315 w 8002732"/>
              <a:gd name="connsiteY23" fmla="*/ 3185055 h 3185055"/>
              <a:gd name="connsiteX24" fmla="*/ 4401503 w 8002732"/>
              <a:gd name="connsiteY24" fmla="*/ 3185055 h 3185055"/>
              <a:gd name="connsiteX25" fmla="*/ 3974690 w 8002732"/>
              <a:gd name="connsiteY25" fmla="*/ 3185055 h 3185055"/>
              <a:gd name="connsiteX26" fmla="*/ 3387823 w 8002732"/>
              <a:gd name="connsiteY26" fmla="*/ 3185055 h 3185055"/>
              <a:gd name="connsiteX27" fmla="*/ 2560874 w 8002732"/>
              <a:gd name="connsiteY27" fmla="*/ 3185055 h 3185055"/>
              <a:gd name="connsiteX28" fmla="*/ 1893980 w 8002732"/>
              <a:gd name="connsiteY28" fmla="*/ 3185055 h 3185055"/>
              <a:gd name="connsiteX29" fmla="*/ 1467168 w 8002732"/>
              <a:gd name="connsiteY29" fmla="*/ 3185055 h 3185055"/>
              <a:gd name="connsiteX30" fmla="*/ 640219 w 8002732"/>
              <a:gd name="connsiteY30" fmla="*/ 3185055 h 3185055"/>
              <a:gd name="connsiteX31" fmla="*/ 0 w 8002732"/>
              <a:gd name="connsiteY31" fmla="*/ 3185055 h 3185055"/>
              <a:gd name="connsiteX32" fmla="*/ 0 w 8002732"/>
              <a:gd name="connsiteY32" fmla="*/ 2611745 h 3185055"/>
              <a:gd name="connsiteX33" fmla="*/ 0 w 8002732"/>
              <a:gd name="connsiteY33" fmla="*/ 2038435 h 3185055"/>
              <a:gd name="connsiteX34" fmla="*/ 0 w 8002732"/>
              <a:gd name="connsiteY34" fmla="*/ 1369574 h 3185055"/>
              <a:gd name="connsiteX35" fmla="*/ 0 w 8002732"/>
              <a:gd name="connsiteY35" fmla="*/ 764413 h 3185055"/>
              <a:gd name="connsiteX36" fmla="*/ 0 w 8002732"/>
              <a:gd name="connsiteY36" fmla="*/ 0 h 318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002732" h="3185055" fill="none" extrusionOk="0">
                <a:moveTo>
                  <a:pt x="0" y="0"/>
                </a:moveTo>
                <a:cubicBezTo>
                  <a:pt x="233443" y="-23290"/>
                  <a:pt x="293610" y="-22656"/>
                  <a:pt x="506840" y="0"/>
                </a:cubicBezTo>
                <a:cubicBezTo>
                  <a:pt x="720070" y="22656"/>
                  <a:pt x="794408" y="-19574"/>
                  <a:pt x="933652" y="0"/>
                </a:cubicBezTo>
                <a:cubicBezTo>
                  <a:pt x="1072896" y="19574"/>
                  <a:pt x="1254641" y="-14898"/>
                  <a:pt x="1360464" y="0"/>
                </a:cubicBezTo>
                <a:cubicBezTo>
                  <a:pt x="1466287" y="14898"/>
                  <a:pt x="1978101" y="-14663"/>
                  <a:pt x="2187413" y="0"/>
                </a:cubicBezTo>
                <a:cubicBezTo>
                  <a:pt x="2396725" y="14663"/>
                  <a:pt x="2585904" y="-30580"/>
                  <a:pt x="2934335" y="0"/>
                </a:cubicBezTo>
                <a:cubicBezTo>
                  <a:pt x="3282766" y="30580"/>
                  <a:pt x="3290557" y="58"/>
                  <a:pt x="3441175" y="0"/>
                </a:cubicBezTo>
                <a:cubicBezTo>
                  <a:pt x="3591793" y="-58"/>
                  <a:pt x="3926592" y="1901"/>
                  <a:pt x="4108069" y="0"/>
                </a:cubicBezTo>
                <a:cubicBezTo>
                  <a:pt x="4289546" y="-1901"/>
                  <a:pt x="4568849" y="14052"/>
                  <a:pt x="4774963" y="0"/>
                </a:cubicBezTo>
                <a:cubicBezTo>
                  <a:pt x="4981077" y="-14052"/>
                  <a:pt x="4997615" y="-10820"/>
                  <a:pt x="5201776" y="0"/>
                </a:cubicBezTo>
                <a:cubicBezTo>
                  <a:pt x="5405937" y="10820"/>
                  <a:pt x="5733059" y="-8745"/>
                  <a:pt x="5868670" y="0"/>
                </a:cubicBezTo>
                <a:cubicBezTo>
                  <a:pt x="6004281" y="8745"/>
                  <a:pt x="6452538" y="10410"/>
                  <a:pt x="6695619" y="0"/>
                </a:cubicBezTo>
                <a:cubicBezTo>
                  <a:pt x="6938700" y="-10410"/>
                  <a:pt x="7086329" y="17497"/>
                  <a:pt x="7202459" y="0"/>
                </a:cubicBezTo>
                <a:cubicBezTo>
                  <a:pt x="7318589" y="-17497"/>
                  <a:pt x="7820419" y="30100"/>
                  <a:pt x="8002732" y="0"/>
                </a:cubicBezTo>
                <a:cubicBezTo>
                  <a:pt x="8024418" y="238933"/>
                  <a:pt x="8028488" y="495882"/>
                  <a:pt x="8002732" y="637011"/>
                </a:cubicBezTo>
                <a:cubicBezTo>
                  <a:pt x="7976976" y="778140"/>
                  <a:pt x="7994213" y="1104338"/>
                  <a:pt x="8002732" y="1242171"/>
                </a:cubicBezTo>
                <a:cubicBezTo>
                  <a:pt x="8011251" y="1380004"/>
                  <a:pt x="8028845" y="1632175"/>
                  <a:pt x="8002732" y="1783631"/>
                </a:cubicBezTo>
                <a:cubicBezTo>
                  <a:pt x="7976619" y="1935087"/>
                  <a:pt x="7978757" y="2320211"/>
                  <a:pt x="8002732" y="2484343"/>
                </a:cubicBezTo>
                <a:cubicBezTo>
                  <a:pt x="8026707" y="2648475"/>
                  <a:pt x="8028387" y="2980467"/>
                  <a:pt x="8002732" y="3185055"/>
                </a:cubicBezTo>
                <a:cubicBezTo>
                  <a:pt x="7781350" y="3151122"/>
                  <a:pt x="7435529" y="3151439"/>
                  <a:pt x="7255810" y="3185055"/>
                </a:cubicBezTo>
                <a:cubicBezTo>
                  <a:pt x="7076091" y="3218671"/>
                  <a:pt x="6872766" y="3193994"/>
                  <a:pt x="6748971" y="3185055"/>
                </a:cubicBezTo>
                <a:cubicBezTo>
                  <a:pt x="6625176" y="3176116"/>
                  <a:pt x="6369777" y="3206613"/>
                  <a:pt x="6082076" y="3185055"/>
                </a:cubicBezTo>
                <a:cubicBezTo>
                  <a:pt x="5794376" y="3163497"/>
                  <a:pt x="5828399" y="3177268"/>
                  <a:pt x="5655264" y="3185055"/>
                </a:cubicBezTo>
                <a:cubicBezTo>
                  <a:pt x="5482129" y="3192842"/>
                  <a:pt x="5211992" y="3188385"/>
                  <a:pt x="4828315" y="3185055"/>
                </a:cubicBezTo>
                <a:cubicBezTo>
                  <a:pt x="4444638" y="3181725"/>
                  <a:pt x="4584671" y="3195445"/>
                  <a:pt x="4401503" y="3185055"/>
                </a:cubicBezTo>
                <a:cubicBezTo>
                  <a:pt x="4218335" y="3174665"/>
                  <a:pt x="4096561" y="3203586"/>
                  <a:pt x="3974690" y="3185055"/>
                </a:cubicBezTo>
                <a:cubicBezTo>
                  <a:pt x="3852819" y="3166524"/>
                  <a:pt x="3525531" y="3212505"/>
                  <a:pt x="3387823" y="3185055"/>
                </a:cubicBezTo>
                <a:cubicBezTo>
                  <a:pt x="3250115" y="3157605"/>
                  <a:pt x="2938310" y="3221652"/>
                  <a:pt x="2560874" y="3185055"/>
                </a:cubicBezTo>
                <a:cubicBezTo>
                  <a:pt x="2183438" y="3148458"/>
                  <a:pt x="2135270" y="3200074"/>
                  <a:pt x="1893980" y="3185055"/>
                </a:cubicBezTo>
                <a:cubicBezTo>
                  <a:pt x="1652690" y="3170036"/>
                  <a:pt x="1666284" y="3198745"/>
                  <a:pt x="1467168" y="3185055"/>
                </a:cubicBezTo>
                <a:cubicBezTo>
                  <a:pt x="1268052" y="3171365"/>
                  <a:pt x="832201" y="3156174"/>
                  <a:pt x="640219" y="3185055"/>
                </a:cubicBezTo>
                <a:cubicBezTo>
                  <a:pt x="448237" y="3213936"/>
                  <a:pt x="148969" y="3153164"/>
                  <a:pt x="0" y="3185055"/>
                </a:cubicBezTo>
                <a:cubicBezTo>
                  <a:pt x="17331" y="3064521"/>
                  <a:pt x="12704" y="2801098"/>
                  <a:pt x="0" y="2611745"/>
                </a:cubicBezTo>
                <a:cubicBezTo>
                  <a:pt x="-12704" y="2422392"/>
                  <a:pt x="14240" y="2271518"/>
                  <a:pt x="0" y="2038435"/>
                </a:cubicBezTo>
                <a:cubicBezTo>
                  <a:pt x="-14240" y="1805352"/>
                  <a:pt x="31804" y="1505811"/>
                  <a:pt x="0" y="1369574"/>
                </a:cubicBezTo>
                <a:cubicBezTo>
                  <a:pt x="-31804" y="1233337"/>
                  <a:pt x="-20503" y="1056892"/>
                  <a:pt x="0" y="764413"/>
                </a:cubicBezTo>
                <a:cubicBezTo>
                  <a:pt x="20503" y="471934"/>
                  <a:pt x="-1647" y="184946"/>
                  <a:pt x="0" y="0"/>
                </a:cubicBezTo>
                <a:close/>
              </a:path>
              <a:path w="8002732" h="3185055" stroke="0" extrusionOk="0">
                <a:moveTo>
                  <a:pt x="0" y="0"/>
                </a:moveTo>
                <a:cubicBezTo>
                  <a:pt x="125610" y="21047"/>
                  <a:pt x="256588" y="7397"/>
                  <a:pt x="426812" y="0"/>
                </a:cubicBezTo>
                <a:cubicBezTo>
                  <a:pt x="597036" y="-7397"/>
                  <a:pt x="948952" y="-34502"/>
                  <a:pt x="1173734" y="0"/>
                </a:cubicBezTo>
                <a:cubicBezTo>
                  <a:pt x="1398516" y="34502"/>
                  <a:pt x="1614977" y="-14813"/>
                  <a:pt x="1760601" y="0"/>
                </a:cubicBezTo>
                <a:cubicBezTo>
                  <a:pt x="1906225" y="14813"/>
                  <a:pt x="2406978" y="25150"/>
                  <a:pt x="2587550" y="0"/>
                </a:cubicBezTo>
                <a:cubicBezTo>
                  <a:pt x="2768122" y="-25150"/>
                  <a:pt x="2879044" y="20879"/>
                  <a:pt x="3094390" y="0"/>
                </a:cubicBezTo>
                <a:cubicBezTo>
                  <a:pt x="3309736" y="-20879"/>
                  <a:pt x="3474839" y="-22356"/>
                  <a:pt x="3681257" y="0"/>
                </a:cubicBezTo>
                <a:cubicBezTo>
                  <a:pt x="3887675" y="22356"/>
                  <a:pt x="3989718" y="8138"/>
                  <a:pt x="4268124" y="0"/>
                </a:cubicBezTo>
                <a:cubicBezTo>
                  <a:pt x="4546530" y="-8138"/>
                  <a:pt x="4633018" y="8314"/>
                  <a:pt x="4854991" y="0"/>
                </a:cubicBezTo>
                <a:cubicBezTo>
                  <a:pt x="5076964" y="-8314"/>
                  <a:pt x="5082636" y="-10848"/>
                  <a:pt x="5281803" y="0"/>
                </a:cubicBezTo>
                <a:cubicBezTo>
                  <a:pt x="5480970" y="10848"/>
                  <a:pt x="5748278" y="19067"/>
                  <a:pt x="5948697" y="0"/>
                </a:cubicBezTo>
                <a:cubicBezTo>
                  <a:pt x="6149116" y="-19067"/>
                  <a:pt x="6329345" y="806"/>
                  <a:pt x="6535564" y="0"/>
                </a:cubicBezTo>
                <a:cubicBezTo>
                  <a:pt x="6741783" y="-806"/>
                  <a:pt x="6931646" y="-35478"/>
                  <a:pt x="7282486" y="0"/>
                </a:cubicBezTo>
                <a:cubicBezTo>
                  <a:pt x="7633326" y="35478"/>
                  <a:pt x="7820343" y="8863"/>
                  <a:pt x="8002732" y="0"/>
                </a:cubicBezTo>
                <a:cubicBezTo>
                  <a:pt x="8018855" y="225465"/>
                  <a:pt x="8002550" y="287105"/>
                  <a:pt x="8002732" y="541459"/>
                </a:cubicBezTo>
                <a:cubicBezTo>
                  <a:pt x="8002914" y="795813"/>
                  <a:pt x="8022716" y="961786"/>
                  <a:pt x="8002732" y="1114769"/>
                </a:cubicBezTo>
                <a:cubicBezTo>
                  <a:pt x="7982749" y="1267752"/>
                  <a:pt x="8006385" y="1570313"/>
                  <a:pt x="8002732" y="1783631"/>
                </a:cubicBezTo>
                <a:cubicBezTo>
                  <a:pt x="7999079" y="1996949"/>
                  <a:pt x="8030737" y="2178150"/>
                  <a:pt x="8002732" y="2356941"/>
                </a:cubicBezTo>
                <a:cubicBezTo>
                  <a:pt x="7974728" y="2535732"/>
                  <a:pt x="7999358" y="2772990"/>
                  <a:pt x="8002732" y="3185055"/>
                </a:cubicBezTo>
                <a:cubicBezTo>
                  <a:pt x="7701983" y="3194515"/>
                  <a:pt x="7448194" y="3173686"/>
                  <a:pt x="7175783" y="3185055"/>
                </a:cubicBezTo>
                <a:cubicBezTo>
                  <a:pt x="6903372" y="3196424"/>
                  <a:pt x="6814141" y="3183901"/>
                  <a:pt x="6668943" y="3185055"/>
                </a:cubicBezTo>
                <a:cubicBezTo>
                  <a:pt x="6523745" y="3186209"/>
                  <a:pt x="6250429" y="3209706"/>
                  <a:pt x="6082076" y="3185055"/>
                </a:cubicBezTo>
                <a:cubicBezTo>
                  <a:pt x="5913723" y="3160404"/>
                  <a:pt x="5525363" y="3211309"/>
                  <a:pt x="5335155" y="3185055"/>
                </a:cubicBezTo>
                <a:cubicBezTo>
                  <a:pt x="5144947" y="3158801"/>
                  <a:pt x="5016235" y="3205917"/>
                  <a:pt x="4908342" y="3185055"/>
                </a:cubicBezTo>
                <a:cubicBezTo>
                  <a:pt x="4800449" y="3164193"/>
                  <a:pt x="4527776" y="3191606"/>
                  <a:pt x="4321475" y="3185055"/>
                </a:cubicBezTo>
                <a:cubicBezTo>
                  <a:pt x="4115174" y="3178504"/>
                  <a:pt x="3796182" y="3194051"/>
                  <a:pt x="3494526" y="3185055"/>
                </a:cubicBezTo>
                <a:cubicBezTo>
                  <a:pt x="3192870" y="3176059"/>
                  <a:pt x="3121900" y="3164124"/>
                  <a:pt x="2987687" y="3185055"/>
                </a:cubicBezTo>
                <a:cubicBezTo>
                  <a:pt x="2853474" y="3205986"/>
                  <a:pt x="2627439" y="3190486"/>
                  <a:pt x="2400820" y="3185055"/>
                </a:cubicBezTo>
                <a:cubicBezTo>
                  <a:pt x="2174201" y="3179624"/>
                  <a:pt x="1969489" y="3190244"/>
                  <a:pt x="1573871" y="3185055"/>
                </a:cubicBezTo>
                <a:cubicBezTo>
                  <a:pt x="1178253" y="3179866"/>
                  <a:pt x="1091553" y="3212089"/>
                  <a:pt x="746922" y="3185055"/>
                </a:cubicBezTo>
                <a:cubicBezTo>
                  <a:pt x="402291" y="3158021"/>
                  <a:pt x="259244" y="3180615"/>
                  <a:pt x="0" y="3185055"/>
                </a:cubicBezTo>
                <a:cubicBezTo>
                  <a:pt x="15911" y="2899838"/>
                  <a:pt x="-21338" y="2677495"/>
                  <a:pt x="0" y="2548044"/>
                </a:cubicBezTo>
                <a:cubicBezTo>
                  <a:pt x="21338" y="2418593"/>
                  <a:pt x="-9516" y="2205215"/>
                  <a:pt x="0" y="1942884"/>
                </a:cubicBezTo>
                <a:cubicBezTo>
                  <a:pt x="9516" y="1680553"/>
                  <a:pt x="22032" y="1526070"/>
                  <a:pt x="0" y="1401424"/>
                </a:cubicBezTo>
                <a:cubicBezTo>
                  <a:pt x="-22032" y="1276778"/>
                  <a:pt x="6200" y="857367"/>
                  <a:pt x="0" y="700712"/>
                </a:cubicBezTo>
                <a:cubicBezTo>
                  <a:pt x="-6200" y="544057"/>
                  <a:pt x="-26294" y="166644"/>
                  <a:pt x="0" y="0"/>
                </a:cubicBezTo>
                <a:close/>
              </a:path>
            </a:pathLst>
          </a:custGeom>
          <a:ln>
            <a:solidFill>
              <a:srgbClr val="E4E9D8"/>
            </a:solidFill>
            <a:extLst>
              <a:ext uri="{C807C97D-BFC1-408E-A445-0C87EB9F89A2}">
                <ask:lineSketchStyleProps xmlns:ask="http://schemas.microsoft.com/office/drawing/2018/sketchyshapes" sd="35333015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5F73BF7-98D4-D626-4084-CDFBCE3B6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57" t="35278" r="20964" b="29948"/>
          <a:stretch/>
        </p:blipFill>
        <p:spPr>
          <a:xfrm>
            <a:off x="1388509" y="3844824"/>
            <a:ext cx="7491474" cy="2278372"/>
          </a:xfrm>
          <a:prstGeom prst="rect">
            <a:avLst/>
          </a:prstGeom>
          <a:ln>
            <a:solidFill>
              <a:srgbClr val="E4E9D8"/>
            </a:solidFill>
          </a:ln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19ABAB9E-A299-AECB-85DF-105BB4C621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016188" flipH="1">
            <a:off x="10183220" y="3036989"/>
            <a:ext cx="1088604" cy="672422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AE4DE556-93A6-110F-4FC3-0087929C76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948541" y="4686721"/>
            <a:ext cx="968918" cy="166722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C938B02-F0AE-7884-4323-85262B2BAF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530084" y="4294910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361279" y="-3130278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2123F633-F151-F67E-BD5B-9C287D0C157D}"/>
              </a:ext>
            </a:extLst>
          </p:cNvPr>
          <p:cNvGrpSpPr/>
          <p:nvPr/>
        </p:nvGrpSpPr>
        <p:grpSpPr>
          <a:xfrm>
            <a:off x="7997759" y="268808"/>
            <a:ext cx="3977971" cy="890639"/>
            <a:chOff x="0" y="0"/>
            <a:chExt cx="3435356" cy="1138475"/>
          </a:xfrm>
          <a:solidFill>
            <a:srgbClr val="D39B66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D3F2F85-9A1C-6124-418C-CE982022585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FBD6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D0EAE35C-65A5-D225-464C-FC7BCF04D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842" y="1693426"/>
            <a:ext cx="3593104" cy="352945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54888B-BD2C-FCF3-5A5B-ABB915B5E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35" y="1767078"/>
            <a:ext cx="3101904" cy="3426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ADF6A-5694-2389-6B24-628966531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11223363" y="152411"/>
            <a:ext cx="705905" cy="6917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D14E607-B2ED-9B62-1E75-8E9FC0F21E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844" y="1767078"/>
            <a:ext cx="3432915" cy="3426424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6C2FAF8-75F2-A680-CDB9-0B7ECE65EBB4}"/>
              </a:ext>
            </a:extLst>
          </p:cNvPr>
          <p:cNvSpPr/>
          <p:nvPr/>
        </p:nvSpPr>
        <p:spPr>
          <a:xfrm>
            <a:off x="8203841" y="209531"/>
            <a:ext cx="3096315" cy="8946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صنف الصور التي أمامك إلى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A36B5A94-7530-11D1-68B5-21299A786EC4}"/>
              </a:ext>
            </a:extLst>
          </p:cNvPr>
          <p:cNvGrpSpPr/>
          <p:nvPr/>
        </p:nvGrpSpPr>
        <p:grpSpPr>
          <a:xfrm>
            <a:off x="5862113" y="270548"/>
            <a:ext cx="1946965" cy="890639"/>
            <a:chOff x="0" y="0"/>
            <a:chExt cx="3435356" cy="1138475"/>
          </a:xfrm>
          <a:solidFill>
            <a:srgbClr val="E4E9D8"/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D1667F39-EC08-6BDB-875B-C5E77AF9845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E3AC37-6FC1-FB9A-76FE-A4982ECF15AD}"/>
              </a:ext>
            </a:extLst>
          </p:cNvPr>
          <p:cNvSpPr/>
          <p:nvPr/>
        </p:nvSpPr>
        <p:spPr>
          <a:xfrm>
            <a:off x="5902922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مدخلات</a:t>
            </a: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E094F4D0-6751-F47A-5B57-2964FBAC9E57}"/>
              </a:ext>
            </a:extLst>
          </p:cNvPr>
          <p:cNvGrpSpPr/>
          <p:nvPr/>
        </p:nvGrpSpPr>
        <p:grpSpPr>
          <a:xfrm>
            <a:off x="3719961" y="270548"/>
            <a:ext cx="1946965" cy="890639"/>
            <a:chOff x="0" y="0"/>
            <a:chExt cx="3435356" cy="11384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7C1570A8-1439-7E05-FE5C-086DAE943C4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0C6EB24-683C-EA1A-26AF-D2769B754233}"/>
              </a:ext>
            </a:extLst>
          </p:cNvPr>
          <p:cNvSpPr/>
          <p:nvPr/>
        </p:nvSpPr>
        <p:spPr>
          <a:xfrm>
            <a:off x="3760770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عمليات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ED11AB0B-986E-8ABA-2B77-FAA3AB0CE6A7}"/>
              </a:ext>
            </a:extLst>
          </p:cNvPr>
          <p:cNvGrpSpPr/>
          <p:nvPr/>
        </p:nvGrpSpPr>
        <p:grpSpPr>
          <a:xfrm>
            <a:off x="1472275" y="270548"/>
            <a:ext cx="1946965" cy="890639"/>
            <a:chOff x="0" y="0"/>
            <a:chExt cx="3435356" cy="11384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7324F43E-5804-9593-5D79-E314AF22E6E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82AB8BA-692D-FBC7-EFC9-46F08AD5B230}"/>
              </a:ext>
            </a:extLst>
          </p:cNvPr>
          <p:cNvSpPr/>
          <p:nvPr/>
        </p:nvSpPr>
        <p:spPr>
          <a:xfrm>
            <a:off x="1513084" y="332063"/>
            <a:ext cx="1847691" cy="64961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مخرجات</a:t>
            </a:r>
          </a:p>
        </p:txBody>
      </p:sp>
    </p:spTree>
    <p:extLst>
      <p:ext uri="{BB962C8B-B14F-4D97-AF65-F5344CB8AC3E}">
        <p14:creationId xmlns:p14="http://schemas.microsoft.com/office/powerpoint/2010/main" val="31705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30299 0.75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378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30377 0.769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3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4375 0.7652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38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14232 0.7784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351 0.766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383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0117 0.7824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741 L 0.3168 -0.0074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30573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8" grpId="1"/>
      <p:bldP spid="31" grpId="0"/>
      <p:bldP spid="31" grpId="1"/>
      <p:bldP spid="34" grpId="0"/>
      <p:bldP spid="34" grpId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610</Words>
  <Application>Microsoft Office PowerPoint</Application>
  <PresentationFormat>شاشة عريضة</PresentationFormat>
  <Paragraphs>222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29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HandMade</vt:lpstr>
      <vt:lpstr>Times New Roman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قمراء السبيعي</cp:lastModifiedBy>
  <cp:revision>25</cp:revision>
  <dcterms:created xsi:type="dcterms:W3CDTF">2022-10-22T15:12:00Z</dcterms:created>
  <dcterms:modified xsi:type="dcterms:W3CDTF">2023-10-29T15:13:27Z</dcterms:modified>
</cp:coreProperties>
</file>