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7" r:id="rId2"/>
    <p:sldId id="303" r:id="rId3"/>
    <p:sldId id="281" r:id="rId4"/>
    <p:sldId id="261" r:id="rId5"/>
    <p:sldId id="290" r:id="rId6"/>
    <p:sldId id="289" r:id="rId7"/>
    <p:sldId id="256" r:id="rId8"/>
    <p:sldId id="288" r:id="rId9"/>
    <p:sldId id="315" r:id="rId10"/>
    <p:sldId id="314" r:id="rId11"/>
    <p:sldId id="295" r:id="rId12"/>
    <p:sldId id="277" r:id="rId13"/>
    <p:sldId id="266" r:id="rId14"/>
    <p:sldId id="296" r:id="rId15"/>
    <p:sldId id="263" r:id="rId16"/>
    <p:sldId id="304" r:id="rId17"/>
    <p:sldId id="306" r:id="rId18"/>
    <p:sldId id="301" r:id="rId19"/>
    <p:sldId id="305" r:id="rId20"/>
    <p:sldId id="287" r:id="rId21"/>
    <p:sldId id="268" r:id="rId22"/>
    <p:sldId id="292" r:id="rId23"/>
    <p:sldId id="310" r:id="rId24"/>
    <p:sldId id="309" r:id="rId25"/>
    <p:sldId id="262" r:id="rId26"/>
    <p:sldId id="284" r:id="rId27"/>
    <p:sldId id="273" r:id="rId28"/>
    <p:sldId id="274" r:id="rId29"/>
    <p:sldId id="275" r:id="rId30"/>
    <p:sldId id="312" r:id="rId31"/>
    <p:sldId id="311" r:id="rId32"/>
    <p:sldId id="259" r:id="rId33"/>
    <p:sldId id="286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4CB"/>
    <a:srgbClr val="DAF1F6"/>
    <a:srgbClr val="00AA00"/>
    <a:srgbClr val="DEDE9E"/>
    <a:srgbClr val="0067B4"/>
    <a:srgbClr val="EF5E62"/>
    <a:srgbClr val="CF97D5"/>
    <a:srgbClr val="054873"/>
    <a:srgbClr val="3F9826"/>
    <a:srgbClr val="00B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87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7E81DA-995B-553F-C4D0-13C3F81FE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25B0FA7-5523-1AC9-C3CD-A11D9D55D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0E4DD6-549C-DD45-E62C-EEBAD25A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601020-D6E6-0946-2CB9-BF684410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44EDA0-C6E2-8D4C-6B58-E8708221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876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34488A-F164-7E3F-B445-1EA8BD944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EA67236-E2DE-51C7-0DD7-D80F49EAB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929E08-7296-EBD9-7DC1-D5014090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9F904D-17FA-275F-3E14-09A631C7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229343-AB20-C231-FDD9-54EB5E657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07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9B76352-4B88-BAFE-5D17-AE8BEFF9D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8452680-8E39-505B-2DCD-154B06597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3E9BFD-7548-715F-577C-BFC8D13B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625A8B-0FBF-6337-7EDB-78956EC6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A05371-6947-F501-61C9-552615C6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422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E42F3A-2F0E-A657-271C-7A0FB57B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55028A-35A0-2906-27CE-4F4DAAFCB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1773A0-A3C8-FFE8-155B-F155F3E4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4F2C35-C236-2A8F-AEDA-96DE2634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27CE21-BCDD-030C-6C8B-DB881A7A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87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0A54BA-9A29-B456-9559-5A7D9B65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540DEAD-DC73-7172-7192-B4B1F54D9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23F7F81-7841-8F3A-0110-A37AE5D15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A2DFBA-BE5C-3B78-ED7C-13E1017A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A9A7DB-B27D-9E4E-03E9-59B35CF9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971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DE2BCE-6429-C610-02E0-34969819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3B991C-D46D-7161-6710-FE743C97A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A3021E-1635-4748-276B-64A0627CA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DA8B10-EAF9-C494-3C3F-D20C4ED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8FFD28C-AB9F-6964-F42F-E42664A7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26B9817-96F1-FF7F-5839-2EACF789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863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60EBFF-2A5B-E0E7-93B1-5793B7BD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B24AE9-D1A3-69CE-63C8-D57158C5B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99D857A-D324-5E8D-881E-57D67045D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6705542-4A32-336F-BB81-9FC28ADE5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68B1088-C609-60EA-6F05-8042E2724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B9AA31A-27DF-86BB-ED06-96610C53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7C2DBEE-60BD-42E2-3205-F9BCD7E7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BEAC0FF-06B8-383A-C83B-63E5E935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73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51F5EB-F518-DD05-56D4-886AB037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197A01B-1917-8687-E6D2-268DE8AC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6B9C75E-AC39-6131-B916-8BF68542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2CC70D5-1B26-022A-2DC4-DCD0EF91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440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D0B54EF-0291-6390-F3A3-4FE94B11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17754D-05B2-52D2-D7A3-F7280A89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D687EF3-27F2-1A01-CF12-480F8EAD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248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E06B30-BBBE-5F68-93E5-A5974883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5601A51-1F83-CDFC-4F06-8CD585EF1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E16B04-9B41-4BEF-5A11-65E793225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7AB8B2-2B38-082D-3FE8-497F0A82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F4CF3C-D155-266A-E63D-D26E8D80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C79A8D-BB4B-F39C-AB9C-06303DDA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920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2784B2-34AA-9097-C291-09F21B3B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2303BA5-B159-1A20-A131-863DCDD2A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AAD34B-1849-6F90-B802-67F9AA10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0C5CF9C-1B2D-FA7E-1629-8149F237F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6334E8-C3B4-E6B5-2BF0-3E4C5370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51084AB-5E95-8799-39B6-5814A102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716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C9B04AF-C075-D062-DB13-871ED951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4A7AD7-C11D-509E-AF17-FB4037706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27C3E2-0592-FEE5-DCA5-0C53CFB3C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0D27-09C6-442C-91F1-833F4C101231}" type="datetimeFigureOut">
              <a:rPr lang="ar-SA" smtClean="0"/>
              <a:t>16/02/45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1F572D-EDFC-A17A-2067-C3830C6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391261-99CD-A471-81B9-03263839D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E2B64-C0AC-46C8-BCC4-816006805A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82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27.png"/><Relationship Id="rId4" Type="http://schemas.openxmlformats.org/officeDocument/2006/relationships/image" Target="../media/image50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56.png"/><Relationship Id="rId4" Type="http://schemas.openxmlformats.org/officeDocument/2006/relationships/image" Target="../media/image73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0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2.png"/><Relationship Id="rId7" Type="http://schemas.openxmlformats.org/officeDocument/2006/relationships/image" Target="../media/image97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hyperlink" Target="https://wordwall.net/resource/59812119" TargetMode="External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kqed.org/education/267465/watch-think-write-and-other-proven-strategies-for-using-video-in-the-classroom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tle-ocean-waves-birdsong-and-gull-7109">
            <a:hlinkClick r:id="" action="ppaction://media"/>
            <a:extLst>
              <a:ext uri="{FF2B5EF4-FFF2-40B4-BE49-F238E27FC236}">
                <a16:creationId xmlns:a16="http://schemas.microsoft.com/office/drawing/2014/main" id="{CD972D4B-0029-FF78-8D28-19EBD8B6E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8340" y="2058889"/>
            <a:ext cx="487363" cy="4873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F73B681-694C-B708-5997-CE2E9B770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50" t="35111" r="37250" b="25111"/>
          <a:stretch/>
        </p:blipFill>
        <p:spPr>
          <a:xfrm>
            <a:off x="0" y="-49729"/>
            <a:ext cx="12192000" cy="6858000"/>
          </a:xfrm>
          <a:prstGeom prst="rect">
            <a:avLst/>
          </a:prstGeom>
        </p:spPr>
      </p:pic>
      <p:pic>
        <p:nvPicPr>
          <p:cNvPr id="2052" name="Picture 4" descr="Blue Brush PNG Transparent Images Free Download | Vector Files | Pngtree">
            <a:extLst>
              <a:ext uri="{FF2B5EF4-FFF2-40B4-BE49-F238E27FC236}">
                <a16:creationId xmlns:a16="http://schemas.microsoft.com/office/drawing/2014/main" id="{9249A60F-5B43-3903-030E-C430C555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18" y="47749"/>
            <a:ext cx="7671302" cy="36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aweed clipart">
            <a:extLst>
              <a:ext uri="{FF2B5EF4-FFF2-40B4-BE49-F238E27FC236}">
                <a16:creationId xmlns:a16="http://schemas.microsoft.com/office/drawing/2014/main" id="{6F3C15CE-28C3-1CC1-7009-8DE2496D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3" y="4639377"/>
            <a:ext cx="2777618" cy="22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aweed clipart">
            <a:extLst>
              <a:ext uri="{FF2B5EF4-FFF2-40B4-BE49-F238E27FC236}">
                <a16:creationId xmlns:a16="http://schemas.microsoft.com/office/drawing/2014/main" id="{803E2A75-1A91-7E2E-672C-462A3100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51" y="5024387"/>
            <a:ext cx="2038477" cy="18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arfish clipart">
            <a:extLst>
              <a:ext uri="{FF2B5EF4-FFF2-40B4-BE49-F238E27FC236}">
                <a16:creationId xmlns:a16="http://schemas.microsoft.com/office/drawing/2014/main" id="{734A845B-0914-8618-BF34-C9D6907A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955" y="4796427"/>
            <a:ext cx="1811732" cy="19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hark clipart">
            <a:extLst>
              <a:ext uri="{FF2B5EF4-FFF2-40B4-BE49-F238E27FC236}">
                <a16:creationId xmlns:a16="http://schemas.microsoft.com/office/drawing/2014/main" id="{ABDB0A5E-57CF-48F6-4062-ECF4EE6C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199" y="-959267"/>
            <a:ext cx="3969673" cy="39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a Plata dolphin clipart">
            <a:extLst>
              <a:ext uri="{FF2B5EF4-FFF2-40B4-BE49-F238E27FC236}">
                <a16:creationId xmlns:a16="http://schemas.microsoft.com/office/drawing/2014/main" id="{8CE4DA98-D1A3-3771-D74E-78A0534B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11" y="5000323"/>
            <a:ext cx="5598695" cy="16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awksbill Sea Turtle clipart">
            <a:extLst>
              <a:ext uri="{FF2B5EF4-FFF2-40B4-BE49-F238E27FC236}">
                <a16:creationId xmlns:a16="http://schemas.microsoft.com/office/drawing/2014/main" id="{A3D35A94-3A07-50F5-C438-B076D030A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774" y="3890208"/>
            <a:ext cx="4705686" cy="301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Urchin clipart">
            <a:extLst>
              <a:ext uri="{FF2B5EF4-FFF2-40B4-BE49-F238E27FC236}">
                <a16:creationId xmlns:a16="http://schemas.microsoft.com/office/drawing/2014/main" id="{C38D359F-A2D3-A0D7-3C40-66FE3F5B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440" y="49729"/>
            <a:ext cx="2747819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sh clipart">
            <a:extLst>
              <a:ext uri="{FF2B5EF4-FFF2-40B4-BE49-F238E27FC236}">
                <a16:creationId xmlns:a16="http://schemas.microsoft.com/office/drawing/2014/main" id="{99F64220-0146-AB20-BB54-5B72BEE0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32" y="2600562"/>
            <a:ext cx="2437103" cy="21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Goldfish fish clipart">
            <a:extLst>
              <a:ext uri="{FF2B5EF4-FFF2-40B4-BE49-F238E27FC236}">
                <a16:creationId xmlns:a16="http://schemas.microsoft.com/office/drawing/2014/main" id="{69DA9EE9-3ED6-616F-3EF6-B642A12F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05" y="3771434"/>
            <a:ext cx="2775592" cy="190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ue Whale clipart">
            <a:extLst>
              <a:ext uri="{FF2B5EF4-FFF2-40B4-BE49-F238E27FC236}">
                <a16:creationId xmlns:a16="http://schemas.microsoft.com/office/drawing/2014/main" id="{074B1535-3D4D-5657-9C58-2213D10B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9" y="-49727"/>
            <a:ext cx="6292919" cy="414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B1AE7D4-1AA5-98F4-0E55-61217488092E}"/>
              </a:ext>
            </a:extLst>
          </p:cNvPr>
          <p:cNvSpPr/>
          <p:nvPr/>
        </p:nvSpPr>
        <p:spPr>
          <a:xfrm>
            <a:off x="1784007" y="158523"/>
            <a:ext cx="8207042" cy="129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Sea animals </a:t>
            </a:r>
            <a:endParaRPr lang="ar-SA" sz="8800" dirty="0">
              <a:solidFill>
                <a:srgbClr val="0067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Cond Black" panose="020B0A0603050404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D54001D-AA26-98B5-00AD-B2EE56BBC39E}"/>
              </a:ext>
            </a:extLst>
          </p:cNvPr>
          <p:cNvSpPr/>
          <p:nvPr/>
        </p:nvSpPr>
        <p:spPr>
          <a:xfrm>
            <a:off x="3194119" y="1439234"/>
            <a:ext cx="5215618" cy="990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400" dirty="0">
                <a:solidFill>
                  <a:schemeClr val="tx1"/>
                </a:solidFill>
              </a:rPr>
              <a:t>Rhythms and Reading</a:t>
            </a:r>
            <a:endParaRPr lang="ar-SA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07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1013 -0.177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8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C 4.16667E-7 0.03495 0.02266 0.06204 0.05026 0.06204 C 0.07865 0.06204 0.1013 0.03495 0.1013 -3.7037E-7 C 0.1013 -0.03495 0.12396 -0.06204 0.15234 -0.06204 C 0.17995 -0.06204 0.20273 -0.03495 0.20273 -3.7037E-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5 3.7037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25 2.59259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1213AE6-EECC-AADF-AC64-BE0DF89D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1026" name="Picture 2" descr="Roberval balance clipart">
            <a:extLst>
              <a:ext uri="{FF2B5EF4-FFF2-40B4-BE49-F238E27FC236}">
                <a16:creationId xmlns:a16="http://schemas.microsoft.com/office/drawing/2014/main" id="{E9643CFD-0058-2AFB-FD9D-69FDCC697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4"/>
          <a:stretch/>
        </p:blipFill>
        <p:spPr bwMode="auto">
          <a:xfrm>
            <a:off x="2883160" y="994029"/>
            <a:ext cx="5906277" cy="40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B5C6FA-09CF-EF21-ACC9-8CD6C1169C00}"/>
              </a:ext>
            </a:extLst>
          </p:cNvPr>
          <p:cNvSpPr/>
          <p:nvPr/>
        </p:nvSpPr>
        <p:spPr>
          <a:xfrm>
            <a:off x="2883160" y="833248"/>
            <a:ext cx="2296884" cy="793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beautiful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7B745C5-57FD-5FF1-6AB4-690B6D13270E}"/>
              </a:ext>
            </a:extLst>
          </p:cNvPr>
          <p:cNvSpPr/>
          <p:nvPr/>
        </p:nvSpPr>
        <p:spPr>
          <a:xfrm>
            <a:off x="1985863" y="704780"/>
            <a:ext cx="867747" cy="79310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E518FD5-59DA-4108-4968-57201209BE5C}"/>
              </a:ext>
            </a:extLst>
          </p:cNvPr>
          <p:cNvSpPr/>
          <p:nvPr/>
        </p:nvSpPr>
        <p:spPr>
          <a:xfrm>
            <a:off x="5169156" y="704780"/>
            <a:ext cx="867747" cy="79310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Luna clipart">
            <a:extLst>
              <a:ext uri="{FF2B5EF4-FFF2-40B4-BE49-F238E27FC236}">
                <a16:creationId xmlns:a16="http://schemas.microsoft.com/office/drawing/2014/main" id="{63083A65-3BAE-7C6C-76AC-30A57D1E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82" y="382554"/>
            <a:ext cx="1789280" cy="190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82E2C11-6000-A987-62D3-00808B717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Boy Riding a Dolphin clipart">
            <a:extLst>
              <a:ext uri="{FF2B5EF4-FFF2-40B4-BE49-F238E27FC236}">
                <a16:creationId xmlns:a16="http://schemas.microsoft.com/office/drawing/2014/main" id="{831383AE-4EBB-7D4E-01B4-922AB8E1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1216">
            <a:off x="6205358" y="2842984"/>
            <a:ext cx="5172568" cy="408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AD79B14-A358-BC8E-E87D-F527AB7CAE2B}"/>
              </a:ext>
            </a:extLst>
          </p:cNvPr>
          <p:cNvSpPr/>
          <p:nvPr/>
        </p:nvSpPr>
        <p:spPr>
          <a:xfrm>
            <a:off x="1141445" y="2636442"/>
            <a:ext cx="4954555" cy="839755"/>
          </a:xfrm>
          <a:prstGeom prst="roundRect">
            <a:avLst/>
          </a:prstGeom>
          <a:solidFill>
            <a:srgbClr val="DAF1F6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fast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dolphin 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5DF6058-AC99-575B-459D-6AF6C8D48A02}"/>
              </a:ext>
            </a:extLst>
          </p:cNvPr>
          <p:cNvSpPr/>
          <p:nvPr/>
        </p:nvSpPr>
        <p:spPr>
          <a:xfrm>
            <a:off x="2965128" y="1221931"/>
            <a:ext cx="4954555" cy="8397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Dolphin is fast.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C3CFBB2-C26D-B8A2-16B1-5FBFD4638940}"/>
              </a:ext>
            </a:extLst>
          </p:cNvPr>
          <p:cNvSpPr/>
          <p:nvPr/>
        </p:nvSpPr>
        <p:spPr>
          <a:xfrm>
            <a:off x="1677700" y="3846438"/>
            <a:ext cx="3713584" cy="642510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Just like something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a turtle clipart">
            <a:extLst>
              <a:ext uri="{FF2B5EF4-FFF2-40B4-BE49-F238E27FC236}">
                <a16:creationId xmlns:a16="http://schemas.microsoft.com/office/drawing/2014/main" id="{A7BBB4EC-FC37-C50D-4C2D-4D6EFA7E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5" y="517436"/>
            <a:ext cx="3836893" cy="28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urtle clipart">
            <a:extLst>
              <a:ext uri="{FF2B5EF4-FFF2-40B4-BE49-F238E27FC236}">
                <a16:creationId xmlns:a16="http://schemas.microsoft.com/office/drawing/2014/main" id="{EF52DE20-BF4C-11A4-7379-C400CE34A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97" y="3503265"/>
            <a:ext cx="1287846" cy="12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Starfish sea stars clipart">
            <a:extLst>
              <a:ext uri="{FF2B5EF4-FFF2-40B4-BE49-F238E27FC236}">
                <a16:creationId xmlns:a16="http://schemas.microsoft.com/office/drawing/2014/main" id="{62807826-FF97-B2B6-469E-6599C88F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2412"/>
            <a:ext cx="3182471" cy="20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227A43D-F673-A15E-CDEC-2633D263E8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5" b="17752"/>
          <a:stretch/>
        </p:blipFill>
        <p:spPr>
          <a:xfrm>
            <a:off x="292769" y="6200774"/>
            <a:ext cx="621632" cy="40501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14045B3-7C1F-4825-AD23-F8B638E9EAA8}"/>
              </a:ext>
            </a:extLst>
          </p:cNvPr>
          <p:cNvSpPr/>
          <p:nvPr/>
        </p:nvSpPr>
        <p:spPr>
          <a:xfrm>
            <a:off x="11824447" y="0"/>
            <a:ext cx="161365" cy="6858000"/>
          </a:xfrm>
          <a:prstGeom prst="rect">
            <a:avLst/>
          </a:prstGeom>
          <a:solidFill>
            <a:srgbClr val="B6B95B"/>
          </a:solidFill>
          <a:ln>
            <a:solidFill>
              <a:srgbClr val="B6B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72F22FF-79DE-4B49-A876-06E8A4F0B857}"/>
              </a:ext>
            </a:extLst>
          </p:cNvPr>
          <p:cNvSpPr/>
          <p:nvPr/>
        </p:nvSpPr>
        <p:spPr>
          <a:xfrm flipH="1">
            <a:off x="292768" y="30989"/>
            <a:ext cx="161364" cy="4675482"/>
          </a:xfrm>
          <a:prstGeom prst="rect">
            <a:avLst/>
          </a:prstGeom>
          <a:solidFill>
            <a:srgbClr val="B6B95B"/>
          </a:solidFill>
          <a:ln>
            <a:solidFill>
              <a:srgbClr val="B6B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Sea gull clipart">
            <a:extLst>
              <a:ext uri="{FF2B5EF4-FFF2-40B4-BE49-F238E27FC236}">
                <a16:creationId xmlns:a16="http://schemas.microsoft.com/office/drawing/2014/main" id="{D15DDE4E-B35E-81B8-8CB1-30D11F0D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2" y="712932"/>
            <a:ext cx="4335969" cy="331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AD1FC0D-76C0-9721-2B28-6AEF0CB6EA93}"/>
              </a:ext>
            </a:extLst>
          </p:cNvPr>
          <p:cNvSpPr/>
          <p:nvPr/>
        </p:nvSpPr>
        <p:spPr>
          <a:xfrm>
            <a:off x="6261975" y="2966078"/>
            <a:ext cx="4338735" cy="714172"/>
          </a:xfrm>
          <a:prstGeom prst="roundRect">
            <a:avLst/>
          </a:prstGeom>
          <a:solidFill>
            <a:srgbClr val="DAF1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Seagull is noisy.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eagulls Medium Sea - QuickSounds.com">
            <a:hlinkClick r:id="" action="ppaction://media"/>
            <a:extLst>
              <a:ext uri="{FF2B5EF4-FFF2-40B4-BE49-F238E27FC236}">
                <a16:creationId xmlns:a16="http://schemas.microsoft.com/office/drawing/2014/main" id="{B1B031E0-3886-AA86-DE8A-20F22C2F3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0710" y="957362"/>
            <a:ext cx="487363" cy="487363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2FEB752-89F6-EFA7-C25C-4E80AD09D62E}"/>
              </a:ext>
            </a:extLst>
          </p:cNvPr>
          <p:cNvSpPr/>
          <p:nvPr/>
        </p:nvSpPr>
        <p:spPr>
          <a:xfrm>
            <a:off x="4528893" y="4417570"/>
            <a:ext cx="4338735" cy="7141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noisy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a seagull.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13882D3-51AA-C1DE-F59E-4BA02ADD4A6E}"/>
              </a:ext>
            </a:extLst>
          </p:cNvPr>
          <p:cNvSpPr/>
          <p:nvPr/>
        </p:nvSpPr>
        <p:spPr>
          <a:xfrm>
            <a:off x="5443041" y="5524784"/>
            <a:ext cx="3713584" cy="6425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Just like something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0AA202C-CBBE-4FB6-DD60-67B6D3EA6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78741CA-0054-AA27-FF70-1FE6C8D59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32" y="103066"/>
            <a:ext cx="6923908" cy="6651867"/>
          </a:xfrm>
          <a:prstGeom prst="rect">
            <a:avLst/>
          </a:prstGeom>
        </p:spPr>
      </p:pic>
      <p:pic>
        <p:nvPicPr>
          <p:cNvPr id="4" name="Picture 2" descr="Clip art,Orange,Circle,Lifebuoy,Graphics,Personal protective  equipment,Illustration,Symbol,Logo #104647 - Free Icon Library">
            <a:extLst>
              <a:ext uri="{FF2B5EF4-FFF2-40B4-BE49-F238E27FC236}">
                <a16:creationId xmlns:a16="http://schemas.microsoft.com/office/drawing/2014/main" id="{659A63E2-CC4E-DFA3-92B2-558FC3FBD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71" y="114254"/>
            <a:ext cx="856861" cy="85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6E24665-50FC-8C48-F8A4-17FDCC29FD08}"/>
              </a:ext>
            </a:extLst>
          </p:cNvPr>
          <p:cNvSpPr/>
          <p:nvPr/>
        </p:nvSpPr>
        <p:spPr>
          <a:xfrm>
            <a:off x="8148732" y="210981"/>
            <a:ext cx="1825692" cy="663406"/>
          </a:xfrm>
          <a:custGeom>
            <a:avLst/>
            <a:gdLst>
              <a:gd name="connsiteX0" fmla="*/ 0 w 1825692"/>
              <a:gd name="connsiteY0" fmla="*/ 110570 h 663406"/>
              <a:gd name="connsiteX1" fmla="*/ 110570 w 1825692"/>
              <a:gd name="connsiteY1" fmla="*/ 0 h 663406"/>
              <a:gd name="connsiteX2" fmla="*/ 1715122 w 1825692"/>
              <a:gd name="connsiteY2" fmla="*/ 0 h 663406"/>
              <a:gd name="connsiteX3" fmla="*/ 1825692 w 1825692"/>
              <a:gd name="connsiteY3" fmla="*/ 110570 h 663406"/>
              <a:gd name="connsiteX4" fmla="*/ 1825692 w 1825692"/>
              <a:gd name="connsiteY4" fmla="*/ 552836 h 663406"/>
              <a:gd name="connsiteX5" fmla="*/ 1715122 w 1825692"/>
              <a:gd name="connsiteY5" fmla="*/ 663406 h 663406"/>
              <a:gd name="connsiteX6" fmla="*/ 110570 w 1825692"/>
              <a:gd name="connsiteY6" fmla="*/ 663406 h 663406"/>
              <a:gd name="connsiteX7" fmla="*/ 0 w 1825692"/>
              <a:gd name="connsiteY7" fmla="*/ 552836 h 663406"/>
              <a:gd name="connsiteX8" fmla="*/ 0 w 1825692"/>
              <a:gd name="connsiteY8" fmla="*/ 110570 h 66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5692" h="663406" fill="none" extrusionOk="0">
                <a:moveTo>
                  <a:pt x="0" y="110570"/>
                </a:moveTo>
                <a:cubicBezTo>
                  <a:pt x="329" y="59089"/>
                  <a:pt x="52976" y="4126"/>
                  <a:pt x="110570" y="0"/>
                </a:cubicBezTo>
                <a:cubicBezTo>
                  <a:pt x="745709" y="71933"/>
                  <a:pt x="1379950" y="-95837"/>
                  <a:pt x="1715122" y="0"/>
                </a:cubicBezTo>
                <a:cubicBezTo>
                  <a:pt x="1778410" y="-2281"/>
                  <a:pt x="1826872" y="45339"/>
                  <a:pt x="1825692" y="110570"/>
                </a:cubicBezTo>
                <a:cubicBezTo>
                  <a:pt x="1786179" y="162717"/>
                  <a:pt x="1803987" y="403966"/>
                  <a:pt x="1825692" y="552836"/>
                </a:cubicBezTo>
                <a:cubicBezTo>
                  <a:pt x="1821415" y="613443"/>
                  <a:pt x="1777645" y="662291"/>
                  <a:pt x="1715122" y="663406"/>
                </a:cubicBezTo>
                <a:cubicBezTo>
                  <a:pt x="1423727" y="622675"/>
                  <a:pt x="675332" y="589682"/>
                  <a:pt x="110570" y="663406"/>
                </a:cubicBezTo>
                <a:cubicBezTo>
                  <a:pt x="49214" y="665339"/>
                  <a:pt x="650" y="620932"/>
                  <a:pt x="0" y="552836"/>
                </a:cubicBezTo>
                <a:cubicBezTo>
                  <a:pt x="-5124" y="466199"/>
                  <a:pt x="-31401" y="314632"/>
                  <a:pt x="0" y="110570"/>
                </a:cubicBezTo>
                <a:close/>
              </a:path>
              <a:path w="1825692" h="663406" stroke="0" extrusionOk="0">
                <a:moveTo>
                  <a:pt x="0" y="110570"/>
                </a:moveTo>
                <a:cubicBezTo>
                  <a:pt x="-7068" y="45562"/>
                  <a:pt x="46463" y="8788"/>
                  <a:pt x="110570" y="0"/>
                </a:cubicBezTo>
                <a:cubicBezTo>
                  <a:pt x="583821" y="-70429"/>
                  <a:pt x="1496172" y="112903"/>
                  <a:pt x="1715122" y="0"/>
                </a:cubicBezTo>
                <a:cubicBezTo>
                  <a:pt x="1769419" y="-3668"/>
                  <a:pt x="1827856" y="53101"/>
                  <a:pt x="1825692" y="110570"/>
                </a:cubicBezTo>
                <a:cubicBezTo>
                  <a:pt x="1842561" y="256990"/>
                  <a:pt x="1820816" y="507502"/>
                  <a:pt x="1825692" y="552836"/>
                </a:cubicBezTo>
                <a:cubicBezTo>
                  <a:pt x="1827295" y="605268"/>
                  <a:pt x="1774689" y="654865"/>
                  <a:pt x="1715122" y="663406"/>
                </a:cubicBezTo>
                <a:cubicBezTo>
                  <a:pt x="1186811" y="519331"/>
                  <a:pt x="355354" y="563522"/>
                  <a:pt x="110570" y="663406"/>
                </a:cubicBezTo>
                <a:cubicBezTo>
                  <a:pt x="55258" y="665792"/>
                  <a:pt x="10220" y="617441"/>
                  <a:pt x="0" y="552836"/>
                </a:cubicBezTo>
                <a:cubicBezTo>
                  <a:pt x="2470" y="396315"/>
                  <a:pt x="30625" y="197808"/>
                  <a:pt x="0" y="110570"/>
                </a:cubicBezTo>
                <a:close/>
              </a:path>
            </a:pathLst>
          </a:custGeom>
          <a:solidFill>
            <a:srgbClr val="0067B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770308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Listen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90837F4F">
            <a:hlinkClick r:id="" action="ppaction://media"/>
            <a:extLst>
              <a:ext uri="{FF2B5EF4-FFF2-40B4-BE49-F238E27FC236}">
                <a16:creationId xmlns:a16="http://schemas.microsoft.com/office/drawing/2014/main" id="{B31F806A-BFD8-E593-26E7-4585E071B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3683" y="10853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77CEF69-5F64-2689-0CBE-747B3D58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1"/>
            <a:ext cx="12192000" cy="6863161"/>
          </a:xfrm>
          <a:prstGeom prst="rect">
            <a:avLst/>
          </a:prstGeom>
        </p:spPr>
      </p:pic>
      <p:pic>
        <p:nvPicPr>
          <p:cNvPr id="9" name="Picture 2" descr="Octopus clipart">
            <a:extLst>
              <a:ext uri="{FF2B5EF4-FFF2-40B4-BE49-F238E27FC236}">
                <a16:creationId xmlns:a16="http://schemas.microsoft.com/office/drawing/2014/main" id="{996A3E2A-09C1-189A-5F53-11C5E682E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320" y="4264090"/>
            <a:ext cx="3132707" cy="23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D6E1B1-4A78-FD04-8B4D-55156EC92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08" r="16422"/>
          <a:stretch/>
        </p:blipFill>
        <p:spPr>
          <a:xfrm>
            <a:off x="541295" y="308183"/>
            <a:ext cx="7081351" cy="105508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09A4D67-A9CB-E51A-82E8-A6589EE836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6" t="6757" r="41293" b="37445"/>
          <a:stretch/>
        </p:blipFill>
        <p:spPr>
          <a:xfrm>
            <a:off x="1763143" y="1676612"/>
            <a:ext cx="4637657" cy="50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9D2773-481B-4B1C-AA69-F8B29961F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3" t="31429" r="33142" b="20571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Seahorse clipart">
            <a:extLst>
              <a:ext uri="{FF2B5EF4-FFF2-40B4-BE49-F238E27FC236}">
                <a16:creationId xmlns:a16="http://schemas.microsoft.com/office/drawing/2014/main" id="{7F46947B-9225-4992-AE3D-28B99E44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28" y="1289901"/>
            <a:ext cx="1591519" cy="27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eahorse clipart">
            <a:extLst>
              <a:ext uri="{FF2B5EF4-FFF2-40B4-BE49-F238E27FC236}">
                <a16:creationId xmlns:a16="http://schemas.microsoft.com/office/drawing/2014/main" id="{B67AC747-421A-4B47-91F4-A5C880D3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4501" y="2948473"/>
            <a:ext cx="2083034" cy="314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uessing GIFs - Get the best GIF on GIPHY">
            <a:extLst>
              <a:ext uri="{FF2B5EF4-FFF2-40B4-BE49-F238E27FC236}">
                <a16:creationId xmlns:a16="http://schemas.microsoft.com/office/drawing/2014/main" id="{23CEC59F-BF05-F053-4B12-5258E41C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90" y="423404"/>
            <a:ext cx="2068286" cy="20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C7E95F1E-A8DD-4806-39B8-D8C28F2CAB47}"/>
              </a:ext>
            </a:extLst>
          </p:cNvPr>
          <p:cNvSpPr/>
          <p:nvPr/>
        </p:nvSpPr>
        <p:spPr>
          <a:xfrm>
            <a:off x="6406296" y="1379895"/>
            <a:ext cx="2705878" cy="858833"/>
          </a:xfrm>
          <a:prstGeom prst="roundRect">
            <a:avLst/>
          </a:prstGeom>
          <a:solidFill>
            <a:srgbClr val="DEDE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Turtle </a:t>
            </a:r>
            <a:endParaRPr lang="ar-SA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A53800C-BD06-07E6-55BA-94A64235BF71}"/>
              </a:ext>
            </a:extLst>
          </p:cNvPr>
          <p:cNvSpPr/>
          <p:nvPr/>
        </p:nvSpPr>
        <p:spPr>
          <a:xfrm>
            <a:off x="5625026" y="4786396"/>
            <a:ext cx="2705878" cy="858833"/>
          </a:xfrm>
          <a:prstGeom prst="roundRect">
            <a:avLst/>
          </a:prstGeom>
          <a:solidFill>
            <a:srgbClr val="DEDE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Polar bear</a:t>
            </a:r>
            <a:endParaRPr lang="ar-SA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Turtle clipart">
            <a:extLst>
              <a:ext uri="{FF2B5EF4-FFF2-40B4-BE49-F238E27FC236}">
                <a16:creationId xmlns:a16="http://schemas.microsoft.com/office/drawing/2014/main" id="{40684200-9FD2-7B3F-EB44-0948BE3C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19" y="408324"/>
            <a:ext cx="3130971" cy="33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lar bear mother and baby clipart">
            <a:extLst>
              <a:ext uri="{FF2B5EF4-FFF2-40B4-BE49-F238E27FC236}">
                <a16:creationId xmlns:a16="http://schemas.microsoft.com/office/drawing/2014/main" id="{FB08FA66-C6D7-467F-0648-98162F3B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34" y="3833123"/>
            <a:ext cx="2404899" cy="28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B2ADBBC-3280-1E34-A699-CDB109A879CA}"/>
              </a:ext>
            </a:extLst>
          </p:cNvPr>
          <p:cNvSpPr/>
          <p:nvPr/>
        </p:nvSpPr>
        <p:spPr>
          <a:xfrm>
            <a:off x="1958376" y="73882"/>
            <a:ext cx="4447920" cy="6113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Describe theses animals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26C0547-C7B5-B7C4-DBD6-8489BDE1CE5A}"/>
              </a:ext>
            </a:extLst>
          </p:cNvPr>
          <p:cNvSpPr/>
          <p:nvPr/>
        </p:nvSpPr>
        <p:spPr>
          <a:xfrm>
            <a:off x="7763069" y="2808514"/>
            <a:ext cx="1761121" cy="810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00AA00"/>
                </a:solidFill>
                <a:latin typeface="Comic Sans MS" panose="030F0702030302020204" pitchFamily="66" charset="0"/>
              </a:rPr>
              <a:t>slow</a:t>
            </a:r>
            <a:endParaRPr lang="ar-SA" sz="3600" dirty="0">
              <a:solidFill>
                <a:srgbClr val="00AA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D12748F-42F1-5971-D0D9-A040EF37910E}"/>
              </a:ext>
            </a:extLst>
          </p:cNvPr>
          <p:cNvSpPr/>
          <p:nvPr/>
        </p:nvSpPr>
        <p:spPr>
          <a:xfrm>
            <a:off x="5908646" y="2827846"/>
            <a:ext cx="1761121" cy="810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00AA00"/>
                </a:solidFill>
                <a:latin typeface="Comic Sans MS" panose="030F0702030302020204" pitchFamily="66" charset="0"/>
              </a:rPr>
              <a:t>quite</a:t>
            </a:r>
            <a:endParaRPr lang="ar-SA" sz="3600" dirty="0">
              <a:solidFill>
                <a:srgbClr val="00AA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3E24F7-B3FD-F50E-A948-8E1CA8ACE7CE}"/>
              </a:ext>
            </a:extLst>
          </p:cNvPr>
          <p:cNvSpPr/>
          <p:nvPr/>
        </p:nvSpPr>
        <p:spPr>
          <a:xfrm>
            <a:off x="3793708" y="5673634"/>
            <a:ext cx="1761121" cy="810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00AA00"/>
                </a:solidFill>
                <a:latin typeface="Comic Sans MS" panose="030F0702030302020204" pitchFamily="66" charset="0"/>
              </a:rPr>
              <a:t>strong</a:t>
            </a:r>
            <a:endParaRPr lang="ar-SA" sz="3600" dirty="0">
              <a:solidFill>
                <a:srgbClr val="00AA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0DEE3ED-8823-97A6-93B0-52CDC910D9E0}"/>
              </a:ext>
            </a:extLst>
          </p:cNvPr>
          <p:cNvSpPr/>
          <p:nvPr/>
        </p:nvSpPr>
        <p:spPr>
          <a:xfrm>
            <a:off x="5675943" y="5673634"/>
            <a:ext cx="1761121" cy="810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00AA00"/>
                </a:solidFill>
                <a:latin typeface="Comic Sans MS" panose="030F0702030302020204" pitchFamily="66" charset="0"/>
              </a:rPr>
              <a:t>white</a:t>
            </a:r>
            <a:endParaRPr lang="ar-SA" sz="3600" dirty="0">
              <a:solidFill>
                <a:srgbClr val="00AA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072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C922E6C-3AA7-4D1C-8632-5BA5356F4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4" t="20523" r="21912" b="10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0" descr="Octopus clipart">
            <a:extLst>
              <a:ext uri="{FF2B5EF4-FFF2-40B4-BE49-F238E27FC236}">
                <a16:creationId xmlns:a16="http://schemas.microsoft.com/office/drawing/2014/main" id="{4437A7B1-5ED6-4DE0-9BE9-22A3BEB6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" y="1311297"/>
            <a:ext cx="2451536" cy="28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41D4411-6029-1F47-826E-4D5ECF6BF936}"/>
              </a:ext>
            </a:extLst>
          </p:cNvPr>
          <p:cNvSpPr/>
          <p:nvPr/>
        </p:nvSpPr>
        <p:spPr>
          <a:xfrm>
            <a:off x="5831633" y="1054359"/>
            <a:ext cx="3219061" cy="961053"/>
          </a:xfrm>
          <a:prstGeom prst="roundRect">
            <a:avLst/>
          </a:prstGeom>
          <a:solidFill>
            <a:srgbClr val="DEDE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mouse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Lying mouse clipart">
            <a:extLst>
              <a:ext uri="{FF2B5EF4-FFF2-40B4-BE49-F238E27FC236}">
                <a16:creationId xmlns:a16="http://schemas.microsoft.com/office/drawing/2014/main" id="{3CB619F8-EE37-AE88-3593-790A6857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074" y="77708"/>
            <a:ext cx="3116424" cy="31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15585D1-840C-93D8-ABCB-982CADC8CDBD}"/>
              </a:ext>
            </a:extLst>
          </p:cNvPr>
          <p:cNvSpPr/>
          <p:nvPr/>
        </p:nvSpPr>
        <p:spPr>
          <a:xfrm>
            <a:off x="6096000" y="4581330"/>
            <a:ext cx="3570514" cy="961053"/>
          </a:xfrm>
          <a:prstGeom prst="roundRect">
            <a:avLst/>
          </a:prstGeom>
          <a:solidFill>
            <a:srgbClr val="DEDE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crocodile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Crocodile alligator clipart">
            <a:extLst>
              <a:ext uri="{FF2B5EF4-FFF2-40B4-BE49-F238E27FC236}">
                <a16:creationId xmlns:a16="http://schemas.microsoft.com/office/drawing/2014/main" id="{C16DD20E-484D-E3A7-D5B1-65FDD70F8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7" y="3254486"/>
            <a:ext cx="3666931" cy="29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7FDDABB-AF32-D578-C1ED-102F30EFE211}"/>
              </a:ext>
            </a:extLst>
          </p:cNvPr>
          <p:cNvSpPr/>
          <p:nvPr/>
        </p:nvSpPr>
        <p:spPr>
          <a:xfrm>
            <a:off x="8892074" y="4744177"/>
            <a:ext cx="3405673" cy="5784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00AA00"/>
                </a:solidFill>
                <a:latin typeface="Comic Sans MS" panose="030F0702030302020204" pitchFamily="66" charset="0"/>
              </a:rPr>
              <a:t>Scary    </a:t>
            </a:r>
          </a:p>
          <a:p>
            <a:pPr algn="ctr"/>
            <a:endParaRPr lang="en-US" sz="3200" dirty="0">
              <a:solidFill>
                <a:srgbClr val="00AA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0AA00"/>
                </a:solidFill>
                <a:latin typeface="Comic Sans MS" panose="030F0702030302020204" pitchFamily="66" charset="0"/>
              </a:rPr>
              <a:t> quite</a:t>
            </a:r>
            <a:endParaRPr lang="ar-SA" sz="3200" dirty="0">
              <a:solidFill>
                <a:srgbClr val="00AA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BEDA212-3297-14F3-9B35-B2E6701EC1B6}"/>
              </a:ext>
            </a:extLst>
          </p:cNvPr>
          <p:cNvSpPr/>
          <p:nvPr/>
        </p:nvSpPr>
        <p:spPr>
          <a:xfrm>
            <a:off x="3335742" y="1337994"/>
            <a:ext cx="2876939" cy="5784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00AA00"/>
                </a:solidFill>
                <a:latin typeface="Comic Sans MS" panose="030F0702030302020204" pitchFamily="66" charset="0"/>
              </a:rPr>
              <a:t>Gray</a:t>
            </a:r>
          </a:p>
          <a:p>
            <a:pPr algn="ctr"/>
            <a:endParaRPr lang="en-US" sz="3200" dirty="0">
              <a:solidFill>
                <a:srgbClr val="00AA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0AA00"/>
                </a:solidFill>
                <a:latin typeface="Comic Sans MS" panose="030F0702030302020204" pitchFamily="66" charset="0"/>
              </a:rPr>
              <a:t>     small</a:t>
            </a:r>
            <a:endParaRPr lang="ar-SA" sz="3200" dirty="0">
              <a:solidFill>
                <a:srgbClr val="00AA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0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C569190-1D13-4A5D-9E1B-87DD49007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1" t="26349" r="28750" b="1650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2" descr="Stingray clipart">
            <a:extLst>
              <a:ext uri="{FF2B5EF4-FFF2-40B4-BE49-F238E27FC236}">
                <a16:creationId xmlns:a16="http://schemas.microsoft.com/office/drawing/2014/main" id="{AC718CD6-6F91-4603-A545-B1043CDB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90" y="3320303"/>
            <a:ext cx="5484802" cy="353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C8082E2B-C497-69BF-A351-986F961D8148}"/>
              </a:ext>
            </a:extLst>
          </p:cNvPr>
          <p:cNvSpPr/>
          <p:nvPr/>
        </p:nvSpPr>
        <p:spPr>
          <a:xfrm>
            <a:off x="555793" y="3601614"/>
            <a:ext cx="3405673" cy="5784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00AA00"/>
                </a:solidFill>
                <a:latin typeface="Comic Sans MS" panose="030F0702030302020204" pitchFamily="66" charset="0"/>
              </a:rPr>
              <a:t>Fast</a:t>
            </a:r>
          </a:p>
          <a:p>
            <a:pPr algn="ctr"/>
            <a:endParaRPr lang="en-US" sz="3600" dirty="0">
              <a:solidFill>
                <a:srgbClr val="00AA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rgbClr val="00AA00"/>
                </a:solidFill>
                <a:latin typeface="Comic Sans MS" panose="030F0702030302020204" pitchFamily="66" charset="0"/>
              </a:rPr>
              <a:t>    beautiful</a:t>
            </a:r>
            <a:endParaRPr lang="ar-SA" sz="3600" dirty="0">
              <a:solidFill>
                <a:srgbClr val="00A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Horse clipart">
            <a:extLst>
              <a:ext uri="{FF2B5EF4-FFF2-40B4-BE49-F238E27FC236}">
                <a16:creationId xmlns:a16="http://schemas.microsoft.com/office/drawing/2014/main" id="{0BF5F4B7-D813-0B05-6C08-60EC899C7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58" y="-93306"/>
            <a:ext cx="2999342" cy="56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CF28FE-3877-C38C-7D35-980496DD5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0" descr="Fish clipart">
            <a:extLst>
              <a:ext uri="{FF2B5EF4-FFF2-40B4-BE49-F238E27FC236}">
                <a16:creationId xmlns:a16="http://schemas.microsoft.com/office/drawing/2014/main" id="{B52F7CB3-5C43-1CBA-C0F2-18F180493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619" y="1021677"/>
            <a:ext cx="2600130" cy="481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Jellyfish clipart">
            <a:extLst>
              <a:ext uri="{FF2B5EF4-FFF2-40B4-BE49-F238E27FC236}">
                <a16:creationId xmlns:a16="http://schemas.microsoft.com/office/drawing/2014/main" id="{D4AAC6D6-E461-6C31-AA78-9768BE16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511">
            <a:off x="10581504" y="4515403"/>
            <a:ext cx="1408480" cy="19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19F1DA0-3537-85AE-F638-1F424C92A7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6"/>
          <a:stretch/>
        </p:blipFill>
        <p:spPr>
          <a:xfrm>
            <a:off x="4410074" y="392104"/>
            <a:ext cx="6249127" cy="6228986"/>
          </a:xfrm>
          <a:prstGeom prst="rect">
            <a:avLst/>
          </a:prstGeom>
        </p:spPr>
      </p:pic>
      <p:pic>
        <p:nvPicPr>
          <p:cNvPr id="6" name="Picture 14" descr="Jellyfish clipart">
            <a:extLst>
              <a:ext uri="{FF2B5EF4-FFF2-40B4-BE49-F238E27FC236}">
                <a16:creationId xmlns:a16="http://schemas.microsoft.com/office/drawing/2014/main" id="{C4D89CA1-7275-8F65-26CB-88F779F6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3722">
            <a:off x="9963504" y="2394628"/>
            <a:ext cx="1776629" cy="206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4D05CC9">
            <a:hlinkClick r:id="" action="ppaction://media"/>
            <a:extLst>
              <a:ext uri="{FF2B5EF4-FFF2-40B4-BE49-F238E27FC236}">
                <a16:creationId xmlns:a16="http://schemas.microsoft.com/office/drawing/2014/main" id="{70AF4ECD-21AF-E6BF-8E7B-18464117D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98381" y="1137226"/>
            <a:ext cx="487363" cy="487363"/>
          </a:xfrm>
          <a:prstGeom prst="rect">
            <a:avLst/>
          </a:prstGeom>
        </p:spPr>
      </p:pic>
      <p:pic>
        <p:nvPicPr>
          <p:cNvPr id="8" name="Picture 2" descr="Clip art,Orange,Circle,Lifebuoy,Graphics,Personal protective  equipment,Illustration,Symbol,Logo #104647 - Free Icon Library">
            <a:extLst>
              <a:ext uri="{FF2B5EF4-FFF2-40B4-BE49-F238E27FC236}">
                <a16:creationId xmlns:a16="http://schemas.microsoft.com/office/drawing/2014/main" id="{F97A8EF1-1FC3-88D8-4701-5B83707D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796" y="1021677"/>
            <a:ext cx="663406" cy="6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70D9E3A-CF61-032C-00F6-ACBC26598728}"/>
              </a:ext>
            </a:extLst>
          </p:cNvPr>
          <p:cNvSpPr/>
          <p:nvPr/>
        </p:nvSpPr>
        <p:spPr>
          <a:xfrm>
            <a:off x="9638260" y="236910"/>
            <a:ext cx="1825692" cy="663406"/>
          </a:xfrm>
          <a:custGeom>
            <a:avLst/>
            <a:gdLst>
              <a:gd name="connsiteX0" fmla="*/ 0 w 1825692"/>
              <a:gd name="connsiteY0" fmla="*/ 110570 h 663406"/>
              <a:gd name="connsiteX1" fmla="*/ 110570 w 1825692"/>
              <a:gd name="connsiteY1" fmla="*/ 0 h 663406"/>
              <a:gd name="connsiteX2" fmla="*/ 1715122 w 1825692"/>
              <a:gd name="connsiteY2" fmla="*/ 0 h 663406"/>
              <a:gd name="connsiteX3" fmla="*/ 1825692 w 1825692"/>
              <a:gd name="connsiteY3" fmla="*/ 110570 h 663406"/>
              <a:gd name="connsiteX4" fmla="*/ 1825692 w 1825692"/>
              <a:gd name="connsiteY4" fmla="*/ 552836 h 663406"/>
              <a:gd name="connsiteX5" fmla="*/ 1715122 w 1825692"/>
              <a:gd name="connsiteY5" fmla="*/ 663406 h 663406"/>
              <a:gd name="connsiteX6" fmla="*/ 110570 w 1825692"/>
              <a:gd name="connsiteY6" fmla="*/ 663406 h 663406"/>
              <a:gd name="connsiteX7" fmla="*/ 0 w 1825692"/>
              <a:gd name="connsiteY7" fmla="*/ 552836 h 663406"/>
              <a:gd name="connsiteX8" fmla="*/ 0 w 1825692"/>
              <a:gd name="connsiteY8" fmla="*/ 110570 h 66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5692" h="663406" fill="none" extrusionOk="0">
                <a:moveTo>
                  <a:pt x="0" y="110570"/>
                </a:moveTo>
                <a:cubicBezTo>
                  <a:pt x="329" y="59089"/>
                  <a:pt x="52976" y="4126"/>
                  <a:pt x="110570" y="0"/>
                </a:cubicBezTo>
                <a:cubicBezTo>
                  <a:pt x="745709" y="71933"/>
                  <a:pt x="1379950" y="-95837"/>
                  <a:pt x="1715122" y="0"/>
                </a:cubicBezTo>
                <a:cubicBezTo>
                  <a:pt x="1778410" y="-2281"/>
                  <a:pt x="1826872" y="45339"/>
                  <a:pt x="1825692" y="110570"/>
                </a:cubicBezTo>
                <a:cubicBezTo>
                  <a:pt x="1786179" y="162717"/>
                  <a:pt x="1803987" y="403966"/>
                  <a:pt x="1825692" y="552836"/>
                </a:cubicBezTo>
                <a:cubicBezTo>
                  <a:pt x="1821415" y="613443"/>
                  <a:pt x="1777645" y="662291"/>
                  <a:pt x="1715122" y="663406"/>
                </a:cubicBezTo>
                <a:cubicBezTo>
                  <a:pt x="1423727" y="622675"/>
                  <a:pt x="675332" y="589682"/>
                  <a:pt x="110570" y="663406"/>
                </a:cubicBezTo>
                <a:cubicBezTo>
                  <a:pt x="49214" y="665339"/>
                  <a:pt x="650" y="620932"/>
                  <a:pt x="0" y="552836"/>
                </a:cubicBezTo>
                <a:cubicBezTo>
                  <a:pt x="-5124" y="466199"/>
                  <a:pt x="-31401" y="314632"/>
                  <a:pt x="0" y="110570"/>
                </a:cubicBezTo>
                <a:close/>
              </a:path>
              <a:path w="1825692" h="663406" stroke="0" extrusionOk="0">
                <a:moveTo>
                  <a:pt x="0" y="110570"/>
                </a:moveTo>
                <a:cubicBezTo>
                  <a:pt x="-7068" y="45562"/>
                  <a:pt x="46463" y="8788"/>
                  <a:pt x="110570" y="0"/>
                </a:cubicBezTo>
                <a:cubicBezTo>
                  <a:pt x="583821" y="-70429"/>
                  <a:pt x="1496172" y="112903"/>
                  <a:pt x="1715122" y="0"/>
                </a:cubicBezTo>
                <a:cubicBezTo>
                  <a:pt x="1769419" y="-3668"/>
                  <a:pt x="1827856" y="53101"/>
                  <a:pt x="1825692" y="110570"/>
                </a:cubicBezTo>
                <a:cubicBezTo>
                  <a:pt x="1842561" y="256990"/>
                  <a:pt x="1820816" y="507502"/>
                  <a:pt x="1825692" y="552836"/>
                </a:cubicBezTo>
                <a:cubicBezTo>
                  <a:pt x="1827295" y="605268"/>
                  <a:pt x="1774689" y="654865"/>
                  <a:pt x="1715122" y="663406"/>
                </a:cubicBezTo>
                <a:cubicBezTo>
                  <a:pt x="1186811" y="519331"/>
                  <a:pt x="355354" y="563522"/>
                  <a:pt x="110570" y="663406"/>
                </a:cubicBezTo>
                <a:cubicBezTo>
                  <a:pt x="55258" y="665792"/>
                  <a:pt x="10220" y="617441"/>
                  <a:pt x="0" y="552836"/>
                </a:cubicBezTo>
                <a:cubicBezTo>
                  <a:pt x="2470" y="396315"/>
                  <a:pt x="30625" y="197808"/>
                  <a:pt x="0" y="110570"/>
                </a:cubicBezTo>
                <a:close/>
              </a:path>
            </a:pathLst>
          </a:custGeom>
          <a:solidFill>
            <a:srgbClr val="0067B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770308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Listen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2DC8685-D64C-D9E4-4D7F-BE6489273297}"/>
              </a:ext>
            </a:extLst>
          </p:cNvPr>
          <p:cNvSpPr/>
          <p:nvPr/>
        </p:nvSpPr>
        <p:spPr>
          <a:xfrm>
            <a:off x="4714875" y="4735531"/>
            <a:ext cx="581025" cy="4746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2BD04D7E-6B55-2746-D97E-42954B34FCC3}"/>
              </a:ext>
            </a:extLst>
          </p:cNvPr>
          <p:cNvSpPr/>
          <p:nvPr/>
        </p:nvSpPr>
        <p:spPr>
          <a:xfrm>
            <a:off x="6523243" y="6078969"/>
            <a:ext cx="581025" cy="4746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CED17A1D-05C9-554C-5A0C-5F55FE32ADD7}"/>
              </a:ext>
            </a:extLst>
          </p:cNvPr>
          <p:cNvSpPr/>
          <p:nvPr/>
        </p:nvSpPr>
        <p:spPr>
          <a:xfrm>
            <a:off x="4714875" y="6050394"/>
            <a:ext cx="581025" cy="4746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1E9B6C6-53AD-75F0-A373-7330834945A5}"/>
              </a:ext>
            </a:extLst>
          </p:cNvPr>
          <p:cNvSpPr/>
          <p:nvPr/>
        </p:nvSpPr>
        <p:spPr>
          <a:xfrm>
            <a:off x="6478801" y="4650609"/>
            <a:ext cx="581025" cy="4746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AB8651-DDC2-50FD-F5F4-C26BCE3A3E8D}"/>
              </a:ext>
            </a:extLst>
          </p:cNvPr>
          <p:cNvSpPr/>
          <p:nvPr/>
        </p:nvSpPr>
        <p:spPr>
          <a:xfrm>
            <a:off x="8325048" y="6078969"/>
            <a:ext cx="581025" cy="4746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9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 L 0.2500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6A97E-0AEB-4897-9C7D-0F1016646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9" t="27143" r="27947" b="16983"/>
          <a:stretch/>
        </p:blipFill>
        <p:spPr>
          <a:xfrm>
            <a:off x="0" y="95614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5B703AC-8DBF-7576-EDE7-3B6387A09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2" y="730629"/>
            <a:ext cx="6970351" cy="879050"/>
          </a:xfrm>
          <a:prstGeom prst="rect">
            <a:avLst/>
          </a:prstGeom>
        </p:spPr>
      </p:pic>
      <p:pic>
        <p:nvPicPr>
          <p:cNvPr id="13" name="Picture 4" descr="Whale clipart">
            <a:extLst>
              <a:ext uri="{FF2B5EF4-FFF2-40B4-BE49-F238E27FC236}">
                <a16:creationId xmlns:a16="http://schemas.microsoft.com/office/drawing/2014/main" id="{C6F11487-6869-473A-B790-D3D74E8B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633">
            <a:off x="4891880" y="3015774"/>
            <a:ext cx="5653330" cy="411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7224FBE-78DD-ADBC-5141-539D5F84C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787">
            <a:off x="1745712" y="1747236"/>
            <a:ext cx="2237431" cy="1706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C6C7EC-00D7-0248-80C8-E1309B04F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79" y="1457146"/>
            <a:ext cx="2220019" cy="1715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85DB8F9-CB0E-E0E9-65D0-F88DC358C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1188">
            <a:off x="7284962" y="1640705"/>
            <a:ext cx="2237431" cy="1706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Waves clipart">
            <a:extLst>
              <a:ext uri="{FF2B5EF4-FFF2-40B4-BE49-F238E27FC236}">
                <a16:creationId xmlns:a16="http://schemas.microsoft.com/office/drawing/2014/main" id="{7BB94D76-FB99-4F3F-9595-93E27BDC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57" y="4734761"/>
            <a:ext cx="76200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147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73F94C-3944-48FC-AFF8-352310A9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180" b="13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2" name="Picture 2" descr="Goldfish clipart">
            <a:extLst>
              <a:ext uri="{FF2B5EF4-FFF2-40B4-BE49-F238E27FC236}">
                <a16:creationId xmlns:a16="http://schemas.microsoft.com/office/drawing/2014/main" id="{3A9E2956-C71C-1BD6-950C-3A519F27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850"/>
            <a:ext cx="3154414" cy="40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وهو الذي سخر البحر لتأكلوا منه لحما طريا وتستخرجوا منه حلية تلبسونها . [  النحل: 14]">
            <a:extLst>
              <a:ext uri="{FF2B5EF4-FFF2-40B4-BE49-F238E27FC236}">
                <a16:creationId xmlns:a16="http://schemas.microsoft.com/office/drawing/2014/main" id="{49C092E4-AB8B-255B-BEA6-F95BFA84B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57" y="886301"/>
            <a:ext cx="7635551" cy="50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87E74C-0C6D-4CE0-AFD0-B0D2E2E35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8" t="26508" r="27946" b="17301"/>
          <a:stretch/>
        </p:blipFill>
        <p:spPr>
          <a:xfrm>
            <a:off x="0" y="1"/>
            <a:ext cx="12191999" cy="676002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A9E41D-1995-CB09-2B7B-CC137FDD1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05" y="1981419"/>
            <a:ext cx="7072317" cy="21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9B93333-633A-4959-BE13-F409AA069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9" t="26349" r="29375" b="160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0" descr="Fish clipart">
            <a:extLst>
              <a:ext uri="{FF2B5EF4-FFF2-40B4-BE49-F238E27FC236}">
                <a16:creationId xmlns:a16="http://schemas.microsoft.com/office/drawing/2014/main" id="{C92C8FED-960F-4A1D-AA42-540F812B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14" y="1605643"/>
            <a:ext cx="19569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69799BE-A7EB-B549-E047-788B06A65B89}"/>
              </a:ext>
            </a:extLst>
          </p:cNvPr>
          <p:cNvSpPr/>
          <p:nvPr/>
        </p:nvSpPr>
        <p:spPr>
          <a:xfrm>
            <a:off x="3173972" y="502754"/>
            <a:ext cx="4656472" cy="905847"/>
          </a:xfrm>
          <a:prstGeom prst="roundRect">
            <a:avLst/>
          </a:prstGeom>
          <a:solidFill>
            <a:srgbClr val="62B4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As ………………as a hippo.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ippo clipart">
            <a:extLst>
              <a:ext uri="{FF2B5EF4-FFF2-40B4-BE49-F238E27FC236}">
                <a16:creationId xmlns:a16="http://schemas.microsoft.com/office/drawing/2014/main" id="{52A51E26-5BD9-06B5-4213-2AC653F7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4" y="309303"/>
            <a:ext cx="2608182" cy="16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Parrot clipart">
            <a:extLst>
              <a:ext uri="{FF2B5EF4-FFF2-40B4-BE49-F238E27FC236}">
                <a16:creationId xmlns:a16="http://schemas.microsoft.com/office/drawing/2014/main" id="{ACA2F504-5E06-8252-6738-3D1D05C0A7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80" name="Picture 8" descr="Parrot clipart">
            <a:extLst>
              <a:ext uri="{FF2B5EF4-FFF2-40B4-BE49-F238E27FC236}">
                <a16:creationId xmlns:a16="http://schemas.microsoft.com/office/drawing/2014/main" id="{77909780-4642-7AC2-9C51-513E724C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90" y="4046668"/>
            <a:ext cx="2029582" cy="25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ark clipart">
            <a:extLst>
              <a:ext uri="{FF2B5EF4-FFF2-40B4-BE49-F238E27FC236}">
                <a16:creationId xmlns:a16="http://schemas.microsoft.com/office/drawing/2014/main" id="{2BADA16A-0686-784D-F669-924BD720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40" y="1631790"/>
            <a:ext cx="2482980" cy="250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2931698-68BC-A364-EC53-0257FCD3B94A}"/>
              </a:ext>
            </a:extLst>
          </p:cNvPr>
          <p:cNvSpPr/>
          <p:nvPr/>
        </p:nvSpPr>
        <p:spPr>
          <a:xfrm>
            <a:off x="2857781" y="5359919"/>
            <a:ext cx="4656472" cy="905847"/>
          </a:xfrm>
          <a:prstGeom prst="roundRect">
            <a:avLst/>
          </a:prstGeom>
          <a:solidFill>
            <a:srgbClr val="62B4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As ……………………as a parrot.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113823C-1543-83A6-D0D9-7587BA7F72BB}"/>
              </a:ext>
            </a:extLst>
          </p:cNvPr>
          <p:cNvSpPr/>
          <p:nvPr/>
        </p:nvSpPr>
        <p:spPr>
          <a:xfrm>
            <a:off x="1443892" y="2704875"/>
            <a:ext cx="4656472" cy="905847"/>
          </a:xfrm>
          <a:prstGeom prst="roundRect">
            <a:avLst/>
          </a:prstGeom>
          <a:solidFill>
            <a:srgbClr val="62B4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As ………………….as a shark.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CFC6F4E-B6A8-6F4D-DC9D-FE0C2103EB54}"/>
              </a:ext>
            </a:extLst>
          </p:cNvPr>
          <p:cNvSpPr/>
          <p:nvPr/>
        </p:nvSpPr>
        <p:spPr>
          <a:xfrm>
            <a:off x="4213050" y="502754"/>
            <a:ext cx="1422640" cy="532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fat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4125BB0-71A6-F508-40B0-0DC019B5C7DD}"/>
              </a:ext>
            </a:extLst>
          </p:cNvPr>
          <p:cNvSpPr/>
          <p:nvPr/>
        </p:nvSpPr>
        <p:spPr>
          <a:xfrm>
            <a:off x="3921472" y="5444869"/>
            <a:ext cx="1422640" cy="532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noisy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BC78E1-025B-9E8B-C882-8A838BF7CA3E}"/>
              </a:ext>
            </a:extLst>
          </p:cNvPr>
          <p:cNvSpPr/>
          <p:nvPr/>
        </p:nvSpPr>
        <p:spPr>
          <a:xfrm>
            <a:off x="2462652" y="2814445"/>
            <a:ext cx="1422640" cy="532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scary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2" name="Picture 10" descr="1 minute timer on Make a GIF">
            <a:extLst>
              <a:ext uri="{FF2B5EF4-FFF2-40B4-BE49-F238E27FC236}">
                <a16:creationId xmlns:a16="http://schemas.microsoft.com/office/drawing/2014/main" id="{C1963CEF-E1B4-B632-11E1-733A3476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685" y="490057"/>
            <a:ext cx="2408106" cy="13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4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C75464-53D2-45F2-ADC1-911E4E96D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3" t="26190" r="28750" b="166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2EAC483-27A7-4B74-B507-FADEE3293313}"/>
              </a:ext>
            </a:extLst>
          </p:cNvPr>
          <p:cNvSpPr/>
          <p:nvPr/>
        </p:nvSpPr>
        <p:spPr>
          <a:xfrm>
            <a:off x="1852821" y="225143"/>
            <a:ext cx="7040808" cy="2319690"/>
          </a:xfrm>
          <a:custGeom>
            <a:avLst/>
            <a:gdLst>
              <a:gd name="connsiteX0" fmla="*/ 0 w 7040808"/>
              <a:gd name="connsiteY0" fmla="*/ 386623 h 2319690"/>
              <a:gd name="connsiteX1" fmla="*/ 386623 w 7040808"/>
              <a:gd name="connsiteY1" fmla="*/ 0 h 2319690"/>
              <a:gd name="connsiteX2" fmla="*/ 6654185 w 7040808"/>
              <a:gd name="connsiteY2" fmla="*/ 0 h 2319690"/>
              <a:gd name="connsiteX3" fmla="*/ 7040808 w 7040808"/>
              <a:gd name="connsiteY3" fmla="*/ 386623 h 2319690"/>
              <a:gd name="connsiteX4" fmla="*/ 7040808 w 7040808"/>
              <a:gd name="connsiteY4" fmla="*/ 1933067 h 2319690"/>
              <a:gd name="connsiteX5" fmla="*/ 6654185 w 7040808"/>
              <a:gd name="connsiteY5" fmla="*/ 2319690 h 2319690"/>
              <a:gd name="connsiteX6" fmla="*/ 386623 w 7040808"/>
              <a:gd name="connsiteY6" fmla="*/ 2319690 h 2319690"/>
              <a:gd name="connsiteX7" fmla="*/ 0 w 7040808"/>
              <a:gd name="connsiteY7" fmla="*/ 1933067 h 2319690"/>
              <a:gd name="connsiteX8" fmla="*/ 0 w 7040808"/>
              <a:gd name="connsiteY8" fmla="*/ 386623 h 231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0808" h="2319690" fill="none" extrusionOk="0">
                <a:moveTo>
                  <a:pt x="0" y="386623"/>
                </a:moveTo>
                <a:cubicBezTo>
                  <a:pt x="12320" y="132617"/>
                  <a:pt x="166248" y="-21785"/>
                  <a:pt x="386623" y="0"/>
                </a:cubicBezTo>
                <a:cubicBezTo>
                  <a:pt x="1133775" y="162775"/>
                  <a:pt x="4097087" y="63487"/>
                  <a:pt x="6654185" y="0"/>
                </a:cubicBezTo>
                <a:cubicBezTo>
                  <a:pt x="6871859" y="-11705"/>
                  <a:pt x="7046768" y="185870"/>
                  <a:pt x="7040808" y="386623"/>
                </a:cubicBezTo>
                <a:cubicBezTo>
                  <a:pt x="7006602" y="1039538"/>
                  <a:pt x="7176608" y="1230786"/>
                  <a:pt x="7040808" y="1933067"/>
                </a:cubicBezTo>
                <a:cubicBezTo>
                  <a:pt x="7046082" y="2124582"/>
                  <a:pt x="6831104" y="2310841"/>
                  <a:pt x="6654185" y="2319690"/>
                </a:cubicBezTo>
                <a:cubicBezTo>
                  <a:pt x="5613424" y="2329293"/>
                  <a:pt x="1532651" y="2258606"/>
                  <a:pt x="386623" y="2319690"/>
                </a:cubicBezTo>
                <a:cubicBezTo>
                  <a:pt x="152318" y="2292671"/>
                  <a:pt x="-11189" y="2107308"/>
                  <a:pt x="0" y="1933067"/>
                </a:cubicBezTo>
                <a:cubicBezTo>
                  <a:pt x="-128939" y="1483088"/>
                  <a:pt x="56266" y="664762"/>
                  <a:pt x="0" y="386623"/>
                </a:cubicBezTo>
                <a:close/>
              </a:path>
              <a:path w="7040808" h="2319690" stroke="0" extrusionOk="0">
                <a:moveTo>
                  <a:pt x="0" y="386623"/>
                </a:moveTo>
                <a:cubicBezTo>
                  <a:pt x="-8609" y="180984"/>
                  <a:pt x="176821" y="-23453"/>
                  <a:pt x="386623" y="0"/>
                </a:cubicBezTo>
                <a:cubicBezTo>
                  <a:pt x="1752585" y="25048"/>
                  <a:pt x="3772981" y="155364"/>
                  <a:pt x="6654185" y="0"/>
                </a:cubicBezTo>
                <a:cubicBezTo>
                  <a:pt x="6896675" y="20351"/>
                  <a:pt x="7006269" y="190221"/>
                  <a:pt x="7040808" y="386623"/>
                </a:cubicBezTo>
                <a:cubicBezTo>
                  <a:pt x="6958488" y="1144356"/>
                  <a:pt x="7054358" y="1395865"/>
                  <a:pt x="7040808" y="1933067"/>
                </a:cubicBezTo>
                <a:cubicBezTo>
                  <a:pt x="7076905" y="2139813"/>
                  <a:pt x="6901310" y="2297306"/>
                  <a:pt x="6654185" y="2319690"/>
                </a:cubicBezTo>
                <a:cubicBezTo>
                  <a:pt x="5558614" y="2370281"/>
                  <a:pt x="2760091" y="2210132"/>
                  <a:pt x="386623" y="2319690"/>
                </a:cubicBezTo>
                <a:cubicBezTo>
                  <a:pt x="157799" y="2329494"/>
                  <a:pt x="-23631" y="2122602"/>
                  <a:pt x="0" y="1933067"/>
                </a:cubicBezTo>
                <a:cubicBezTo>
                  <a:pt x="-40078" y="1431572"/>
                  <a:pt x="-108482" y="1100205"/>
                  <a:pt x="0" y="38662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7CD"/>
            </a:solidFill>
            <a:extLst>
              <a:ext uri="{C807C97D-BFC1-408E-A445-0C87EB9F89A2}">
                <ask:lineSketchStyleProps xmlns:ask="http://schemas.microsoft.com/office/drawing/2018/sketchyshapes" sd="62080841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This word isn’t mentioned in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 chant.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 descr="Spongebob PNG, Spongebob Transparent Background - FreeIconsPNG">
            <a:extLst>
              <a:ext uri="{FF2B5EF4-FFF2-40B4-BE49-F238E27FC236}">
                <a16:creationId xmlns:a16="http://schemas.microsoft.com/office/drawing/2014/main" id="{1B152AC0-2346-474A-98A4-74868431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7" y="84842"/>
            <a:ext cx="2390303" cy="256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Spongebob Squarepants Nickelodeon">
            <a:extLst>
              <a:ext uri="{FF2B5EF4-FFF2-40B4-BE49-F238E27FC236}">
                <a16:creationId xmlns:a16="http://schemas.microsoft.com/office/drawing/2014/main" id="{DAC40ACA-9CD1-4AAF-859E-BDB17D7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990" y="632495"/>
            <a:ext cx="2051883" cy="21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artoon Characters: SpongeBob SquarePants PNG | All spongebob characters,  Spongebob cartoon, Spongebob painting">
            <a:extLst>
              <a:ext uri="{FF2B5EF4-FFF2-40B4-BE49-F238E27FC236}">
                <a16:creationId xmlns:a16="http://schemas.microsoft.com/office/drawing/2014/main" id="{C4E9E0C0-F029-40B7-A924-2F56BF3B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2260" flipH="1">
            <a:off x="12168165" y="4233463"/>
            <a:ext cx="2278087" cy="25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Spongebob Squarepants, nickelodeon , animation , cartoon , cartoons ,  character , characters - Free PNG - PicMix">
            <a:extLst>
              <a:ext uri="{FF2B5EF4-FFF2-40B4-BE49-F238E27FC236}">
                <a16:creationId xmlns:a16="http://schemas.microsoft.com/office/drawing/2014/main" id="{90AC1142-EFD7-4E2A-BC24-65840268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58" y="4545009"/>
            <a:ext cx="1482292" cy="20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r. Krabs - Wikipedia">
            <a:extLst>
              <a:ext uri="{FF2B5EF4-FFF2-40B4-BE49-F238E27FC236}">
                <a16:creationId xmlns:a16="http://schemas.microsoft.com/office/drawing/2014/main" id="{87B52537-2438-43B8-9278-6528D302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36" y="2886187"/>
            <a:ext cx="1862488" cy="18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5D49CAC-A4AF-29FA-6499-A714751A46A3}"/>
              </a:ext>
            </a:extLst>
          </p:cNvPr>
          <p:cNvSpPr/>
          <p:nvPr/>
        </p:nvSpPr>
        <p:spPr>
          <a:xfrm>
            <a:off x="3150498" y="3176495"/>
            <a:ext cx="4637314" cy="1116009"/>
          </a:xfrm>
          <a:custGeom>
            <a:avLst/>
            <a:gdLst>
              <a:gd name="connsiteX0" fmla="*/ 0 w 4637314"/>
              <a:gd name="connsiteY0" fmla="*/ 186005 h 1116009"/>
              <a:gd name="connsiteX1" fmla="*/ 186005 w 4637314"/>
              <a:gd name="connsiteY1" fmla="*/ 0 h 1116009"/>
              <a:gd name="connsiteX2" fmla="*/ 4451309 w 4637314"/>
              <a:gd name="connsiteY2" fmla="*/ 0 h 1116009"/>
              <a:gd name="connsiteX3" fmla="*/ 4637314 w 4637314"/>
              <a:gd name="connsiteY3" fmla="*/ 186005 h 1116009"/>
              <a:gd name="connsiteX4" fmla="*/ 4637314 w 4637314"/>
              <a:gd name="connsiteY4" fmla="*/ 930004 h 1116009"/>
              <a:gd name="connsiteX5" fmla="*/ 4451309 w 4637314"/>
              <a:gd name="connsiteY5" fmla="*/ 1116009 h 1116009"/>
              <a:gd name="connsiteX6" fmla="*/ 186005 w 4637314"/>
              <a:gd name="connsiteY6" fmla="*/ 1116009 h 1116009"/>
              <a:gd name="connsiteX7" fmla="*/ 0 w 4637314"/>
              <a:gd name="connsiteY7" fmla="*/ 930004 h 1116009"/>
              <a:gd name="connsiteX8" fmla="*/ 0 w 4637314"/>
              <a:gd name="connsiteY8" fmla="*/ 186005 h 11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7314" h="1116009" fill="none" extrusionOk="0">
                <a:moveTo>
                  <a:pt x="0" y="186005"/>
                </a:moveTo>
                <a:cubicBezTo>
                  <a:pt x="-340" y="94406"/>
                  <a:pt x="86746" y="-6999"/>
                  <a:pt x="186005" y="0"/>
                </a:cubicBezTo>
                <a:cubicBezTo>
                  <a:pt x="908013" y="29483"/>
                  <a:pt x="2728439" y="4220"/>
                  <a:pt x="4451309" y="0"/>
                </a:cubicBezTo>
                <a:cubicBezTo>
                  <a:pt x="4572514" y="6961"/>
                  <a:pt x="4635635" y="85456"/>
                  <a:pt x="4637314" y="186005"/>
                </a:cubicBezTo>
                <a:cubicBezTo>
                  <a:pt x="4637342" y="397451"/>
                  <a:pt x="4641108" y="740406"/>
                  <a:pt x="4637314" y="930004"/>
                </a:cubicBezTo>
                <a:cubicBezTo>
                  <a:pt x="4654985" y="1042241"/>
                  <a:pt x="4562866" y="1123958"/>
                  <a:pt x="4451309" y="1116009"/>
                </a:cubicBezTo>
                <a:cubicBezTo>
                  <a:pt x="2511852" y="1150137"/>
                  <a:pt x="2000759" y="993217"/>
                  <a:pt x="186005" y="1116009"/>
                </a:cubicBezTo>
                <a:cubicBezTo>
                  <a:pt x="79891" y="1122755"/>
                  <a:pt x="-5682" y="1042202"/>
                  <a:pt x="0" y="930004"/>
                </a:cubicBezTo>
                <a:cubicBezTo>
                  <a:pt x="-27012" y="835541"/>
                  <a:pt x="-49803" y="535254"/>
                  <a:pt x="0" y="186005"/>
                </a:cubicBezTo>
                <a:close/>
              </a:path>
              <a:path w="4637314" h="1116009" stroke="0" extrusionOk="0">
                <a:moveTo>
                  <a:pt x="0" y="186005"/>
                </a:moveTo>
                <a:cubicBezTo>
                  <a:pt x="-2234" y="87079"/>
                  <a:pt x="95710" y="6718"/>
                  <a:pt x="186005" y="0"/>
                </a:cubicBezTo>
                <a:cubicBezTo>
                  <a:pt x="1225912" y="-40312"/>
                  <a:pt x="2836334" y="-70188"/>
                  <a:pt x="4451309" y="0"/>
                </a:cubicBezTo>
                <a:cubicBezTo>
                  <a:pt x="4538615" y="-1451"/>
                  <a:pt x="4643419" y="71425"/>
                  <a:pt x="4637314" y="186005"/>
                </a:cubicBezTo>
                <a:cubicBezTo>
                  <a:pt x="4593828" y="308532"/>
                  <a:pt x="4632064" y="809225"/>
                  <a:pt x="4637314" y="930004"/>
                </a:cubicBezTo>
                <a:cubicBezTo>
                  <a:pt x="4636538" y="1041996"/>
                  <a:pt x="4539737" y="1116219"/>
                  <a:pt x="4451309" y="1116009"/>
                </a:cubicBezTo>
                <a:cubicBezTo>
                  <a:pt x="2653093" y="1133360"/>
                  <a:pt x="1289879" y="1239355"/>
                  <a:pt x="186005" y="1116009"/>
                </a:cubicBezTo>
                <a:cubicBezTo>
                  <a:pt x="84463" y="1111016"/>
                  <a:pt x="7175" y="1041693"/>
                  <a:pt x="0" y="930004"/>
                </a:cubicBezTo>
                <a:cubicBezTo>
                  <a:pt x="63906" y="703330"/>
                  <a:pt x="-40306" y="456746"/>
                  <a:pt x="0" y="18600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horse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E7D8AD3-7166-079B-6D67-EEB8B1586EBF}"/>
              </a:ext>
            </a:extLst>
          </p:cNvPr>
          <p:cNvSpPr/>
          <p:nvPr/>
        </p:nvSpPr>
        <p:spPr>
          <a:xfrm>
            <a:off x="2436198" y="5235044"/>
            <a:ext cx="4637314" cy="1116009"/>
          </a:xfrm>
          <a:custGeom>
            <a:avLst/>
            <a:gdLst>
              <a:gd name="connsiteX0" fmla="*/ 0 w 4637314"/>
              <a:gd name="connsiteY0" fmla="*/ 186005 h 1116009"/>
              <a:gd name="connsiteX1" fmla="*/ 186005 w 4637314"/>
              <a:gd name="connsiteY1" fmla="*/ 0 h 1116009"/>
              <a:gd name="connsiteX2" fmla="*/ 4451309 w 4637314"/>
              <a:gd name="connsiteY2" fmla="*/ 0 h 1116009"/>
              <a:gd name="connsiteX3" fmla="*/ 4637314 w 4637314"/>
              <a:gd name="connsiteY3" fmla="*/ 186005 h 1116009"/>
              <a:gd name="connsiteX4" fmla="*/ 4637314 w 4637314"/>
              <a:gd name="connsiteY4" fmla="*/ 930004 h 1116009"/>
              <a:gd name="connsiteX5" fmla="*/ 4451309 w 4637314"/>
              <a:gd name="connsiteY5" fmla="*/ 1116009 h 1116009"/>
              <a:gd name="connsiteX6" fmla="*/ 186005 w 4637314"/>
              <a:gd name="connsiteY6" fmla="*/ 1116009 h 1116009"/>
              <a:gd name="connsiteX7" fmla="*/ 0 w 4637314"/>
              <a:gd name="connsiteY7" fmla="*/ 930004 h 1116009"/>
              <a:gd name="connsiteX8" fmla="*/ 0 w 4637314"/>
              <a:gd name="connsiteY8" fmla="*/ 186005 h 11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7314" h="1116009" fill="none" extrusionOk="0">
                <a:moveTo>
                  <a:pt x="0" y="186005"/>
                </a:moveTo>
                <a:cubicBezTo>
                  <a:pt x="7778" y="73824"/>
                  <a:pt x="71162" y="-3001"/>
                  <a:pt x="186005" y="0"/>
                </a:cubicBezTo>
                <a:cubicBezTo>
                  <a:pt x="1517842" y="18744"/>
                  <a:pt x="2909755" y="-35776"/>
                  <a:pt x="4451309" y="0"/>
                </a:cubicBezTo>
                <a:cubicBezTo>
                  <a:pt x="4556240" y="-426"/>
                  <a:pt x="4636494" y="67634"/>
                  <a:pt x="4637314" y="186005"/>
                </a:cubicBezTo>
                <a:cubicBezTo>
                  <a:pt x="4673472" y="277754"/>
                  <a:pt x="4589128" y="657314"/>
                  <a:pt x="4637314" y="930004"/>
                </a:cubicBezTo>
                <a:cubicBezTo>
                  <a:pt x="4637457" y="1031276"/>
                  <a:pt x="4551261" y="1109098"/>
                  <a:pt x="4451309" y="1116009"/>
                </a:cubicBezTo>
                <a:cubicBezTo>
                  <a:pt x="3283978" y="1064981"/>
                  <a:pt x="1583140" y="1078930"/>
                  <a:pt x="186005" y="1116009"/>
                </a:cubicBezTo>
                <a:cubicBezTo>
                  <a:pt x="74150" y="1122595"/>
                  <a:pt x="5188" y="1035539"/>
                  <a:pt x="0" y="930004"/>
                </a:cubicBezTo>
                <a:cubicBezTo>
                  <a:pt x="11036" y="612855"/>
                  <a:pt x="-37891" y="291500"/>
                  <a:pt x="0" y="186005"/>
                </a:cubicBezTo>
                <a:close/>
              </a:path>
              <a:path w="4637314" h="1116009" stroke="0" extrusionOk="0">
                <a:moveTo>
                  <a:pt x="0" y="186005"/>
                </a:moveTo>
                <a:cubicBezTo>
                  <a:pt x="-5036" y="81429"/>
                  <a:pt x="83298" y="-10259"/>
                  <a:pt x="186005" y="0"/>
                </a:cubicBezTo>
                <a:cubicBezTo>
                  <a:pt x="688194" y="-88310"/>
                  <a:pt x="2323048" y="-77351"/>
                  <a:pt x="4451309" y="0"/>
                </a:cubicBezTo>
                <a:cubicBezTo>
                  <a:pt x="4558133" y="1084"/>
                  <a:pt x="4627786" y="88703"/>
                  <a:pt x="4637314" y="186005"/>
                </a:cubicBezTo>
                <a:cubicBezTo>
                  <a:pt x="4597742" y="314994"/>
                  <a:pt x="4702798" y="714917"/>
                  <a:pt x="4637314" y="930004"/>
                </a:cubicBezTo>
                <a:cubicBezTo>
                  <a:pt x="4630308" y="1025148"/>
                  <a:pt x="4554402" y="1121771"/>
                  <a:pt x="4451309" y="1116009"/>
                </a:cubicBezTo>
                <a:cubicBezTo>
                  <a:pt x="3651701" y="1237408"/>
                  <a:pt x="1340526" y="1251554"/>
                  <a:pt x="186005" y="1116009"/>
                </a:cubicBezTo>
                <a:cubicBezTo>
                  <a:pt x="92056" y="1113871"/>
                  <a:pt x="1337" y="1049824"/>
                  <a:pt x="0" y="930004"/>
                </a:cubicBezTo>
                <a:cubicBezTo>
                  <a:pt x="-60142" y="814667"/>
                  <a:pt x="-15814" y="292953"/>
                  <a:pt x="0" y="18600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eel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قناة عين التعليمية - ويكيبيديا">
            <a:extLst>
              <a:ext uri="{FF2B5EF4-FFF2-40B4-BE49-F238E27FC236}">
                <a16:creationId xmlns:a16="http://schemas.microsoft.com/office/drawing/2014/main" id="{E08CA474-4F7F-1D74-5434-640C8505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368" y="0"/>
            <a:ext cx="906099" cy="9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2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16368 0.006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C75464-53D2-45F2-ADC1-911E4E96D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3" t="26190" r="28750" b="166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2EAC483-27A7-4B74-B507-FADEE3293313}"/>
              </a:ext>
            </a:extLst>
          </p:cNvPr>
          <p:cNvSpPr/>
          <p:nvPr/>
        </p:nvSpPr>
        <p:spPr>
          <a:xfrm>
            <a:off x="1852821" y="225143"/>
            <a:ext cx="7040808" cy="2319690"/>
          </a:xfrm>
          <a:custGeom>
            <a:avLst/>
            <a:gdLst>
              <a:gd name="connsiteX0" fmla="*/ 0 w 7040808"/>
              <a:gd name="connsiteY0" fmla="*/ 386623 h 2319690"/>
              <a:gd name="connsiteX1" fmla="*/ 386623 w 7040808"/>
              <a:gd name="connsiteY1" fmla="*/ 0 h 2319690"/>
              <a:gd name="connsiteX2" fmla="*/ 6654185 w 7040808"/>
              <a:gd name="connsiteY2" fmla="*/ 0 h 2319690"/>
              <a:gd name="connsiteX3" fmla="*/ 7040808 w 7040808"/>
              <a:gd name="connsiteY3" fmla="*/ 386623 h 2319690"/>
              <a:gd name="connsiteX4" fmla="*/ 7040808 w 7040808"/>
              <a:gd name="connsiteY4" fmla="*/ 1933067 h 2319690"/>
              <a:gd name="connsiteX5" fmla="*/ 6654185 w 7040808"/>
              <a:gd name="connsiteY5" fmla="*/ 2319690 h 2319690"/>
              <a:gd name="connsiteX6" fmla="*/ 386623 w 7040808"/>
              <a:gd name="connsiteY6" fmla="*/ 2319690 h 2319690"/>
              <a:gd name="connsiteX7" fmla="*/ 0 w 7040808"/>
              <a:gd name="connsiteY7" fmla="*/ 1933067 h 2319690"/>
              <a:gd name="connsiteX8" fmla="*/ 0 w 7040808"/>
              <a:gd name="connsiteY8" fmla="*/ 386623 h 231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0808" h="2319690" fill="none" extrusionOk="0">
                <a:moveTo>
                  <a:pt x="0" y="386623"/>
                </a:moveTo>
                <a:cubicBezTo>
                  <a:pt x="12320" y="132617"/>
                  <a:pt x="166248" y="-21785"/>
                  <a:pt x="386623" y="0"/>
                </a:cubicBezTo>
                <a:cubicBezTo>
                  <a:pt x="1133775" y="162775"/>
                  <a:pt x="4097087" y="63487"/>
                  <a:pt x="6654185" y="0"/>
                </a:cubicBezTo>
                <a:cubicBezTo>
                  <a:pt x="6871859" y="-11705"/>
                  <a:pt x="7046768" y="185870"/>
                  <a:pt x="7040808" y="386623"/>
                </a:cubicBezTo>
                <a:cubicBezTo>
                  <a:pt x="7006602" y="1039538"/>
                  <a:pt x="7176608" y="1230786"/>
                  <a:pt x="7040808" y="1933067"/>
                </a:cubicBezTo>
                <a:cubicBezTo>
                  <a:pt x="7046082" y="2124582"/>
                  <a:pt x="6831104" y="2310841"/>
                  <a:pt x="6654185" y="2319690"/>
                </a:cubicBezTo>
                <a:cubicBezTo>
                  <a:pt x="5613424" y="2329293"/>
                  <a:pt x="1532651" y="2258606"/>
                  <a:pt x="386623" y="2319690"/>
                </a:cubicBezTo>
                <a:cubicBezTo>
                  <a:pt x="152318" y="2292671"/>
                  <a:pt x="-11189" y="2107308"/>
                  <a:pt x="0" y="1933067"/>
                </a:cubicBezTo>
                <a:cubicBezTo>
                  <a:pt x="-128939" y="1483088"/>
                  <a:pt x="56266" y="664762"/>
                  <a:pt x="0" y="386623"/>
                </a:cubicBezTo>
                <a:close/>
              </a:path>
              <a:path w="7040808" h="2319690" stroke="0" extrusionOk="0">
                <a:moveTo>
                  <a:pt x="0" y="386623"/>
                </a:moveTo>
                <a:cubicBezTo>
                  <a:pt x="-8609" y="180984"/>
                  <a:pt x="176821" y="-23453"/>
                  <a:pt x="386623" y="0"/>
                </a:cubicBezTo>
                <a:cubicBezTo>
                  <a:pt x="1752585" y="25048"/>
                  <a:pt x="3772981" y="155364"/>
                  <a:pt x="6654185" y="0"/>
                </a:cubicBezTo>
                <a:cubicBezTo>
                  <a:pt x="6896675" y="20351"/>
                  <a:pt x="7006269" y="190221"/>
                  <a:pt x="7040808" y="386623"/>
                </a:cubicBezTo>
                <a:cubicBezTo>
                  <a:pt x="6958488" y="1144356"/>
                  <a:pt x="7054358" y="1395865"/>
                  <a:pt x="7040808" y="1933067"/>
                </a:cubicBezTo>
                <a:cubicBezTo>
                  <a:pt x="7076905" y="2139813"/>
                  <a:pt x="6901310" y="2297306"/>
                  <a:pt x="6654185" y="2319690"/>
                </a:cubicBezTo>
                <a:cubicBezTo>
                  <a:pt x="5558614" y="2370281"/>
                  <a:pt x="2760091" y="2210132"/>
                  <a:pt x="386623" y="2319690"/>
                </a:cubicBezTo>
                <a:cubicBezTo>
                  <a:pt x="157799" y="2329494"/>
                  <a:pt x="-23631" y="2122602"/>
                  <a:pt x="0" y="1933067"/>
                </a:cubicBezTo>
                <a:cubicBezTo>
                  <a:pt x="-40078" y="1431572"/>
                  <a:pt x="-108482" y="1100205"/>
                  <a:pt x="0" y="38662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7CD"/>
            </a:solidFill>
            <a:extLst>
              <a:ext uri="{C807C97D-BFC1-408E-A445-0C87EB9F89A2}">
                <ask:lineSketchStyleProps xmlns:ask="http://schemas.microsoft.com/office/drawing/2018/sketchyshapes" sd="62080841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beautiful and as cute as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 baby seal.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 descr="Spongebob PNG, Spongebob Transparent Background - FreeIconsPNG">
            <a:extLst>
              <a:ext uri="{FF2B5EF4-FFF2-40B4-BE49-F238E27FC236}">
                <a16:creationId xmlns:a16="http://schemas.microsoft.com/office/drawing/2014/main" id="{1B152AC0-2346-474A-98A4-74868431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7" y="84842"/>
            <a:ext cx="2390303" cy="256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artoon Characters: SpongeBob SquarePants PNG | All spongebob characters,  Spongebob cartoon, Spongebob painting">
            <a:extLst>
              <a:ext uri="{FF2B5EF4-FFF2-40B4-BE49-F238E27FC236}">
                <a16:creationId xmlns:a16="http://schemas.microsoft.com/office/drawing/2014/main" id="{C4E9E0C0-F029-40B7-A924-2F56BF3B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2260" flipH="1">
            <a:off x="12168165" y="4233463"/>
            <a:ext cx="2278087" cy="25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Spongebob Squarepants, nickelodeon , animation , cartoon , cartoons ,  character , characters - Free PNG - PicMix">
            <a:extLst>
              <a:ext uri="{FF2B5EF4-FFF2-40B4-BE49-F238E27FC236}">
                <a16:creationId xmlns:a16="http://schemas.microsoft.com/office/drawing/2014/main" id="{90AC1142-EFD7-4E2A-BC24-65840268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58" y="4545009"/>
            <a:ext cx="1482292" cy="20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r. Krabs - Wikipedia">
            <a:extLst>
              <a:ext uri="{FF2B5EF4-FFF2-40B4-BE49-F238E27FC236}">
                <a16:creationId xmlns:a16="http://schemas.microsoft.com/office/drawing/2014/main" id="{87B52537-2438-43B8-9278-6528D302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36" y="2886187"/>
            <a:ext cx="1862488" cy="18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5D49CAC-A4AF-29FA-6499-A714751A46A3}"/>
              </a:ext>
            </a:extLst>
          </p:cNvPr>
          <p:cNvSpPr/>
          <p:nvPr/>
        </p:nvSpPr>
        <p:spPr>
          <a:xfrm>
            <a:off x="3150498" y="3176495"/>
            <a:ext cx="4637314" cy="1116009"/>
          </a:xfrm>
          <a:custGeom>
            <a:avLst/>
            <a:gdLst>
              <a:gd name="connsiteX0" fmla="*/ 0 w 4637314"/>
              <a:gd name="connsiteY0" fmla="*/ 186005 h 1116009"/>
              <a:gd name="connsiteX1" fmla="*/ 186005 w 4637314"/>
              <a:gd name="connsiteY1" fmla="*/ 0 h 1116009"/>
              <a:gd name="connsiteX2" fmla="*/ 4451309 w 4637314"/>
              <a:gd name="connsiteY2" fmla="*/ 0 h 1116009"/>
              <a:gd name="connsiteX3" fmla="*/ 4637314 w 4637314"/>
              <a:gd name="connsiteY3" fmla="*/ 186005 h 1116009"/>
              <a:gd name="connsiteX4" fmla="*/ 4637314 w 4637314"/>
              <a:gd name="connsiteY4" fmla="*/ 930004 h 1116009"/>
              <a:gd name="connsiteX5" fmla="*/ 4451309 w 4637314"/>
              <a:gd name="connsiteY5" fmla="*/ 1116009 h 1116009"/>
              <a:gd name="connsiteX6" fmla="*/ 186005 w 4637314"/>
              <a:gd name="connsiteY6" fmla="*/ 1116009 h 1116009"/>
              <a:gd name="connsiteX7" fmla="*/ 0 w 4637314"/>
              <a:gd name="connsiteY7" fmla="*/ 930004 h 1116009"/>
              <a:gd name="connsiteX8" fmla="*/ 0 w 4637314"/>
              <a:gd name="connsiteY8" fmla="*/ 186005 h 11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7314" h="1116009" fill="none" extrusionOk="0">
                <a:moveTo>
                  <a:pt x="0" y="186005"/>
                </a:moveTo>
                <a:cubicBezTo>
                  <a:pt x="-340" y="94406"/>
                  <a:pt x="86746" y="-6999"/>
                  <a:pt x="186005" y="0"/>
                </a:cubicBezTo>
                <a:cubicBezTo>
                  <a:pt x="908013" y="29483"/>
                  <a:pt x="2728439" y="4220"/>
                  <a:pt x="4451309" y="0"/>
                </a:cubicBezTo>
                <a:cubicBezTo>
                  <a:pt x="4572514" y="6961"/>
                  <a:pt x="4635635" y="85456"/>
                  <a:pt x="4637314" y="186005"/>
                </a:cubicBezTo>
                <a:cubicBezTo>
                  <a:pt x="4637342" y="397451"/>
                  <a:pt x="4641108" y="740406"/>
                  <a:pt x="4637314" y="930004"/>
                </a:cubicBezTo>
                <a:cubicBezTo>
                  <a:pt x="4654985" y="1042241"/>
                  <a:pt x="4562866" y="1123958"/>
                  <a:pt x="4451309" y="1116009"/>
                </a:cubicBezTo>
                <a:cubicBezTo>
                  <a:pt x="2511852" y="1150137"/>
                  <a:pt x="2000759" y="993217"/>
                  <a:pt x="186005" y="1116009"/>
                </a:cubicBezTo>
                <a:cubicBezTo>
                  <a:pt x="79891" y="1122755"/>
                  <a:pt x="-5682" y="1042202"/>
                  <a:pt x="0" y="930004"/>
                </a:cubicBezTo>
                <a:cubicBezTo>
                  <a:pt x="-27012" y="835541"/>
                  <a:pt x="-49803" y="535254"/>
                  <a:pt x="0" y="186005"/>
                </a:cubicBezTo>
                <a:close/>
              </a:path>
              <a:path w="4637314" h="1116009" stroke="0" extrusionOk="0">
                <a:moveTo>
                  <a:pt x="0" y="186005"/>
                </a:moveTo>
                <a:cubicBezTo>
                  <a:pt x="-2234" y="87079"/>
                  <a:pt x="95710" y="6718"/>
                  <a:pt x="186005" y="0"/>
                </a:cubicBezTo>
                <a:cubicBezTo>
                  <a:pt x="1225912" y="-40312"/>
                  <a:pt x="2836334" y="-70188"/>
                  <a:pt x="4451309" y="0"/>
                </a:cubicBezTo>
                <a:cubicBezTo>
                  <a:pt x="4538615" y="-1451"/>
                  <a:pt x="4643419" y="71425"/>
                  <a:pt x="4637314" y="186005"/>
                </a:cubicBezTo>
                <a:cubicBezTo>
                  <a:pt x="4593828" y="308532"/>
                  <a:pt x="4632064" y="809225"/>
                  <a:pt x="4637314" y="930004"/>
                </a:cubicBezTo>
                <a:cubicBezTo>
                  <a:pt x="4636538" y="1041996"/>
                  <a:pt x="4539737" y="1116219"/>
                  <a:pt x="4451309" y="1116009"/>
                </a:cubicBezTo>
                <a:cubicBezTo>
                  <a:pt x="2653093" y="1133360"/>
                  <a:pt x="1289879" y="1239355"/>
                  <a:pt x="186005" y="1116009"/>
                </a:cubicBezTo>
                <a:cubicBezTo>
                  <a:pt x="84463" y="1111016"/>
                  <a:pt x="7175" y="1041693"/>
                  <a:pt x="0" y="930004"/>
                </a:cubicBezTo>
                <a:cubicBezTo>
                  <a:pt x="63906" y="703330"/>
                  <a:pt x="-40306" y="456746"/>
                  <a:pt x="0" y="18600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deer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E7D8AD3-7166-079B-6D67-EEB8B1586EBF}"/>
              </a:ext>
            </a:extLst>
          </p:cNvPr>
          <p:cNvSpPr/>
          <p:nvPr/>
        </p:nvSpPr>
        <p:spPr>
          <a:xfrm>
            <a:off x="2436198" y="5235044"/>
            <a:ext cx="4637314" cy="1116009"/>
          </a:xfrm>
          <a:custGeom>
            <a:avLst/>
            <a:gdLst>
              <a:gd name="connsiteX0" fmla="*/ 0 w 4637314"/>
              <a:gd name="connsiteY0" fmla="*/ 186005 h 1116009"/>
              <a:gd name="connsiteX1" fmla="*/ 186005 w 4637314"/>
              <a:gd name="connsiteY1" fmla="*/ 0 h 1116009"/>
              <a:gd name="connsiteX2" fmla="*/ 4451309 w 4637314"/>
              <a:gd name="connsiteY2" fmla="*/ 0 h 1116009"/>
              <a:gd name="connsiteX3" fmla="*/ 4637314 w 4637314"/>
              <a:gd name="connsiteY3" fmla="*/ 186005 h 1116009"/>
              <a:gd name="connsiteX4" fmla="*/ 4637314 w 4637314"/>
              <a:gd name="connsiteY4" fmla="*/ 930004 h 1116009"/>
              <a:gd name="connsiteX5" fmla="*/ 4451309 w 4637314"/>
              <a:gd name="connsiteY5" fmla="*/ 1116009 h 1116009"/>
              <a:gd name="connsiteX6" fmla="*/ 186005 w 4637314"/>
              <a:gd name="connsiteY6" fmla="*/ 1116009 h 1116009"/>
              <a:gd name="connsiteX7" fmla="*/ 0 w 4637314"/>
              <a:gd name="connsiteY7" fmla="*/ 930004 h 1116009"/>
              <a:gd name="connsiteX8" fmla="*/ 0 w 4637314"/>
              <a:gd name="connsiteY8" fmla="*/ 186005 h 11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7314" h="1116009" fill="none" extrusionOk="0">
                <a:moveTo>
                  <a:pt x="0" y="186005"/>
                </a:moveTo>
                <a:cubicBezTo>
                  <a:pt x="7778" y="73824"/>
                  <a:pt x="71162" y="-3001"/>
                  <a:pt x="186005" y="0"/>
                </a:cubicBezTo>
                <a:cubicBezTo>
                  <a:pt x="1517842" y="18744"/>
                  <a:pt x="2909755" y="-35776"/>
                  <a:pt x="4451309" y="0"/>
                </a:cubicBezTo>
                <a:cubicBezTo>
                  <a:pt x="4556240" y="-426"/>
                  <a:pt x="4636494" y="67634"/>
                  <a:pt x="4637314" y="186005"/>
                </a:cubicBezTo>
                <a:cubicBezTo>
                  <a:pt x="4673472" y="277754"/>
                  <a:pt x="4589128" y="657314"/>
                  <a:pt x="4637314" y="930004"/>
                </a:cubicBezTo>
                <a:cubicBezTo>
                  <a:pt x="4637457" y="1031276"/>
                  <a:pt x="4551261" y="1109098"/>
                  <a:pt x="4451309" y="1116009"/>
                </a:cubicBezTo>
                <a:cubicBezTo>
                  <a:pt x="3283978" y="1064981"/>
                  <a:pt x="1583140" y="1078930"/>
                  <a:pt x="186005" y="1116009"/>
                </a:cubicBezTo>
                <a:cubicBezTo>
                  <a:pt x="74150" y="1122595"/>
                  <a:pt x="5188" y="1035539"/>
                  <a:pt x="0" y="930004"/>
                </a:cubicBezTo>
                <a:cubicBezTo>
                  <a:pt x="11036" y="612855"/>
                  <a:pt x="-37891" y="291500"/>
                  <a:pt x="0" y="186005"/>
                </a:cubicBezTo>
                <a:close/>
              </a:path>
              <a:path w="4637314" h="1116009" stroke="0" extrusionOk="0">
                <a:moveTo>
                  <a:pt x="0" y="186005"/>
                </a:moveTo>
                <a:cubicBezTo>
                  <a:pt x="-5036" y="81429"/>
                  <a:pt x="83298" y="-10259"/>
                  <a:pt x="186005" y="0"/>
                </a:cubicBezTo>
                <a:cubicBezTo>
                  <a:pt x="688194" y="-88310"/>
                  <a:pt x="2323048" y="-77351"/>
                  <a:pt x="4451309" y="0"/>
                </a:cubicBezTo>
                <a:cubicBezTo>
                  <a:pt x="4558133" y="1084"/>
                  <a:pt x="4627786" y="88703"/>
                  <a:pt x="4637314" y="186005"/>
                </a:cubicBezTo>
                <a:cubicBezTo>
                  <a:pt x="4597742" y="314994"/>
                  <a:pt x="4702798" y="714917"/>
                  <a:pt x="4637314" y="930004"/>
                </a:cubicBezTo>
                <a:cubicBezTo>
                  <a:pt x="4630308" y="1025148"/>
                  <a:pt x="4554402" y="1121771"/>
                  <a:pt x="4451309" y="1116009"/>
                </a:cubicBezTo>
                <a:cubicBezTo>
                  <a:pt x="3651701" y="1237408"/>
                  <a:pt x="1340526" y="1251554"/>
                  <a:pt x="186005" y="1116009"/>
                </a:cubicBezTo>
                <a:cubicBezTo>
                  <a:pt x="92056" y="1113871"/>
                  <a:pt x="1337" y="1049824"/>
                  <a:pt x="0" y="930004"/>
                </a:cubicBezTo>
                <a:cubicBezTo>
                  <a:pt x="-60142" y="814667"/>
                  <a:pt x="-15814" y="292953"/>
                  <a:pt x="0" y="18600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cow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قناة عين التعليمية - ويكيبيديا">
            <a:extLst>
              <a:ext uri="{FF2B5EF4-FFF2-40B4-BE49-F238E27FC236}">
                <a16:creationId xmlns:a16="http://schemas.microsoft.com/office/drawing/2014/main" id="{E08CA474-4F7F-1D74-5434-640C8505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368" y="0"/>
            <a:ext cx="906099" cy="9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410+ Cute Baby Deer Clip Art Illustrations, Royalty-Free ...">
            <a:extLst>
              <a:ext uri="{FF2B5EF4-FFF2-40B4-BE49-F238E27FC236}">
                <a16:creationId xmlns:a16="http://schemas.microsoft.com/office/drawing/2014/main" id="{3D753F95-B419-166D-1951-C3AAEA10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99" y="389906"/>
            <a:ext cx="1953951" cy="20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Spongebob Squarepants Nickelodeon">
            <a:extLst>
              <a:ext uri="{FF2B5EF4-FFF2-40B4-BE49-F238E27FC236}">
                <a16:creationId xmlns:a16="http://schemas.microsoft.com/office/drawing/2014/main" id="{DAC40ACA-9CD1-4AAF-859E-BDB17D7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55" y="632495"/>
            <a:ext cx="2051883" cy="21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16368 0.006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C75464-53D2-45F2-ADC1-911E4E96D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3" t="26190" r="28750" b="166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2EAC483-27A7-4B74-B507-FADEE3293313}"/>
              </a:ext>
            </a:extLst>
          </p:cNvPr>
          <p:cNvSpPr/>
          <p:nvPr/>
        </p:nvSpPr>
        <p:spPr>
          <a:xfrm>
            <a:off x="1852821" y="225143"/>
            <a:ext cx="7040808" cy="2319690"/>
          </a:xfrm>
          <a:custGeom>
            <a:avLst/>
            <a:gdLst>
              <a:gd name="connsiteX0" fmla="*/ 0 w 7040808"/>
              <a:gd name="connsiteY0" fmla="*/ 386623 h 2319690"/>
              <a:gd name="connsiteX1" fmla="*/ 386623 w 7040808"/>
              <a:gd name="connsiteY1" fmla="*/ 0 h 2319690"/>
              <a:gd name="connsiteX2" fmla="*/ 6654185 w 7040808"/>
              <a:gd name="connsiteY2" fmla="*/ 0 h 2319690"/>
              <a:gd name="connsiteX3" fmla="*/ 7040808 w 7040808"/>
              <a:gd name="connsiteY3" fmla="*/ 386623 h 2319690"/>
              <a:gd name="connsiteX4" fmla="*/ 7040808 w 7040808"/>
              <a:gd name="connsiteY4" fmla="*/ 1933067 h 2319690"/>
              <a:gd name="connsiteX5" fmla="*/ 6654185 w 7040808"/>
              <a:gd name="connsiteY5" fmla="*/ 2319690 h 2319690"/>
              <a:gd name="connsiteX6" fmla="*/ 386623 w 7040808"/>
              <a:gd name="connsiteY6" fmla="*/ 2319690 h 2319690"/>
              <a:gd name="connsiteX7" fmla="*/ 0 w 7040808"/>
              <a:gd name="connsiteY7" fmla="*/ 1933067 h 2319690"/>
              <a:gd name="connsiteX8" fmla="*/ 0 w 7040808"/>
              <a:gd name="connsiteY8" fmla="*/ 386623 h 231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0808" h="2319690" fill="none" extrusionOk="0">
                <a:moveTo>
                  <a:pt x="0" y="386623"/>
                </a:moveTo>
                <a:cubicBezTo>
                  <a:pt x="12320" y="132617"/>
                  <a:pt x="166248" y="-21785"/>
                  <a:pt x="386623" y="0"/>
                </a:cubicBezTo>
                <a:cubicBezTo>
                  <a:pt x="1133775" y="162775"/>
                  <a:pt x="4097087" y="63487"/>
                  <a:pt x="6654185" y="0"/>
                </a:cubicBezTo>
                <a:cubicBezTo>
                  <a:pt x="6871859" y="-11705"/>
                  <a:pt x="7046768" y="185870"/>
                  <a:pt x="7040808" y="386623"/>
                </a:cubicBezTo>
                <a:cubicBezTo>
                  <a:pt x="7006602" y="1039538"/>
                  <a:pt x="7176608" y="1230786"/>
                  <a:pt x="7040808" y="1933067"/>
                </a:cubicBezTo>
                <a:cubicBezTo>
                  <a:pt x="7046082" y="2124582"/>
                  <a:pt x="6831104" y="2310841"/>
                  <a:pt x="6654185" y="2319690"/>
                </a:cubicBezTo>
                <a:cubicBezTo>
                  <a:pt x="5613424" y="2329293"/>
                  <a:pt x="1532651" y="2258606"/>
                  <a:pt x="386623" y="2319690"/>
                </a:cubicBezTo>
                <a:cubicBezTo>
                  <a:pt x="152318" y="2292671"/>
                  <a:pt x="-11189" y="2107308"/>
                  <a:pt x="0" y="1933067"/>
                </a:cubicBezTo>
                <a:cubicBezTo>
                  <a:pt x="-128939" y="1483088"/>
                  <a:pt x="56266" y="664762"/>
                  <a:pt x="0" y="386623"/>
                </a:cubicBezTo>
                <a:close/>
              </a:path>
              <a:path w="7040808" h="2319690" stroke="0" extrusionOk="0">
                <a:moveTo>
                  <a:pt x="0" y="386623"/>
                </a:moveTo>
                <a:cubicBezTo>
                  <a:pt x="-8609" y="180984"/>
                  <a:pt x="176821" y="-23453"/>
                  <a:pt x="386623" y="0"/>
                </a:cubicBezTo>
                <a:cubicBezTo>
                  <a:pt x="1752585" y="25048"/>
                  <a:pt x="3772981" y="155364"/>
                  <a:pt x="6654185" y="0"/>
                </a:cubicBezTo>
                <a:cubicBezTo>
                  <a:pt x="6896675" y="20351"/>
                  <a:pt x="7006269" y="190221"/>
                  <a:pt x="7040808" y="386623"/>
                </a:cubicBezTo>
                <a:cubicBezTo>
                  <a:pt x="6958488" y="1144356"/>
                  <a:pt x="7054358" y="1395865"/>
                  <a:pt x="7040808" y="1933067"/>
                </a:cubicBezTo>
                <a:cubicBezTo>
                  <a:pt x="7076905" y="2139813"/>
                  <a:pt x="6901310" y="2297306"/>
                  <a:pt x="6654185" y="2319690"/>
                </a:cubicBezTo>
                <a:cubicBezTo>
                  <a:pt x="5558614" y="2370281"/>
                  <a:pt x="2760091" y="2210132"/>
                  <a:pt x="386623" y="2319690"/>
                </a:cubicBezTo>
                <a:cubicBezTo>
                  <a:pt x="157799" y="2329494"/>
                  <a:pt x="-23631" y="2122602"/>
                  <a:pt x="0" y="1933067"/>
                </a:cubicBezTo>
                <a:cubicBezTo>
                  <a:pt x="-40078" y="1431572"/>
                  <a:pt x="-108482" y="1100205"/>
                  <a:pt x="0" y="38662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7CD"/>
            </a:solidFill>
            <a:extLst>
              <a:ext uri="{C807C97D-BFC1-408E-A445-0C87EB9F89A2}">
                <ask:lineSketchStyleProps xmlns:ask="http://schemas.microsoft.com/office/drawing/2018/sketchyshapes" sd="62080841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As means “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 descr="Spongebob PNG, Spongebob Transparent Background - FreeIconsPNG">
            <a:extLst>
              <a:ext uri="{FF2B5EF4-FFF2-40B4-BE49-F238E27FC236}">
                <a16:creationId xmlns:a16="http://schemas.microsoft.com/office/drawing/2014/main" id="{1B152AC0-2346-474A-98A4-74868431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7" y="84842"/>
            <a:ext cx="2390303" cy="256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Spongebob Squarepants Nickelodeon">
            <a:extLst>
              <a:ext uri="{FF2B5EF4-FFF2-40B4-BE49-F238E27FC236}">
                <a16:creationId xmlns:a16="http://schemas.microsoft.com/office/drawing/2014/main" id="{DAC40ACA-9CD1-4AAF-859E-BDB17D7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990" y="632495"/>
            <a:ext cx="2051883" cy="21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artoon Characters: SpongeBob SquarePants PNG | All spongebob characters,  Spongebob cartoon, Spongebob painting">
            <a:extLst>
              <a:ext uri="{FF2B5EF4-FFF2-40B4-BE49-F238E27FC236}">
                <a16:creationId xmlns:a16="http://schemas.microsoft.com/office/drawing/2014/main" id="{C4E9E0C0-F029-40B7-A924-2F56BF3B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2260" flipH="1">
            <a:off x="12168165" y="4233463"/>
            <a:ext cx="2278087" cy="25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Spongebob Squarepants, nickelodeon , animation , cartoon , cartoons ,  character , characters - Free PNG - PicMix">
            <a:extLst>
              <a:ext uri="{FF2B5EF4-FFF2-40B4-BE49-F238E27FC236}">
                <a16:creationId xmlns:a16="http://schemas.microsoft.com/office/drawing/2014/main" id="{90AC1142-EFD7-4E2A-BC24-65840268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50" y="2646948"/>
            <a:ext cx="1482292" cy="20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r. Krabs - Wikipedia">
            <a:extLst>
              <a:ext uri="{FF2B5EF4-FFF2-40B4-BE49-F238E27FC236}">
                <a16:creationId xmlns:a16="http://schemas.microsoft.com/office/drawing/2014/main" id="{87B52537-2438-43B8-9278-6528D302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43" y="4724325"/>
            <a:ext cx="1862488" cy="18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5D49CAC-A4AF-29FA-6499-A714751A46A3}"/>
              </a:ext>
            </a:extLst>
          </p:cNvPr>
          <p:cNvSpPr/>
          <p:nvPr/>
        </p:nvSpPr>
        <p:spPr>
          <a:xfrm>
            <a:off x="2249161" y="5282341"/>
            <a:ext cx="4637314" cy="1116009"/>
          </a:xfrm>
          <a:custGeom>
            <a:avLst/>
            <a:gdLst>
              <a:gd name="connsiteX0" fmla="*/ 0 w 4637314"/>
              <a:gd name="connsiteY0" fmla="*/ 186005 h 1116009"/>
              <a:gd name="connsiteX1" fmla="*/ 186005 w 4637314"/>
              <a:gd name="connsiteY1" fmla="*/ 0 h 1116009"/>
              <a:gd name="connsiteX2" fmla="*/ 4451309 w 4637314"/>
              <a:gd name="connsiteY2" fmla="*/ 0 h 1116009"/>
              <a:gd name="connsiteX3" fmla="*/ 4637314 w 4637314"/>
              <a:gd name="connsiteY3" fmla="*/ 186005 h 1116009"/>
              <a:gd name="connsiteX4" fmla="*/ 4637314 w 4637314"/>
              <a:gd name="connsiteY4" fmla="*/ 930004 h 1116009"/>
              <a:gd name="connsiteX5" fmla="*/ 4451309 w 4637314"/>
              <a:gd name="connsiteY5" fmla="*/ 1116009 h 1116009"/>
              <a:gd name="connsiteX6" fmla="*/ 186005 w 4637314"/>
              <a:gd name="connsiteY6" fmla="*/ 1116009 h 1116009"/>
              <a:gd name="connsiteX7" fmla="*/ 0 w 4637314"/>
              <a:gd name="connsiteY7" fmla="*/ 930004 h 1116009"/>
              <a:gd name="connsiteX8" fmla="*/ 0 w 4637314"/>
              <a:gd name="connsiteY8" fmla="*/ 186005 h 11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7314" h="1116009" fill="none" extrusionOk="0">
                <a:moveTo>
                  <a:pt x="0" y="186005"/>
                </a:moveTo>
                <a:cubicBezTo>
                  <a:pt x="-340" y="94406"/>
                  <a:pt x="86746" y="-6999"/>
                  <a:pt x="186005" y="0"/>
                </a:cubicBezTo>
                <a:cubicBezTo>
                  <a:pt x="908013" y="29483"/>
                  <a:pt x="2728439" y="4220"/>
                  <a:pt x="4451309" y="0"/>
                </a:cubicBezTo>
                <a:cubicBezTo>
                  <a:pt x="4572514" y="6961"/>
                  <a:pt x="4635635" y="85456"/>
                  <a:pt x="4637314" y="186005"/>
                </a:cubicBezTo>
                <a:cubicBezTo>
                  <a:pt x="4637342" y="397451"/>
                  <a:pt x="4641108" y="740406"/>
                  <a:pt x="4637314" y="930004"/>
                </a:cubicBezTo>
                <a:cubicBezTo>
                  <a:pt x="4654985" y="1042241"/>
                  <a:pt x="4562866" y="1123958"/>
                  <a:pt x="4451309" y="1116009"/>
                </a:cubicBezTo>
                <a:cubicBezTo>
                  <a:pt x="2511852" y="1150137"/>
                  <a:pt x="2000759" y="993217"/>
                  <a:pt x="186005" y="1116009"/>
                </a:cubicBezTo>
                <a:cubicBezTo>
                  <a:pt x="79891" y="1122755"/>
                  <a:pt x="-5682" y="1042202"/>
                  <a:pt x="0" y="930004"/>
                </a:cubicBezTo>
                <a:cubicBezTo>
                  <a:pt x="-27012" y="835541"/>
                  <a:pt x="-49803" y="535254"/>
                  <a:pt x="0" y="186005"/>
                </a:cubicBezTo>
                <a:close/>
              </a:path>
              <a:path w="4637314" h="1116009" stroke="0" extrusionOk="0">
                <a:moveTo>
                  <a:pt x="0" y="186005"/>
                </a:moveTo>
                <a:cubicBezTo>
                  <a:pt x="-2234" y="87079"/>
                  <a:pt x="95710" y="6718"/>
                  <a:pt x="186005" y="0"/>
                </a:cubicBezTo>
                <a:cubicBezTo>
                  <a:pt x="1225912" y="-40312"/>
                  <a:pt x="2836334" y="-70188"/>
                  <a:pt x="4451309" y="0"/>
                </a:cubicBezTo>
                <a:cubicBezTo>
                  <a:pt x="4538615" y="-1451"/>
                  <a:pt x="4643419" y="71425"/>
                  <a:pt x="4637314" y="186005"/>
                </a:cubicBezTo>
                <a:cubicBezTo>
                  <a:pt x="4593828" y="308532"/>
                  <a:pt x="4632064" y="809225"/>
                  <a:pt x="4637314" y="930004"/>
                </a:cubicBezTo>
                <a:cubicBezTo>
                  <a:pt x="4636538" y="1041996"/>
                  <a:pt x="4539737" y="1116219"/>
                  <a:pt x="4451309" y="1116009"/>
                </a:cubicBezTo>
                <a:cubicBezTo>
                  <a:pt x="2653093" y="1133360"/>
                  <a:pt x="1289879" y="1239355"/>
                  <a:pt x="186005" y="1116009"/>
                </a:cubicBezTo>
                <a:cubicBezTo>
                  <a:pt x="84463" y="1111016"/>
                  <a:pt x="7175" y="1041693"/>
                  <a:pt x="0" y="930004"/>
                </a:cubicBezTo>
                <a:cubicBezTo>
                  <a:pt x="63906" y="703330"/>
                  <a:pt x="-40306" y="456746"/>
                  <a:pt x="0" y="18600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like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E7D8AD3-7166-079B-6D67-EEB8B1586EBF}"/>
              </a:ext>
            </a:extLst>
          </p:cNvPr>
          <p:cNvSpPr/>
          <p:nvPr/>
        </p:nvSpPr>
        <p:spPr>
          <a:xfrm>
            <a:off x="2988859" y="3319817"/>
            <a:ext cx="4637314" cy="1116009"/>
          </a:xfrm>
          <a:custGeom>
            <a:avLst/>
            <a:gdLst>
              <a:gd name="connsiteX0" fmla="*/ 0 w 4637314"/>
              <a:gd name="connsiteY0" fmla="*/ 186005 h 1116009"/>
              <a:gd name="connsiteX1" fmla="*/ 186005 w 4637314"/>
              <a:gd name="connsiteY1" fmla="*/ 0 h 1116009"/>
              <a:gd name="connsiteX2" fmla="*/ 4451309 w 4637314"/>
              <a:gd name="connsiteY2" fmla="*/ 0 h 1116009"/>
              <a:gd name="connsiteX3" fmla="*/ 4637314 w 4637314"/>
              <a:gd name="connsiteY3" fmla="*/ 186005 h 1116009"/>
              <a:gd name="connsiteX4" fmla="*/ 4637314 w 4637314"/>
              <a:gd name="connsiteY4" fmla="*/ 930004 h 1116009"/>
              <a:gd name="connsiteX5" fmla="*/ 4451309 w 4637314"/>
              <a:gd name="connsiteY5" fmla="*/ 1116009 h 1116009"/>
              <a:gd name="connsiteX6" fmla="*/ 186005 w 4637314"/>
              <a:gd name="connsiteY6" fmla="*/ 1116009 h 1116009"/>
              <a:gd name="connsiteX7" fmla="*/ 0 w 4637314"/>
              <a:gd name="connsiteY7" fmla="*/ 930004 h 1116009"/>
              <a:gd name="connsiteX8" fmla="*/ 0 w 4637314"/>
              <a:gd name="connsiteY8" fmla="*/ 186005 h 11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7314" h="1116009" fill="none" extrusionOk="0">
                <a:moveTo>
                  <a:pt x="0" y="186005"/>
                </a:moveTo>
                <a:cubicBezTo>
                  <a:pt x="7778" y="73824"/>
                  <a:pt x="71162" y="-3001"/>
                  <a:pt x="186005" y="0"/>
                </a:cubicBezTo>
                <a:cubicBezTo>
                  <a:pt x="1517842" y="18744"/>
                  <a:pt x="2909755" y="-35776"/>
                  <a:pt x="4451309" y="0"/>
                </a:cubicBezTo>
                <a:cubicBezTo>
                  <a:pt x="4556240" y="-426"/>
                  <a:pt x="4636494" y="67634"/>
                  <a:pt x="4637314" y="186005"/>
                </a:cubicBezTo>
                <a:cubicBezTo>
                  <a:pt x="4673472" y="277754"/>
                  <a:pt x="4589128" y="657314"/>
                  <a:pt x="4637314" y="930004"/>
                </a:cubicBezTo>
                <a:cubicBezTo>
                  <a:pt x="4637457" y="1031276"/>
                  <a:pt x="4551261" y="1109098"/>
                  <a:pt x="4451309" y="1116009"/>
                </a:cubicBezTo>
                <a:cubicBezTo>
                  <a:pt x="3283978" y="1064981"/>
                  <a:pt x="1583140" y="1078930"/>
                  <a:pt x="186005" y="1116009"/>
                </a:cubicBezTo>
                <a:cubicBezTo>
                  <a:pt x="74150" y="1122595"/>
                  <a:pt x="5188" y="1035539"/>
                  <a:pt x="0" y="930004"/>
                </a:cubicBezTo>
                <a:cubicBezTo>
                  <a:pt x="11036" y="612855"/>
                  <a:pt x="-37891" y="291500"/>
                  <a:pt x="0" y="186005"/>
                </a:cubicBezTo>
                <a:close/>
              </a:path>
              <a:path w="4637314" h="1116009" stroke="0" extrusionOk="0">
                <a:moveTo>
                  <a:pt x="0" y="186005"/>
                </a:moveTo>
                <a:cubicBezTo>
                  <a:pt x="-5036" y="81429"/>
                  <a:pt x="83298" y="-10259"/>
                  <a:pt x="186005" y="0"/>
                </a:cubicBezTo>
                <a:cubicBezTo>
                  <a:pt x="688194" y="-88310"/>
                  <a:pt x="2323048" y="-77351"/>
                  <a:pt x="4451309" y="0"/>
                </a:cubicBezTo>
                <a:cubicBezTo>
                  <a:pt x="4558133" y="1084"/>
                  <a:pt x="4627786" y="88703"/>
                  <a:pt x="4637314" y="186005"/>
                </a:cubicBezTo>
                <a:cubicBezTo>
                  <a:pt x="4597742" y="314994"/>
                  <a:pt x="4702798" y="714917"/>
                  <a:pt x="4637314" y="930004"/>
                </a:cubicBezTo>
                <a:cubicBezTo>
                  <a:pt x="4630308" y="1025148"/>
                  <a:pt x="4554402" y="1121771"/>
                  <a:pt x="4451309" y="1116009"/>
                </a:cubicBezTo>
                <a:cubicBezTo>
                  <a:pt x="3651701" y="1237408"/>
                  <a:pt x="1340526" y="1251554"/>
                  <a:pt x="186005" y="1116009"/>
                </a:cubicBezTo>
                <a:cubicBezTo>
                  <a:pt x="92056" y="1113871"/>
                  <a:pt x="1337" y="1049824"/>
                  <a:pt x="0" y="930004"/>
                </a:cubicBezTo>
                <a:cubicBezTo>
                  <a:pt x="-60142" y="814667"/>
                  <a:pt x="-15814" y="292953"/>
                  <a:pt x="0" y="18600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better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قناة عين التعليمية - ويكيبيديا">
            <a:extLst>
              <a:ext uri="{FF2B5EF4-FFF2-40B4-BE49-F238E27FC236}">
                <a16:creationId xmlns:a16="http://schemas.microsoft.com/office/drawing/2014/main" id="{E08CA474-4F7F-1D74-5434-640C8505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368" y="0"/>
            <a:ext cx="906099" cy="9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4712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16368 0.006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27050EC-26C8-4538-B98B-1399DA76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 t="28217" r="28052" b="131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ea lion animal balancing ball on nose clipart">
            <a:extLst>
              <a:ext uri="{FF2B5EF4-FFF2-40B4-BE49-F238E27FC236}">
                <a16:creationId xmlns:a16="http://schemas.microsoft.com/office/drawing/2014/main" id="{5F3ED757-F830-B559-83E3-D94B06FE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12" y="1092611"/>
            <a:ext cx="4366921" cy="544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a lion balancing on a ball clipart">
            <a:extLst>
              <a:ext uri="{FF2B5EF4-FFF2-40B4-BE49-F238E27FC236}">
                <a16:creationId xmlns:a16="http://schemas.microsoft.com/office/drawing/2014/main" id="{A3BCFA1B-A94C-2D05-05B1-28F83D34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49273"/>
            <a:ext cx="2259874" cy="346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ordwall Logo - PNG Logo Vector Downloads (SVG, EPS)">
            <a:hlinkClick r:id="rId5"/>
            <a:extLst>
              <a:ext uri="{FF2B5EF4-FFF2-40B4-BE49-F238E27FC236}">
                <a16:creationId xmlns:a16="http://schemas.microsoft.com/office/drawing/2014/main" id="{89F4B78D-3AE7-172C-D6EC-71B7477D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91" y="2651760"/>
            <a:ext cx="4706211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5A7C8CB-383D-4F39-A6F1-AC27C15CA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4" t="31587" r="28304" b="16155"/>
          <a:stretch/>
        </p:blipFill>
        <p:spPr>
          <a:xfrm>
            <a:off x="0" y="-174172"/>
            <a:ext cx="12192000" cy="6455229"/>
          </a:xfrm>
          <a:prstGeom prst="rect">
            <a:avLst/>
          </a:prstGeom>
        </p:spPr>
      </p:pic>
      <p:pic>
        <p:nvPicPr>
          <p:cNvPr id="3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85F64AC4-9416-A32E-D490-EE124BF3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6141594" y="-48135"/>
            <a:ext cx="5670265" cy="56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07F8BD2-1409-EDD1-8155-8396D7B7D204}"/>
              </a:ext>
            </a:extLst>
          </p:cNvPr>
          <p:cNvSpPr/>
          <p:nvPr/>
        </p:nvSpPr>
        <p:spPr>
          <a:xfrm rot="20996226">
            <a:off x="6909301" y="2086014"/>
            <a:ext cx="4112985" cy="190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Forte" panose="03060902040502070203" pitchFamily="66" charset="0"/>
              </a:rPr>
              <a:t>Work</a:t>
            </a:r>
          </a:p>
          <a:p>
            <a:pPr algn="ctr"/>
            <a:r>
              <a:rPr lang="en-US" sz="8800" dirty="0">
                <a:solidFill>
                  <a:srgbClr val="F73859"/>
                </a:solidFill>
                <a:latin typeface="Forte" panose="03060902040502070203" pitchFamily="66" charset="0"/>
              </a:rPr>
              <a:t>book</a:t>
            </a:r>
            <a:endParaRPr lang="ar-SA" sz="8800" dirty="0">
              <a:solidFill>
                <a:srgbClr val="F73859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AE657D3-2D03-AE0E-0236-C41713EC2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2" descr="Goldfish fish clipart">
            <a:extLst>
              <a:ext uri="{FF2B5EF4-FFF2-40B4-BE49-F238E27FC236}">
                <a16:creationId xmlns:a16="http://schemas.microsoft.com/office/drawing/2014/main" id="{ABA0C55C-75B5-A0E7-424F-989A55805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60" y="3307080"/>
            <a:ext cx="3477928" cy="35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F3D23BA-E487-2141-CFDA-3758A1DB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60" y="0"/>
            <a:ext cx="8066641" cy="593006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02BB575-D370-BF1B-B5F3-8FF41D66D75B}"/>
              </a:ext>
            </a:extLst>
          </p:cNvPr>
          <p:cNvSpPr/>
          <p:nvPr/>
        </p:nvSpPr>
        <p:spPr>
          <a:xfrm>
            <a:off x="677392" y="1427926"/>
            <a:ext cx="430491" cy="367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99D97ED-AB43-C462-BEFF-C7A06B4506D9}"/>
              </a:ext>
            </a:extLst>
          </p:cNvPr>
          <p:cNvSpPr/>
          <p:nvPr/>
        </p:nvSpPr>
        <p:spPr>
          <a:xfrm>
            <a:off x="630068" y="2656351"/>
            <a:ext cx="430491" cy="367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81B7D07-4DA3-3071-6C0D-EBF83D446C51}"/>
              </a:ext>
            </a:extLst>
          </p:cNvPr>
          <p:cNvSpPr/>
          <p:nvPr/>
        </p:nvSpPr>
        <p:spPr>
          <a:xfrm>
            <a:off x="628477" y="2016316"/>
            <a:ext cx="430491" cy="367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4258B0-27F5-BA72-E461-49A42704CFD2}"/>
              </a:ext>
            </a:extLst>
          </p:cNvPr>
          <p:cNvSpPr/>
          <p:nvPr/>
        </p:nvSpPr>
        <p:spPr>
          <a:xfrm>
            <a:off x="616138" y="3908397"/>
            <a:ext cx="430491" cy="367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0C9B6AF-0514-F96C-A720-A19AA3B87BF3}"/>
              </a:ext>
            </a:extLst>
          </p:cNvPr>
          <p:cNvSpPr/>
          <p:nvPr/>
        </p:nvSpPr>
        <p:spPr>
          <a:xfrm>
            <a:off x="677392" y="827283"/>
            <a:ext cx="430491" cy="367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729A5FA-30B2-4DC9-AD93-3B9251BC3E3A}"/>
              </a:ext>
            </a:extLst>
          </p:cNvPr>
          <p:cNvSpPr/>
          <p:nvPr/>
        </p:nvSpPr>
        <p:spPr>
          <a:xfrm>
            <a:off x="628476" y="4485729"/>
            <a:ext cx="430491" cy="367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F711B71-D059-DA2E-5E4A-8BC0324C50B7}"/>
              </a:ext>
            </a:extLst>
          </p:cNvPr>
          <p:cNvSpPr/>
          <p:nvPr/>
        </p:nvSpPr>
        <p:spPr>
          <a:xfrm>
            <a:off x="611191" y="3305536"/>
            <a:ext cx="430491" cy="367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404245-4890-1420-F648-3B1C9F7D60C3}"/>
              </a:ext>
            </a:extLst>
          </p:cNvPr>
          <p:cNvSpPr/>
          <p:nvPr/>
        </p:nvSpPr>
        <p:spPr>
          <a:xfrm>
            <a:off x="611190" y="5133522"/>
            <a:ext cx="430491" cy="367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4143807A">
            <a:hlinkClick r:id="" action="ppaction://media"/>
            <a:extLst>
              <a:ext uri="{FF2B5EF4-FFF2-40B4-BE49-F238E27FC236}">
                <a16:creationId xmlns:a16="http://schemas.microsoft.com/office/drawing/2014/main" id="{3395BDC6-773E-8D13-AC30-7796F822C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5405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14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A7996D4-8183-F937-EC67-65237A172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C4EA5B-FA36-A43F-ADBC-583613D9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32" y="0"/>
            <a:ext cx="9490235" cy="55496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ABDCEC2-B799-B73F-2ABE-74FB42CC69CA}"/>
              </a:ext>
            </a:extLst>
          </p:cNvPr>
          <p:cNvSpPr/>
          <p:nvPr/>
        </p:nvSpPr>
        <p:spPr>
          <a:xfrm>
            <a:off x="1207215" y="877889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465EBAE-98C9-C5B0-F313-76959F75E6D0}"/>
              </a:ext>
            </a:extLst>
          </p:cNvPr>
          <p:cNvSpPr/>
          <p:nvPr/>
        </p:nvSpPr>
        <p:spPr>
          <a:xfrm>
            <a:off x="7963091" y="849983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E1ABAA-3EFE-0C69-F302-D54FB52998D2}"/>
              </a:ext>
            </a:extLst>
          </p:cNvPr>
          <p:cNvSpPr/>
          <p:nvPr/>
        </p:nvSpPr>
        <p:spPr>
          <a:xfrm>
            <a:off x="6181426" y="908115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FDA6E41-DE99-D161-B1D8-5CAC22CD2410}"/>
              </a:ext>
            </a:extLst>
          </p:cNvPr>
          <p:cNvSpPr/>
          <p:nvPr/>
        </p:nvSpPr>
        <p:spPr>
          <a:xfrm>
            <a:off x="4620997" y="879834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194F2BB-3F23-DC7F-C8E1-82A19E4D43BB}"/>
              </a:ext>
            </a:extLst>
          </p:cNvPr>
          <p:cNvSpPr/>
          <p:nvPr/>
        </p:nvSpPr>
        <p:spPr>
          <a:xfrm>
            <a:off x="2974449" y="908115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3C24B6-EFC5-9F5C-956B-5BDC91B71E07}"/>
              </a:ext>
            </a:extLst>
          </p:cNvPr>
          <p:cNvSpPr/>
          <p:nvPr/>
        </p:nvSpPr>
        <p:spPr>
          <a:xfrm>
            <a:off x="4756114" y="4810811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66F8B4E-1520-B851-458B-67DB32E5CA3E}"/>
              </a:ext>
            </a:extLst>
          </p:cNvPr>
          <p:cNvSpPr/>
          <p:nvPr/>
        </p:nvSpPr>
        <p:spPr>
          <a:xfrm>
            <a:off x="3085067" y="4810811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3E2CDBE-DDA2-EDEC-E0AA-03FF85A9ED89}"/>
              </a:ext>
            </a:extLst>
          </p:cNvPr>
          <p:cNvSpPr/>
          <p:nvPr/>
        </p:nvSpPr>
        <p:spPr>
          <a:xfrm>
            <a:off x="1414020" y="4840662"/>
            <a:ext cx="565609" cy="584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79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53ED852-A642-72E5-4FAA-D7426544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57226B8-2635-0008-3A9D-DFCD18D08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890"/>
          <a:stretch/>
        </p:blipFill>
        <p:spPr>
          <a:xfrm>
            <a:off x="976593" y="1294157"/>
            <a:ext cx="8997831" cy="2854021"/>
          </a:xfrm>
          <a:custGeom>
            <a:avLst/>
            <a:gdLst>
              <a:gd name="connsiteX0" fmla="*/ 0 w 8529569"/>
              <a:gd name="connsiteY0" fmla="*/ 0 h 2705493"/>
              <a:gd name="connsiteX1" fmla="*/ 8529569 w 8529569"/>
              <a:gd name="connsiteY1" fmla="*/ 0 h 2705493"/>
              <a:gd name="connsiteX2" fmla="*/ 8529569 w 8529569"/>
              <a:gd name="connsiteY2" fmla="*/ 2705493 h 2705493"/>
              <a:gd name="connsiteX3" fmla="*/ 6935766 w 8529569"/>
              <a:gd name="connsiteY3" fmla="*/ 2705493 h 2705493"/>
              <a:gd name="connsiteX4" fmla="*/ 6935766 w 8529569"/>
              <a:gd name="connsiteY4" fmla="*/ 1939661 h 2705493"/>
              <a:gd name="connsiteX5" fmla="*/ 0 w 8529569"/>
              <a:gd name="connsiteY5" fmla="*/ 1939661 h 270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29569" h="2705493">
                <a:moveTo>
                  <a:pt x="0" y="0"/>
                </a:moveTo>
                <a:lnTo>
                  <a:pt x="8529569" y="0"/>
                </a:lnTo>
                <a:lnTo>
                  <a:pt x="8529569" y="2705493"/>
                </a:lnTo>
                <a:lnTo>
                  <a:pt x="6935766" y="2705493"/>
                </a:lnTo>
                <a:lnTo>
                  <a:pt x="6935766" y="1939661"/>
                </a:lnTo>
                <a:lnTo>
                  <a:pt x="0" y="193966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85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140C1C2-B2F9-4BF3-42E1-9ADD71BE2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5" t="35333" r="38750" b="23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 descr="Seagulls clipart">
            <a:extLst>
              <a:ext uri="{FF2B5EF4-FFF2-40B4-BE49-F238E27FC236}">
                <a16:creationId xmlns:a16="http://schemas.microsoft.com/office/drawing/2014/main" id="{38F5524D-E6E0-018F-D73F-41E410DD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46" y="176579"/>
            <a:ext cx="3982708" cy="22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Goals Cliparts, Download Free Goals Cliparts png images, Free ClipArts  on Clipart Library">
            <a:extLst>
              <a:ext uri="{FF2B5EF4-FFF2-40B4-BE49-F238E27FC236}">
                <a16:creationId xmlns:a16="http://schemas.microsoft.com/office/drawing/2014/main" id="{1AD34F17-09B4-E3AF-B0DE-51858D189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4684260"/>
            <a:ext cx="1741714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BFC1D0-2E28-07CE-219F-0C128FB8D028}"/>
              </a:ext>
            </a:extLst>
          </p:cNvPr>
          <p:cNvSpPr/>
          <p:nvPr/>
        </p:nvSpPr>
        <p:spPr>
          <a:xfrm>
            <a:off x="2960914" y="2854234"/>
            <a:ext cx="6270172" cy="1149531"/>
          </a:xfrm>
          <a:custGeom>
            <a:avLst/>
            <a:gdLst>
              <a:gd name="connsiteX0" fmla="*/ 0 w 6270172"/>
              <a:gd name="connsiteY0" fmla="*/ 191592 h 1149531"/>
              <a:gd name="connsiteX1" fmla="*/ 191592 w 6270172"/>
              <a:gd name="connsiteY1" fmla="*/ 0 h 1149531"/>
              <a:gd name="connsiteX2" fmla="*/ 6078580 w 6270172"/>
              <a:gd name="connsiteY2" fmla="*/ 0 h 1149531"/>
              <a:gd name="connsiteX3" fmla="*/ 6270172 w 6270172"/>
              <a:gd name="connsiteY3" fmla="*/ 191592 h 1149531"/>
              <a:gd name="connsiteX4" fmla="*/ 6270172 w 6270172"/>
              <a:gd name="connsiteY4" fmla="*/ 957939 h 1149531"/>
              <a:gd name="connsiteX5" fmla="*/ 6078580 w 6270172"/>
              <a:gd name="connsiteY5" fmla="*/ 1149531 h 1149531"/>
              <a:gd name="connsiteX6" fmla="*/ 191592 w 6270172"/>
              <a:gd name="connsiteY6" fmla="*/ 1149531 h 1149531"/>
              <a:gd name="connsiteX7" fmla="*/ 0 w 6270172"/>
              <a:gd name="connsiteY7" fmla="*/ 957939 h 1149531"/>
              <a:gd name="connsiteX8" fmla="*/ 0 w 6270172"/>
              <a:gd name="connsiteY8" fmla="*/ 191592 h 11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0172" h="1149531" fill="none" extrusionOk="0">
                <a:moveTo>
                  <a:pt x="0" y="191592"/>
                </a:moveTo>
                <a:cubicBezTo>
                  <a:pt x="290" y="94227"/>
                  <a:pt x="89029" y="3863"/>
                  <a:pt x="191592" y="0"/>
                </a:cubicBezTo>
                <a:cubicBezTo>
                  <a:pt x="2046004" y="147668"/>
                  <a:pt x="5331959" y="77866"/>
                  <a:pt x="6078580" y="0"/>
                </a:cubicBezTo>
                <a:cubicBezTo>
                  <a:pt x="6188276" y="-3987"/>
                  <a:pt x="6271111" y="82466"/>
                  <a:pt x="6270172" y="191592"/>
                </a:cubicBezTo>
                <a:cubicBezTo>
                  <a:pt x="6298525" y="416953"/>
                  <a:pt x="6265585" y="607758"/>
                  <a:pt x="6270172" y="957939"/>
                </a:cubicBezTo>
                <a:cubicBezTo>
                  <a:pt x="6252409" y="1061846"/>
                  <a:pt x="6200602" y="1137127"/>
                  <a:pt x="6078580" y="1149531"/>
                </a:cubicBezTo>
                <a:cubicBezTo>
                  <a:pt x="4831389" y="1260053"/>
                  <a:pt x="2581763" y="1268004"/>
                  <a:pt x="191592" y="1149531"/>
                </a:cubicBezTo>
                <a:cubicBezTo>
                  <a:pt x="85226" y="1153214"/>
                  <a:pt x="1068" y="1075295"/>
                  <a:pt x="0" y="957939"/>
                </a:cubicBezTo>
                <a:cubicBezTo>
                  <a:pt x="26430" y="830897"/>
                  <a:pt x="-10699" y="386028"/>
                  <a:pt x="0" y="191592"/>
                </a:cubicBezTo>
                <a:close/>
              </a:path>
              <a:path w="6270172" h="1149531" stroke="0" extrusionOk="0">
                <a:moveTo>
                  <a:pt x="0" y="191592"/>
                </a:moveTo>
                <a:cubicBezTo>
                  <a:pt x="-1917" y="84710"/>
                  <a:pt x="80864" y="14201"/>
                  <a:pt x="191592" y="0"/>
                </a:cubicBezTo>
                <a:cubicBezTo>
                  <a:pt x="2009030" y="-95426"/>
                  <a:pt x="5126518" y="-105995"/>
                  <a:pt x="6078580" y="0"/>
                </a:cubicBezTo>
                <a:cubicBezTo>
                  <a:pt x="6169392" y="-8129"/>
                  <a:pt x="6272907" y="90325"/>
                  <a:pt x="6270172" y="191592"/>
                </a:cubicBezTo>
                <a:cubicBezTo>
                  <a:pt x="6311031" y="368042"/>
                  <a:pt x="6300793" y="767873"/>
                  <a:pt x="6270172" y="957939"/>
                </a:cubicBezTo>
                <a:cubicBezTo>
                  <a:pt x="6273988" y="1043200"/>
                  <a:pt x="6183594" y="1144975"/>
                  <a:pt x="6078580" y="1149531"/>
                </a:cubicBezTo>
                <a:cubicBezTo>
                  <a:pt x="3397058" y="1173954"/>
                  <a:pt x="2687967" y="995973"/>
                  <a:pt x="191592" y="1149531"/>
                </a:cubicBezTo>
                <a:cubicBezTo>
                  <a:pt x="91484" y="1151897"/>
                  <a:pt x="5463" y="1065644"/>
                  <a:pt x="0" y="957939"/>
                </a:cubicBezTo>
                <a:cubicBezTo>
                  <a:pt x="-65699" y="634517"/>
                  <a:pt x="-51094" y="283581"/>
                  <a:pt x="0" y="1915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770308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Practice the chant in groups.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56665D1-FBA3-1CBF-A21F-E8B3A1EEF308}"/>
              </a:ext>
            </a:extLst>
          </p:cNvPr>
          <p:cNvSpPr/>
          <p:nvPr/>
        </p:nvSpPr>
        <p:spPr>
          <a:xfrm>
            <a:off x="2869474" y="4281351"/>
            <a:ext cx="6270172" cy="1149531"/>
          </a:xfrm>
          <a:custGeom>
            <a:avLst/>
            <a:gdLst>
              <a:gd name="connsiteX0" fmla="*/ 0 w 6270172"/>
              <a:gd name="connsiteY0" fmla="*/ 191592 h 1149531"/>
              <a:gd name="connsiteX1" fmla="*/ 191592 w 6270172"/>
              <a:gd name="connsiteY1" fmla="*/ 0 h 1149531"/>
              <a:gd name="connsiteX2" fmla="*/ 6078580 w 6270172"/>
              <a:gd name="connsiteY2" fmla="*/ 0 h 1149531"/>
              <a:gd name="connsiteX3" fmla="*/ 6270172 w 6270172"/>
              <a:gd name="connsiteY3" fmla="*/ 191592 h 1149531"/>
              <a:gd name="connsiteX4" fmla="*/ 6270172 w 6270172"/>
              <a:gd name="connsiteY4" fmla="*/ 957939 h 1149531"/>
              <a:gd name="connsiteX5" fmla="*/ 6078580 w 6270172"/>
              <a:gd name="connsiteY5" fmla="*/ 1149531 h 1149531"/>
              <a:gd name="connsiteX6" fmla="*/ 191592 w 6270172"/>
              <a:gd name="connsiteY6" fmla="*/ 1149531 h 1149531"/>
              <a:gd name="connsiteX7" fmla="*/ 0 w 6270172"/>
              <a:gd name="connsiteY7" fmla="*/ 957939 h 1149531"/>
              <a:gd name="connsiteX8" fmla="*/ 0 w 6270172"/>
              <a:gd name="connsiteY8" fmla="*/ 191592 h 11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0172" h="1149531" fill="none" extrusionOk="0">
                <a:moveTo>
                  <a:pt x="0" y="191592"/>
                </a:moveTo>
                <a:cubicBezTo>
                  <a:pt x="-1881" y="74401"/>
                  <a:pt x="86097" y="2326"/>
                  <a:pt x="191592" y="0"/>
                </a:cubicBezTo>
                <a:cubicBezTo>
                  <a:pt x="1219901" y="-99247"/>
                  <a:pt x="4746683" y="-113109"/>
                  <a:pt x="6078580" y="0"/>
                </a:cubicBezTo>
                <a:cubicBezTo>
                  <a:pt x="6178844" y="15064"/>
                  <a:pt x="6268003" y="93292"/>
                  <a:pt x="6270172" y="191592"/>
                </a:cubicBezTo>
                <a:cubicBezTo>
                  <a:pt x="6204016" y="507773"/>
                  <a:pt x="6276106" y="593959"/>
                  <a:pt x="6270172" y="957939"/>
                </a:cubicBezTo>
                <a:cubicBezTo>
                  <a:pt x="6277142" y="1053768"/>
                  <a:pt x="6201536" y="1140516"/>
                  <a:pt x="6078580" y="1149531"/>
                </a:cubicBezTo>
                <a:cubicBezTo>
                  <a:pt x="4429103" y="1021903"/>
                  <a:pt x="2784451" y="986643"/>
                  <a:pt x="191592" y="1149531"/>
                </a:cubicBezTo>
                <a:cubicBezTo>
                  <a:pt x="87639" y="1144268"/>
                  <a:pt x="-10274" y="1061758"/>
                  <a:pt x="0" y="957939"/>
                </a:cubicBezTo>
                <a:cubicBezTo>
                  <a:pt x="-5401" y="660351"/>
                  <a:pt x="-466" y="542875"/>
                  <a:pt x="0" y="191592"/>
                </a:cubicBezTo>
                <a:close/>
              </a:path>
              <a:path w="6270172" h="1149531" stroke="0" extrusionOk="0">
                <a:moveTo>
                  <a:pt x="0" y="191592"/>
                </a:moveTo>
                <a:cubicBezTo>
                  <a:pt x="-3137" y="93053"/>
                  <a:pt x="89828" y="2023"/>
                  <a:pt x="191592" y="0"/>
                </a:cubicBezTo>
                <a:cubicBezTo>
                  <a:pt x="1657073" y="-110746"/>
                  <a:pt x="4495809" y="45778"/>
                  <a:pt x="6078580" y="0"/>
                </a:cubicBezTo>
                <a:cubicBezTo>
                  <a:pt x="6182674" y="29"/>
                  <a:pt x="6275950" y="87110"/>
                  <a:pt x="6270172" y="191592"/>
                </a:cubicBezTo>
                <a:cubicBezTo>
                  <a:pt x="6256372" y="361112"/>
                  <a:pt x="6232409" y="693115"/>
                  <a:pt x="6270172" y="957939"/>
                </a:cubicBezTo>
                <a:cubicBezTo>
                  <a:pt x="6252651" y="1066239"/>
                  <a:pt x="6192496" y="1144553"/>
                  <a:pt x="6078580" y="1149531"/>
                </a:cubicBezTo>
                <a:cubicBezTo>
                  <a:pt x="5362695" y="1101752"/>
                  <a:pt x="1350086" y="1117867"/>
                  <a:pt x="191592" y="1149531"/>
                </a:cubicBezTo>
                <a:cubicBezTo>
                  <a:pt x="97633" y="1152432"/>
                  <a:pt x="-111" y="1056275"/>
                  <a:pt x="0" y="957939"/>
                </a:cubicBezTo>
                <a:cubicBezTo>
                  <a:pt x="-28804" y="860375"/>
                  <a:pt x="2226" y="465529"/>
                  <a:pt x="0" y="1915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0976225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Read individually.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CC16371-29DE-1A07-E004-C01E1C0794CE}"/>
              </a:ext>
            </a:extLst>
          </p:cNvPr>
          <p:cNvSpPr/>
          <p:nvPr/>
        </p:nvSpPr>
        <p:spPr>
          <a:xfrm>
            <a:off x="2869474" y="5633856"/>
            <a:ext cx="6270172" cy="1149531"/>
          </a:xfrm>
          <a:custGeom>
            <a:avLst/>
            <a:gdLst>
              <a:gd name="connsiteX0" fmla="*/ 0 w 6270172"/>
              <a:gd name="connsiteY0" fmla="*/ 191592 h 1149531"/>
              <a:gd name="connsiteX1" fmla="*/ 191592 w 6270172"/>
              <a:gd name="connsiteY1" fmla="*/ 0 h 1149531"/>
              <a:gd name="connsiteX2" fmla="*/ 6078580 w 6270172"/>
              <a:gd name="connsiteY2" fmla="*/ 0 h 1149531"/>
              <a:gd name="connsiteX3" fmla="*/ 6270172 w 6270172"/>
              <a:gd name="connsiteY3" fmla="*/ 191592 h 1149531"/>
              <a:gd name="connsiteX4" fmla="*/ 6270172 w 6270172"/>
              <a:gd name="connsiteY4" fmla="*/ 957939 h 1149531"/>
              <a:gd name="connsiteX5" fmla="*/ 6078580 w 6270172"/>
              <a:gd name="connsiteY5" fmla="*/ 1149531 h 1149531"/>
              <a:gd name="connsiteX6" fmla="*/ 191592 w 6270172"/>
              <a:gd name="connsiteY6" fmla="*/ 1149531 h 1149531"/>
              <a:gd name="connsiteX7" fmla="*/ 0 w 6270172"/>
              <a:gd name="connsiteY7" fmla="*/ 957939 h 1149531"/>
              <a:gd name="connsiteX8" fmla="*/ 0 w 6270172"/>
              <a:gd name="connsiteY8" fmla="*/ 191592 h 11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0172" h="1149531" fill="none" extrusionOk="0">
                <a:moveTo>
                  <a:pt x="0" y="191592"/>
                </a:moveTo>
                <a:cubicBezTo>
                  <a:pt x="3914" y="78595"/>
                  <a:pt x="75172" y="111"/>
                  <a:pt x="191592" y="0"/>
                </a:cubicBezTo>
                <a:cubicBezTo>
                  <a:pt x="2416762" y="-138115"/>
                  <a:pt x="4418105" y="-164385"/>
                  <a:pt x="6078580" y="0"/>
                </a:cubicBezTo>
                <a:cubicBezTo>
                  <a:pt x="6170405" y="730"/>
                  <a:pt x="6261528" y="69964"/>
                  <a:pt x="6270172" y="191592"/>
                </a:cubicBezTo>
                <a:cubicBezTo>
                  <a:pt x="6203514" y="330437"/>
                  <a:pt x="6316595" y="632000"/>
                  <a:pt x="6270172" y="957939"/>
                </a:cubicBezTo>
                <a:cubicBezTo>
                  <a:pt x="6278451" y="1052351"/>
                  <a:pt x="6187159" y="1155196"/>
                  <a:pt x="6078580" y="1149531"/>
                </a:cubicBezTo>
                <a:cubicBezTo>
                  <a:pt x="4403696" y="994709"/>
                  <a:pt x="2966355" y="984217"/>
                  <a:pt x="191592" y="1149531"/>
                </a:cubicBezTo>
                <a:cubicBezTo>
                  <a:pt x="72086" y="1158357"/>
                  <a:pt x="12342" y="1068678"/>
                  <a:pt x="0" y="957939"/>
                </a:cubicBezTo>
                <a:cubicBezTo>
                  <a:pt x="-19771" y="823809"/>
                  <a:pt x="21325" y="322689"/>
                  <a:pt x="0" y="191592"/>
                </a:cubicBezTo>
                <a:close/>
              </a:path>
              <a:path w="6270172" h="1149531" stroke="0" extrusionOk="0">
                <a:moveTo>
                  <a:pt x="0" y="191592"/>
                </a:moveTo>
                <a:cubicBezTo>
                  <a:pt x="1015" y="100426"/>
                  <a:pt x="94127" y="-7833"/>
                  <a:pt x="191592" y="0"/>
                </a:cubicBezTo>
                <a:cubicBezTo>
                  <a:pt x="2613580" y="-37898"/>
                  <a:pt x="3269875" y="-28489"/>
                  <a:pt x="6078580" y="0"/>
                </a:cubicBezTo>
                <a:cubicBezTo>
                  <a:pt x="6176805" y="4987"/>
                  <a:pt x="6268106" y="98962"/>
                  <a:pt x="6270172" y="191592"/>
                </a:cubicBezTo>
                <a:cubicBezTo>
                  <a:pt x="6275106" y="480160"/>
                  <a:pt x="6312747" y="617668"/>
                  <a:pt x="6270172" y="957939"/>
                </a:cubicBezTo>
                <a:cubicBezTo>
                  <a:pt x="6280844" y="1075556"/>
                  <a:pt x="6184361" y="1152100"/>
                  <a:pt x="6078580" y="1149531"/>
                </a:cubicBezTo>
                <a:cubicBezTo>
                  <a:pt x="3899162" y="1122914"/>
                  <a:pt x="2170193" y="984762"/>
                  <a:pt x="191592" y="1149531"/>
                </a:cubicBezTo>
                <a:cubicBezTo>
                  <a:pt x="83258" y="1155856"/>
                  <a:pt x="9273" y="1061695"/>
                  <a:pt x="0" y="957939"/>
                </a:cubicBezTo>
                <a:cubicBezTo>
                  <a:pt x="-28624" y="720830"/>
                  <a:pt x="-39240" y="301934"/>
                  <a:pt x="0" y="1915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544750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Write sentences about animals.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 descr="Whale clipart">
            <a:extLst>
              <a:ext uri="{FF2B5EF4-FFF2-40B4-BE49-F238E27FC236}">
                <a16:creationId xmlns:a16="http://schemas.microsoft.com/office/drawing/2014/main" id="{CF760E2B-007E-F7E6-EB9C-8A5EF239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66342" y="3589665"/>
            <a:ext cx="4159981" cy="21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C95749F-43B6-B2B9-34B2-50EF933DFBB7}"/>
              </a:ext>
            </a:extLst>
          </p:cNvPr>
          <p:cNvSpPr/>
          <p:nvPr/>
        </p:nvSpPr>
        <p:spPr>
          <a:xfrm>
            <a:off x="5865223" y="757646"/>
            <a:ext cx="5394960" cy="129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Objectives </a:t>
            </a:r>
            <a:endParaRPr lang="ar-SA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1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25 -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53ED852-A642-72E5-4FAA-D7426544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268F8E6-F659-07A3-1511-3816D1E35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65"/>
          <a:stretch/>
        </p:blipFill>
        <p:spPr>
          <a:xfrm>
            <a:off x="1064500" y="0"/>
            <a:ext cx="9672629" cy="5410986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EDD0FA6-B400-B236-30FB-4CD0E1B698C5}"/>
              </a:ext>
            </a:extLst>
          </p:cNvPr>
          <p:cNvSpPr/>
          <p:nvPr/>
        </p:nvSpPr>
        <p:spPr>
          <a:xfrm>
            <a:off x="3681950" y="2164455"/>
            <a:ext cx="2014194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hippo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92D3D29-C7D5-6357-7358-285DB7088ECE}"/>
              </a:ext>
            </a:extLst>
          </p:cNvPr>
          <p:cNvSpPr/>
          <p:nvPr/>
        </p:nvSpPr>
        <p:spPr>
          <a:xfrm>
            <a:off x="3709446" y="1682684"/>
            <a:ext cx="2636363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snake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1834C18-404B-9561-35A5-9B26667548A4}"/>
              </a:ext>
            </a:extLst>
          </p:cNvPr>
          <p:cNvSpPr/>
          <p:nvPr/>
        </p:nvSpPr>
        <p:spPr>
          <a:xfrm>
            <a:off x="3472686" y="4810899"/>
            <a:ext cx="2386554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parrot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21006E3-56BD-9FF9-61F5-B3C18AFB505A}"/>
              </a:ext>
            </a:extLst>
          </p:cNvPr>
          <p:cNvSpPr/>
          <p:nvPr/>
        </p:nvSpPr>
        <p:spPr>
          <a:xfrm>
            <a:off x="3709446" y="3485387"/>
            <a:ext cx="2014194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lion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96DDCFE-0AD1-F291-7A19-93516B4A039D}"/>
              </a:ext>
            </a:extLst>
          </p:cNvPr>
          <p:cNvSpPr/>
          <p:nvPr/>
        </p:nvSpPr>
        <p:spPr>
          <a:xfrm>
            <a:off x="3681950" y="2989781"/>
            <a:ext cx="2014194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rabbit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F22F358-066A-5B48-0AA1-8653792E39FF}"/>
              </a:ext>
            </a:extLst>
          </p:cNvPr>
          <p:cNvSpPr/>
          <p:nvPr/>
        </p:nvSpPr>
        <p:spPr>
          <a:xfrm>
            <a:off x="3541990" y="4342752"/>
            <a:ext cx="2014194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turtle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90F6970-D36C-0D4B-7DAE-4498AD73DC35}"/>
              </a:ext>
            </a:extLst>
          </p:cNvPr>
          <p:cNvSpPr/>
          <p:nvPr/>
        </p:nvSpPr>
        <p:spPr>
          <a:xfrm>
            <a:off x="3541990" y="2574347"/>
            <a:ext cx="2014194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 elephant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943E75B-AB2C-6EF8-36A7-E16A897E1B8B}"/>
              </a:ext>
            </a:extLst>
          </p:cNvPr>
          <p:cNvSpPr/>
          <p:nvPr/>
        </p:nvSpPr>
        <p:spPr>
          <a:xfrm>
            <a:off x="3245693" y="3919236"/>
            <a:ext cx="2850307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baby panda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BB09EB8-465E-4194-9416-C808A002B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8" t="26508" r="27946" b="17301"/>
          <a:stretch/>
        </p:blipFill>
        <p:spPr>
          <a:xfrm>
            <a:off x="0" y="1"/>
            <a:ext cx="12191999" cy="676002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2842A0-2037-A380-9D29-239A07719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1" y="746221"/>
            <a:ext cx="8188943" cy="3932684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1556A94-38B4-ABCC-E9F5-9EB1B1408248}"/>
              </a:ext>
            </a:extLst>
          </p:cNvPr>
          <p:cNvSpPr/>
          <p:nvPr/>
        </p:nvSpPr>
        <p:spPr>
          <a:xfrm>
            <a:off x="1123360" y="1798580"/>
            <a:ext cx="3535051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whale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E4941F9-06FD-ADE2-C546-65A9B37FF8BF}"/>
              </a:ext>
            </a:extLst>
          </p:cNvPr>
          <p:cNvSpPr/>
          <p:nvPr/>
        </p:nvSpPr>
        <p:spPr>
          <a:xfrm>
            <a:off x="1123361" y="4107798"/>
            <a:ext cx="3535051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Seagull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50A3A53-CE08-4E3C-72C3-F1A609E2992A}"/>
              </a:ext>
            </a:extLst>
          </p:cNvPr>
          <p:cNvSpPr/>
          <p:nvPr/>
        </p:nvSpPr>
        <p:spPr>
          <a:xfrm>
            <a:off x="1123361" y="2869362"/>
            <a:ext cx="3535051" cy="471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dolphin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2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EC88072-6E5F-477A-8F7E-CEE6A96F7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1" t="27143" r="29375" b="169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Homework-clip-art-for-kids-free-clipart-images-3-1024x204 - Woodborough  Primary School">
            <a:extLst>
              <a:ext uri="{FF2B5EF4-FFF2-40B4-BE49-F238E27FC236}">
                <a16:creationId xmlns:a16="http://schemas.microsoft.com/office/drawing/2014/main" id="{77CCB9B0-0A89-4D45-8222-DEE3CFC3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654" y="2894690"/>
            <a:ext cx="6304822" cy="12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رسم 8">
            <a:extLst>
              <a:ext uri="{FF2B5EF4-FFF2-40B4-BE49-F238E27FC236}">
                <a16:creationId xmlns:a16="http://schemas.microsoft.com/office/drawing/2014/main" id="{5C6A2E2F-8233-4414-8B32-A6FABB62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8751" y="2051584"/>
            <a:ext cx="5384035" cy="2754831"/>
          </a:xfrm>
          <a:prstGeom prst="rect">
            <a:avLst/>
          </a:prstGeom>
        </p:spPr>
      </p:pic>
      <p:pic>
        <p:nvPicPr>
          <p:cNvPr id="8194" name="Picture 2" descr="Seaweed clipart">
            <a:extLst>
              <a:ext uri="{FF2B5EF4-FFF2-40B4-BE49-F238E27FC236}">
                <a16:creationId xmlns:a16="http://schemas.microsoft.com/office/drawing/2014/main" id="{E029F3FE-A925-147A-1EC0-43552B04D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070">
            <a:off x="-93326" y="2573486"/>
            <a:ext cx="2095753" cy="35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6425155-9185-39F4-A51C-D5F12A52B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03919" cy="6858000"/>
          </a:xfrm>
          <a:prstGeom prst="rect">
            <a:avLst/>
          </a:prstGeom>
        </p:spPr>
      </p:pic>
      <p:pic>
        <p:nvPicPr>
          <p:cNvPr id="3" name="Picture 8" descr="Good Morning Have ANice Day GIF - GoodMorning HaveANiceDay Butterfly -  Discover &amp; Share GIFs | Good morning love gif, Good day gif, Good morning  beautiful pictures">
            <a:extLst>
              <a:ext uri="{FF2B5EF4-FFF2-40B4-BE49-F238E27FC236}">
                <a16:creationId xmlns:a16="http://schemas.microsoft.com/office/drawing/2014/main" id="{8CC08600-41CF-4E26-BE1C-40E2E0110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 bwMode="auto">
          <a:xfrm>
            <a:off x="3177077" y="101838"/>
            <a:ext cx="5183152" cy="35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hark clipart">
            <a:extLst>
              <a:ext uri="{FF2B5EF4-FFF2-40B4-BE49-F238E27FC236}">
                <a16:creationId xmlns:a16="http://schemas.microsoft.com/office/drawing/2014/main" id="{9D25720D-6A95-B011-8F62-A7A9A8CC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23" y="1979929"/>
            <a:ext cx="6386959" cy="51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401B06D-AD6F-C63B-FC54-74BDE813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514D4CA-2148-03CB-4B48-F6D3BC16C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94" y="2011681"/>
            <a:ext cx="7724158" cy="31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5696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1D57C71-6C4E-CBB6-15E9-FE1ED1B1D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10" descr="Seagull clipart">
            <a:extLst>
              <a:ext uri="{FF2B5EF4-FFF2-40B4-BE49-F238E27FC236}">
                <a16:creationId xmlns:a16="http://schemas.microsoft.com/office/drawing/2014/main" id="{B534334B-2FAC-231B-6E02-BB6659F1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59" y="591202"/>
            <a:ext cx="4031787" cy="231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14D3B10-2DB7-7296-CC70-0DD6388BB348}"/>
              </a:ext>
            </a:extLst>
          </p:cNvPr>
          <p:cNvSpPr/>
          <p:nvPr/>
        </p:nvSpPr>
        <p:spPr>
          <a:xfrm>
            <a:off x="471197" y="3275470"/>
            <a:ext cx="2220685" cy="1986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b="0" i="0" dirty="0">
                <a:solidFill>
                  <a:srgbClr val="1A0DAB"/>
                </a:solidFill>
                <a:effectLst/>
                <a:latin typeface="Comic Sans MS" panose="030F0702030302020204" pitchFamily="66" charset="0"/>
              </a:rPr>
              <a:t>Watch</a:t>
            </a:r>
          </a:p>
          <a:p>
            <a:pPr algn="l"/>
            <a:r>
              <a:rPr lang="en-US" sz="3200" b="0" i="0" dirty="0">
                <a:solidFill>
                  <a:srgbClr val="1A0DAB"/>
                </a:solidFill>
                <a:effectLst/>
                <a:latin typeface="Comic Sans MS" panose="030F0702030302020204" pitchFamily="66" charset="0"/>
              </a:rPr>
              <a:t>Think</a:t>
            </a:r>
          </a:p>
          <a:p>
            <a:pPr algn="l"/>
            <a:r>
              <a:rPr lang="en-US" sz="3200" b="0" i="0" dirty="0">
                <a:solidFill>
                  <a:srgbClr val="1A0DAB"/>
                </a:solidFill>
                <a:effectLst/>
                <a:latin typeface="Comic Sans MS" panose="030F0702030302020204" pitchFamily="66" charset="0"/>
              </a:rPr>
              <a:t>Write</a:t>
            </a:r>
            <a:endParaRPr lang="en-US" sz="3200" b="0" i="0" dirty="0">
              <a:solidFill>
                <a:srgbClr val="1A0DAB"/>
              </a:solidFill>
              <a:effectLst/>
              <a:latin typeface="Comic Sans MS" panose="030F0702030302020204" pitchFamily="66" charset="0"/>
              <a:hlinkClick r:id="rId6"/>
            </a:endParaRPr>
          </a:p>
        </p:txBody>
      </p:sp>
      <p:pic>
        <p:nvPicPr>
          <p:cNvPr id="2" name="IMG_5556">
            <a:hlinkClick r:id="" action="ppaction://media"/>
            <a:extLst>
              <a:ext uri="{FF2B5EF4-FFF2-40B4-BE49-F238E27FC236}">
                <a16:creationId xmlns:a16="http://schemas.microsoft.com/office/drawing/2014/main" id="{D1CE4FD4-FADD-AD09-6B47-7AF6085E1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8352" y="1021276"/>
            <a:ext cx="8649478" cy="48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DDAB432-4361-B062-8309-BF78D3F30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02"/>
            <a:ext cx="12192000" cy="6858000"/>
          </a:xfrm>
          <a:prstGeom prst="rect">
            <a:avLst/>
          </a:prstGeom>
        </p:spPr>
      </p:pic>
      <p:pic>
        <p:nvPicPr>
          <p:cNvPr id="34818" name="Picture 2" descr="Starfish clipart">
            <a:extLst>
              <a:ext uri="{FF2B5EF4-FFF2-40B4-BE49-F238E27FC236}">
                <a16:creationId xmlns:a16="http://schemas.microsoft.com/office/drawing/2014/main" id="{90CAA02B-D21B-8C03-1C9A-CFE6DC4B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07" y="2941817"/>
            <a:ext cx="1193014" cy="11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Turtle clipart">
            <a:extLst>
              <a:ext uri="{FF2B5EF4-FFF2-40B4-BE49-F238E27FC236}">
                <a16:creationId xmlns:a16="http://schemas.microsoft.com/office/drawing/2014/main" id="{E4329BE9-C9DC-312F-DC33-C17D2614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09384">
            <a:off x="7581310" y="4856849"/>
            <a:ext cx="2006894" cy="200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Clam clipart">
            <a:extLst>
              <a:ext uri="{FF2B5EF4-FFF2-40B4-BE49-F238E27FC236}">
                <a16:creationId xmlns:a16="http://schemas.microsoft.com/office/drawing/2014/main" id="{F3627A9D-F93A-3679-6001-0A77E722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085">
            <a:off x="6406175" y="5750029"/>
            <a:ext cx="1225450" cy="11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Seashell clipart">
            <a:extLst>
              <a:ext uri="{FF2B5EF4-FFF2-40B4-BE49-F238E27FC236}">
                <a16:creationId xmlns:a16="http://schemas.microsoft.com/office/drawing/2014/main" id="{952E4428-0DFC-C659-7ADD-FDBBDA301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606" y="4011981"/>
            <a:ext cx="1089259" cy="92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Seashell clipart">
            <a:extLst>
              <a:ext uri="{FF2B5EF4-FFF2-40B4-BE49-F238E27FC236}">
                <a16:creationId xmlns:a16="http://schemas.microsoft.com/office/drawing/2014/main" id="{E8101D17-5644-506F-FA10-00AB8070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336">
            <a:off x="10625931" y="126278"/>
            <a:ext cx="1063705" cy="13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Seashell clipart">
            <a:extLst>
              <a:ext uri="{FF2B5EF4-FFF2-40B4-BE49-F238E27FC236}">
                <a16:creationId xmlns:a16="http://schemas.microsoft.com/office/drawing/2014/main" id="{7703CB40-C1D5-7630-28B2-64A831B48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00" y="6166774"/>
            <a:ext cx="1262514" cy="6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Venus comb murex clipart">
            <a:extLst>
              <a:ext uri="{FF2B5EF4-FFF2-40B4-BE49-F238E27FC236}">
                <a16:creationId xmlns:a16="http://schemas.microsoft.com/office/drawing/2014/main" id="{7F59ACFB-1717-2091-2F50-6CC104E74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829" y="1958960"/>
            <a:ext cx="1353553" cy="18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21E372E-35FC-870D-0B73-11380C4BBE92}"/>
              </a:ext>
            </a:extLst>
          </p:cNvPr>
          <p:cNvSpPr/>
          <p:nvPr/>
        </p:nvSpPr>
        <p:spPr>
          <a:xfrm>
            <a:off x="1102364" y="3714790"/>
            <a:ext cx="5631101" cy="9872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legs does squid have?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DFB7308-B748-FEEF-3341-B3F2970BA022}"/>
              </a:ext>
            </a:extLst>
          </p:cNvPr>
          <p:cNvSpPr/>
          <p:nvPr/>
        </p:nvSpPr>
        <p:spPr>
          <a:xfrm>
            <a:off x="1102701" y="1274501"/>
            <a:ext cx="4585152" cy="9872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Name some sea animals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20A1852-F1DA-06A1-9521-2CEA656FC23E}"/>
              </a:ext>
            </a:extLst>
          </p:cNvPr>
          <p:cNvSpPr/>
          <p:nvPr/>
        </p:nvSpPr>
        <p:spPr>
          <a:xfrm>
            <a:off x="120698" y="5323146"/>
            <a:ext cx="5728283" cy="9872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dolphins smart?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Fishbone Diagram Template Clipart Image Stock Vector (Royalty Free)  1847326315 | Shutterstock">
            <a:extLst>
              <a:ext uri="{FF2B5EF4-FFF2-40B4-BE49-F238E27FC236}">
                <a16:creationId xmlns:a16="http://schemas.microsoft.com/office/drawing/2014/main" id="{A9519C46-54DE-2314-58B2-85C28C4C8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 bwMode="auto">
          <a:xfrm>
            <a:off x="5848981" y="344055"/>
            <a:ext cx="3714750" cy="23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522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C933D9-796E-1DF8-C90B-CB21A02DE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6" t="33143" r="34750" b="203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5079C7-768F-CDA9-811C-9DE8758BB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8" t="14558" r="32117" b="7075"/>
          <a:stretch/>
        </p:blipFill>
        <p:spPr>
          <a:xfrm>
            <a:off x="2799184" y="998376"/>
            <a:ext cx="3640398" cy="475394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5D0C50B-F598-CEA4-59B3-05E5B1D6E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9" t="14558" r="32117" b="7347"/>
          <a:stretch/>
        </p:blipFill>
        <p:spPr>
          <a:xfrm>
            <a:off x="6439582" y="998376"/>
            <a:ext cx="3809783" cy="47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2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121BEFD-28E5-6805-837D-C42B48D3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Hermit crab clipart">
            <a:extLst>
              <a:ext uri="{FF2B5EF4-FFF2-40B4-BE49-F238E27FC236}">
                <a16:creationId xmlns:a16="http://schemas.microsoft.com/office/drawing/2014/main" id="{BD840949-8654-C498-32FE-4BBB89AA0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7760">
            <a:off x="-237523" y="4784673"/>
            <a:ext cx="2546077" cy="220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miling Crab clipart">
            <a:extLst>
              <a:ext uri="{FF2B5EF4-FFF2-40B4-BE49-F238E27FC236}">
                <a16:creationId xmlns:a16="http://schemas.microsoft.com/office/drawing/2014/main" id="{83EC33C9-020D-0234-7EC8-BF1C3374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244">
            <a:off x="192505" y="243440"/>
            <a:ext cx="1686025" cy="11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Starfish clipart">
            <a:extLst>
              <a:ext uri="{FF2B5EF4-FFF2-40B4-BE49-F238E27FC236}">
                <a16:creationId xmlns:a16="http://schemas.microsoft.com/office/drawing/2014/main" id="{7DD1FD06-C646-8CCA-06E8-08BD3CA6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6" y="1424538"/>
            <a:ext cx="1331301" cy="12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Starfish clipart">
            <a:extLst>
              <a:ext uri="{FF2B5EF4-FFF2-40B4-BE49-F238E27FC236}">
                <a16:creationId xmlns:a16="http://schemas.microsoft.com/office/drawing/2014/main" id="{678965D1-6AAB-3393-C4D3-63F5601E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54" y="70595"/>
            <a:ext cx="13271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64AA980-E32A-1D70-1C10-999917A1E926}"/>
              </a:ext>
            </a:extLst>
          </p:cNvPr>
          <p:cNvSpPr/>
          <p:nvPr/>
        </p:nvSpPr>
        <p:spPr>
          <a:xfrm>
            <a:off x="4402002" y="734055"/>
            <a:ext cx="3275045" cy="100770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eel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21E654D-66F8-D848-6BFC-687B761082ED}"/>
              </a:ext>
            </a:extLst>
          </p:cNvPr>
          <p:cNvSpPr/>
          <p:nvPr/>
        </p:nvSpPr>
        <p:spPr>
          <a:xfrm>
            <a:off x="4026057" y="2788320"/>
            <a:ext cx="3275045" cy="100770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seagull.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Unagi eel clipart">
            <a:extLst>
              <a:ext uri="{FF2B5EF4-FFF2-40B4-BE49-F238E27FC236}">
                <a16:creationId xmlns:a16="http://schemas.microsoft.com/office/drawing/2014/main" id="{53650534-D821-2F2C-5B80-AA53A438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8" y="365710"/>
            <a:ext cx="4423302" cy="211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agull clipart">
            <a:extLst>
              <a:ext uri="{FF2B5EF4-FFF2-40B4-BE49-F238E27FC236}">
                <a16:creationId xmlns:a16="http://schemas.microsoft.com/office/drawing/2014/main" id="{9A70E11D-3F01-AB07-61A8-04EDDD34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93" y="2201543"/>
            <a:ext cx="3810001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378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55143 -0.00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1213AE6-EECC-AADF-AC64-BE0DF89D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1026" name="Picture 2" descr="Roberval balance clipart">
            <a:extLst>
              <a:ext uri="{FF2B5EF4-FFF2-40B4-BE49-F238E27FC236}">
                <a16:creationId xmlns:a16="http://schemas.microsoft.com/office/drawing/2014/main" id="{E9643CFD-0058-2AFB-FD9D-69FDCC697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4"/>
          <a:stretch/>
        </p:blipFill>
        <p:spPr bwMode="auto">
          <a:xfrm>
            <a:off x="2883160" y="994029"/>
            <a:ext cx="5906277" cy="40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B5C6FA-09CF-EF21-ACC9-8CD6C1169C00}"/>
              </a:ext>
            </a:extLst>
          </p:cNvPr>
          <p:cNvSpPr/>
          <p:nvPr/>
        </p:nvSpPr>
        <p:spPr>
          <a:xfrm>
            <a:off x="3034004" y="833248"/>
            <a:ext cx="2146040" cy="793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fast</a:t>
            </a:r>
            <a:endParaRPr lang="ar-SA" sz="6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Lion clipart">
            <a:extLst>
              <a:ext uri="{FF2B5EF4-FFF2-40B4-BE49-F238E27FC236}">
                <a16:creationId xmlns:a16="http://schemas.microsoft.com/office/drawing/2014/main" id="{D464AF05-4592-C459-EC70-842315A73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213"/>
            <a:ext cx="2474165" cy="170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7B745C5-57FD-5FF1-6AB4-690B6D13270E}"/>
              </a:ext>
            </a:extLst>
          </p:cNvPr>
          <p:cNvSpPr/>
          <p:nvPr/>
        </p:nvSpPr>
        <p:spPr>
          <a:xfrm>
            <a:off x="1985863" y="704780"/>
            <a:ext cx="867747" cy="79310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E518FD5-59DA-4108-4968-57201209BE5C}"/>
              </a:ext>
            </a:extLst>
          </p:cNvPr>
          <p:cNvSpPr/>
          <p:nvPr/>
        </p:nvSpPr>
        <p:spPr>
          <a:xfrm>
            <a:off x="5169156" y="704780"/>
            <a:ext cx="867747" cy="79310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186</Words>
  <Application>Microsoft Office PowerPoint</Application>
  <PresentationFormat>شاشة عريضة</PresentationFormat>
  <Paragraphs>97</Paragraphs>
  <Slides>33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Forte</vt:lpstr>
      <vt:lpstr>Verdana Pro Cond Black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aa aa</cp:lastModifiedBy>
  <cp:revision>21</cp:revision>
  <dcterms:created xsi:type="dcterms:W3CDTF">2023-08-14T18:49:43Z</dcterms:created>
  <dcterms:modified xsi:type="dcterms:W3CDTF">2023-09-01T10:33:02Z</dcterms:modified>
</cp:coreProperties>
</file>