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1" r:id="rId3"/>
    <p:sldId id="265" r:id="rId4"/>
    <p:sldId id="282" r:id="rId5"/>
    <p:sldId id="280" r:id="rId6"/>
    <p:sldId id="258" r:id="rId7"/>
    <p:sldId id="284" r:id="rId8"/>
    <p:sldId id="264" r:id="rId9"/>
    <p:sldId id="283" r:id="rId10"/>
    <p:sldId id="266" r:id="rId11"/>
    <p:sldId id="273" r:id="rId12"/>
    <p:sldId id="257" r:id="rId13"/>
    <p:sldId id="285" r:id="rId14"/>
    <p:sldId id="286" r:id="rId15"/>
    <p:sldId id="270" r:id="rId16"/>
    <p:sldId id="260" r:id="rId17"/>
    <p:sldId id="287" r:id="rId18"/>
    <p:sldId id="288" r:id="rId19"/>
    <p:sldId id="289" r:id="rId20"/>
    <p:sldId id="290" r:id="rId21"/>
    <p:sldId id="291" r:id="rId22"/>
    <p:sldId id="274" r:id="rId23"/>
    <p:sldId id="261" r:id="rId24"/>
    <p:sldId id="272" r:id="rId25"/>
    <p:sldId id="262" r:id="rId26"/>
    <p:sldId id="267" r:id="rId27"/>
    <p:sldId id="268" r:id="rId28"/>
    <p:sldId id="292" r:id="rId29"/>
    <p:sldId id="295" r:id="rId30"/>
    <p:sldId id="293" r:id="rId31"/>
    <p:sldId id="294" r:id="rId32"/>
    <p:sldId id="296" r:id="rId33"/>
    <p:sldId id="271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B8D2"/>
    <a:srgbClr val="FF8661"/>
    <a:srgbClr val="EE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72" autoAdjust="0"/>
    <p:restoredTop sz="94660"/>
  </p:normalViewPr>
  <p:slideViewPr>
    <p:cSldViewPr snapToGrid="0">
      <p:cViewPr>
        <p:scale>
          <a:sx n="73" d="100"/>
          <a:sy n="73" d="100"/>
        </p:scale>
        <p:origin x="96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6E7FE9-C5CB-A9B3-684A-16C4CD18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7D511A3-229E-03CC-D3E2-42EA8BE89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72EB39-B2EA-0B8C-F8B5-E3F6661D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1E52C2-D298-51FA-EDFE-15DCE6EA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E24602-DF58-04A6-9E46-08686AE0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34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704C7D-F090-0DBF-696F-F2E99E09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F022AB-9268-1C11-5E11-F1641D90A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55D4C2-7220-5F47-9697-A8211ADE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4F4A4F-6E2D-6F1B-76DB-8CAAF949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491CA8-A51D-2260-D0D4-EDCF96A9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537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4ACED74-F872-BD09-0C33-D7FCEBC6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18D82E-6CF8-5B93-EDA1-365271466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A663B-6541-0D6E-7DD9-CB4B38AD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450CE5-039D-9A44-91C2-4C3C6C3F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97EC7B-D0CE-FE7E-E10B-9C056496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19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9C137-BD82-E65C-B31D-919E652E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582B55-E8E6-76AF-3C50-81ECF22D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E5AD8B-AF21-CD61-5784-FC746799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F131A9-56A9-DBEA-F7C5-199666B8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E4691D-470F-4750-D3CE-A121BAAA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70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F5CE6F-1934-D20F-ED7E-E2D18AD1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119BD5-B183-0990-64F1-78CACDAD5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C722A9-A019-8B7A-EB83-316763B4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D9110B-2911-712D-E96C-8BE0F20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E0B10-BAF4-2E50-BA29-B1DBEC9D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2AFDBF-F0E0-3BEA-0B9B-D8E33E93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0D6B74-08F1-0220-BCED-1D115F08D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6792F2-3A4F-6397-755F-D7A0AF63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905764-82BE-7A69-1DBD-9CECB911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C75CF5-FB64-BE29-1BCA-2A4CB95F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7D063F-EC5D-1047-BA2C-5F32D3C1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13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104483-FCA0-6CA2-56EB-CC62770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C7FA9E-9934-B621-F217-2419FBA41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16DB856-A666-957C-F815-45596979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526EC1D-223F-F678-97FA-FB2BD6E20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86B9A23-F806-9075-11E4-270CEC325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882AFFE-EF52-BD7A-D5BF-DE44969D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21BE90B-DC66-7123-FB7D-35A68E68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1E29D0-7183-E8CC-5E16-9FEE8BFA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73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8605C9-01A7-FCCF-3A2F-29A563DD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066117E-8ED4-C7C2-541F-19F97427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71C3A99-C1B2-2988-2C11-FC17C927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C8ACAE2-AC54-0E55-EE17-1A03FD0F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88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6B3D37F-3D7F-E953-C3A0-AB4B31E1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245657B-6F8D-7F93-C45C-BD194DC1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031E2E-A6BE-09F9-C864-46E49435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33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78FF0-0C1B-388D-4F01-5DF61022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BB2834-FB96-412E-8D07-0ADFA80EC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B819EA-B967-3713-E5AF-5F64E6C04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4AFC2F-0153-E5E7-7871-44684E93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487BA9-53F9-2E5D-C77D-DE93C155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9CD69C-D6A9-BC63-89DE-AC1E295C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924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D9B1FC-0D85-B6DE-6E37-A8609EF7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CB972DD-0084-8990-0824-45DCE2FAE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CFE041-6C18-FDA7-2ED2-142FF95D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279CC5-1368-292E-7FA3-7E33018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45163-72D1-6B9E-A6F7-46DA3B5B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3EDAB1-D424-DBC4-E8FB-E76989D4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CC92A20-CA32-619B-6593-51F99EA5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568BCD-D1CA-6BC3-D010-1C80CC2F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8B5ACE-687D-F66A-61E4-F8CC61DC7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0A38-2192-4F7A-B7B4-CB0A73FAB5DF}" type="datetimeFigureOut">
              <a:rPr lang="ar-SA" smtClean="0"/>
              <a:t>19/02/45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4AAF80-CFDC-B8A1-D805-A02680F17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2FDBB-68B9-1560-A145-EDB0C9552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82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gif"/><Relationship Id="rId9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7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7.png"/><Relationship Id="rId7" Type="http://schemas.openxmlformats.org/officeDocument/2006/relationships/image" Target="../media/image9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91.gif"/><Relationship Id="rId9" Type="http://schemas.openxmlformats.org/officeDocument/2006/relationships/image" Target="../media/image86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4D99D29-EB65-EE61-92A0-A39D32408FA5}"/>
              </a:ext>
            </a:extLst>
          </p:cNvPr>
          <p:cNvGrpSpPr/>
          <p:nvPr/>
        </p:nvGrpSpPr>
        <p:grpSpPr>
          <a:xfrm>
            <a:off x="4053" y="0"/>
            <a:ext cx="12183894" cy="6858000"/>
            <a:chOff x="4053" y="0"/>
            <a:chExt cx="12183894" cy="6858000"/>
          </a:xfrm>
        </p:grpSpPr>
        <p:pic>
          <p:nvPicPr>
            <p:cNvPr id="5" name="صورة 4" descr="صورة تحتوي على نص, الرسومات, الخط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B24BA05A-C0BC-0534-971F-6C21D5BD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0"/>
              <a:ext cx="12183894" cy="6858000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694642A-791C-ED10-AE8B-8FE1FD6FDBDA}"/>
                </a:ext>
              </a:extLst>
            </p:cNvPr>
            <p:cNvSpPr/>
            <p:nvPr/>
          </p:nvSpPr>
          <p:spPr>
            <a:xfrm>
              <a:off x="3616036" y="2992582"/>
              <a:ext cx="5129345" cy="181313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665301" y="1764006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6698" y="3391776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7395" y="3514153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734" y="-5627761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3D39518-D948-1474-3916-F82EC77CA196}"/>
              </a:ext>
            </a:extLst>
          </p:cNvPr>
          <p:cNvGrpSpPr/>
          <p:nvPr/>
        </p:nvGrpSpPr>
        <p:grpSpPr>
          <a:xfrm>
            <a:off x="0" y="0"/>
            <a:ext cx="12192000" cy="6850743"/>
            <a:chOff x="0" y="0"/>
            <a:chExt cx="12192000" cy="6850743"/>
          </a:xfrm>
        </p:grpSpPr>
        <p:pic>
          <p:nvPicPr>
            <p:cNvPr id="3" name="صورة 2" descr="صورة تحتوي على نص, بطاقة العمل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371B6099-E811-B1F1-6B33-577299DB0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35A6787-6BB1-BA46-8DC2-2BDF035AE387}"/>
                </a:ext>
              </a:extLst>
            </p:cNvPr>
            <p:cNvSpPr/>
            <p:nvPr/>
          </p:nvSpPr>
          <p:spPr>
            <a:xfrm>
              <a:off x="251460" y="194310"/>
              <a:ext cx="7098029" cy="63893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C12520F-BE88-0C02-ECA4-5D4BCA92BA64}"/>
              </a:ext>
            </a:extLst>
          </p:cNvPr>
          <p:cNvSpPr txBox="1"/>
          <p:nvPr/>
        </p:nvSpPr>
        <p:spPr>
          <a:xfrm>
            <a:off x="3177004" y="274320"/>
            <a:ext cx="37773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and practice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FEEFA485-0069-E720-C939-85BCC9269F5C}"/>
              </a:ext>
            </a:extLst>
          </p:cNvPr>
          <p:cNvSpPr/>
          <p:nvPr/>
        </p:nvSpPr>
        <p:spPr>
          <a:xfrm>
            <a:off x="2440400" y="220798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3A60DB2-19D4-E9A0-7623-8057272F7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07" y="913888"/>
            <a:ext cx="7643586" cy="5803324"/>
          </a:xfrm>
          <a:prstGeom prst="rect">
            <a:avLst/>
          </a:prstGeom>
        </p:spPr>
      </p:pic>
      <p:pic>
        <p:nvPicPr>
          <p:cNvPr id="8" name="We Can 5 (2016) SB_CD 1_14">
            <a:hlinkClick r:id="" action="ppaction://media"/>
            <a:extLst>
              <a:ext uri="{FF2B5EF4-FFF2-40B4-BE49-F238E27FC236}">
                <a16:creationId xmlns:a16="http://schemas.microsoft.com/office/drawing/2014/main" id="{CC755CA4-68C5-AB0D-8DFD-67DD4B842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9239108" y="2552331"/>
            <a:ext cx="987188" cy="9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1CEBA34-F898-D55F-1186-50E7BBDB6F3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1"/>
            <a:chExt cx="12192000" cy="6858000"/>
          </a:xfrm>
        </p:grpSpPr>
        <p:pic>
          <p:nvPicPr>
            <p:cNvPr id="3" name="صورة 2" descr="صورة تحتوي على نص, سمك, توضيح&#10;&#10;تم إنشاء الوصف تلقائياً">
              <a:extLst>
                <a:ext uri="{FF2B5EF4-FFF2-40B4-BE49-F238E27FC236}">
                  <a16:creationId xmlns:a16="http://schemas.microsoft.com/office/drawing/2014/main" id="{6BEA3692-0714-0E29-E5FD-6F16A0836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1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46DB3E1-F1A5-9373-3226-0D5801D8F93E}"/>
                </a:ext>
              </a:extLst>
            </p:cNvPr>
            <p:cNvSpPr/>
            <p:nvPr/>
          </p:nvSpPr>
          <p:spPr>
            <a:xfrm>
              <a:off x="7603299" y="952795"/>
              <a:ext cx="3369501" cy="2066795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Sea Animals - Learn English for kids">
            <a:hlinkClick r:id="" action="ppaction://media"/>
            <a:extLst>
              <a:ext uri="{FF2B5EF4-FFF2-40B4-BE49-F238E27FC236}">
                <a16:creationId xmlns:a16="http://schemas.microsoft.com/office/drawing/2014/main" id="{E782F33B-1E23-4D60-3275-BC38F3E15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6683" y="661412"/>
            <a:ext cx="4369012" cy="24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91ECDBF4-C619-03EC-82F7-F1E463072E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496" y="2103028"/>
            <a:ext cx="9534278" cy="3419070"/>
          </a:xfrm>
          <a:prstGeom prst="rect">
            <a:avLst/>
          </a:prstGeom>
        </p:spPr>
      </p:pic>
      <p:pic>
        <p:nvPicPr>
          <p:cNvPr id="8" name="We Can 5 (2016) SB_CD 1_15">
            <a:hlinkClick r:id="" action="ppaction://media"/>
            <a:extLst>
              <a:ext uri="{FF2B5EF4-FFF2-40B4-BE49-F238E27FC236}">
                <a16:creationId xmlns:a16="http://schemas.microsoft.com/office/drawing/2014/main" id="{E53F6DE0-6C85-E137-0689-D7570ED4D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4005" y="5751459"/>
            <a:ext cx="891654" cy="89165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F7F422D-8281-6588-5789-7FEB33FA2281}"/>
              </a:ext>
            </a:extLst>
          </p:cNvPr>
          <p:cNvSpPr txBox="1"/>
          <p:nvPr/>
        </p:nvSpPr>
        <p:spPr>
          <a:xfrm>
            <a:off x="3088481" y="2056665"/>
            <a:ext cx="22488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seahorse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980DC94-B440-6D83-CCDE-FB1231F4918A}"/>
              </a:ext>
            </a:extLst>
          </p:cNvPr>
          <p:cNvSpPr txBox="1"/>
          <p:nvPr/>
        </p:nvSpPr>
        <p:spPr>
          <a:xfrm>
            <a:off x="5988691" y="2963836"/>
            <a:ext cx="1430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cute</a:t>
            </a:r>
            <a:endParaRPr kumimoji="0" lang="ar-SA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16EDD15-0347-F4BD-3563-61E3DA626D26}"/>
              </a:ext>
            </a:extLst>
          </p:cNvPr>
          <p:cNvSpPr txBox="1"/>
          <p:nvPr/>
        </p:nvSpPr>
        <p:spPr>
          <a:xfrm>
            <a:off x="3978671" y="3872551"/>
            <a:ext cx="18151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sharks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13EEA30-B478-CA2F-BFAC-46122CEED20A}"/>
              </a:ext>
            </a:extLst>
          </p:cNvPr>
          <p:cNvSpPr txBox="1"/>
          <p:nvPr/>
        </p:nvSpPr>
        <p:spPr>
          <a:xfrm>
            <a:off x="7624005" y="4752657"/>
            <a:ext cx="14296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cute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D644180-18C4-92E2-12BC-1FCB2AC211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3818" y="1534887"/>
            <a:ext cx="3200847" cy="285789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9E5A287-9E3D-D799-B222-9E67C27DF7B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987" y="265162"/>
            <a:ext cx="10879068" cy="68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3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503C1D2-B262-99BA-1F2B-93F27A344949}"/>
              </a:ext>
            </a:extLst>
          </p:cNvPr>
          <p:cNvGrpSpPr/>
          <p:nvPr/>
        </p:nvGrpSpPr>
        <p:grpSpPr>
          <a:xfrm>
            <a:off x="0" y="0"/>
            <a:ext cx="12192000" cy="6851188"/>
            <a:chOff x="0" y="0"/>
            <a:chExt cx="12192000" cy="6851188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F6A0F14C-AEE9-2F2D-40F6-E17BC357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1188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D8C3674-12D8-C786-A7FF-715A2B18FA24}"/>
                </a:ext>
              </a:extLst>
            </p:cNvPr>
            <p:cNvSpPr/>
            <p:nvPr/>
          </p:nvSpPr>
          <p:spPr>
            <a:xfrm>
              <a:off x="3475051" y="1061498"/>
              <a:ext cx="6960539" cy="469922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Picture 2" descr="Atlantic Bottlenose Dolphin Jumping PNG Image for Free Download">
            <a:extLst>
              <a:ext uri="{FF2B5EF4-FFF2-40B4-BE49-F238E27FC236}">
                <a16:creationId xmlns:a16="http://schemas.microsoft.com/office/drawing/2014/main" id="{567D3C4D-BF89-E81C-E817-1B896D170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6797" r="16822" b="12192"/>
          <a:stretch/>
        </p:blipFill>
        <p:spPr bwMode="auto">
          <a:xfrm>
            <a:off x="2640397" y="119457"/>
            <a:ext cx="4018820" cy="313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18AEF11-5EC2-D72D-E79C-4D333AA21D88}"/>
              </a:ext>
            </a:extLst>
          </p:cNvPr>
          <p:cNvSpPr txBox="1"/>
          <p:nvPr/>
        </p:nvSpPr>
        <p:spPr>
          <a:xfrm>
            <a:off x="2514302" y="3219833"/>
            <a:ext cx="6673755" cy="32316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this ? </a:t>
            </a:r>
          </a:p>
          <a:p>
            <a:pPr algn="l" defTabSz="457200" rtl="0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__________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algn="l" defTabSz="457200" rtl="0"/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l" defTabSz="457200" rtl="0"/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think about it ? </a:t>
            </a:r>
          </a:p>
          <a:p>
            <a:pPr algn="l" defTabSz="457200" rtl="0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 think it is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________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algn="l" defTabSz="457200" rtl="0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 don’t think it’s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_______</a:t>
            </a:r>
            <a:endParaRPr lang="ar-S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C14F25F-3096-C2AC-64CF-E8A0CFE23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8359" y="2064420"/>
            <a:ext cx="3250095" cy="5072899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162057BB-37A4-DFFA-A6DF-681A730721BF}"/>
              </a:ext>
            </a:extLst>
          </p:cNvPr>
          <p:cNvSpPr/>
          <p:nvPr/>
        </p:nvSpPr>
        <p:spPr>
          <a:xfrm>
            <a:off x="6508657" y="160748"/>
            <a:ext cx="4632860" cy="1551888"/>
          </a:xfrm>
          <a:prstGeom prst="cloudCallout">
            <a:avLst>
              <a:gd name="adj1" fmla="val 29368"/>
              <a:gd name="adj2" fmla="val 94947"/>
            </a:avLst>
          </a:prstGeom>
          <a:solidFill>
            <a:srgbClr val="FF8661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Now let’s practice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you talk about this animal?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10F0D0A-1B56-E585-7B92-03AC2A2ACBEC}"/>
              </a:ext>
            </a:extLst>
          </p:cNvPr>
          <p:cNvGrpSpPr/>
          <p:nvPr/>
        </p:nvGrpSpPr>
        <p:grpSpPr>
          <a:xfrm>
            <a:off x="0" y="-9940"/>
            <a:ext cx="12192000" cy="6853881"/>
            <a:chOff x="0" y="-1"/>
            <a:chExt cx="12192000" cy="6853881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E13DCB34-B222-DA09-CCBB-6BE7E569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74EB63E-A5D0-816B-E895-C9A5026F3AD3}"/>
                </a:ext>
              </a:extLst>
            </p:cNvPr>
            <p:cNvSpPr/>
            <p:nvPr/>
          </p:nvSpPr>
          <p:spPr>
            <a:xfrm>
              <a:off x="194310" y="102870"/>
              <a:ext cx="8001001" cy="4966087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24479B-87DB-86C1-EB0F-96F5AEE06C4E}"/>
                </a:ext>
              </a:extLst>
            </p:cNvPr>
            <p:cNvSpPr/>
            <p:nvPr/>
          </p:nvSpPr>
          <p:spPr>
            <a:xfrm>
              <a:off x="331801" y="2033049"/>
              <a:ext cx="7863510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95D0694C-0046-13F7-63B2-A796D1589F49}"/>
                </a:ext>
              </a:extLst>
            </p:cNvPr>
            <p:cNvSpPr/>
            <p:nvPr/>
          </p:nvSpPr>
          <p:spPr>
            <a:xfrm>
              <a:off x="5616603" y="2069662"/>
              <a:ext cx="5653377" cy="271455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28CD5C91-A04C-1B58-AD19-2322A3D7D101}"/>
                </a:ext>
              </a:extLst>
            </p:cNvPr>
            <p:cNvSpPr/>
            <p:nvPr/>
          </p:nvSpPr>
          <p:spPr>
            <a:xfrm>
              <a:off x="5422293" y="1585436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427A32BB-EDAA-E955-6C8D-38DC9CD2FFED}"/>
                </a:ext>
              </a:extLst>
            </p:cNvPr>
            <p:cNvSpPr/>
            <p:nvPr/>
          </p:nvSpPr>
          <p:spPr>
            <a:xfrm>
              <a:off x="6451655" y="3070884"/>
              <a:ext cx="5546035" cy="1937137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7624292-4E0C-B62B-7858-8D36D6ABDD49}"/>
              </a:ext>
            </a:extLst>
          </p:cNvPr>
          <p:cNvSpPr txBox="1"/>
          <p:nvPr/>
        </p:nvSpPr>
        <p:spPr>
          <a:xfrm>
            <a:off x="2090382" y="1224157"/>
            <a:ext cx="80112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My opinion </a:t>
            </a:r>
          </a:p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Can you use the pictures from Exercise 1 to say three sentences about sea animals?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20ACF94-D3AD-D38F-1281-0AEAEA9A6C7F}"/>
              </a:ext>
            </a:extLst>
          </p:cNvPr>
          <p:cNvSpPr/>
          <p:nvPr/>
        </p:nvSpPr>
        <p:spPr>
          <a:xfrm>
            <a:off x="1152649" y="119345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0F75C9C-F6E2-5118-319B-44855C431A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228" y="517238"/>
            <a:ext cx="4006945" cy="58257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4B498E-EB7C-E149-B6F5-4B5B9B15F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10" y="2754908"/>
            <a:ext cx="5813946" cy="30225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13E0F88-5E24-6ED9-AF1E-67E40D9D2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739" y="3060945"/>
            <a:ext cx="3732819" cy="29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7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6D601F-DD11-3B83-AA9B-DD6540C7A552}"/>
              </a:ext>
            </a:extLst>
          </p:cNvPr>
          <p:cNvGrpSpPr/>
          <p:nvPr/>
        </p:nvGrpSpPr>
        <p:grpSpPr>
          <a:xfrm>
            <a:off x="0" y="4767"/>
            <a:ext cx="12192000" cy="6853233"/>
            <a:chOff x="0" y="-97008"/>
            <a:chExt cx="12192000" cy="6853233"/>
          </a:xfrm>
        </p:grpSpPr>
        <p:pic>
          <p:nvPicPr>
            <p:cNvPr id="3" name="صورة 2" descr="صورة تحتوي على نص, التصميم&#10;&#10;تم إنشاء الوصف تلقائياً">
              <a:extLst>
                <a:ext uri="{FF2B5EF4-FFF2-40B4-BE49-F238E27FC236}">
                  <a16:creationId xmlns:a16="http://schemas.microsoft.com/office/drawing/2014/main" id="{E4B91539-7317-9F64-CF28-711FBFF0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7008"/>
              <a:ext cx="12192000" cy="685323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F897D789-95B2-514C-ABA6-267D786125F3}"/>
                </a:ext>
              </a:extLst>
            </p:cNvPr>
            <p:cNvSpPr/>
            <p:nvPr/>
          </p:nvSpPr>
          <p:spPr>
            <a:xfrm>
              <a:off x="755374" y="1282147"/>
              <a:ext cx="5479774" cy="262393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8C2491AC-AA3A-67B6-A8A6-10D8D0D2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72" y="416025"/>
            <a:ext cx="6924453" cy="35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C4AA3BE-C1B4-EC6B-B4AC-5A78B3BE9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4" y="850484"/>
            <a:ext cx="4849799" cy="5152912"/>
          </a:xfrm>
          <a:prstGeom prst="rect">
            <a:avLst/>
          </a:prstGeom>
        </p:spPr>
      </p:pic>
      <p:pic>
        <p:nvPicPr>
          <p:cNvPr id="10" name="صورة 9" descr="صورة تحتوي على رسوم متحركة, قصاصة فنية, شكل حيوان, توضيح&#10;&#10;تم إنشاء الوصف تلقائياً">
            <a:extLst>
              <a:ext uri="{FF2B5EF4-FFF2-40B4-BE49-F238E27FC236}">
                <a16:creationId xmlns:a16="http://schemas.microsoft.com/office/drawing/2014/main" id="{A0F3F261-CAE5-79E1-FE31-3716C733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9" y="345054"/>
            <a:ext cx="10182962" cy="4394752"/>
          </a:xfrm>
          <a:prstGeom prst="rect">
            <a:avLst/>
          </a:prstGeom>
        </p:spPr>
      </p:pic>
      <p:pic>
        <p:nvPicPr>
          <p:cNvPr id="12" name="صورة 11" descr="صورة تحتوي على شكل حيوان, الحيوان الثديي&#10;&#10;تم إنشاء الوصف تلقائياً">
            <a:extLst>
              <a:ext uri="{FF2B5EF4-FFF2-40B4-BE49-F238E27FC236}">
                <a16:creationId xmlns:a16="http://schemas.microsoft.com/office/drawing/2014/main" id="{6C1A29E5-8D30-5E23-712D-657EB195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466" y="6918816"/>
            <a:ext cx="11592270" cy="49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2" name="صورة 11" descr="صورة تحتوي على شكل حيوان, الحيوان الثديي&#10;&#10;تم إنشاء الوصف تلقائياً">
            <a:extLst>
              <a:ext uri="{FF2B5EF4-FFF2-40B4-BE49-F238E27FC236}">
                <a16:creationId xmlns:a16="http://schemas.microsoft.com/office/drawing/2014/main" id="{6C1A29E5-8D30-5E23-712D-657EB1953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906" y="628744"/>
            <a:ext cx="11592270" cy="4933525"/>
          </a:xfrm>
          <a:prstGeom prst="rect">
            <a:avLst/>
          </a:prstGeom>
        </p:spPr>
      </p:pic>
      <p:pic>
        <p:nvPicPr>
          <p:cNvPr id="8" name="صورة 7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C4AA3BE-C1B4-EC6B-B4AC-5A78B3BE9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4" y="850484"/>
            <a:ext cx="4849799" cy="5152912"/>
          </a:xfrm>
          <a:prstGeom prst="rect">
            <a:avLst/>
          </a:prstGeom>
        </p:spPr>
      </p:pic>
      <p:pic>
        <p:nvPicPr>
          <p:cNvPr id="10" name="صورة 9" descr="صورة تحتوي على رسوم متحركة, قصاصة فنية, شكل حيوان, توضيح&#10;&#10;تم إنشاء الوصف تلقائياً">
            <a:extLst>
              <a:ext uri="{FF2B5EF4-FFF2-40B4-BE49-F238E27FC236}">
                <a16:creationId xmlns:a16="http://schemas.microsoft.com/office/drawing/2014/main" id="{A0F3F261-CAE5-79E1-FE31-3716C7336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63" y="-5476461"/>
            <a:ext cx="10182962" cy="4394752"/>
          </a:xfrm>
          <a:prstGeom prst="rect">
            <a:avLst/>
          </a:prstGeom>
        </p:spPr>
      </p:pic>
      <p:pic>
        <p:nvPicPr>
          <p:cNvPr id="7" name="صورة 6" descr="صورة تحتوي على شكل حيوان, رسوم متحركة, الحيوان الثديي, دولفين&#10;&#10;تم إنشاء الوصف تلقائياً">
            <a:extLst>
              <a:ext uri="{FF2B5EF4-FFF2-40B4-BE49-F238E27FC236}">
                <a16:creationId xmlns:a16="http://schemas.microsoft.com/office/drawing/2014/main" id="{7872BC5F-1F38-46F2-7759-6A8370D94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9" y="7415039"/>
            <a:ext cx="9143669" cy="4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8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C4AA3BE-C1B4-EC6B-B4AC-5A78B3BE9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4" y="850484"/>
            <a:ext cx="4849799" cy="5152912"/>
          </a:xfrm>
          <a:prstGeom prst="rect">
            <a:avLst/>
          </a:prstGeom>
        </p:spPr>
      </p:pic>
      <p:pic>
        <p:nvPicPr>
          <p:cNvPr id="10" name="صورة 9" descr="صورة تحتوي على رسوم متحركة, قصاصة فنية, شكل حيوان, توضيح&#10;&#10;تم إنشاء الوصف تلقائياً">
            <a:extLst>
              <a:ext uri="{FF2B5EF4-FFF2-40B4-BE49-F238E27FC236}">
                <a16:creationId xmlns:a16="http://schemas.microsoft.com/office/drawing/2014/main" id="{A0F3F261-CAE5-79E1-FE31-3716C733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63" y="-5476461"/>
            <a:ext cx="10182962" cy="4394752"/>
          </a:xfrm>
          <a:prstGeom prst="rect">
            <a:avLst/>
          </a:prstGeom>
        </p:spPr>
      </p:pic>
      <p:pic>
        <p:nvPicPr>
          <p:cNvPr id="12" name="صورة 11" descr="صورة تحتوي على شكل حيوان, الحيوان الثديي&#10;&#10;تم إنشاء الوصف تلقائياً">
            <a:extLst>
              <a:ext uri="{FF2B5EF4-FFF2-40B4-BE49-F238E27FC236}">
                <a16:creationId xmlns:a16="http://schemas.microsoft.com/office/drawing/2014/main" id="{6C1A29E5-8D30-5E23-712D-657EB195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45" y="-6015234"/>
            <a:ext cx="11592270" cy="4933525"/>
          </a:xfrm>
          <a:prstGeom prst="rect">
            <a:avLst/>
          </a:prstGeom>
        </p:spPr>
      </p:pic>
      <p:pic>
        <p:nvPicPr>
          <p:cNvPr id="7" name="صورة 6" descr="صورة تحتوي على شكل حيوان, رسوم متحركة, الحيوان الثديي, دولفين&#10;&#10;تم إنشاء الوصف تلقائياً">
            <a:extLst>
              <a:ext uri="{FF2B5EF4-FFF2-40B4-BE49-F238E27FC236}">
                <a16:creationId xmlns:a16="http://schemas.microsoft.com/office/drawing/2014/main" id="{7872BC5F-1F38-46F2-7759-6A8370D94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56" y="850484"/>
            <a:ext cx="9143669" cy="4013999"/>
          </a:xfrm>
          <a:prstGeom prst="rect">
            <a:avLst/>
          </a:prstGeom>
        </p:spPr>
      </p:pic>
      <p:pic>
        <p:nvPicPr>
          <p:cNvPr id="9" name="صورة 8" descr="صورة تحتوي على شكل حيوان, فن&#10;&#10;تم إنشاء الوصف تلقائياً">
            <a:extLst>
              <a:ext uri="{FF2B5EF4-FFF2-40B4-BE49-F238E27FC236}">
                <a16:creationId xmlns:a16="http://schemas.microsoft.com/office/drawing/2014/main" id="{D69F8B38-D5F5-155E-2B50-82D9847B6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12" y="6858000"/>
            <a:ext cx="7814965" cy="4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5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C4AA3BE-C1B4-EC6B-B4AC-5A78B3BE9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4" y="850484"/>
            <a:ext cx="4849799" cy="5152912"/>
          </a:xfrm>
          <a:prstGeom prst="rect">
            <a:avLst/>
          </a:prstGeom>
        </p:spPr>
      </p:pic>
      <p:pic>
        <p:nvPicPr>
          <p:cNvPr id="10" name="صورة 9" descr="صورة تحتوي على رسوم متحركة, قصاصة فنية, شكل حيوان, توضيح&#10;&#10;تم إنشاء الوصف تلقائياً">
            <a:extLst>
              <a:ext uri="{FF2B5EF4-FFF2-40B4-BE49-F238E27FC236}">
                <a16:creationId xmlns:a16="http://schemas.microsoft.com/office/drawing/2014/main" id="{A0F3F261-CAE5-79E1-FE31-3716C733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63" y="-5476461"/>
            <a:ext cx="10182962" cy="4394752"/>
          </a:xfrm>
          <a:prstGeom prst="rect">
            <a:avLst/>
          </a:prstGeom>
        </p:spPr>
      </p:pic>
      <p:pic>
        <p:nvPicPr>
          <p:cNvPr id="12" name="صورة 11" descr="صورة تحتوي على شكل حيوان, الحيوان الثديي&#10;&#10;تم إنشاء الوصف تلقائياً">
            <a:extLst>
              <a:ext uri="{FF2B5EF4-FFF2-40B4-BE49-F238E27FC236}">
                <a16:creationId xmlns:a16="http://schemas.microsoft.com/office/drawing/2014/main" id="{6C1A29E5-8D30-5E23-712D-657EB195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45" y="-6015234"/>
            <a:ext cx="11592270" cy="4933525"/>
          </a:xfrm>
          <a:prstGeom prst="rect">
            <a:avLst/>
          </a:prstGeom>
        </p:spPr>
      </p:pic>
      <p:pic>
        <p:nvPicPr>
          <p:cNvPr id="7" name="صورة 6" descr="صورة تحتوي على شكل حيوان, رسوم متحركة, الحيوان الثديي, دولفين&#10;&#10;تم إنشاء الوصف تلقائياً">
            <a:extLst>
              <a:ext uri="{FF2B5EF4-FFF2-40B4-BE49-F238E27FC236}">
                <a16:creationId xmlns:a16="http://schemas.microsoft.com/office/drawing/2014/main" id="{7872BC5F-1F38-46F2-7759-6A8370D94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68" y="-5613069"/>
            <a:ext cx="9143669" cy="4013999"/>
          </a:xfrm>
          <a:prstGeom prst="rect">
            <a:avLst/>
          </a:prstGeom>
        </p:spPr>
      </p:pic>
      <p:pic>
        <p:nvPicPr>
          <p:cNvPr id="9" name="صورة 8" descr="صورة تحتوي على شكل حيوان, فن&#10;&#10;تم إنشاء الوصف تلقائياً">
            <a:extLst>
              <a:ext uri="{FF2B5EF4-FFF2-40B4-BE49-F238E27FC236}">
                <a16:creationId xmlns:a16="http://schemas.microsoft.com/office/drawing/2014/main" id="{D69F8B38-D5F5-155E-2B50-82D9847B6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36" y="467844"/>
            <a:ext cx="7814965" cy="4013999"/>
          </a:xfrm>
          <a:prstGeom prst="rect">
            <a:avLst/>
          </a:prstGeom>
        </p:spPr>
      </p:pic>
      <p:pic>
        <p:nvPicPr>
          <p:cNvPr id="11" name="صورة 10" descr="صورة تحتوي على سمك, قرش, الأسماك ذات الزعانف الناعمة, الزعانف&#10;&#10;تم إنشاء الوصف تلقائياً">
            <a:extLst>
              <a:ext uri="{FF2B5EF4-FFF2-40B4-BE49-F238E27FC236}">
                <a16:creationId xmlns:a16="http://schemas.microsoft.com/office/drawing/2014/main" id="{535D436C-E127-9DA4-3C99-FB2828761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23" y="6858000"/>
            <a:ext cx="7631802" cy="35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3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D8EA5B5-6AD9-3E9E-3C6B-5A6E5AB9921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صورة 14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00B6E5DB-B1E7-C4FC-6F9D-29370C15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74605CD-D4ED-A2D5-242D-33FEAEC017A1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593112" y="-4592632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966" y="2391950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663" y="2514327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" y="555393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C4AA3BE-C1B4-EC6B-B4AC-5A78B3BE9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4" y="850484"/>
            <a:ext cx="4849799" cy="5152912"/>
          </a:xfrm>
          <a:prstGeom prst="rect">
            <a:avLst/>
          </a:prstGeom>
        </p:spPr>
      </p:pic>
      <p:pic>
        <p:nvPicPr>
          <p:cNvPr id="10" name="صورة 9" descr="صورة تحتوي على رسوم متحركة, قصاصة فنية, شكل حيوان, توضيح&#10;&#10;تم إنشاء الوصف تلقائياً">
            <a:extLst>
              <a:ext uri="{FF2B5EF4-FFF2-40B4-BE49-F238E27FC236}">
                <a16:creationId xmlns:a16="http://schemas.microsoft.com/office/drawing/2014/main" id="{A0F3F261-CAE5-79E1-FE31-3716C733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63" y="-5476461"/>
            <a:ext cx="10182962" cy="4394752"/>
          </a:xfrm>
          <a:prstGeom prst="rect">
            <a:avLst/>
          </a:prstGeom>
        </p:spPr>
      </p:pic>
      <p:pic>
        <p:nvPicPr>
          <p:cNvPr id="12" name="صورة 11" descr="صورة تحتوي على شكل حيوان, الحيوان الثديي&#10;&#10;تم إنشاء الوصف تلقائياً">
            <a:extLst>
              <a:ext uri="{FF2B5EF4-FFF2-40B4-BE49-F238E27FC236}">
                <a16:creationId xmlns:a16="http://schemas.microsoft.com/office/drawing/2014/main" id="{6C1A29E5-8D30-5E23-712D-657EB195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45" y="-6015234"/>
            <a:ext cx="11592270" cy="4933525"/>
          </a:xfrm>
          <a:prstGeom prst="rect">
            <a:avLst/>
          </a:prstGeom>
        </p:spPr>
      </p:pic>
      <p:pic>
        <p:nvPicPr>
          <p:cNvPr id="7" name="صورة 6" descr="صورة تحتوي على شكل حيوان, رسوم متحركة, الحيوان الثديي, دولفين&#10;&#10;تم إنشاء الوصف تلقائياً">
            <a:extLst>
              <a:ext uri="{FF2B5EF4-FFF2-40B4-BE49-F238E27FC236}">
                <a16:creationId xmlns:a16="http://schemas.microsoft.com/office/drawing/2014/main" id="{7872BC5F-1F38-46F2-7759-6A8370D94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68" y="-5613069"/>
            <a:ext cx="9143669" cy="4013999"/>
          </a:xfrm>
          <a:prstGeom prst="rect">
            <a:avLst/>
          </a:prstGeom>
        </p:spPr>
      </p:pic>
      <p:pic>
        <p:nvPicPr>
          <p:cNvPr id="9" name="صورة 8" descr="صورة تحتوي على شكل حيوان, فن&#10;&#10;تم إنشاء الوصف تلقائياً">
            <a:extLst>
              <a:ext uri="{FF2B5EF4-FFF2-40B4-BE49-F238E27FC236}">
                <a16:creationId xmlns:a16="http://schemas.microsoft.com/office/drawing/2014/main" id="{D69F8B38-D5F5-155E-2B50-82D9847B6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33" y="-6114167"/>
            <a:ext cx="7814965" cy="4013999"/>
          </a:xfrm>
          <a:prstGeom prst="rect">
            <a:avLst/>
          </a:prstGeom>
        </p:spPr>
      </p:pic>
      <p:pic>
        <p:nvPicPr>
          <p:cNvPr id="11" name="صورة 10" descr="صورة تحتوي على سمك, قرش, الأسماك ذات الزعانف الناعمة, الزعانف&#10;&#10;تم إنشاء الوصف تلقائياً">
            <a:extLst>
              <a:ext uri="{FF2B5EF4-FFF2-40B4-BE49-F238E27FC236}">
                <a16:creationId xmlns:a16="http://schemas.microsoft.com/office/drawing/2014/main" id="{535D436C-E127-9DA4-3C99-FB2828761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8" y="409989"/>
            <a:ext cx="7631802" cy="3580351"/>
          </a:xfrm>
          <a:prstGeom prst="rect">
            <a:avLst/>
          </a:prstGeom>
        </p:spPr>
      </p:pic>
      <p:pic>
        <p:nvPicPr>
          <p:cNvPr id="13" name="صورة 12" descr="صورة تحتوي على قصاصة فنية, توضيح, رسوم متحركة, أنيميشن&#10;&#10;تم إنشاء الوصف تلقائياً">
            <a:extLst>
              <a:ext uri="{FF2B5EF4-FFF2-40B4-BE49-F238E27FC236}">
                <a16:creationId xmlns:a16="http://schemas.microsoft.com/office/drawing/2014/main" id="{4F42536B-15C2-6518-7FBE-30B371312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30" y="7591059"/>
            <a:ext cx="8802844" cy="42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C4AA3BE-C1B4-EC6B-B4AC-5A78B3BE9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4" y="850484"/>
            <a:ext cx="4849799" cy="5152912"/>
          </a:xfrm>
          <a:prstGeom prst="rect">
            <a:avLst/>
          </a:prstGeom>
        </p:spPr>
      </p:pic>
      <p:pic>
        <p:nvPicPr>
          <p:cNvPr id="10" name="صورة 9" descr="صورة تحتوي على رسوم متحركة, قصاصة فنية, شكل حيوان, توضيح&#10;&#10;تم إنشاء الوصف تلقائياً">
            <a:extLst>
              <a:ext uri="{FF2B5EF4-FFF2-40B4-BE49-F238E27FC236}">
                <a16:creationId xmlns:a16="http://schemas.microsoft.com/office/drawing/2014/main" id="{A0F3F261-CAE5-79E1-FE31-3716C733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63" y="-5476461"/>
            <a:ext cx="10182962" cy="4394752"/>
          </a:xfrm>
          <a:prstGeom prst="rect">
            <a:avLst/>
          </a:prstGeom>
        </p:spPr>
      </p:pic>
      <p:pic>
        <p:nvPicPr>
          <p:cNvPr id="12" name="صورة 11" descr="صورة تحتوي على شكل حيوان, الحيوان الثديي&#10;&#10;تم إنشاء الوصف تلقائياً">
            <a:extLst>
              <a:ext uri="{FF2B5EF4-FFF2-40B4-BE49-F238E27FC236}">
                <a16:creationId xmlns:a16="http://schemas.microsoft.com/office/drawing/2014/main" id="{6C1A29E5-8D30-5E23-712D-657EB195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45" y="-6015234"/>
            <a:ext cx="11592270" cy="4933525"/>
          </a:xfrm>
          <a:prstGeom prst="rect">
            <a:avLst/>
          </a:prstGeom>
        </p:spPr>
      </p:pic>
      <p:pic>
        <p:nvPicPr>
          <p:cNvPr id="7" name="صورة 6" descr="صورة تحتوي على شكل حيوان, رسوم متحركة, الحيوان الثديي, دولفين&#10;&#10;تم إنشاء الوصف تلقائياً">
            <a:extLst>
              <a:ext uri="{FF2B5EF4-FFF2-40B4-BE49-F238E27FC236}">
                <a16:creationId xmlns:a16="http://schemas.microsoft.com/office/drawing/2014/main" id="{7872BC5F-1F38-46F2-7759-6A8370D94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68" y="-5613069"/>
            <a:ext cx="9143669" cy="4013999"/>
          </a:xfrm>
          <a:prstGeom prst="rect">
            <a:avLst/>
          </a:prstGeom>
        </p:spPr>
      </p:pic>
      <p:pic>
        <p:nvPicPr>
          <p:cNvPr id="9" name="صورة 8" descr="صورة تحتوي على شكل حيوان, فن&#10;&#10;تم إنشاء الوصف تلقائياً">
            <a:extLst>
              <a:ext uri="{FF2B5EF4-FFF2-40B4-BE49-F238E27FC236}">
                <a16:creationId xmlns:a16="http://schemas.microsoft.com/office/drawing/2014/main" id="{D69F8B38-D5F5-155E-2B50-82D9847B6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33" y="-6114167"/>
            <a:ext cx="7814965" cy="4013999"/>
          </a:xfrm>
          <a:prstGeom prst="rect">
            <a:avLst/>
          </a:prstGeom>
        </p:spPr>
      </p:pic>
      <p:pic>
        <p:nvPicPr>
          <p:cNvPr id="11" name="صورة 10" descr="صورة تحتوي على سمك, قرش, الأسماك ذات الزعانف الناعمة, الزعانف&#10;&#10;تم إنشاء الوصف تلقائياً">
            <a:extLst>
              <a:ext uri="{FF2B5EF4-FFF2-40B4-BE49-F238E27FC236}">
                <a16:creationId xmlns:a16="http://schemas.microsoft.com/office/drawing/2014/main" id="{535D436C-E127-9DA4-3C99-FB2828761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97" y="-5080488"/>
            <a:ext cx="7631802" cy="3580351"/>
          </a:xfrm>
          <a:prstGeom prst="rect">
            <a:avLst/>
          </a:prstGeom>
        </p:spPr>
      </p:pic>
      <p:pic>
        <p:nvPicPr>
          <p:cNvPr id="13" name="صورة 12" descr="صورة تحتوي على قصاصة فنية, توضيح, رسوم متحركة, أنيميشن&#10;&#10;تم إنشاء الوصف تلقائياً">
            <a:extLst>
              <a:ext uri="{FF2B5EF4-FFF2-40B4-BE49-F238E27FC236}">
                <a16:creationId xmlns:a16="http://schemas.microsoft.com/office/drawing/2014/main" id="{4F42536B-15C2-6518-7FBE-30B371312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7" y="850484"/>
            <a:ext cx="8802844" cy="42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61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029E9C-8F4E-D846-2D0F-A928D632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صورة 3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D013904-81D7-00DD-3090-67E952D4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45"/>
            <a:ext cx="2286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9937054-830C-ADC8-F141-F3F525239BA9}"/>
              </a:ext>
            </a:extLst>
          </p:cNvPr>
          <p:cNvGrpSpPr/>
          <p:nvPr/>
        </p:nvGrpSpPr>
        <p:grpSpPr>
          <a:xfrm>
            <a:off x="-1" y="0"/>
            <a:ext cx="12204915" cy="6858000"/>
            <a:chOff x="-1" y="0"/>
            <a:chExt cx="12204915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948F325-CBBC-7723-D952-E9B2F7D5AF89}"/>
                </a:ext>
              </a:extLst>
            </p:cNvPr>
            <p:cNvGrpSpPr/>
            <p:nvPr/>
          </p:nvGrpSpPr>
          <p:grpSpPr>
            <a:xfrm>
              <a:off x="-1" y="0"/>
              <a:ext cx="12204915" cy="6858000"/>
              <a:chOff x="-1" y="0"/>
              <a:chExt cx="12204915" cy="6858000"/>
            </a:xfrm>
          </p:grpSpPr>
          <p:pic>
            <p:nvPicPr>
              <p:cNvPr id="3" name="صورة 2" descr="صورة تحتوي على نص, التصميم&#10;&#10;تم إنشاء الوصف تلقائياً">
                <a:extLst>
                  <a:ext uri="{FF2B5EF4-FFF2-40B4-BE49-F238E27FC236}">
                    <a16:creationId xmlns:a16="http://schemas.microsoft.com/office/drawing/2014/main" id="{2970A20C-D3C2-851F-E93E-5CC4CA9B2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12204915" cy="6858000"/>
              </a:xfrm>
              <a:prstGeom prst="rect">
                <a:avLst/>
              </a:prstGeom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ED8CCA7A-CBD7-1BEB-11D9-22E94979A132}"/>
                  </a:ext>
                </a:extLst>
              </p:cNvPr>
              <p:cNvSpPr/>
              <p:nvPr/>
            </p:nvSpPr>
            <p:spPr>
              <a:xfrm>
                <a:off x="663271" y="1337310"/>
                <a:ext cx="5546035" cy="2674620"/>
              </a:xfrm>
              <a:prstGeom prst="rect">
                <a:avLst/>
              </a:prstGeom>
              <a:solidFill>
                <a:srgbClr val="EEF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64037B0-2153-A201-4301-C785B607FC54}"/>
                </a:ext>
              </a:extLst>
            </p:cNvPr>
            <p:cNvSpPr/>
            <p:nvPr/>
          </p:nvSpPr>
          <p:spPr>
            <a:xfrm>
              <a:off x="11150131" y="101379"/>
              <a:ext cx="757196" cy="2424651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AC115BC2-E1EC-5CB2-6F31-F828440D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773" y="443734"/>
            <a:ext cx="5671293" cy="3951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صورة 8" descr="صورة تحتوي على الحيوان الثديي, الثدييات البحرية, ثدييات مائية, الزعانف&#10;&#10;تم إنشاء الوصف تلقائياً">
            <a:extLst>
              <a:ext uri="{FF2B5EF4-FFF2-40B4-BE49-F238E27FC236}">
                <a16:creationId xmlns:a16="http://schemas.microsoft.com/office/drawing/2014/main" id="{C7F24F53-E0C8-2661-9E96-D72B596BB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832">
            <a:off x="6224675" y="801567"/>
            <a:ext cx="5770870" cy="32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3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 descr="صورة تحتوي على نص, ماء, سمك, تحت الماء&#10;&#10;تم إنشاء الوصف تلقائياً">
            <a:extLst>
              <a:ext uri="{FF2B5EF4-FFF2-40B4-BE49-F238E27FC236}">
                <a16:creationId xmlns:a16="http://schemas.microsoft.com/office/drawing/2014/main" id="{EBF59166-9CCF-3108-85D7-3CF0BDE6F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3" y="367147"/>
            <a:ext cx="4254932" cy="612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701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8D6CCB3-CAB0-2840-FB46-00FAA5064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اللافقاريات البحرية, الإبداع&#10;&#10;تم إنشاء الوصف تلقائياً">
              <a:extLst>
                <a:ext uri="{FF2B5EF4-FFF2-40B4-BE49-F238E27FC236}">
                  <a16:creationId xmlns:a16="http://schemas.microsoft.com/office/drawing/2014/main" id="{440567FE-A4DE-DF3C-A3CA-EBF4A333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14ECE83-9B96-3750-CD88-5562C083EC8D}"/>
                </a:ext>
              </a:extLst>
            </p:cNvPr>
            <p:cNvSpPr/>
            <p:nvPr/>
          </p:nvSpPr>
          <p:spPr>
            <a:xfrm>
              <a:off x="766141" y="1415829"/>
              <a:ext cx="5040299" cy="379625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3CB191C-63F8-E683-BA4D-A6A0456FE2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633" y="1260572"/>
            <a:ext cx="5881314" cy="39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6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E3FE70C-1074-8C56-638C-942AC48F91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سمك, توضيح&#10;&#10;تم إنشاء الوصف تلقائياً">
              <a:extLst>
                <a:ext uri="{FF2B5EF4-FFF2-40B4-BE49-F238E27FC236}">
                  <a16:creationId xmlns:a16="http://schemas.microsoft.com/office/drawing/2014/main" id="{1B871075-8ADF-3334-A519-0C8D6481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75A396F-B045-7FC0-06AC-E4B615FF967D}"/>
                </a:ext>
              </a:extLst>
            </p:cNvPr>
            <p:cNvSpPr/>
            <p:nvPr/>
          </p:nvSpPr>
          <p:spPr>
            <a:xfrm>
              <a:off x="7673008" y="516834"/>
              <a:ext cx="3129170" cy="2643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62BE0B2D-21B1-C480-9D82-FA6871DF3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67" y="184399"/>
            <a:ext cx="9996342" cy="64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1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C9EE760B-1701-B290-FB71-746FC58FC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6" y="578624"/>
            <a:ext cx="9731540" cy="533971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47F939BF-DF03-E9E8-0F55-70E81C08987B}"/>
              </a:ext>
            </a:extLst>
          </p:cNvPr>
          <p:cNvSpPr/>
          <p:nvPr/>
        </p:nvSpPr>
        <p:spPr>
          <a:xfrm>
            <a:off x="2899610" y="1718682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sea horse . 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8B8A17-9AFD-E2F5-1D69-85F3B6469427}"/>
              </a:ext>
            </a:extLst>
          </p:cNvPr>
          <p:cNvSpPr/>
          <p:nvPr/>
        </p:nvSpPr>
        <p:spPr>
          <a:xfrm>
            <a:off x="3626185" y="2882081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cute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9272357-2F58-ACEE-213F-2469FAB3DF3D}"/>
              </a:ext>
            </a:extLst>
          </p:cNvPr>
          <p:cNvSpPr/>
          <p:nvPr/>
        </p:nvSpPr>
        <p:spPr>
          <a:xfrm>
            <a:off x="3626185" y="4107444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seals .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A5AED28-F96A-ED74-A9B1-E501AE8F71E0}"/>
              </a:ext>
            </a:extLst>
          </p:cNvPr>
          <p:cNvSpPr/>
          <p:nvPr/>
        </p:nvSpPr>
        <p:spPr>
          <a:xfrm>
            <a:off x="4777907" y="5222528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cute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" name="We Can 5 (2020) WB_CD 3_10">
            <a:hlinkClick r:id="" action="ppaction://media"/>
            <a:extLst>
              <a:ext uri="{FF2B5EF4-FFF2-40B4-BE49-F238E27FC236}">
                <a16:creationId xmlns:a16="http://schemas.microsoft.com/office/drawing/2014/main" id="{D174D5A0-C7C8-6D98-8AFC-B248A1439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239091" y="1838868"/>
            <a:ext cx="682263" cy="6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FF7487BA-3643-880D-33D8-58F542CC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09" y="449998"/>
            <a:ext cx="9793067" cy="5696745"/>
          </a:xfrm>
          <a:prstGeom prst="rect">
            <a:avLst/>
          </a:prstGeom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21331712-53AB-F5F5-A0DC-C60E5BB5DE89}"/>
              </a:ext>
            </a:extLst>
          </p:cNvPr>
          <p:cNvCxnSpPr/>
          <p:nvPr/>
        </p:nvCxnSpPr>
        <p:spPr>
          <a:xfrm flipV="1">
            <a:off x="3570220" y="2366823"/>
            <a:ext cx="3096344" cy="144016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6037D224-6755-0E2E-288E-A7A7524E4BCF}"/>
              </a:ext>
            </a:extLst>
          </p:cNvPr>
          <p:cNvCxnSpPr>
            <a:cxnSpLocks/>
          </p:cNvCxnSpPr>
          <p:nvPr/>
        </p:nvCxnSpPr>
        <p:spPr>
          <a:xfrm flipV="1">
            <a:off x="3950890" y="1685109"/>
            <a:ext cx="692478" cy="127435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4E016274-979F-286C-187F-7043B00D37F1}"/>
              </a:ext>
            </a:extLst>
          </p:cNvPr>
          <p:cNvCxnSpPr>
            <a:cxnSpLocks/>
          </p:cNvCxnSpPr>
          <p:nvPr/>
        </p:nvCxnSpPr>
        <p:spPr>
          <a:xfrm>
            <a:off x="3901348" y="4079775"/>
            <a:ext cx="864096" cy="1224136"/>
          </a:xfrm>
          <a:prstGeom prst="straightConnector1">
            <a:avLst/>
          </a:prstGeom>
          <a:noFill/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6F97A37E-AD76-E092-B8A7-93033F8E9C10}"/>
              </a:ext>
            </a:extLst>
          </p:cNvPr>
          <p:cNvCxnSpPr>
            <a:cxnSpLocks/>
          </p:cNvCxnSpPr>
          <p:nvPr/>
        </p:nvCxnSpPr>
        <p:spPr>
          <a:xfrm flipV="1">
            <a:off x="3702058" y="3854460"/>
            <a:ext cx="864096" cy="504056"/>
          </a:xfrm>
          <a:prstGeom prst="straightConnector1">
            <a:avLst/>
          </a:prstGeom>
          <a:noFill/>
          <a:ln w="381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4BA2C53E-2D64-B0A8-482B-40FE955B969E}"/>
              </a:ext>
            </a:extLst>
          </p:cNvPr>
          <p:cNvCxnSpPr>
            <a:cxnSpLocks/>
          </p:cNvCxnSpPr>
          <p:nvPr/>
        </p:nvCxnSpPr>
        <p:spPr>
          <a:xfrm flipV="1">
            <a:off x="4208650" y="4404806"/>
            <a:ext cx="1512168" cy="351656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452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42AB76B5-9FB3-D5FA-7D60-3B98A1782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17" y="2677886"/>
            <a:ext cx="3744066" cy="374406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8564B8-E40E-73C5-8E27-C00C10E65DE0}"/>
              </a:ext>
            </a:extLst>
          </p:cNvPr>
          <p:cNvSpPr txBox="1"/>
          <p:nvPr/>
        </p:nvSpPr>
        <p:spPr>
          <a:xfrm>
            <a:off x="970436" y="2319776"/>
            <a:ext cx="2062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jump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B7CADDF-3FBF-7664-FEEF-99DBA4EFF2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4030F2-9D89-F963-4FD4-095EA7FEF9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720BCFF-992C-B66B-C902-9FCC9273AEF1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A2EDBA2-73FD-777E-E3C5-8947DE441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413" y="1837593"/>
            <a:ext cx="4724899" cy="4099759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BD519128-EC68-D817-B70A-CE8FDEB9B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9297" y="46533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10F0D0A-1B56-E585-7B92-03AC2A2ACBEC}"/>
              </a:ext>
            </a:extLst>
          </p:cNvPr>
          <p:cNvGrpSpPr/>
          <p:nvPr/>
        </p:nvGrpSpPr>
        <p:grpSpPr>
          <a:xfrm>
            <a:off x="0" y="-1"/>
            <a:ext cx="12192000" cy="6853881"/>
            <a:chOff x="0" y="-1"/>
            <a:chExt cx="12192000" cy="6853881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E13DCB34-B222-DA09-CCBB-6BE7E569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74EB63E-A5D0-816B-E895-C9A5026F3AD3}"/>
                </a:ext>
              </a:extLst>
            </p:cNvPr>
            <p:cNvSpPr/>
            <p:nvPr/>
          </p:nvSpPr>
          <p:spPr>
            <a:xfrm>
              <a:off x="194310" y="102870"/>
              <a:ext cx="8001001" cy="4966087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24479B-87DB-86C1-EB0F-96F5AEE06C4E}"/>
                </a:ext>
              </a:extLst>
            </p:cNvPr>
            <p:cNvSpPr/>
            <p:nvPr/>
          </p:nvSpPr>
          <p:spPr>
            <a:xfrm>
              <a:off x="331801" y="2033049"/>
              <a:ext cx="7863510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95D0694C-0046-13F7-63B2-A796D1589F49}"/>
                </a:ext>
              </a:extLst>
            </p:cNvPr>
            <p:cNvSpPr/>
            <p:nvPr/>
          </p:nvSpPr>
          <p:spPr>
            <a:xfrm>
              <a:off x="5616603" y="2069662"/>
              <a:ext cx="5653377" cy="271455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28CD5C91-A04C-1B58-AD19-2322A3D7D101}"/>
                </a:ext>
              </a:extLst>
            </p:cNvPr>
            <p:cNvSpPr/>
            <p:nvPr/>
          </p:nvSpPr>
          <p:spPr>
            <a:xfrm>
              <a:off x="5422293" y="1585436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427A32BB-EDAA-E955-6C8D-38DC9CD2FFED}"/>
                </a:ext>
              </a:extLst>
            </p:cNvPr>
            <p:cNvSpPr/>
            <p:nvPr/>
          </p:nvSpPr>
          <p:spPr>
            <a:xfrm>
              <a:off x="6451655" y="3070884"/>
              <a:ext cx="5546035" cy="1937137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E521F8D-2D61-8128-C7BD-7FB17B9B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2356" y="895655"/>
            <a:ext cx="7490838" cy="506668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D8F5745-393A-1AEF-1D72-5F8D0174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78" y="2728468"/>
            <a:ext cx="2038635" cy="18766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64284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787B05C2-DDBF-C8D2-ACFC-796AE2EE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9" y="402979"/>
            <a:ext cx="7853560" cy="5524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We Can 5 (2020) WB_CD 3_11">
            <a:hlinkClick r:id="" action="ppaction://media"/>
            <a:extLst>
              <a:ext uri="{FF2B5EF4-FFF2-40B4-BE49-F238E27FC236}">
                <a16:creationId xmlns:a16="http://schemas.microsoft.com/office/drawing/2014/main" id="{0DC55E1B-9294-4ABE-91FC-32B56F71C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12" y="1823659"/>
            <a:ext cx="808856" cy="80885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BEA53B-1BCD-BE34-F59F-F00EDC96EE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650" y="1274209"/>
            <a:ext cx="7287642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0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52604F58-BEC8-C2B8-ADE2-27E0C462BA28}"/>
              </a:ext>
            </a:extLst>
          </p:cNvPr>
          <p:cNvGrpSpPr/>
          <p:nvPr/>
        </p:nvGrpSpPr>
        <p:grpSpPr>
          <a:xfrm>
            <a:off x="207645" y="421145"/>
            <a:ext cx="9147076" cy="4372407"/>
            <a:chOff x="207645" y="421145"/>
            <a:chExt cx="9147076" cy="4372407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4A9DAFC-40D2-9242-E087-8D982D2C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645" y="421145"/>
              <a:ext cx="9147076" cy="4372407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B3E2EC53-6EE8-5083-E08B-2ACFCE570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675" y="2500012"/>
              <a:ext cx="5419094" cy="928988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EC05A6-C388-5500-A924-45D7C701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2017" y="3661477"/>
              <a:ext cx="5401810" cy="926025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6B93300A-C832-7150-4E0F-472C0C917B88}"/>
              </a:ext>
            </a:extLst>
          </p:cNvPr>
          <p:cNvSpPr/>
          <p:nvPr/>
        </p:nvSpPr>
        <p:spPr>
          <a:xfrm>
            <a:off x="3190150" y="936158"/>
            <a:ext cx="4711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a sea horse is slow .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FA46F81-5B6A-283C-0341-09A6A1AFCAFF}"/>
              </a:ext>
            </a:extLst>
          </p:cNvPr>
          <p:cNvSpPr/>
          <p:nvPr/>
        </p:nvSpPr>
        <p:spPr>
          <a:xfrm>
            <a:off x="3545731" y="1525883"/>
            <a:ext cx="352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a whale is big .  </a:t>
            </a:r>
            <a:endParaRPr lang="ar-SA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E6FF801-FF57-D25F-3525-9564508402D8}"/>
              </a:ext>
            </a:extLst>
          </p:cNvPr>
          <p:cNvSpPr/>
          <p:nvPr/>
        </p:nvSpPr>
        <p:spPr>
          <a:xfrm>
            <a:off x="3350480" y="2074448"/>
            <a:ext cx="3022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CC3300"/>
                </a:solidFill>
                <a:latin typeface="Comic Sans MS" pitchFamily="66" charset="0"/>
              </a:rPr>
              <a:t>a walrus is cute .</a:t>
            </a:r>
            <a:endParaRPr lang="ar-SA" sz="40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7DB208C-FE32-77E2-1EE4-9BD3D1A838E5}"/>
              </a:ext>
            </a:extLst>
          </p:cNvPr>
          <p:cNvSpPr/>
          <p:nvPr/>
        </p:nvSpPr>
        <p:spPr>
          <a:xfrm>
            <a:off x="3448573" y="3228126"/>
            <a:ext cx="3022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A5A5A5">
                    <a:lumMod val="50000"/>
                  </a:srgbClr>
                </a:solidFill>
                <a:latin typeface="Comic Sans MS" pitchFamily="66" charset="0"/>
              </a:rPr>
              <a:t>dolphins are scary .</a:t>
            </a:r>
            <a:endParaRPr lang="ar-SA" sz="4000" dirty="0">
              <a:solidFill>
                <a:srgbClr val="A5A5A5">
                  <a:lumMod val="50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0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B64BD404-D53D-CF5F-B5A2-AE93C7668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329" y="3709852"/>
            <a:ext cx="2194403" cy="21944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2A75F4E-8E4B-464B-14EB-5C6F49324BA6}"/>
              </a:ext>
            </a:extLst>
          </p:cNvPr>
          <p:cNvSpPr txBox="1"/>
          <p:nvPr/>
        </p:nvSpPr>
        <p:spPr>
          <a:xfrm>
            <a:off x="970436" y="2319776"/>
            <a:ext cx="2062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drink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416734E-A432-E7C5-305B-053C86B24E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B752B0-0B4E-02D9-477E-3D8C84B23B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98074C8-C5FC-AB85-3D82-639CD8F19FBE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3B36E12-9D57-B085-A45B-22FD748DC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848" y="1700610"/>
            <a:ext cx="5031579" cy="4364744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F4F712FC-13E8-70C2-8D9B-984D1AF1E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9991" y="45298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77CC0C-EEEA-D8BE-C365-4C2E93740DE8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-109331"/>
            <a:chExt cx="12192000" cy="6850743"/>
          </a:xfrm>
        </p:grpSpPr>
        <p:pic>
          <p:nvPicPr>
            <p:cNvPr id="3" name="صورة 2" descr="صورة تحتوي على نص, ملحقات, سدادة الأذن, قابس كهرباء&#10;&#10;تم إنشاء الوصف تلقائياً">
              <a:extLst>
                <a:ext uri="{FF2B5EF4-FFF2-40B4-BE49-F238E27FC236}">
                  <a16:creationId xmlns:a16="http://schemas.microsoft.com/office/drawing/2014/main" id="{911D9E64-D8F1-8DD0-BBC6-5F3C609AD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9331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AC16700-E2F3-DE63-E4E2-E6F144487DDF}"/>
                </a:ext>
              </a:extLst>
            </p:cNvPr>
            <p:cNvSpPr/>
            <p:nvPr/>
          </p:nvSpPr>
          <p:spPr>
            <a:xfrm>
              <a:off x="1051891" y="695739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C14F6E14-C4D2-207F-B3FB-4E70CCFE131A}"/>
                </a:ext>
              </a:extLst>
            </p:cNvPr>
            <p:cNvSpPr/>
            <p:nvPr/>
          </p:nvSpPr>
          <p:spPr>
            <a:xfrm>
              <a:off x="3182178" y="828261"/>
              <a:ext cx="5546035" cy="8812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0C32180-6A5F-8B09-E970-7FD2B12FB1A1}"/>
                </a:ext>
              </a:extLst>
            </p:cNvPr>
            <p:cNvSpPr/>
            <p:nvPr/>
          </p:nvSpPr>
          <p:spPr>
            <a:xfrm>
              <a:off x="1770821" y="1166191"/>
              <a:ext cx="5546035" cy="2262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262554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665301" y="1764006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FE793B9-F303-AE78-D9FC-2253979995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صورة 11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2EE8A35C-1542-FF88-12AC-BC74DFDA8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4378A735-1E5A-EAF5-1F72-18AE9F8B4B99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8B22DF-D7CC-54FC-8228-B7FC209283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 rot="21079613">
            <a:off x="8724599" y="4052832"/>
            <a:ext cx="1096052" cy="22234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20144A1-0B73-6E1C-87C3-03E26394BB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56" y="610408"/>
            <a:ext cx="1096052" cy="17455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2296D26-FB61-6FCE-F26D-96BEFD2203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 rot="424095">
            <a:off x="8596276" y="1006107"/>
            <a:ext cx="1297420" cy="151579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F6D4DD3-DA38-8153-6438-4DDA9D47A97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2281">
            <a:off x="2997594" y="2865373"/>
            <a:ext cx="1526537" cy="1992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E6179C5-2997-7819-234B-45E37E6F221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3465" y="2733166"/>
            <a:ext cx="1614344" cy="174887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4E05B1F-8688-177A-B2BD-92EEA0F3C90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01935">
            <a:off x="1123804" y="4693220"/>
            <a:ext cx="1650855" cy="1719073"/>
          </a:xfrm>
          <a:prstGeom prst="rect">
            <a:avLst/>
          </a:prstGeom>
        </p:spPr>
      </p:pic>
      <p:pic>
        <p:nvPicPr>
          <p:cNvPr id="17" name="صورة 16" descr="صورة تحتوي على الخط, الرسومات, تصميم الجرافيك, نص&#10;&#10;تم إنشاء الوصف تلقائياً">
            <a:extLst>
              <a:ext uri="{FF2B5EF4-FFF2-40B4-BE49-F238E27FC236}">
                <a16:creationId xmlns:a16="http://schemas.microsoft.com/office/drawing/2014/main" id="{C2464AF3-818A-7C09-5D6B-FE1C6BCC21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09" y="869025"/>
            <a:ext cx="3953435" cy="54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4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665301" y="1764006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FE793B9-F303-AE78-D9FC-2253979995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صورة 11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2EE8A35C-1542-FF88-12AC-BC74DFDA8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4378A735-1E5A-EAF5-1F72-18AE9F8B4B99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E695F411-BC61-0B77-90EF-FE49FF9A58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2376" y="4139560"/>
            <a:ext cx="3277783" cy="216397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3968F02-85A0-B093-6D5B-32D465F232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0090" y="4219918"/>
            <a:ext cx="2381582" cy="2333951"/>
          </a:xfrm>
          <a:prstGeom prst="rect">
            <a:avLst/>
          </a:prstGeom>
        </p:spPr>
      </p:pic>
      <p:pic>
        <p:nvPicPr>
          <p:cNvPr id="16" name="صورة 15" descr="صورة تحتوي على رسم, فن&#10;&#10;تم إنشاء الوصف تلقائياً">
            <a:extLst>
              <a:ext uri="{FF2B5EF4-FFF2-40B4-BE49-F238E27FC236}">
                <a16:creationId xmlns:a16="http://schemas.microsoft.com/office/drawing/2014/main" id="{A13B9F62-A267-7206-5DD0-0A75211B4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59" y="3969582"/>
            <a:ext cx="3111935" cy="233395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F2517F9-749E-6CFB-1D8D-9C6BB7452E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2870" y="890100"/>
            <a:ext cx="2467319" cy="2143424"/>
          </a:xfrm>
          <a:prstGeom prst="rect">
            <a:avLst/>
          </a:prstGeom>
        </p:spPr>
      </p:pic>
      <p:pic>
        <p:nvPicPr>
          <p:cNvPr id="18" name="صورة 17" descr="صورة تحتوي على بناء, قبة, معلم معروف, مكان للعبادة&#10;&#10;تم إنشاء الوصف تلقائياً">
            <a:extLst>
              <a:ext uri="{FF2B5EF4-FFF2-40B4-BE49-F238E27FC236}">
                <a16:creationId xmlns:a16="http://schemas.microsoft.com/office/drawing/2014/main" id="{03C17878-E788-3661-9B69-33DAD7EE2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88" y="2159711"/>
            <a:ext cx="2510810" cy="2510810"/>
          </a:xfrm>
          <a:prstGeom prst="rect">
            <a:avLst/>
          </a:prstGeom>
        </p:spPr>
      </p:pic>
      <p:pic>
        <p:nvPicPr>
          <p:cNvPr id="19" name="صورة 18" descr="صورة تحتوي على رسوم متحركة, خيال/ صورة ظليلة&#10;&#10;تم إنشاء الوصف تلقائياً">
            <a:extLst>
              <a:ext uri="{FF2B5EF4-FFF2-40B4-BE49-F238E27FC236}">
                <a16:creationId xmlns:a16="http://schemas.microsoft.com/office/drawing/2014/main" id="{4CC32229-844A-5B92-908A-4F18CBC9F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60" y="247312"/>
            <a:ext cx="3429000" cy="342900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EC46E92-6840-96C8-ABAE-34E1704E10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627">
            <a:off x="717463" y="438594"/>
            <a:ext cx="4369233" cy="30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 descr="صورة تحتوي على ثابت, فن الطفل, لقطة شاشة, دبوس رسم&#10;&#10;تم إنشاء الوصف تلقائياً">
            <a:extLst>
              <a:ext uri="{FF2B5EF4-FFF2-40B4-BE49-F238E27FC236}">
                <a16:creationId xmlns:a16="http://schemas.microsoft.com/office/drawing/2014/main" id="{7BA696FF-8432-F9EF-78B5-6D91DC6D8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78" y="1838841"/>
            <a:ext cx="3111042" cy="3180316"/>
          </a:xfrm>
          <a:prstGeom prst="rect">
            <a:avLst/>
          </a:prstGeom>
        </p:spPr>
      </p:pic>
      <p:pic>
        <p:nvPicPr>
          <p:cNvPr id="6" name="صورة 5" descr="صورة تحتوي على أسود, الظلام, لقطة شاشة, ليل&#10;&#10;تم إنشاء الوصف تلقائياً">
            <a:extLst>
              <a:ext uri="{FF2B5EF4-FFF2-40B4-BE49-F238E27FC236}">
                <a16:creationId xmlns:a16="http://schemas.microsoft.com/office/drawing/2014/main" id="{C4FFBA11-5DA6-4FEF-9651-A1BCC4947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073">
            <a:off x="4856037" y="2411896"/>
            <a:ext cx="2168075" cy="1613451"/>
          </a:xfrm>
          <a:prstGeom prst="rect">
            <a:avLst/>
          </a:prstGeom>
        </p:spPr>
      </p:pic>
      <p:pic>
        <p:nvPicPr>
          <p:cNvPr id="7" name="صورة 6" descr="صورة تحتوي على نظارات, الرسومات, رمز, التصميم&#10;&#10;تم إنشاء الوصف تلقائياً">
            <a:extLst>
              <a:ext uri="{FF2B5EF4-FFF2-40B4-BE49-F238E27FC236}">
                <a16:creationId xmlns:a16="http://schemas.microsoft.com/office/drawing/2014/main" id="{8AD8A7F0-B383-79AC-A178-C5DFA27E3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828">
            <a:off x="523009" y="-693"/>
            <a:ext cx="2885661" cy="2885661"/>
          </a:xfrm>
          <a:prstGeom prst="rect">
            <a:avLst/>
          </a:prstGeom>
        </p:spPr>
      </p:pic>
      <p:pic>
        <p:nvPicPr>
          <p:cNvPr id="8" name="صورة 7" descr="صورة تحتوي على كرة القدم, كرة&#10;&#10;تم إنشاء الوصف تلقائياً">
            <a:extLst>
              <a:ext uri="{FF2B5EF4-FFF2-40B4-BE49-F238E27FC236}">
                <a16:creationId xmlns:a16="http://schemas.microsoft.com/office/drawing/2014/main" id="{82335A45-2CD0-1FAC-B23D-18EA19926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71" y="210473"/>
            <a:ext cx="1698348" cy="1698348"/>
          </a:xfrm>
          <a:prstGeom prst="rect">
            <a:avLst/>
          </a:prstGeom>
        </p:spPr>
      </p:pic>
      <p:pic>
        <p:nvPicPr>
          <p:cNvPr id="9" name="صورة 8" descr="صورة تحتوي على أداة ذكية, جهاز إلكتروني, الكمبيوتر اللوحي, جهاز اتصال&#10;&#10;تم إنشاء الوصف تلقائياً">
            <a:extLst>
              <a:ext uri="{FF2B5EF4-FFF2-40B4-BE49-F238E27FC236}">
                <a16:creationId xmlns:a16="http://schemas.microsoft.com/office/drawing/2014/main" id="{E63B8997-24A3-4285-48BD-6B7037097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56" y="4471467"/>
            <a:ext cx="2650435" cy="2650435"/>
          </a:xfrm>
          <a:prstGeom prst="rect">
            <a:avLst/>
          </a:prstGeom>
        </p:spPr>
      </p:pic>
      <p:pic>
        <p:nvPicPr>
          <p:cNvPr id="10" name="صورة 9" descr="صورة تحتوي على رسوم متحركة&#10;&#10;تم إنشاء الوصف تلقائياً بثقة متوسطة">
            <a:extLst>
              <a:ext uri="{FF2B5EF4-FFF2-40B4-BE49-F238E27FC236}">
                <a16:creationId xmlns:a16="http://schemas.microsoft.com/office/drawing/2014/main" id="{ED9F01E5-F3E9-75DB-D100-4872C5AD79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54" y="280453"/>
            <a:ext cx="3345278" cy="1558388"/>
          </a:xfrm>
          <a:prstGeom prst="rect">
            <a:avLst/>
          </a:prstGeom>
        </p:spPr>
      </p:pic>
      <p:pic>
        <p:nvPicPr>
          <p:cNvPr id="11" name="صورة 10" descr="صورة تحتوي على الإلكترونيات, الحاسوب, جهاز إلكتروني, جهاز إخراج&#10;&#10;تم إنشاء الوصف تلقائياً">
            <a:extLst>
              <a:ext uri="{FF2B5EF4-FFF2-40B4-BE49-F238E27FC236}">
                <a16:creationId xmlns:a16="http://schemas.microsoft.com/office/drawing/2014/main" id="{7310CB78-0325-BABC-DDA9-837A1E95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78" y="2953096"/>
            <a:ext cx="3111042" cy="3105804"/>
          </a:xfrm>
          <a:prstGeom prst="rect">
            <a:avLst/>
          </a:prstGeom>
        </p:spPr>
      </p:pic>
      <p:pic>
        <p:nvPicPr>
          <p:cNvPr id="12" name="صورة 11" descr="صورة تحتوي على أداة ذكية, الهاتف النقال, جهاز محمول, جهاز اتصالات محمول&#10;&#10;تم إنشاء الوصف تلقائياً">
            <a:extLst>
              <a:ext uri="{FF2B5EF4-FFF2-40B4-BE49-F238E27FC236}">
                <a16:creationId xmlns:a16="http://schemas.microsoft.com/office/drawing/2014/main" id="{AB814DF1-9569-4A30-7DAA-BA8064AC2B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63" y="1398071"/>
            <a:ext cx="2497780" cy="2549791"/>
          </a:xfrm>
          <a:prstGeom prst="rect">
            <a:avLst/>
          </a:prstGeom>
        </p:spPr>
      </p:pic>
      <p:pic>
        <p:nvPicPr>
          <p:cNvPr id="13" name="صورة 12" descr="صورة تحتوي على الرسوم المتحركة, قصاصة فنية, الحيوان الثديي, أنيميشن&#10;&#10;تم إنشاء الوصف تلقائياً">
            <a:extLst>
              <a:ext uri="{FF2B5EF4-FFF2-40B4-BE49-F238E27FC236}">
                <a16:creationId xmlns:a16="http://schemas.microsoft.com/office/drawing/2014/main" id="{4BB9BDEE-989B-0B12-4235-014A790059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53" y="4731949"/>
            <a:ext cx="3657600" cy="19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B53A8982-0053-DFB6-72DC-419FE8F5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86" y="1800103"/>
            <a:ext cx="1971676" cy="127145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86F513-A38B-4B32-E313-D30158D280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2089" y="2872981"/>
            <a:ext cx="8114355" cy="8018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1D2680B-A159-5C16-DEA8-D2B32B3CE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25" y="2872981"/>
            <a:ext cx="2387181" cy="3776196"/>
          </a:xfrm>
          <a:prstGeom prst="rect">
            <a:avLst/>
          </a:prstGeom>
        </p:spPr>
      </p:pic>
      <p:pic>
        <p:nvPicPr>
          <p:cNvPr id="8" name="صورة 7" descr="صورة تحتوي على قصاصة فنية, رسوم متحركة, الرسوم المتحركة, توضيح&#10;&#10;تم إنشاء الوصف تلقائياً">
            <a:extLst>
              <a:ext uri="{FF2B5EF4-FFF2-40B4-BE49-F238E27FC236}">
                <a16:creationId xmlns:a16="http://schemas.microsoft.com/office/drawing/2014/main" id="{CF1EEBD7-BBB1-B293-AD50-DA4B36628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77502"/>
            <a:ext cx="1971675" cy="19716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97493BE-CC96-D2B6-23ED-5D8A93B43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89" y="983537"/>
            <a:ext cx="2556653" cy="10151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30BA4AC-CB09-1E95-B6F3-51DD8CB50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2" y="4408257"/>
            <a:ext cx="4553335" cy="2139519"/>
          </a:xfrm>
          <a:prstGeom prst="rect">
            <a:avLst/>
          </a:prstGeom>
        </p:spPr>
      </p:pic>
      <p:pic>
        <p:nvPicPr>
          <p:cNvPr id="11" name="صورة 10" descr="صورة تحتوي على مركبة, سيارة طرق وعرة, عجلة, سيارة&#10;&#10;تم إنشاء الوصف تلقائياً">
            <a:extLst>
              <a:ext uri="{FF2B5EF4-FFF2-40B4-BE49-F238E27FC236}">
                <a16:creationId xmlns:a16="http://schemas.microsoft.com/office/drawing/2014/main" id="{C40D1BE2-D87E-6E01-080A-7E64B495F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48" y="341169"/>
            <a:ext cx="2556653" cy="25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503C1D2-B262-99BA-1F2B-93F27A344949}"/>
              </a:ext>
            </a:extLst>
          </p:cNvPr>
          <p:cNvGrpSpPr/>
          <p:nvPr/>
        </p:nvGrpSpPr>
        <p:grpSpPr>
          <a:xfrm>
            <a:off x="0" y="0"/>
            <a:ext cx="12192000" cy="6851188"/>
            <a:chOff x="0" y="0"/>
            <a:chExt cx="12192000" cy="6851188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F6A0F14C-AEE9-2F2D-40F6-E17BC357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1188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D8C3674-12D8-C786-A7FF-715A2B18FA24}"/>
                </a:ext>
              </a:extLst>
            </p:cNvPr>
            <p:cNvSpPr/>
            <p:nvPr/>
          </p:nvSpPr>
          <p:spPr>
            <a:xfrm>
              <a:off x="3475051" y="1061498"/>
              <a:ext cx="6960539" cy="469922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7C628405-CC50-1D26-BB22-FDB4C13D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019" y="355499"/>
            <a:ext cx="9547268" cy="61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36F5F621-A81D-CAC5-EA61-2EC8E30440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387" y="1411355"/>
            <a:ext cx="9662439" cy="35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شاشة عريضة</PresentationFormat>
  <Paragraphs>28</Paragraphs>
  <Slides>33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6</cp:revision>
  <dcterms:created xsi:type="dcterms:W3CDTF">2023-08-29T08:55:52Z</dcterms:created>
  <dcterms:modified xsi:type="dcterms:W3CDTF">2023-09-04T21:02:38Z</dcterms:modified>
</cp:coreProperties>
</file>