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80" r:id="rId3"/>
    <p:sldId id="396" r:id="rId4"/>
    <p:sldId id="407" r:id="rId5"/>
    <p:sldId id="403" r:id="rId6"/>
    <p:sldId id="404" r:id="rId7"/>
    <p:sldId id="412" r:id="rId8"/>
    <p:sldId id="413" r:id="rId9"/>
    <p:sldId id="414" r:id="rId10"/>
    <p:sldId id="415" r:id="rId11"/>
    <p:sldId id="409" r:id="rId12"/>
    <p:sldId id="401" r:id="rId13"/>
    <p:sldId id="406" r:id="rId14"/>
    <p:sldId id="397" r:id="rId15"/>
    <p:sldId id="398" r:id="rId16"/>
    <p:sldId id="39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7"/>
            <p14:sldId id="403"/>
            <p14:sldId id="404"/>
            <p14:sldId id="412"/>
            <p14:sldId id="413"/>
            <p14:sldId id="414"/>
            <p14:sldId id="415"/>
            <p14:sldId id="409"/>
          </p14:sldIdLst>
        </p14:section>
        <p14:section name="مقطع بدون عنوان" id="{BE5D9DDB-6831-4100-AC81-907BD01FFBB5}">
          <p14:sldIdLst>
            <p14:sldId id="401"/>
            <p14:sldId id="406"/>
            <p14:sldId id="397"/>
            <p14:sldId id="398"/>
            <p14:sldId id="395"/>
          </p14:sldIdLst>
        </p14:section>
        <p14:section name="مقطع بدون عنوان" id="{81C42E21-40BA-42C8-B877-770722B8AA1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69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21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184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61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27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492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723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436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750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61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395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13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192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67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06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70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06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20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67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722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237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94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79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348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04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140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458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000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78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71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80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86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  <p:sldLayoutId id="2147483700" r:id="rId12"/>
    <p:sldLayoutId id="2147483699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90" r:id="rId22"/>
    <p:sldLayoutId id="2147483689" r:id="rId23"/>
    <p:sldLayoutId id="2147483688" r:id="rId24"/>
    <p:sldLayoutId id="2147483687" r:id="rId25"/>
    <p:sldLayoutId id="2147483686" r:id="rId26"/>
    <p:sldLayoutId id="2147483685" r:id="rId27"/>
    <p:sldLayoutId id="2147483684" r:id="rId28"/>
    <p:sldLayoutId id="2147483683" r:id="rId29"/>
    <p:sldLayoutId id="2147483682" r:id="rId30"/>
    <p:sldLayoutId id="2147483681" r:id="rId31"/>
    <p:sldLayoutId id="2147483680" r:id="rId32"/>
    <p:sldLayoutId id="2147483679" r:id="rId33"/>
    <p:sldLayoutId id="2147483678" r:id="rId34"/>
    <p:sldLayoutId id="2147483677" r:id="rId35"/>
    <p:sldLayoutId id="2147483671" r:id="rId36"/>
    <p:sldLayoutId id="2147483672" r:id="rId37"/>
    <p:sldLayoutId id="2147483674" r:id="rId38"/>
    <p:sldLayoutId id="2147483675" r:id="rId39"/>
    <p:sldLayoutId id="2147483676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811E4F6-C972-9ECD-B1CD-7D9ABEE83DD6}"/>
              </a:ext>
            </a:extLst>
          </p:cNvPr>
          <p:cNvSpPr txBox="1">
            <a:spLocks/>
          </p:cNvSpPr>
          <p:nvPr/>
        </p:nvSpPr>
        <p:spPr>
          <a:xfrm>
            <a:off x="3446224" y="1237734"/>
            <a:ext cx="20142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 think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3162257" y="1927723"/>
            <a:ext cx="183243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big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5575136" y="1915391"/>
            <a:ext cx="2244328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big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ger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8399906" y="1915391"/>
            <a:ext cx="2322383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bigg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22B1F9-3589-65CB-6A83-D9693B8AE6EC}"/>
              </a:ext>
            </a:extLst>
          </p:cNvPr>
          <p:cNvSpPr txBox="1">
            <a:spLocks/>
          </p:cNvSpPr>
          <p:nvPr/>
        </p:nvSpPr>
        <p:spPr>
          <a:xfrm>
            <a:off x="5453658" y="2988079"/>
            <a:ext cx="2487283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scar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08964A1-9367-3B9B-9F3D-57F1DECA7972}"/>
              </a:ext>
            </a:extLst>
          </p:cNvPr>
          <p:cNvSpPr txBox="1">
            <a:spLocks/>
          </p:cNvSpPr>
          <p:nvPr/>
        </p:nvSpPr>
        <p:spPr>
          <a:xfrm>
            <a:off x="8380778" y="2988079"/>
            <a:ext cx="258480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scari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8E0A5E2-0B8E-B427-7F01-8495EA9C33BE}"/>
              </a:ext>
            </a:extLst>
          </p:cNvPr>
          <p:cNvSpPr txBox="1">
            <a:spLocks/>
          </p:cNvSpPr>
          <p:nvPr/>
        </p:nvSpPr>
        <p:spPr>
          <a:xfrm>
            <a:off x="3162257" y="2988079"/>
            <a:ext cx="183243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kern="0" noProof="0" dirty="0">
                <a:solidFill>
                  <a:srgbClr val="FF0000"/>
                </a:solidFill>
                <a:latin typeface="Kristen ITC" panose="03050502040202030202" pitchFamily="66" charset="0"/>
              </a:rPr>
              <a:t>scary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F16656E-7F5A-82E9-10B6-003142A23C0E}"/>
              </a:ext>
            </a:extLst>
          </p:cNvPr>
          <p:cNvSpPr txBox="1">
            <a:spLocks/>
          </p:cNvSpPr>
          <p:nvPr/>
        </p:nvSpPr>
        <p:spPr>
          <a:xfrm>
            <a:off x="3162256" y="3986561"/>
            <a:ext cx="183243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fast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C1FCE8C-DAFB-04DF-06D5-94A9B4605FCC}"/>
              </a:ext>
            </a:extLst>
          </p:cNvPr>
          <p:cNvSpPr txBox="1">
            <a:spLocks/>
          </p:cNvSpPr>
          <p:nvPr/>
        </p:nvSpPr>
        <p:spPr>
          <a:xfrm>
            <a:off x="5453657" y="3985868"/>
            <a:ext cx="2487283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fast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C796981-01A2-0A67-AD29-59B01885AE56}"/>
              </a:ext>
            </a:extLst>
          </p:cNvPr>
          <p:cNvSpPr txBox="1">
            <a:spLocks/>
          </p:cNvSpPr>
          <p:nvPr/>
        </p:nvSpPr>
        <p:spPr>
          <a:xfrm>
            <a:off x="8268692" y="3985868"/>
            <a:ext cx="258480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fast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9224D34-88FD-48A1-70A6-4161DAF107E1}"/>
              </a:ext>
            </a:extLst>
          </p:cNvPr>
          <p:cNvSpPr txBox="1">
            <a:spLocks/>
          </p:cNvSpPr>
          <p:nvPr/>
        </p:nvSpPr>
        <p:spPr>
          <a:xfrm>
            <a:off x="3162256" y="4863906"/>
            <a:ext cx="183243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cute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D671FD6-AF85-4B7D-6142-B8DC431BBDD9}"/>
              </a:ext>
            </a:extLst>
          </p:cNvPr>
          <p:cNvSpPr txBox="1">
            <a:spLocks/>
          </p:cNvSpPr>
          <p:nvPr/>
        </p:nvSpPr>
        <p:spPr>
          <a:xfrm>
            <a:off x="5453656" y="4863906"/>
            <a:ext cx="2487283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cut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CEC5F8B-51DC-F2FD-57C1-C75D82F1DC3C}"/>
              </a:ext>
            </a:extLst>
          </p:cNvPr>
          <p:cNvSpPr txBox="1">
            <a:spLocks/>
          </p:cNvSpPr>
          <p:nvPr/>
        </p:nvSpPr>
        <p:spPr>
          <a:xfrm>
            <a:off x="8268691" y="4863906"/>
            <a:ext cx="258480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cut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99A94780-4DC7-5DCA-19BB-E60EBEAFA468}"/>
              </a:ext>
            </a:extLst>
          </p:cNvPr>
          <p:cNvSpPr txBox="1">
            <a:spLocks/>
          </p:cNvSpPr>
          <p:nvPr/>
        </p:nvSpPr>
        <p:spPr>
          <a:xfrm>
            <a:off x="3162255" y="5620266"/>
            <a:ext cx="183243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tall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8A430403-57A1-D66B-537A-8E5C63F30F47}"/>
              </a:ext>
            </a:extLst>
          </p:cNvPr>
          <p:cNvSpPr txBox="1">
            <a:spLocks/>
          </p:cNvSpPr>
          <p:nvPr/>
        </p:nvSpPr>
        <p:spPr>
          <a:xfrm>
            <a:off x="5453655" y="5553202"/>
            <a:ext cx="2487283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tall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1C639EA3-48E5-8B47-68B9-8A5CEDC0F199}"/>
              </a:ext>
            </a:extLst>
          </p:cNvPr>
          <p:cNvSpPr txBox="1">
            <a:spLocks/>
          </p:cNvSpPr>
          <p:nvPr/>
        </p:nvSpPr>
        <p:spPr>
          <a:xfrm>
            <a:off x="8268691" y="5620266"/>
            <a:ext cx="258480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tall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5359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4" grpId="0"/>
      <p:bldP spid="5" grpId="0"/>
      <p:bldP spid="6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74E079D-1739-8838-E38F-9B77D1229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35" y="1630392"/>
            <a:ext cx="7850037" cy="3865909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CD9B86C-8F86-688C-BC99-DB23D0FC6A5F}"/>
              </a:ext>
            </a:extLst>
          </p:cNvPr>
          <p:cNvSpPr/>
          <p:nvPr/>
        </p:nvSpPr>
        <p:spPr>
          <a:xfrm>
            <a:off x="7609527" y="1655768"/>
            <a:ext cx="1148687" cy="604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 descr="Thinking Think GIF by Digi - Find &amp; Share on GIPHY">
            <a:extLst>
              <a:ext uri="{FF2B5EF4-FFF2-40B4-BE49-F238E27FC236}">
                <a16:creationId xmlns:a16="http://schemas.microsoft.com/office/drawing/2014/main" id="{15327178-0594-6451-1918-6C71EA88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45" y="655608"/>
            <a:ext cx="1369444" cy="839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5D059C2-E904-083C-8F43-3BFD3B9F0F55}"/>
              </a:ext>
            </a:extLst>
          </p:cNvPr>
          <p:cNvSpPr txBox="1"/>
          <p:nvPr/>
        </p:nvSpPr>
        <p:spPr>
          <a:xfrm>
            <a:off x="2834357" y="479570"/>
            <a:ext cx="79486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Three hints game</a:t>
            </a:r>
          </a:p>
          <a:p>
            <a:pPr algn="ctr" defTabSz="45720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Can you listen to three hints and guess which sea animal it is ?</a:t>
            </a:r>
          </a:p>
        </p:txBody>
      </p:sp>
      <p:pic>
        <p:nvPicPr>
          <p:cNvPr id="5" name="We Can 5 (2016) SB_CD 1_18">
            <a:hlinkClick r:id="" action="ppaction://media"/>
            <a:extLst>
              <a:ext uri="{FF2B5EF4-FFF2-40B4-BE49-F238E27FC236}">
                <a16:creationId xmlns:a16="http://schemas.microsoft.com/office/drawing/2014/main" id="{E54CB1B1-A70F-918D-E5CF-EBCDB2232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64319" y="2728801"/>
            <a:ext cx="1014484" cy="101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B0F9C06-632B-224E-DB21-698CDF960659}"/>
              </a:ext>
            </a:extLst>
          </p:cNvPr>
          <p:cNvSpPr/>
          <p:nvPr/>
        </p:nvSpPr>
        <p:spPr>
          <a:xfrm>
            <a:off x="2314282" y="3601492"/>
            <a:ext cx="1148687" cy="604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F942EA4-AB83-5BD4-0679-5CD6E15DA7AA}"/>
              </a:ext>
            </a:extLst>
          </p:cNvPr>
          <p:cNvSpPr/>
          <p:nvPr/>
        </p:nvSpPr>
        <p:spPr>
          <a:xfrm>
            <a:off x="7684289" y="3552482"/>
            <a:ext cx="1148687" cy="604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8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build="p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506CB5D-E151-4294-8076-DC140991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31709"/>
            <a:ext cx="4371975" cy="31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DD883A-BF85-4948-90EF-C192895EE83F}"/>
              </a:ext>
            </a:extLst>
          </p:cNvPr>
          <p:cNvSpPr txBox="1"/>
          <p:nvPr/>
        </p:nvSpPr>
        <p:spPr>
          <a:xfrm>
            <a:off x="6598932" y="3554160"/>
            <a:ext cx="483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https://www.liveworksheets.com/lg2373766lk</a:t>
            </a:r>
          </a:p>
        </p:txBody>
      </p:sp>
      <p:pic>
        <p:nvPicPr>
          <p:cNvPr id="1026" name="Picture 2" descr="New trending GIF tagged cartoon network writing regret… | Trending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1" y="414214"/>
            <a:ext cx="1774092" cy="122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ves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82" y="773724"/>
            <a:ext cx="4333875" cy="232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DD883A-BF85-4948-90EF-C192895EE83F}"/>
              </a:ext>
            </a:extLst>
          </p:cNvPr>
          <p:cNvSpPr txBox="1"/>
          <p:nvPr/>
        </p:nvSpPr>
        <p:spPr>
          <a:xfrm>
            <a:off x="6598932" y="3554160"/>
            <a:ext cx="483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https://wordwall.net/resource/21596184</a:t>
            </a:r>
          </a:p>
        </p:txBody>
      </p:sp>
      <p:pic>
        <p:nvPicPr>
          <p:cNvPr id="2" name="Picture 2" descr="Create interactive activities using wordwall by Johnduma | Fiverr">
            <a:extLst>
              <a:ext uri="{FF2B5EF4-FFF2-40B4-BE49-F238E27FC236}">
                <a16:creationId xmlns:a16="http://schemas.microsoft.com/office/drawing/2014/main" id="{76EE4C52-6AA1-4D01-957F-488A7D4B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77" y="2194560"/>
            <a:ext cx="3624868" cy="29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3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Sunday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nd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OCT 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Sea Animals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Grammar in Action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669963" y="196997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is this?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D3340C1-A45B-45B2-B3FB-0E6D50D0F78A}"/>
              </a:ext>
            </a:extLst>
          </p:cNvPr>
          <p:cNvSpPr txBox="1">
            <a:spLocks/>
          </p:cNvSpPr>
          <p:nvPr/>
        </p:nvSpPr>
        <p:spPr>
          <a:xfrm>
            <a:off x="7130131" y="196997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is this?</a:t>
            </a:r>
          </a:p>
        </p:txBody>
      </p:sp>
      <p:pic>
        <p:nvPicPr>
          <p:cNvPr id="1026" name="Picture 2" descr="Jumping Whale GIFs | Tenor">
            <a:extLst>
              <a:ext uri="{FF2B5EF4-FFF2-40B4-BE49-F238E27FC236}">
                <a16:creationId xmlns:a16="http://schemas.microsoft.com/office/drawing/2014/main" id="{C3B8D589-99AB-667E-2BC4-09DCC7B5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6" y="2335991"/>
            <a:ext cx="4138755" cy="379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Pacific Seahorse GIFs - Get the best GIF on GIPHY">
            <a:extLst>
              <a:ext uri="{FF2B5EF4-FFF2-40B4-BE49-F238E27FC236}">
                <a16:creationId xmlns:a16="http://schemas.microsoft.com/office/drawing/2014/main" id="{829C20C4-6E5E-37D3-1C8C-AAD7E47E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67" y="2335991"/>
            <a:ext cx="4138755" cy="379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719480" y="1953846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Sharks are ……….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D3340C1-A45B-45B2-B3FB-0E6D50D0F78A}"/>
              </a:ext>
            </a:extLst>
          </p:cNvPr>
          <p:cNvSpPr txBox="1">
            <a:spLocks/>
          </p:cNvSpPr>
          <p:nvPr/>
        </p:nvSpPr>
        <p:spPr>
          <a:xfrm>
            <a:off x="6791083" y="1971260"/>
            <a:ext cx="309322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Dolphin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is ………..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2DC7EE7-0170-4C2F-9F29-5554789C633E}"/>
              </a:ext>
            </a:extLst>
          </p:cNvPr>
          <p:cNvSpPr txBox="1">
            <a:spLocks/>
          </p:cNvSpPr>
          <p:nvPr/>
        </p:nvSpPr>
        <p:spPr>
          <a:xfrm>
            <a:off x="3195809" y="1645587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scary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D0018D1-5DE2-4E79-8F79-3F654C04551B}"/>
              </a:ext>
            </a:extLst>
          </p:cNvPr>
          <p:cNvSpPr txBox="1">
            <a:spLocks/>
          </p:cNvSpPr>
          <p:nvPr/>
        </p:nvSpPr>
        <p:spPr>
          <a:xfrm>
            <a:off x="8182708" y="1685049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cute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0" name="Picture 2" descr="Angry Shark GIFs - Get the best GIF on GIPHY">
            <a:extLst>
              <a:ext uri="{FF2B5EF4-FFF2-40B4-BE49-F238E27FC236}">
                <a16:creationId xmlns:a16="http://schemas.microsoft.com/office/drawing/2014/main" id="{A7C8B54A-0BC5-242A-A8AA-944B4C50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77" y="2414212"/>
            <a:ext cx="3755366" cy="343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lphin Gif - IceGif">
            <a:extLst>
              <a:ext uri="{FF2B5EF4-FFF2-40B4-BE49-F238E27FC236}">
                <a16:creationId xmlns:a16="http://schemas.microsoft.com/office/drawing/2014/main" id="{8867B6AF-3F5D-D3F1-E4C1-87AD8FB9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3" y="2414211"/>
            <a:ext cx="3755366" cy="343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9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13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200025"/>
            <a:ext cx="4735432" cy="46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24375" y="3293724"/>
            <a:ext cx="2933699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is your favorite shoujo anime OST? | Shoujo Amino Amino">
            <a:extLst>
              <a:ext uri="{FF2B5EF4-FFF2-40B4-BE49-F238E27FC236}">
                <a16:creationId xmlns:a16="http://schemas.microsoft.com/office/drawing/2014/main" id="{FD4574C7-F9FA-4EB0-BDC9-71D500BD6D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3" y="906088"/>
            <a:ext cx="1277390" cy="93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8E377FB-6DFB-47A3-8F55-58C8D5C924E4}"/>
              </a:ext>
            </a:extLst>
          </p:cNvPr>
          <p:cNvSpPr txBox="1">
            <a:spLocks/>
          </p:cNvSpPr>
          <p:nvPr/>
        </p:nvSpPr>
        <p:spPr>
          <a:xfrm>
            <a:off x="1419017" y="2169387"/>
            <a:ext cx="41523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,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point  and say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8F1BB48-CD61-F8BE-8E26-C219C17DEBC8}"/>
              </a:ext>
            </a:extLst>
          </p:cNvPr>
          <p:cNvSpPr txBox="1">
            <a:spLocks/>
          </p:cNvSpPr>
          <p:nvPr/>
        </p:nvSpPr>
        <p:spPr>
          <a:xfrm>
            <a:off x="4091581" y="774901"/>
            <a:ext cx="41523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Grammar in Action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D154BC-837F-5118-DB7E-98CF9A25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370" y="2535409"/>
            <a:ext cx="8877629" cy="2580706"/>
          </a:xfrm>
          <a:prstGeom prst="rect">
            <a:avLst/>
          </a:prstGeom>
        </p:spPr>
      </p:pic>
      <p:pic>
        <p:nvPicPr>
          <p:cNvPr id="4" name="We Can 5 (2016) SB_CD 1_16">
            <a:hlinkClick r:id="" action="ppaction://media"/>
            <a:extLst>
              <a:ext uri="{FF2B5EF4-FFF2-40B4-BE49-F238E27FC236}">
                <a16:creationId xmlns:a16="http://schemas.microsoft.com/office/drawing/2014/main" id="{C69E4AC3-B1C6-A30E-4A85-2C7629EEA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8422" y="1210441"/>
            <a:ext cx="1255451" cy="9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811E4F6-C972-9ECD-B1CD-7D9ABEE83DD6}"/>
              </a:ext>
            </a:extLst>
          </p:cNvPr>
          <p:cNvSpPr txBox="1">
            <a:spLocks/>
          </p:cNvSpPr>
          <p:nvPr/>
        </p:nvSpPr>
        <p:spPr>
          <a:xfrm>
            <a:off x="3446224" y="1237734"/>
            <a:ext cx="20142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 think </a:t>
            </a:r>
          </a:p>
        </p:txBody>
      </p:sp>
      <p:pic>
        <p:nvPicPr>
          <p:cNvPr id="3076" name="Picture 4" descr="Dolphin Gif - GIFcen">
            <a:extLst>
              <a:ext uri="{FF2B5EF4-FFF2-40B4-BE49-F238E27FC236}">
                <a16:creationId xmlns:a16="http://schemas.microsoft.com/office/drawing/2014/main" id="{B98F1101-43EC-1849-8895-DDF34512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10" y="2257449"/>
            <a:ext cx="1779917" cy="9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3786997" y="2744481"/>
            <a:ext cx="372520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Kristen ITC" panose="03050502040202030202" pitchFamily="66" charset="0"/>
              </a:rPr>
              <a:t>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 dolphin is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cute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4" name="Picture 4" descr="Dolphin Gif - GIFcen">
            <a:extLst>
              <a:ext uri="{FF2B5EF4-FFF2-40B4-BE49-F238E27FC236}">
                <a16:creationId xmlns:a16="http://schemas.microsoft.com/office/drawing/2014/main" id="{F53420F1-8DF0-4A8A-C91F-755A033C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461" y="3449031"/>
            <a:ext cx="1779917" cy="9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a Horse GIFs - Get the best GIF on GIPHY">
            <a:extLst>
              <a:ext uri="{FF2B5EF4-FFF2-40B4-BE49-F238E27FC236}">
                <a16:creationId xmlns:a16="http://schemas.microsoft.com/office/drawing/2014/main" id="{DAC72197-B1EF-26D6-C75D-2776F374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10" y="3556832"/>
            <a:ext cx="1779917" cy="9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3821503" y="3885206"/>
            <a:ext cx="5842958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  seahorse is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cute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dolphin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8" name="Picture 4" descr="Dolphin Gif - GIFcen">
            <a:extLst>
              <a:ext uri="{FF2B5EF4-FFF2-40B4-BE49-F238E27FC236}">
                <a16:creationId xmlns:a16="http://schemas.microsoft.com/office/drawing/2014/main" id="{57F0FBF7-58ED-E458-0B67-D3C69575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10" y="4858395"/>
            <a:ext cx="1245080" cy="9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a Horse GIFs - Get the best GIF on GIPHY">
            <a:extLst>
              <a:ext uri="{FF2B5EF4-FFF2-40B4-BE49-F238E27FC236}">
                <a16:creationId xmlns:a16="http://schemas.microsoft.com/office/drawing/2014/main" id="{B19BB4CF-9C53-C7BC-3CD7-ACAA3F70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80" y="4843376"/>
            <a:ext cx="1245080" cy="9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al gifs | Baby animals, Cute cats and dogs, Seal pup">
            <a:extLst>
              <a:ext uri="{FF2B5EF4-FFF2-40B4-BE49-F238E27FC236}">
                <a16:creationId xmlns:a16="http://schemas.microsoft.com/office/drawing/2014/main" id="{321928A9-15CE-5C56-C57F-91DC4998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56" y="4843376"/>
            <a:ext cx="1245080" cy="101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6365531" y="5211997"/>
            <a:ext cx="463314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  baby seal  is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cute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6254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811E4F6-C972-9ECD-B1CD-7D9ABEE83DD6}"/>
              </a:ext>
            </a:extLst>
          </p:cNvPr>
          <p:cNvSpPr txBox="1">
            <a:spLocks/>
          </p:cNvSpPr>
          <p:nvPr/>
        </p:nvSpPr>
        <p:spPr>
          <a:xfrm>
            <a:off x="3446224" y="1237734"/>
            <a:ext cx="20142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 think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3321171" y="2627527"/>
            <a:ext cx="4425350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Whales are 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fast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3321171" y="3918167"/>
            <a:ext cx="5842958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sharks are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fast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whales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6365531" y="5211997"/>
            <a:ext cx="463314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Dolphins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are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fast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5" name="Picture 2" descr="Jumping Whale GIFs | Tenor">
            <a:extLst>
              <a:ext uri="{FF2B5EF4-FFF2-40B4-BE49-F238E27FC236}">
                <a16:creationId xmlns:a16="http://schemas.microsoft.com/office/drawing/2014/main" id="{274EB3EF-C0B4-D9D5-880C-399D45E6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55" y="2173301"/>
            <a:ext cx="1913141" cy="1104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TBR Thursday 179… – FictionFan's Book Reviews">
            <a:extLst>
              <a:ext uri="{FF2B5EF4-FFF2-40B4-BE49-F238E27FC236}">
                <a16:creationId xmlns:a16="http://schemas.microsoft.com/office/drawing/2014/main" id="{1702BBB9-F3AC-E984-A0CD-DA63284E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55" y="3531048"/>
            <a:ext cx="1947648" cy="97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umping Whale GIFs | Tenor">
            <a:extLst>
              <a:ext uri="{FF2B5EF4-FFF2-40B4-BE49-F238E27FC236}">
                <a16:creationId xmlns:a16="http://schemas.microsoft.com/office/drawing/2014/main" id="{A4973CD9-EEB6-E540-5E77-AA7D0A8B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70" y="3278038"/>
            <a:ext cx="1947648" cy="112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eat Dolphins Gifs | Dolphins, Cetacean, Funny posters">
            <a:extLst>
              <a:ext uri="{FF2B5EF4-FFF2-40B4-BE49-F238E27FC236}">
                <a16:creationId xmlns:a16="http://schemas.microsoft.com/office/drawing/2014/main" id="{2C2B3D94-C4CA-D78E-2CDF-FF6A91F15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95" y="4710073"/>
            <a:ext cx="1418736" cy="112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BR Thursday 179… – FictionFan's Book Reviews">
            <a:extLst>
              <a:ext uri="{FF2B5EF4-FFF2-40B4-BE49-F238E27FC236}">
                <a16:creationId xmlns:a16="http://schemas.microsoft.com/office/drawing/2014/main" id="{39C75CB0-45AA-9974-9EF9-A0987C866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4787968"/>
            <a:ext cx="1947648" cy="97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mping Whale GIFs | Tenor">
            <a:extLst>
              <a:ext uri="{FF2B5EF4-FFF2-40B4-BE49-F238E27FC236}">
                <a16:creationId xmlns:a16="http://schemas.microsoft.com/office/drawing/2014/main" id="{BACFE20D-D83C-E7E5-28B9-C7E4853BA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24" y="4710073"/>
            <a:ext cx="1332084" cy="112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0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811E4F6-C972-9ECD-B1CD-7D9ABEE83DD6}"/>
              </a:ext>
            </a:extLst>
          </p:cNvPr>
          <p:cNvSpPr txBox="1">
            <a:spLocks/>
          </p:cNvSpPr>
          <p:nvPr/>
        </p:nvSpPr>
        <p:spPr>
          <a:xfrm>
            <a:off x="3446224" y="1237734"/>
            <a:ext cx="20142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 think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2698451" y="2624337"/>
            <a:ext cx="4425350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ball  is 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big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3321171" y="3918167"/>
            <a:ext cx="5842958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this ball is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big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ger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than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that ball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4226180" y="5211997"/>
            <a:ext cx="463314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this ball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is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the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bigg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est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5122" name="Picture 2" descr="Rolling Football Ball Gif - GIFcen">
            <a:extLst>
              <a:ext uri="{FF2B5EF4-FFF2-40B4-BE49-F238E27FC236}">
                <a16:creationId xmlns:a16="http://schemas.microsoft.com/office/drawing/2014/main" id="{095BE381-B682-F7BE-BEDF-B4F9F073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00" y="1788208"/>
            <a:ext cx="2014297" cy="16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">
            <a:extLst>
              <a:ext uri="{FF2B5EF4-FFF2-40B4-BE49-F238E27FC236}">
                <a16:creationId xmlns:a16="http://schemas.microsoft.com/office/drawing/2014/main" id="{72571E1F-5A8E-7654-2789-9F0B75136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57" y="3538957"/>
            <a:ext cx="1272367" cy="943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iniature Plastic Ball Toy Isolated On White Background Small Ball For Kid  Stock Photo - Download Image Now - iStock">
            <a:extLst>
              <a:ext uri="{FF2B5EF4-FFF2-40B4-BE49-F238E27FC236}">
                <a16:creationId xmlns:a16="http://schemas.microsoft.com/office/drawing/2014/main" id="{46390C5D-7928-8E35-EEDF-67DE5680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931" y="3538957"/>
            <a:ext cx="1052424" cy="82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ig Mouth Toys Gigantic Beach Ball » Gadget Flow">
            <a:extLst>
              <a:ext uri="{FF2B5EF4-FFF2-40B4-BE49-F238E27FC236}">
                <a16:creationId xmlns:a16="http://schemas.microsoft.com/office/drawing/2014/main" id="{63DDE0A6-AA54-F3CD-7079-CF76E0A7C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53" y="4482312"/>
            <a:ext cx="2553419" cy="175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33176575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5702</TotalTime>
  <Words>186</Words>
  <Application>Microsoft Office PowerPoint</Application>
  <PresentationFormat>شاشة عريضة</PresentationFormat>
  <Paragraphs>61</Paragraphs>
  <Slides>16</Slides>
  <Notes>5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5" baseType="lpstr">
      <vt:lpstr>Anonymous Pro</vt:lpstr>
      <vt:lpstr>Arial</vt:lpstr>
      <vt:lpstr>Calibri</vt:lpstr>
      <vt:lpstr>Comic Sans MS</vt:lpstr>
      <vt:lpstr>Coming Soon</vt:lpstr>
      <vt:lpstr>Concert One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57</cp:revision>
  <dcterms:created xsi:type="dcterms:W3CDTF">2021-12-11T08:16:24Z</dcterms:created>
  <dcterms:modified xsi:type="dcterms:W3CDTF">2023-09-05T15:26:02Z</dcterms:modified>
</cp:coreProperties>
</file>