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8" r:id="rId3"/>
    <p:sldId id="261" r:id="rId4"/>
    <p:sldId id="281" r:id="rId5"/>
    <p:sldId id="282" r:id="rId6"/>
    <p:sldId id="289" r:id="rId7"/>
    <p:sldId id="290" r:id="rId8"/>
    <p:sldId id="284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898D9-973F-4420-B914-60D94B0CFF75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A1166-19AB-490A-9EFF-61704BA4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9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12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870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508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10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768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508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96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233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224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33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508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193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343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06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05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2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19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87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69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296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60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6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32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41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5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5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1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87190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2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8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9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7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8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39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69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4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91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9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26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59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1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8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33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83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55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3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1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55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9467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38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38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8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elcome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to</a:t>
            </a:r>
            <a:r>
              <a:rPr lang="en" dirty="0"/>
              <a:t> class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T.Hanan Allaheeb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3520934" y="3905687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7763500" y="3848749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4 Cartoon Characters That Have Totally Changed Since Their Creation">
            <a:extLst>
              <a:ext uri="{FF2B5EF4-FFF2-40B4-BE49-F238E27FC236}">
                <a16:creationId xmlns:a16="http://schemas.microsoft.com/office/drawing/2014/main" id="{0288BA45-F235-4B21-9B76-E9D7CCCD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1" y="2207856"/>
            <a:ext cx="1328623" cy="12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0FC003-FB6F-4264-88B3-1A907BC09080}"/>
              </a:ext>
            </a:extLst>
          </p:cNvPr>
          <p:cNvSpPr/>
          <p:nvPr/>
        </p:nvSpPr>
        <p:spPr>
          <a:xfrm>
            <a:off x="4377090" y="622049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Adjectives</a:t>
            </a:r>
          </a:p>
        </p:txBody>
      </p:sp>
      <p:pic>
        <p:nvPicPr>
          <p:cNvPr id="5122" name="Picture 2" descr="Ghost Halloween Spooky Scary Boo Cute Heart Love - Clip Art Library">
            <a:extLst>
              <a:ext uri="{FF2B5EF4-FFF2-40B4-BE49-F238E27FC236}">
                <a16:creationId xmlns:a16="http://schemas.microsoft.com/office/drawing/2014/main" id="{A5AA5265-F2AB-4D6C-A085-C64AE0F1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224088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CB7AA8-C797-4CAA-850D-5F3E97AF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Cute</a:t>
            </a:r>
          </a:p>
        </p:txBody>
      </p:sp>
      <p:pic>
        <p:nvPicPr>
          <p:cNvPr id="5124" name="Picture 4" descr="Free Spooky Halloween Cliparts, Download Free Spooky Halloween Cliparts png  images, Free ClipArts on Clipart Library">
            <a:extLst>
              <a:ext uri="{FF2B5EF4-FFF2-40B4-BE49-F238E27FC236}">
                <a16:creationId xmlns:a16="http://schemas.microsoft.com/office/drawing/2014/main" id="{D5F61C93-D418-4CE3-8DAE-5846F6465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995488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2">
            <a:extLst>
              <a:ext uri="{FF2B5EF4-FFF2-40B4-BE49-F238E27FC236}">
                <a16:creationId xmlns:a16="http://schemas.microsoft.com/office/drawing/2014/main" id="{3CE3C522-4C37-4762-9B51-BEB068B3B285}"/>
              </a:ext>
            </a:extLst>
          </p:cNvPr>
          <p:cNvSpPr txBox="1">
            <a:spLocks/>
          </p:cNvSpPr>
          <p:nvPr/>
        </p:nvSpPr>
        <p:spPr>
          <a:xfrm>
            <a:off x="7721963" y="4561827"/>
            <a:ext cx="28536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 dirty="0">
                <a:solidFill>
                  <a:schemeClr val="accent6">
                    <a:lumMod val="50000"/>
                  </a:schemeClr>
                </a:solidFill>
              </a:rPr>
              <a:t>scary</a:t>
            </a:r>
          </a:p>
        </p:txBody>
      </p:sp>
    </p:spTree>
    <p:extLst>
      <p:ext uri="{BB962C8B-B14F-4D97-AF65-F5344CB8AC3E}">
        <p14:creationId xmlns:p14="http://schemas.microsoft.com/office/powerpoint/2010/main" val="243100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36;p34">
            <a:extLst>
              <a:ext uri="{FF2B5EF4-FFF2-40B4-BE49-F238E27FC236}">
                <a16:creationId xmlns:a16="http://schemas.microsoft.com/office/drawing/2014/main" id="{2A079613-91CC-428A-AF63-05816A15F0AB}"/>
              </a:ext>
            </a:extLst>
          </p:cNvPr>
          <p:cNvGrpSpPr/>
          <p:nvPr/>
        </p:nvGrpSpPr>
        <p:grpSpPr>
          <a:xfrm>
            <a:off x="10305687" y="617439"/>
            <a:ext cx="1098912" cy="949423"/>
            <a:chOff x="2341425" y="238100"/>
            <a:chExt cx="1328900" cy="1148125"/>
          </a:xfrm>
        </p:grpSpPr>
        <p:sp>
          <p:nvSpPr>
            <p:cNvPr id="14" name="Google Shape;237;p34">
              <a:extLst>
                <a:ext uri="{FF2B5EF4-FFF2-40B4-BE49-F238E27FC236}">
                  <a16:creationId xmlns:a16="http://schemas.microsoft.com/office/drawing/2014/main" id="{FD729671-58DA-4B36-AD40-27B99D1E9C64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8;p34">
              <a:extLst>
                <a:ext uri="{FF2B5EF4-FFF2-40B4-BE49-F238E27FC236}">
                  <a16:creationId xmlns:a16="http://schemas.microsoft.com/office/drawing/2014/main" id="{57F9543E-BD74-444D-826D-FA805169FDC8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9;p34">
              <a:extLst>
                <a:ext uri="{FF2B5EF4-FFF2-40B4-BE49-F238E27FC236}">
                  <a16:creationId xmlns:a16="http://schemas.microsoft.com/office/drawing/2014/main" id="{B6B7C80C-71B7-48D6-A14B-1ECAFC0D6E21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0;p34">
              <a:extLst>
                <a:ext uri="{FF2B5EF4-FFF2-40B4-BE49-F238E27FC236}">
                  <a16:creationId xmlns:a16="http://schemas.microsoft.com/office/drawing/2014/main" id="{30D7F9ED-4FBE-420B-B5A4-59E4ED8360A5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1;p34">
              <a:extLst>
                <a:ext uri="{FF2B5EF4-FFF2-40B4-BE49-F238E27FC236}">
                  <a16:creationId xmlns:a16="http://schemas.microsoft.com/office/drawing/2014/main" id="{32360F07-6792-4716-A8E0-D35EC6365399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2;p34">
              <a:extLst>
                <a:ext uri="{FF2B5EF4-FFF2-40B4-BE49-F238E27FC236}">
                  <a16:creationId xmlns:a16="http://schemas.microsoft.com/office/drawing/2014/main" id="{84D98B8B-B6BD-4892-91FD-85D680FFDD6A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43;p34">
              <a:extLst>
                <a:ext uri="{FF2B5EF4-FFF2-40B4-BE49-F238E27FC236}">
                  <a16:creationId xmlns:a16="http://schemas.microsoft.com/office/drawing/2014/main" id="{95642048-0B7B-4979-B637-84BCA7A08EB2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44;p34">
              <a:extLst>
                <a:ext uri="{FF2B5EF4-FFF2-40B4-BE49-F238E27FC236}">
                  <a16:creationId xmlns:a16="http://schemas.microsoft.com/office/drawing/2014/main" id="{158F9233-000D-4959-9BE2-458EE8A406DD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45;p34">
              <a:extLst>
                <a:ext uri="{FF2B5EF4-FFF2-40B4-BE49-F238E27FC236}">
                  <a16:creationId xmlns:a16="http://schemas.microsoft.com/office/drawing/2014/main" id="{E9E1444E-E0A4-4173-8C92-EEAA8E6EB35C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46;p34">
            <a:extLst>
              <a:ext uri="{FF2B5EF4-FFF2-40B4-BE49-F238E27FC236}">
                <a16:creationId xmlns:a16="http://schemas.microsoft.com/office/drawing/2014/main" id="{B3755AE6-5D8B-4AAF-A13A-2136DF15D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968562" y="1243453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i="1" dirty="0"/>
              <a:t> </a:t>
            </a:r>
            <a:r>
              <a:rPr lang="en" sz="2400" i="1" dirty="0"/>
              <a:t>P</a:t>
            </a:r>
            <a:endParaRPr sz="2400" i="1" dirty="0"/>
          </a:p>
        </p:txBody>
      </p:sp>
      <p:pic>
        <p:nvPicPr>
          <p:cNvPr id="4098" name="Picture 2" descr="Shark Vector Illustration. 2 Sharks Swimming Clip Art Isolated On White  Background. Royalty Free Cliparts, Vectors, And Stock Illustration. Image  127955476.">
            <a:extLst>
              <a:ext uri="{FF2B5EF4-FFF2-40B4-BE49-F238E27FC236}">
                <a16:creationId xmlns:a16="http://schemas.microsoft.com/office/drawing/2014/main" id="{4517821D-FBAA-4FCE-93A4-5B2CEE4C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6" y="1072438"/>
            <a:ext cx="4440056" cy="36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oon seal playing with a ball - Clipart World">
            <a:extLst>
              <a:ext uri="{FF2B5EF4-FFF2-40B4-BE49-F238E27FC236}">
                <a16:creationId xmlns:a16="http://schemas.microsoft.com/office/drawing/2014/main" id="{6F359403-6759-4F10-A514-A20A7D14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006" y="1522765"/>
            <a:ext cx="1816100" cy="17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artoon seal playing with a ball - Clipart World">
            <a:extLst>
              <a:ext uri="{FF2B5EF4-FFF2-40B4-BE49-F238E27FC236}">
                <a16:creationId xmlns:a16="http://schemas.microsoft.com/office/drawing/2014/main" id="{359755F2-9109-4DB8-816B-4C1ECBC9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66" y="1566862"/>
            <a:ext cx="1816100" cy="17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E0FBDA1-36FA-4713-9B41-18294F617202}"/>
              </a:ext>
            </a:extLst>
          </p:cNvPr>
          <p:cNvSpPr/>
          <p:nvPr/>
        </p:nvSpPr>
        <p:spPr>
          <a:xfrm>
            <a:off x="711625" y="4719480"/>
            <a:ext cx="4918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Sharks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are</a:t>
            </a: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…….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DE76CC-D86F-46EE-93A0-4530365C0662}"/>
              </a:ext>
            </a:extLst>
          </p:cNvPr>
          <p:cNvSpPr/>
          <p:nvPr/>
        </p:nvSpPr>
        <p:spPr>
          <a:xfrm>
            <a:off x="6175399" y="4455117"/>
            <a:ext cx="4918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seals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are</a:t>
            </a: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…….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7BB6FF-3987-4003-8931-EC16B525F4EA}"/>
              </a:ext>
            </a:extLst>
          </p:cNvPr>
          <p:cNvSpPr/>
          <p:nvPr/>
        </p:nvSpPr>
        <p:spPr>
          <a:xfrm>
            <a:off x="1741253" y="443509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cute </a:t>
            </a:r>
            <a:r>
              <a:rPr lang="en-US" sz="3200" dirty="0">
                <a:ln w="0"/>
                <a:solidFill>
                  <a:srgbClr val="F030B5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scary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6B108B-2F48-4645-A6A8-3D42D0F7EC89}"/>
              </a:ext>
            </a:extLst>
          </p:cNvPr>
          <p:cNvSpPr/>
          <p:nvPr/>
        </p:nvSpPr>
        <p:spPr>
          <a:xfrm>
            <a:off x="6953581" y="518954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cute </a:t>
            </a:r>
            <a:r>
              <a:rPr lang="en-US" sz="3200" dirty="0">
                <a:ln w="0"/>
                <a:solidFill>
                  <a:srgbClr val="F030B5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scary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4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36;p34">
            <a:extLst>
              <a:ext uri="{FF2B5EF4-FFF2-40B4-BE49-F238E27FC236}">
                <a16:creationId xmlns:a16="http://schemas.microsoft.com/office/drawing/2014/main" id="{2A079613-91CC-428A-AF63-05816A15F0AB}"/>
              </a:ext>
            </a:extLst>
          </p:cNvPr>
          <p:cNvGrpSpPr/>
          <p:nvPr/>
        </p:nvGrpSpPr>
        <p:grpSpPr>
          <a:xfrm>
            <a:off x="10305687" y="617439"/>
            <a:ext cx="1098912" cy="949423"/>
            <a:chOff x="2341425" y="238100"/>
            <a:chExt cx="1328900" cy="1148125"/>
          </a:xfrm>
        </p:grpSpPr>
        <p:sp>
          <p:nvSpPr>
            <p:cNvPr id="14" name="Google Shape;237;p34">
              <a:extLst>
                <a:ext uri="{FF2B5EF4-FFF2-40B4-BE49-F238E27FC236}">
                  <a16:creationId xmlns:a16="http://schemas.microsoft.com/office/drawing/2014/main" id="{FD729671-58DA-4B36-AD40-27B99D1E9C64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8;p34">
              <a:extLst>
                <a:ext uri="{FF2B5EF4-FFF2-40B4-BE49-F238E27FC236}">
                  <a16:creationId xmlns:a16="http://schemas.microsoft.com/office/drawing/2014/main" id="{57F9543E-BD74-444D-826D-FA805169FDC8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9;p34">
              <a:extLst>
                <a:ext uri="{FF2B5EF4-FFF2-40B4-BE49-F238E27FC236}">
                  <a16:creationId xmlns:a16="http://schemas.microsoft.com/office/drawing/2014/main" id="{B6B7C80C-71B7-48D6-A14B-1ECAFC0D6E21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0;p34">
              <a:extLst>
                <a:ext uri="{FF2B5EF4-FFF2-40B4-BE49-F238E27FC236}">
                  <a16:creationId xmlns:a16="http://schemas.microsoft.com/office/drawing/2014/main" id="{30D7F9ED-4FBE-420B-B5A4-59E4ED8360A5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1;p34">
              <a:extLst>
                <a:ext uri="{FF2B5EF4-FFF2-40B4-BE49-F238E27FC236}">
                  <a16:creationId xmlns:a16="http://schemas.microsoft.com/office/drawing/2014/main" id="{32360F07-6792-4716-A8E0-D35EC6365399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2;p34">
              <a:extLst>
                <a:ext uri="{FF2B5EF4-FFF2-40B4-BE49-F238E27FC236}">
                  <a16:creationId xmlns:a16="http://schemas.microsoft.com/office/drawing/2014/main" id="{84D98B8B-B6BD-4892-91FD-85D680FFDD6A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43;p34">
              <a:extLst>
                <a:ext uri="{FF2B5EF4-FFF2-40B4-BE49-F238E27FC236}">
                  <a16:creationId xmlns:a16="http://schemas.microsoft.com/office/drawing/2014/main" id="{95642048-0B7B-4979-B637-84BCA7A08EB2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44;p34">
              <a:extLst>
                <a:ext uri="{FF2B5EF4-FFF2-40B4-BE49-F238E27FC236}">
                  <a16:creationId xmlns:a16="http://schemas.microsoft.com/office/drawing/2014/main" id="{158F9233-000D-4959-9BE2-458EE8A406DD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45;p34">
              <a:extLst>
                <a:ext uri="{FF2B5EF4-FFF2-40B4-BE49-F238E27FC236}">
                  <a16:creationId xmlns:a16="http://schemas.microsoft.com/office/drawing/2014/main" id="{E9E1444E-E0A4-4173-8C92-EEAA8E6EB35C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46;p34">
            <a:extLst>
              <a:ext uri="{FF2B5EF4-FFF2-40B4-BE49-F238E27FC236}">
                <a16:creationId xmlns:a16="http://schemas.microsoft.com/office/drawing/2014/main" id="{B3755AE6-5D8B-4AAF-A13A-2136DF15D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968562" y="1243453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i="1" dirty="0"/>
              <a:t> </a:t>
            </a:r>
            <a:r>
              <a:rPr lang="en" sz="2400" i="1" dirty="0"/>
              <a:t>P</a:t>
            </a:r>
            <a:endParaRPr sz="2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662C0-6CE4-4BCD-A7C3-E8BA6D18C335}"/>
              </a:ext>
            </a:extLst>
          </p:cNvPr>
          <p:cNvSpPr/>
          <p:nvPr/>
        </p:nvSpPr>
        <p:spPr>
          <a:xfrm>
            <a:off x="1491460" y="755717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A whale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595959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BE4A14-0A55-468D-AFC1-8E84C3EDF32F}"/>
              </a:ext>
            </a:extLst>
          </p:cNvPr>
          <p:cNvSpPr/>
          <p:nvPr/>
        </p:nvSpPr>
        <p:spPr>
          <a:xfrm>
            <a:off x="6871466" y="817272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A walrus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FD33A91-94CB-42B3-BC9E-3F110214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322832"/>
            <a:ext cx="5438775" cy="22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alrus Clipart High Res Stock Images | Shutterstock">
            <a:extLst>
              <a:ext uri="{FF2B5EF4-FFF2-40B4-BE49-F238E27FC236}">
                <a16:creationId xmlns:a16="http://schemas.microsoft.com/office/drawing/2014/main" id="{76C1C0C0-56C4-4412-8723-30FCD303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90" y="2520738"/>
            <a:ext cx="4095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1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0FC003-FB6F-4264-88B3-1A907BC09080}"/>
              </a:ext>
            </a:extLst>
          </p:cNvPr>
          <p:cNvSpPr/>
          <p:nvPr/>
        </p:nvSpPr>
        <p:spPr>
          <a:xfrm>
            <a:off x="4377090" y="622049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Adjectives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CB7AA8-C797-4CAA-850D-5F3E97AF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Big 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3CE3C522-4C37-4762-9B51-BEB068B3B285}"/>
              </a:ext>
            </a:extLst>
          </p:cNvPr>
          <p:cNvSpPr txBox="1">
            <a:spLocks/>
          </p:cNvSpPr>
          <p:nvPr/>
        </p:nvSpPr>
        <p:spPr>
          <a:xfrm>
            <a:off x="7721963" y="4561827"/>
            <a:ext cx="28536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kern="0" dirty="0">
                <a:solidFill>
                  <a:schemeClr val="accent6">
                    <a:lumMod val="50000"/>
                  </a:schemeClr>
                </a:solidFill>
              </a:rPr>
              <a:t>Fat</a:t>
            </a:r>
          </a:p>
        </p:txBody>
      </p:sp>
      <p:pic>
        <p:nvPicPr>
          <p:cNvPr id="8194" name="Picture 2" descr="Big Elephant stock illustration. Illustration of clipart - 27867356">
            <a:extLst>
              <a:ext uri="{FF2B5EF4-FFF2-40B4-BE49-F238E27FC236}">
                <a16:creationId xmlns:a16="http://schemas.microsoft.com/office/drawing/2014/main" id="{0925AED5-039B-4E24-9CBE-3F176FFFC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458477"/>
            <a:ext cx="3376612" cy="25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ree Belly Fat Clipart in AI, SVG, EPS or PSD">
            <a:extLst>
              <a:ext uri="{FF2B5EF4-FFF2-40B4-BE49-F238E27FC236}">
                <a16:creationId xmlns:a16="http://schemas.microsoft.com/office/drawing/2014/main" id="{51E83CB7-DE8C-427B-B920-1D91611F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490358"/>
            <a:ext cx="2324100" cy="27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5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36;p34">
            <a:extLst>
              <a:ext uri="{FF2B5EF4-FFF2-40B4-BE49-F238E27FC236}">
                <a16:creationId xmlns:a16="http://schemas.microsoft.com/office/drawing/2014/main" id="{2A079613-91CC-428A-AF63-05816A15F0AB}"/>
              </a:ext>
            </a:extLst>
          </p:cNvPr>
          <p:cNvGrpSpPr/>
          <p:nvPr/>
        </p:nvGrpSpPr>
        <p:grpSpPr>
          <a:xfrm>
            <a:off x="10305687" y="617439"/>
            <a:ext cx="1098912" cy="949423"/>
            <a:chOff x="2341425" y="238100"/>
            <a:chExt cx="1328900" cy="1148125"/>
          </a:xfrm>
        </p:grpSpPr>
        <p:sp>
          <p:nvSpPr>
            <p:cNvPr id="14" name="Google Shape;237;p34">
              <a:extLst>
                <a:ext uri="{FF2B5EF4-FFF2-40B4-BE49-F238E27FC236}">
                  <a16:creationId xmlns:a16="http://schemas.microsoft.com/office/drawing/2014/main" id="{FD729671-58DA-4B36-AD40-27B99D1E9C64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8;p34">
              <a:extLst>
                <a:ext uri="{FF2B5EF4-FFF2-40B4-BE49-F238E27FC236}">
                  <a16:creationId xmlns:a16="http://schemas.microsoft.com/office/drawing/2014/main" id="{57F9543E-BD74-444D-826D-FA805169FDC8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9;p34">
              <a:extLst>
                <a:ext uri="{FF2B5EF4-FFF2-40B4-BE49-F238E27FC236}">
                  <a16:creationId xmlns:a16="http://schemas.microsoft.com/office/drawing/2014/main" id="{B6B7C80C-71B7-48D6-A14B-1ECAFC0D6E21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0;p34">
              <a:extLst>
                <a:ext uri="{FF2B5EF4-FFF2-40B4-BE49-F238E27FC236}">
                  <a16:creationId xmlns:a16="http://schemas.microsoft.com/office/drawing/2014/main" id="{30D7F9ED-4FBE-420B-B5A4-59E4ED8360A5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1;p34">
              <a:extLst>
                <a:ext uri="{FF2B5EF4-FFF2-40B4-BE49-F238E27FC236}">
                  <a16:creationId xmlns:a16="http://schemas.microsoft.com/office/drawing/2014/main" id="{32360F07-6792-4716-A8E0-D35EC6365399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2;p34">
              <a:extLst>
                <a:ext uri="{FF2B5EF4-FFF2-40B4-BE49-F238E27FC236}">
                  <a16:creationId xmlns:a16="http://schemas.microsoft.com/office/drawing/2014/main" id="{84D98B8B-B6BD-4892-91FD-85D680FFDD6A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43;p34">
              <a:extLst>
                <a:ext uri="{FF2B5EF4-FFF2-40B4-BE49-F238E27FC236}">
                  <a16:creationId xmlns:a16="http://schemas.microsoft.com/office/drawing/2014/main" id="{95642048-0B7B-4979-B637-84BCA7A08EB2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44;p34">
              <a:extLst>
                <a:ext uri="{FF2B5EF4-FFF2-40B4-BE49-F238E27FC236}">
                  <a16:creationId xmlns:a16="http://schemas.microsoft.com/office/drawing/2014/main" id="{158F9233-000D-4959-9BE2-458EE8A406DD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45;p34">
              <a:extLst>
                <a:ext uri="{FF2B5EF4-FFF2-40B4-BE49-F238E27FC236}">
                  <a16:creationId xmlns:a16="http://schemas.microsoft.com/office/drawing/2014/main" id="{E9E1444E-E0A4-4173-8C92-EEAA8E6EB35C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46;p34">
            <a:extLst>
              <a:ext uri="{FF2B5EF4-FFF2-40B4-BE49-F238E27FC236}">
                <a16:creationId xmlns:a16="http://schemas.microsoft.com/office/drawing/2014/main" id="{B3755AE6-5D8B-4AAF-A13A-2136DF15D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968562" y="1243453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i="1" dirty="0"/>
              <a:t> </a:t>
            </a:r>
            <a:r>
              <a:rPr lang="en" sz="2400" i="1" dirty="0"/>
              <a:t>P</a:t>
            </a:r>
            <a:endParaRPr sz="2400" i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0FBDA1-36FA-4713-9B41-18294F617202}"/>
              </a:ext>
            </a:extLst>
          </p:cNvPr>
          <p:cNvSpPr/>
          <p:nvPr/>
        </p:nvSpPr>
        <p:spPr>
          <a:xfrm>
            <a:off x="711625" y="4719480"/>
            <a:ext cx="4918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A whale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is</a:t>
            </a: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…….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DE76CC-D86F-46EE-93A0-4530365C0662}"/>
              </a:ext>
            </a:extLst>
          </p:cNvPr>
          <p:cNvSpPr/>
          <p:nvPr/>
        </p:nvSpPr>
        <p:spPr>
          <a:xfrm>
            <a:off x="6260290" y="4617565"/>
            <a:ext cx="4918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A walrus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is</a:t>
            </a: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…….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7BB6FF-3987-4003-8931-EC16B525F4EA}"/>
              </a:ext>
            </a:extLst>
          </p:cNvPr>
          <p:cNvSpPr/>
          <p:nvPr/>
        </p:nvSpPr>
        <p:spPr>
          <a:xfrm>
            <a:off x="1741253" y="443509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big </a:t>
            </a:r>
            <a:r>
              <a:rPr lang="en-US" sz="3200" dirty="0">
                <a:ln w="0"/>
                <a:solidFill>
                  <a:srgbClr val="F030B5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fat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42F39A-B445-4563-AF31-77A3D3D73A82}"/>
              </a:ext>
            </a:extLst>
          </p:cNvPr>
          <p:cNvSpPr/>
          <p:nvPr/>
        </p:nvSpPr>
        <p:spPr>
          <a:xfrm>
            <a:off x="6741963" y="555258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big </a:t>
            </a:r>
            <a:r>
              <a:rPr lang="en-US" sz="3200" dirty="0">
                <a:ln w="0"/>
                <a:solidFill>
                  <a:srgbClr val="F030B5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fat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C800E990-38E4-4E82-8B19-83ED2FAB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8" y="1347393"/>
            <a:ext cx="5438775" cy="22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Walrus Clipart High Res Stock Images | Shutterstock">
            <a:extLst>
              <a:ext uri="{FF2B5EF4-FFF2-40B4-BE49-F238E27FC236}">
                <a16:creationId xmlns:a16="http://schemas.microsoft.com/office/drawing/2014/main" id="{D7E57A22-47C7-40B6-B2C5-96F4E443C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63" y="1545299"/>
            <a:ext cx="4095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6;p34">
            <a:extLst>
              <a:ext uri="{FF2B5EF4-FFF2-40B4-BE49-F238E27FC236}">
                <a16:creationId xmlns:a16="http://schemas.microsoft.com/office/drawing/2014/main" id="{CFA5C14A-B790-48FE-B450-0FCCA3F65149}"/>
              </a:ext>
            </a:extLst>
          </p:cNvPr>
          <p:cNvGrpSpPr/>
          <p:nvPr/>
        </p:nvGrpSpPr>
        <p:grpSpPr>
          <a:xfrm>
            <a:off x="10133990" y="2827239"/>
            <a:ext cx="1098912" cy="949423"/>
            <a:chOff x="2341425" y="238100"/>
            <a:chExt cx="1328900" cy="1148125"/>
          </a:xfrm>
        </p:grpSpPr>
        <p:sp>
          <p:nvSpPr>
            <p:cNvPr id="7" name="Google Shape;237;p34">
              <a:extLst>
                <a:ext uri="{FF2B5EF4-FFF2-40B4-BE49-F238E27FC236}">
                  <a16:creationId xmlns:a16="http://schemas.microsoft.com/office/drawing/2014/main" id="{552C3B41-E747-4CB1-90B5-1A3FD499AFD0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8;p34">
              <a:extLst>
                <a:ext uri="{FF2B5EF4-FFF2-40B4-BE49-F238E27FC236}">
                  <a16:creationId xmlns:a16="http://schemas.microsoft.com/office/drawing/2014/main" id="{E7A5A89E-A9B2-406C-9976-4B66AA15A1F8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39;p34">
              <a:extLst>
                <a:ext uri="{FF2B5EF4-FFF2-40B4-BE49-F238E27FC236}">
                  <a16:creationId xmlns:a16="http://schemas.microsoft.com/office/drawing/2014/main" id="{5347549C-64D4-4E1A-854A-02F9787FC0EC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40;p34">
              <a:extLst>
                <a:ext uri="{FF2B5EF4-FFF2-40B4-BE49-F238E27FC236}">
                  <a16:creationId xmlns:a16="http://schemas.microsoft.com/office/drawing/2014/main" id="{75F14E5F-A9AB-4A50-995A-A7134D9A9EB3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41;p34">
              <a:extLst>
                <a:ext uri="{FF2B5EF4-FFF2-40B4-BE49-F238E27FC236}">
                  <a16:creationId xmlns:a16="http://schemas.microsoft.com/office/drawing/2014/main" id="{77BB7A0A-C79C-4987-A229-0EE1EDED9FD1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42;p34">
              <a:extLst>
                <a:ext uri="{FF2B5EF4-FFF2-40B4-BE49-F238E27FC236}">
                  <a16:creationId xmlns:a16="http://schemas.microsoft.com/office/drawing/2014/main" id="{2E39E9A3-7592-4EC3-BDB5-C3591EFEA14F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43;p34">
              <a:extLst>
                <a:ext uri="{FF2B5EF4-FFF2-40B4-BE49-F238E27FC236}">
                  <a16:creationId xmlns:a16="http://schemas.microsoft.com/office/drawing/2014/main" id="{E65D9669-6F2B-4F63-8B39-BF8348E57AB9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44;p34">
              <a:extLst>
                <a:ext uri="{FF2B5EF4-FFF2-40B4-BE49-F238E27FC236}">
                  <a16:creationId xmlns:a16="http://schemas.microsoft.com/office/drawing/2014/main" id="{FFCDEEAB-5107-4EBA-B8A9-93B2A523A1B6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45;p34">
              <a:extLst>
                <a:ext uri="{FF2B5EF4-FFF2-40B4-BE49-F238E27FC236}">
                  <a16:creationId xmlns:a16="http://schemas.microsoft.com/office/drawing/2014/main" id="{876890C4-36B6-427F-B8A6-A97575DFD355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Google Shape;246;p34">
            <a:extLst>
              <a:ext uri="{FF2B5EF4-FFF2-40B4-BE49-F238E27FC236}">
                <a16:creationId xmlns:a16="http://schemas.microsoft.com/office/drawing/2014/main" id="{A5AF8807-7E5C-4995-9F1B-EB3A17AF99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348316" y="4078620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i="1" dirty="0"/>
              <a:t>p </a:t>
            </a:r>
            <a:r>
              <a:rPr lang="en" sz="2400" i="1" dirty="0"/>
              <a:t>10</a:t>
            </a:r>
            <a:endParaRPr sz="2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D7CEB-6364-411C-90F8-F8D33F451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1" y="584452"/>
            <a:ext cx="7543376" cy="5638483"/>
          </a:xfrm>
          <a:prstGeom prst="rect">
            <a:avLst/>
          </a:prstGeom>
        </p:spPr>
      </p:pic>
      <p:pic>
        <p:nvPicPr>
          <p:cNvPr id="17" name="We Can 5 (2017) SB_CD 1_14">
            <a:hlinkClick r:id="" action="ppaction://media"/>
            <a:extLst>
              <a:ext uri="{FF2B5EF4-FFF2-40B4-BE49-F238E27FC236}">
                <a16:creationId xmlns:a16="http://schemas.microsoft.com/office/drawing/2014/main" id="{9771E006-3930-45F2-B92E-E362F77A1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177" y="1105436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2FE2FCFB-FEF6-4EE9-88D4-7799CF53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36" y="2441491"/>
            <a:ext cx="3428127" cy="13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irl Pointing Up Stock Illustration - Download Image Now - iStock">
            <a:extLst>
              <a:ext uri="{FF2B5EF4-FFF2-40B4-BE49-F238E27FC236}">
                <a16:creationId xmlns:a16="http://schemas.microsoft.com/office/drawing/2014/main" id="{3A434585-57D3-4467-B760-A54AED7BD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53724"/>
            <a:ext cx="22383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irl Pointing Stock Illustrations – 11,208 Girl Pointing Stock  Illustrations, Vectors &amp;amp; Clipart - Dreamstime">
            <a:extLst>
              <a:ext uri="{FF2B5EF4-FFF2-40B4-BE49-F238E27FC236}">
                <a16:creationId xmlns:a16="http://schemas.microsoft.com/office/drawing/2014/main" id="{C175E679-7455-4A5B-91BD-2738C9BD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05671"/>
            <a:ext cx="2409825" cy="367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2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704F4236-0948-49D3-BE37-05B671C2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73" y="1932802"/>
            <a:ext cx="3428127" cy="13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irl Pointing Up Stock Illustration - Download Image Now - iStock">
            <a:extLst>
              <a:ext uri="{FF2B5EF4-FFF2-40B4-BE49-F238E27FC236}">
                <a16:creationId xmlns:a16="http://schemas.microsoft.com/office/drawing/2014/main" id="{F8DC8980-70C0-4664-A5E0-50C91383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8" y="3273998"/>
            <a:ext cx="2238375" cy="27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101 Worried girl clipart Vector Images, Worried girl clipart Illustrations  | Depositphotos">
            <a:extLst>
              <a:ext uri="{FF2B5EF4-FFF2-40B4-BE49-F238E27FC236}">
                <a16:creationId xmlns:a16="http://schemas.microsoft.com/office/drawing/2014/main" id="{DD5E0F89-7AC9-4D09-B871-E6928DA5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80" y="2630033"/>
            <a:ext cx="3428127" cy="34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4FCE377-76CD-4DB2-A6A4-0C37E7D049A3}"/>
              </a:ext>
            </a:extLst>
          </p:cNvPr>
          <p:cNvSpPr/>
          <p:nvPr/>
        </p:nvSpPr>
        <p:spPr>
          <a:xfrm>
            <a:off x="577838" y="614328"/>
            <a:ext cx="2994473" cy="1341196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What`s that?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1A401D7D-8C5D-4836-A674-4C4C43E6D4E5}"/>
              </a:ext>
            </a:extLst>
          </p:cNvPr>
          <p:cNvSpPr/>
          <p:nvPr/>
        </p:nvSpPr>
        <p:spPr>
          <a:xfrm>
            <a:off x="7155258" y="646055"/>
            <a:ext cx="3190875" cy="1867849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It`s a 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54022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Girl Pointing Up Stock Illustration - Download Image Now - iStock">
            <a:extLst>
              <a:ext uri="{FF2B5EF4-FFF2-40B4-BE49-F238E27FC236}">
                <a16:creationId xmlns:a16="http://schemas.microsoft.com/office/drawing/2014/main" id="{F8DC8980-70C0-4664-A5E0-50C91383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8" y="3273998"/>
            <a:ext cx="2238375" cy="27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101 Worried girl clipart Vector Images, Worried girl clipart Illustrations  | Depositphotos">
            <a:extLst>
              <a:ext uri="{FF2B5EF4-FFF2-40B4-BE49-F238E27FC236}">
                <a16:creationId xmlns:a16="http://schemas.microsoft.com/office/drawing/2014/main" id="{DD5E0F89-7AC9-4D09-B871-E6928DA5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80" y="2630033"/>
            <a:ext cx="3428127" cy="34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4FCE377-76CD-4DB2-A6A4-0C37E7D049A3}"/>
              </a:ext>
            </a:extLst>
          </p:cNvPr>
          <p:cNvSpPr/>
          <p:nvPr/>
        </p:nvSpPr>
        <p:spPr>
          <a:xfrm>
            <a:off x="577838" y="614328"/>
            <a:ext cx="2994473" cy="1341196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What`s that?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1A401D7D-8C5D-4836-A674-4C4C43E6D4E5}"/>
              </a:ext>
            </a:extLst>
          </p:cNvPr>
          <p:cNvSpPr/>
          <p:nvPr/>
        </p:nvSpPr>
        <p:spPr>
          <a:xfrm>
            <a:off x="7155258" y="646055"/>
            <a:ext cx="3190875" cy="1867849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…………..</a:t>
            </a:r>
          </a:p>
        </p:txBody>
      </p:sp>
      <p:pic>
        <p:nvPicPr>
          <p:cNvPr id="7" name="Picture 2" descr="Cute Cartoon Seahorse Stock Illustration - Download Image Now - iStock">
            <a:extLst>
              <a:ext uri="{FF2B5EF4-FFF2-40B4-BE49-F238E27FC236}">
                <a16:creationId xmlns:a16="http://schemas.microsoft.com/office/drawing/2014/main" id="{AF61BDE6-928E-4FE8-9420-CF44508D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33" y="1768456"/>
            <a:ext cx="2480465" cy="24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7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704F4236-0948-49D3-BE37-05B671C2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73" y="1932802"/>
            <a:ext cx="3428127" cy="13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irl Pointing Up Stock Illustration - Download Image Now - iStock">
            <a:extLst>
              <a:ext uri="{FF2B5EF4-FFF2-40B4-BE49-F238E27FC236}">
                <a16:creationId xmlns:a16="http://schemas.microsoft.com/office/drawing/2014/main" id="{F8DC8980-70C0-4664-A5E0-50C91383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8" y="3273998"/>
            <a:ext cx="2238375" cy="27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101 Worried girl clipart Vector Images, Worried girl clipart Illustrations  | Depositphotos">
            <a:extLst>
              <a:ext uri="{FF2B5EF4-FFF2-40B4-BE49-F238E27FC236}">
                <a16:creationId xmlns:a16="http://schemas.microsoft.com/office/drawing/2014/main" id="{DD5E0F89-7AC9-4D09-B871-E6928DA5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80" y="2630033"/>
            <a:ext cx="3428127" cy="34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4FCE377-76CD-4DB2-A6A4-0C37E7D049A3}"/>
              </a:ext>
            </a:extLst>
          </p:cNvPr>
          <p:cNvSpPr/>
          <p:nvPr/>
        </p:nvSpPr>
        <p:spPr>
          <a:xfrm>
            <a:off x="577838" y="614328"/>
            <a:ext cx="3575062" cy="1341196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What are </a:t>
            </a:r>
            <a:r>
              <a:rPr lang="en-US" sz="2000" b="1" dirty="0">
                <a:solidFill>
                  <a:srgbClr val="F030B5"/>
                </a:solidFill>
                <a:latin typeface="Kristen ITC" panose="03050502040202030202" pitchFamily="66" charset="0"/>
              </a:rPr>
              <a:t>those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1A401D7D-8C5D-4836-A674-4C4C43E6D4E5}"/>
              </a:ext>
            </a:extLst>
          </p:cNvPr>
          <p:cNvSpPr/>
          <p:nvPr/>
        </p:nvSpPr>
        <p:spPr>
          <a:xfrm>
            <a:off x="7155258" y="646055"/>
            <a:ext cx="3190875" cy="1867849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They`re …………..</a:t>
            </a:r>
          </a:p>
        </p:txBody>
      </p:sp>
    </p:spTree>
    <p:extLst>
      <p:ext uri="{BB962C8B-B14F-4D97-AF65-F5344CB8AC3E}">
        <p14:creationId xmlns:p14="http://schemas.microsoft.com/office/powerpoint/2010/main" val="78148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choolgirl Style - Just Teach Simply Stylish Tropical - Days of the We">
            <a:extLst>
              <a:ext uri="{FF2B5EF4-FFF2-40B4-BE49-F238E27FC236}">
                <a16:creationId xmlns:a16="http://schemas.microsoft.com/office/drawing/2014/main" id="{7D0ADB5F-F53B-41F5-8173-7E1C75D4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38" y="775969"/>
            <a:ext cx="4101303" cy="53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10 Daniel ideas | danny phantom, cartoon profile pics, cartoon profile  pictures">
            <a:extLst>
              <a:ext uri="{FF2B5EF4-FFF2-40B4-BE49-F238E27FC236}">
                <a16:creationId xmlns:a16="http://schemas.microsoft.com/office/drawing/2014/main" id="{D86C0047-5AFA-4B5C-BAEE-25967CCF4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8051" y="2473532"/>
            <a:ext cx="2634753" cy="20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816D90E-9F70-4331-8219-CE2939628DCD}"/>
              </a:ext>
            </a:extLst>
          </p:cNvPr>
          <p:cNvSpPr/>
          <p:nvPr/>
        </p:nvSpPr>
        <p:spPr>
          <a:xfrm>
            <a:off x="1595576" y="1104082"/>
            <a:ext cx="4949753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Say the days of the week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Girl Pointing Up Stock Illustration - Download Image Now - iStock">
            <a:extLst>
              <a:ext uri="{FF2B5EF4-FFF2-40B4-BE49-F238E27FC236}">
                <a16:creationId xmlns:a16="http://schemas.microsoft.com/office/drawing/2014/main" id="{F8DC8980-70C0-4664-A5E0-50C91383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8" y="3273998"/>
            <a:ext cx="2238375" cy="27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101 Worried girl clipart Vector Images, Worried girl clipart Illustrations  | Depositphotos">
            <a:extLst>
              <a:ext uri="{FF2B5EF4-FFF2-40B4-BE49-F238E27FC236}">
                <a16:creationId xmlns:a16="http://schemas.microsoft.com/office/drawing/2014/main" id="{DD5E0F89-7AC9-4D09-B871-E6928DA5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80" y="2630033"/>
            <a:ext cx="3428127" cy="34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4FCE377-76CD-4DB2-A6A4-0C37E7D049A3}"/>
              </a:ext>
            </a:extLst>
          </p:cNvPr>
          <p:cNvSpPr/>
          <p:nvPr/>
        </p:nvSpPr>
        <p:spPr>
          <a:xfrm>
            <a:off x="577838" y="614328"/>
            <a:ext cx="3536962" cy="1341196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What`s </a:t>
            </a:r>
            <a:r>
              <a:rPr lang="en-US" sz="2000" b="1" dirty="0">
                <a:solidFill>
                  <a:srgbClr val="F030B5"/>
                </a:solidFill>
                <a:latin typeface="Kristen ITC" panose="03050502040202030202" pitchFamily="66" charset="0"/>
              </a:rPr>
              <a:t>those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1A401D7D-8C5D-4836-A674-4C4C43E6D4E5}"/>
              </a:ext>
            </a:extLst>
          </p:cNvPr>
          <p:cNvSpPr/>
          <p:nvPr/>
        </p:nvSpPr>
        <p:spPr>
          <a:xfrm>
            <a:off x="7155258" y="646055"/>
            <a:ext cx="3190875" cy="1867849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…………..</a:t>
            </a:r>
          </a:p>
        </p:txBody>
      </p:sp>
      <p:pic>
        <p:nvPicPr>
          <p:cNvPr id="7" name="Picture 2" descr="Cute Cartoon Seahorse Stock Illustration - Download Image Now - iStock">
            <a:extLst>
              <a:ext uri="{FF2B5EF4-FFF2-40B4-BE49-F238E27FC236}">
                <a16:creationId xmlns:a16="http://schemas.microsoft.com/office/drawing/2014/main" id="{AF61BDE6-928E-4FE8-9420-CF44508D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33" y="1768456"/>
            <a:ext cx="2480465" cy="24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14FCE377-76CD-4DB2-A6A4-0C37E7D049A3}"/>
              </a:ext>
            </a:extLst>
          </p:cNvPr>
          <p:cNvSpPr/>
          <p:nvPr/>
        </p:nvSpPr>
        <p:spPr>
          <a:xfrm>
            <a:off x="654038" y="1042953"/>
            <a:ext cx="3536962" cy="1341196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I </a:t>
            </a:r>
            <a:r>
              <a:rPr lang="en-US" sz="2000" b="1" dirty="0">
                <a:solidFill>
                  <a:srgbClr val="FF0000"/>
                </a:solidFill>
                <a:latin typeface="Kristen ITC" panose="03050502040202030202" pitchFamily="66" charset="0"/>
              </a:rPr>
              <a:t>think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a seal is cute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1A401D7D-8C5D-4836-A674-4C4C43E6D4E5}"/>
              </a:ext>
            </a:extLst>
          </p:cNvPr>
          <p:cNvSpPr/>
          <p:nvPr/>
        </p:nvSpPr>
        <p:spPr>
          <a:xfrm>
            <a:off x="7155258" y="646055"/>
            <a:ext cx="3190875" cy="1867849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…………………..</a:t>
            </a:r>
          </a:p>
        </p:txBody>
      </p:sp>
      <p:pic>
        <p:nvPicPr>
          <p:cNvPr id="12290" name="Picture 2" descr="Cartoon Computer Icons Drawing Woman - Girl Thinking Clipart Gif PNG Image  | Transparent PNG Free Download on SeekPNG">
            <a:extLst>
              <a:ext uri="{FF2B5EF4-FFF2-40B4-BE49-F238E27FC236}">
                <a16:creationId xmlns:a16="http://schemas.microsoft.com/office/drawing/2014/main" id="{A363199B-F60C-4B45-9C1C-F0280034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22585"/>
            <a:ext cx="2644775" cy="26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seal playing with a ball - Clipart World">
            <a:extLst>
              <a:ext uri="{FF2B5EF4-FFF2-40B4-BE49-F238E27FC236}">
                <a16:creationId xmlns:a16="http://schemas.microsoft.com/office/drawing/2014/main" id="{4DB27776-0015-4BFB-B56A-44345295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3311078"/>
            <a:ext cx="1816100" cy="17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irl Thinking Clipart Transparent Background , Transparent - Cartoon Thinking  Woman Png, Png Download - kindpng">
            <a:extLst>
              <a:ext uri="{FF2B5EF4-FFF2-40B4-BE49-F238E27FC236}">
                <a16:creationId xmlns:a16="http://schemas.microsoft.com/office/drawing/2014/main" id="{EDC6D5DD-E4B3-4130-A554-74FFC74D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2971843"/>
            <a:ext cx="2190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hark Vector Illustration. 2 Sharks Swimming Clip Art Isolated On White  Background. Royalty Free Cliparts, Vectors, And Stock Illustration. Image  127955476.">
            <a:extLst>
              <a:ext uri="{FF2B5EF4-FFF2-40B4-BE49-F238E27FC236}">
                <a16:creationId xmlns:a16="http://schemas.microsoft.com/office/drawing/2014/main" id="{1EEE3BEE-E9E1-446C-86C7-6A8B8C48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51" y="2933046"/>
            <a:ext cx="2948424" cy="24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65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14FCE377-76CD-4DB2-A6A4-0C37E7D049A3}"/>
              </a:ext>
            </a:extLst>
          </p:cNvPr>
          <p:cNvSpPr/>
          <p:nvPr/>
        </p:nvSpPr>
        <p:spPr>
          <a:xfrm>
            <a:off x="654038" y="1042953"/>
            <a:ext cx="3536962" cy="1341196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I </a:t>
            </a:r>
            <a:r>
              <a:rPr lang="en-US" sz="2000" b="1" dirty="0">
                <a:solidFill>
                  <a:srgbClr val="00B050"/>
                </a:solidFill>
                <a:latin typeface="Kristen ITC" panose="03050502040202030202" pitchFamily="66" charset="0"/>
              </a:rPr>
              <a:t>don`t </a:t>
            </a:r>
            <a:r>
              <a:rPr lang="en-US" sz="2000" b="1" dirty="0">
                <a:solidFill>
                  <a:srgbClr val="FF0000"/>
                </a:solidFill>
                <a:latin typeface="Kristen ITC" panose="03050502040202030202" pitchFamily="66" charset="0"/>
              </a:rPr>
              <a:t>think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a seal is big.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1A401D7D-8C5D-4836-A674-4C4C43E6D4E5}"/>
              </a:ext>
            </a:extLst>
          </p:cNvPr>
          <p:cNvSpPr/>
          <p:nvPr/>
        </p:nvSpPr>
        <p:spPr>
          <a:xfrm>
            <a:off x="7155258" y="646055"/>
            <a:ext cx="3190875" cy="1867849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…………………..</a:t>
            </a:r>
          </a:p>
        </p:txBody>
      </p:sp>
      <p:pic>
        <p:nvPicPr>
          <p:cNvPr id="12290" name="Picture 2" descr="Cartoon Computer Icons Drawing Woman - Girl Thinking Clipart Gif PNG Image  | Transparent PNG Free Download on SeekPNG">
            <a:extLst>
              <a:ext uri="{FF2B5EF4-FFF2-40B4-BE49-F238E27FC236}">
                <a16:creationId xmlns:a16="http://schemas.microsoft.com/office/drawing/2014/main" id="{A363199B-F60C-4B45-9C1C-F0280034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22585"/>
            <a:ext cx="2644775" cy="26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seal playing with a ball - Clipart World">
            <a:extLst>
              <a:ext uri="{FF2B5EF4-FFF2-40B4-BE49-F238E27FC236}">
                <a16:creationId xmlns:a16="http://schemas.microsoft.com/office/drawing/2014/main" id="{4DB27776-0015-4BFB-B56A-44345295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3311078"/>
            <a:ext cx="1816100" cy="17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irl Thinking Clipart Transparent Background , Transparent - Cartoon Thinking  Woman Png, Png Download - kindpng">
            <a:extLst>
              <a:ext uri="{FF2B5EF4-FFF2-40B4-BE49-F238E27FC236}">
                <a16:creationId xmlns:a16="http://schemas.microsoft.com/office/drawing/2014/main" id="{EDC6D5DD-E4B3-4130-A554-74FFC74D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3027651"/>
            <a:ext cx="2190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hark Vector Illustration. 2 Sharks Swimming Clip Art Isolated On White  Background. Royalty Free Cliparts, Vectors, And Stock Illustration. Image  127955476.">
            <a:extLst>
              <a:ext uri="{FF2B5EF4-FFF2-40B4-BE49-F238E27FC236}">
                <a16:creationId xmlns:a16="http://schemas.microsoft.com/office/drawing/2014/main" id="{1EEE3BEE-E9E1-446C-86C7-6A8B8C48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51" y="2971843"/>
            <a:ext cx="2948424" cy="24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14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14FCE377-76CD-4DB2-A6A4-0C37E7D049A3}"/>
              </a:ext>
            </a:extLst>
          </p:cNvPr>
          <p:cNvSpPr/>
          <p:nvPr/>
        </p:nvSpPr>
        <p:spPr>
          <a:xfrm>
            <a:off x="654038" y="1042953"/>
            <a:ext cx="3536962" cy="1341196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…………………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1A401D7D-8C5D-4836-A674-4C4C43E6D4E5}"/>
              </a:ext>
            </a:extLst>
          </p:cNvPr>
          <p:cNvSpPr/>
          <p:nvPr/>
        </p:nvSpPr>
        <p:spPr>
          <a:xfrm>
            <a:off x="7155258" y="646055"/>
            <a:ext cx="3190875" cy="1867849"/>
          </a:xfrm>
          <a:prstGeom prst="cloud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…………………..</a:t>
            </a:r>
          </a:p>
        </p:txBody>
      </p:sp>
      <p:pic>
        <p:nvPicPr>
          <p:cNvPr id="12290" name="Picture 2" descr="Cartoon Computer Icons Drawing Woman - Girl Thinking Clipart Gif PNG Image  | Transparent PNG Free Download on SeekPNG">
            <a:extLst>
              <a:ext uri="{FF2B5EF4-FFF2-40B4-BE49-F238E27FC236}">
                <a16:creationId xmlns:a16="http://schemas.microsoft.com/office/drawing/2014/main" id="{A363199B-F60C-4B45-9C1C-F0280034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22585"/>
            <a:ext cx="2644775" cy="26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irl Thinking Clipart Transparent Background , Transparent - Cartoon Thinking  Woman Png, Png Download - kindpng">
            <a:extLst>
              <a:ext uri="{FF2B5EF4-FFF2-40B4-BE49-F238E27FC236}">
                <a16:creationId xmlns:a16="http://schemas.microsoft.com/office/drawing/2014/main" id="{EDC6D5DD-E4B3-4130-A554-74FFC74D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3027651"/>
            <a:ext cx="21907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00C85AB-41F3-4796-8723-CF94FE0A6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73" y="3645065"/>
            <a:ext cx="2037478" cy="8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Cartoon Seahorse Stock Illustration - Download Image Now - iStock">
            <a:extLst>
              <a:ext uri="{FF2B5EF4-FFF2-40B4-BE49-F238E27FC236}">
                <a16:creationId xmlns:a16="http://schemas.microsoft.com/office/drawing/2014/main" id="{8FE4DF05-B1A2-4B90-9A02-57435B9E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97" y="2830186"/>
            <a:ext cx="2037479" cy="20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ute Cartoon Seahorse Stock Illustration - Download Image Now - iStock">
            <a:extLst>
              <a:ext uri="{FF2B5EF4-FFF2-40B4-BE49-F238E27FC236}">
                <a16:creationId xmlns:a16="http://schemas.microsoft.com/office/drawing/2014/main" id="{755478F9-C948-4F27-994F-BB7F5676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43" y="3161343"/>
            <a:ext cx="1796230" cy="17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76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Pin on Photoscape Tubes Scrap PNG">
            <a:extLst>
              <a:ext uri="{FF2B5EF4-FFF2-40B4-BE49-F238E27FC236}">
                <a16:creationId xmlns:a16="http://schemas.microsoft.com/office/drawing/2014/main" id="{56A945FE-58F8-40D6-8FDB-BBEBA3E6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828800"/>
            <a:ext cx="381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ticker Of A You Are Great Cartoon Symbol Stock Vector - Illustration of  handdrawn, cute: 150438182">
            <a:extLst>
              <a:ext uri="{FF2B5EF4-FFF2-40B4-BE49-F238E27FC236}">
                <a16:creationId xmlns:a16="http://schemas.microsoft.com/office/drawing/2014/main" id="{EE496ECC-89DC-49A4-8329-AEE0A883B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1" y="1316728"/>
            <a:ext cx="4160203" cy="416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8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7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1687">
            <a:off x="686575" y="2595546"/>
            <a:ext cx="10820400" cy="3575729"/>
            <a:chOff x="0" y="0"/>
            <a:chExt cx="34753756" cy="11484788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4608975" cy="11340008"/>
            </a:xfrm>
            <a:custGeom>
              <a:avLst/>
              <a:gdLst/>
              <a:ahLst/>
              <a:cxnLst/>
              <a:rect l="l" t="t" r="r" b="b"/>
              <a:pathLst>
                <a:path w="34608975" h="11340008">
                  <a:moveTo>
                    <a:pt x="0" y="0"/>
                  </a:moveTo>
                  <a:lnTo>
                    <a:pt x="34608975" y="0"/>
                  </a:lnTo>
                  <a:lnTo>
                    <a:pt x="34608975" y="11340008"/>
                  </a:lnTo>
                  <a:lnTo>
                    <a:pt x="0" y="11340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2E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4753755" cy="11484787"/>
            </a:xfrm>
            <a:custGeom>
              <a:avLst/>
              <a:gdLst/>
              <a:ahLst/>
              <a:cxnLst/>
              <a:rect l="l" t="t" r="r" b="b"/>
              <a:pathLst>
                <a:path w="34753755" h="11484787">
                  <a:moveTo>
                    <a:pt x="34608976" y="11340008"/>
                  </a:moveTo>
                  <a:lnTo>
                    <a:pt x="34753755" y="11340008"/>
                  </a:lnTo>
                  <a:lnTo>
                    <a:pt x="34753755" y="11484787"/>
                  </a:lnTo>
                  <a:lnTo>
                    <a:pt x="34608976" y="11484787"/>
                  </a:lnTo>
                  <a:lnTo>
                    <a:pt x="34608976" y="113400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340008"/>
                  </a:lnTo>
                  <a:lnTo>
                    <a:pt x="0" y="11340008"/>
                  </a:lnTo>
                  <a:lnTo>
                    <a:pt x="0" y="144780"/>
                  </a:lnTo>
                  <a:close/>
                  <a:moveTo>
                    <a:pt x="0" y="11340008"/>
                  </a:moveTo>
                  <a:lnTo>
                    <a:pt x="144780" y="11340008"/>
                  </a:lnTo>
                  <a:lnTo>
                    <a:pt x="144780" y="11484787"/>
                  </a:lnTo>
                  <a:lnTo>
                    <a:pt x="0" y="11484787"/>
                  </a:lnTo>
                  <a:lnTo>
                    <a:pt x="0" y="11340008"/>
                  </a:lnTo>
                  <a:close/>
                  <a:moveTo>
                    <a:pt x="34608976" y="144780"/>
                  </a:moveTo>
                  <a:lnTo>
                    <a:pt x="34753755" y="144780"/>
                  </a:lnTo>
                  <a:lnTo>
                    <a:pt x="34753755" y="11340008"/>
                  </a:lnTo>
                  <a:lnTo>
                    <a:pt x="34608976" y="11340008"/>
                  </a:lnTo>
                  <a:lnTo>
                    <a:pt x="34608976" y="144780"/>
                  </a:lnTo>
                  <a:close/>
                  <a:moveTo>
                    <a:pt x="144780" y="11340008"/>
                  </a:moveTo>
                  <a:lnTo>
                    <a:pt x="34608976" y="11340008"/>
                  </a:lnTo>
                  <a:lnTo>
                    <a:pt x="34608976" y="11484787"/>
                  </a:lnTo>
                  <a:lnTo>
                    <a:pt x="144780" y="11484787"/>
                  </a:lnTo>
                  <a:lnTo>
                    <a:pt x="144780" y="11340008"/>
                  </a:lnTo>
                  <a:close/>
                  <a:moveTo>
                    <a:pt x="34608976" y="0"/>
                  </a:moveTo>
                  <a:lnTo>
                    <a:pt x="34753755" y="0"/>
                  </a:lnTo>
                  <a:lnTo>
                    <a:pt x="34753755" y="144780"/>
                  </a:lnTo>
                  <a:lnTo>
                    <a:pt x="34608976" y="144780"/>
                  </a:lnTo>
                  <a:lnTo>
                    <a:pt x="3460897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4608976" y="0"/>
                  </a:lnTo>
                  <a:lnTo>
                    <a:pt x="3460897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1687">
            <a:off x="416207" y="2417846"/>
            <a:ext cx="2817484" cy="2817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08312">
            <a:off x="8889673" y="3474275"/>
            <a:ext cx="2817484" cy="28174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08476" y="482600"/>
            <a:ext cx="10797725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67" b="0" i="0" u="none" strike="noStrike" kern="1200" cap="none" spc="-133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chivo Black"/>
              <a:ea typeface="+mn-ea"/>
              <a:cs typeface="+mn-cs"/>
            </a:endParaRPr>
          </a:p>
        </p:txBody>
      </p:sp>
      <p:pic>
        <p:nvPicPr>
          <p:cNvPr id="8" name="Picture 6" descr="10 Daniel ideas | danny phantom, cartoon profile pics, cartoon profile  pictures">
            <a:extLst>
              <a:ext uri="{FF2B5EF4-FFF2-40B4-BE49-F238E27FC236}">
                <a16:creationId xmlns:a16="http://schemas.microsoft.com/office/drawing/2014/main" id="{2C78E79F-4790-42E6-B690-2112972E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3495040"/>
            <a:ext cx="2634753" cy="20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E47AB8-1AF1-4D28-8F2D-091FD1C5D742}"/>
              </a:ext>
            </a:extLst>
          </p:cNvPr>
          <p:cNvSpPr/>
          <p:nvPr/>
        </p:nvSpPr>
        <p:spPr>
          <a:xfrm>
            <a:off x="5512779" y="3774526"/>
            <a:ext cx="3407664" cy="738664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B7098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It`s…………………..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36216B-091F-445C-9386-BB44CA6E7E24}"/>
              </a:ext>
            </a:extLst>
          </p:cNvPr>
          <p:cNvSpPr/>
          <p:nvPr/>
        </p:nvSpPr>
        <p:spPr>
          <a:xfrm>
            <a:off x="2996666" y="1186607"/>
            <a:ext cx="4329390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W	hat day is it today?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You ready Illustrations and Clip Art. 1,673 You ready royalty free  illustrations and drawings available to search from thousands of stock  vector EPS clipart graphic designers.">
            <a:extLst>
              <a:ext uri="{FF2B5EF4-FFF2-40B4-BE49-F238E27FC236}">
                <a16:creationId xmlns:a16="http://schemas.microsoft.com/office/drawing/2014/main" id="{01C9165B-AB55-4AFF-8E47-C339CC5A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8429"/>
            <a:ext cx="4140200" cy="29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Happy Girl Clipart, Download Free Happy Girl Clipart png images, Free  ClipArts on Clipart Library">
            <a:extLst>
              <a:ext uri="{FF2B5EF4-FFF2-40B4-BE49-F238E27FC236}">
                <a16:creationId xmlns:a16="http://schemas.microsoft.com/office/drawing/2014/main" id="{4F42094E-B6EB-4F00-928F-C4CF9095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55" y="1803400"/>
            <a:ext cx="266065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236;p34">
            <a:extLst>
              <a:ext uri="{FF2B5EF4-FFF2-40B4-BE49-F238E27FC236}">
                <a16:creationId xmlns:a16="http://schemas.microsoft.com/office/drawing/2014/main" id="{CFA5C14A-B790-48FE-B450-0FCCA3F65149}"/>
              </a:ext>
            </a:extLst>
          </p:cNvPr>
          <p:cNvGrpSpPr/>
          <p:nvPr/>
        </p:nvGrpSpPr>
        <p:grpSpPr>
          <a:xfrm>
            <a:off x="4967605" y="693639"/>
            <a:ext cx="1098912" cy="949423"/>
            <a:chOff x="2341425" y="238100"/>
            <a:chExt cx="1328900" cy="1148125"/>
          </a:xfrm>
        </p:grpSpPr>
        <p:sp>
          <p:nvSpPr>
            <p:cNvPr id="7" name="Google Shape;237;p34">
              <a:extLst>
                <a:ext uri="{FF2B5EF4-FFF2-40B4-BE49-F238E27FC236}">
                  <a16:creationId xmlns:a16="http://schemas.microsoft.com/office/drawing/2014/main" id="{552C3B41-E747-4CB1-90B5-1A3FD499AFD0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238;p34">
              <a:extLst>
                <a:ext uri="{FF2B5EF4-FFF2-40B4-BE49-F238E27FC236}">
                  <a16:creationId xmlns:a16="http://schemas.microsoft.com/office/drawing/2014/main" id="{E7A5A89E-A9B2-406C-9976-4B66AA15A1F8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239;p34">
              <a:extLst>
                <a:ext uri="{FF2B5EF4-FFF2-40B4-BE49-F238E27FC236}">
                  <a16:creationId xmlns:a16="http://schemas.microsoft.com/office/drawing/2014/main" id="{5347549C-64D4-4E1A-854A-02F9787FC0EC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40;p34">
              <a:extLst>
                <a:ext uri="{FF2B5EF4-FFF2-40B4-BE49-F238E27FC236}">
                  <a16:creationId xmlns:a16="http://schemas.microsoft.com/office/drawing/2014/main" id="{75F14E5F-A9AB-4A50-995A-A7134D9A9EB3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41;p34">
              <a:extLst>
                <a:ext uri="{FF2B5EF4-FFF2-40B4-BE49-F238E27FC236}">
                  <a16:creationId xmlns:a16="http://schemas.microsoft.com/office/drawing/2014/main" id="{77BB7A0A-C79C-4987-A229-0EE1EDED9FD1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42;p34">
              <a:extLst>
                <a:ext uri="{FF2B5EF4-FFF2-40B4-BE49-F238E27FC236}">
                  <a16:creationId xmlns:a16="http://schemas.microsoft.com/office/drawing/2014/main" id="{2E39E9A3-7592-4EC3-BDB5-C3591EFEA14F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43;p34">
              <a:extLst>
                <a:ext uri="{FF2B5EF4-FFF2-40B4-BE49-F238E27FC236}">
                  <a16:creationId xmlns:a16="http://schemas.microsoft.com/office/drawing/2014/main" id="{E65D9669-6F2B-4F63-8B39-BF8348E57AB9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44;p34">
              <a:extLst>
                <a:ext uri="{FF2B5EF4-FFF2-40B4-BE49-F238E27FC236}">
                  <a16:creationId xmlns:a16="http://schemas.microsoft.com/office/drawing/2014/main" id="{FFCDEEAB-5107-4EBA-B8A9-93B2A523A1B6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45;p34">
              <a:extLst>
                <a:ext uri="{FF2B5EF4-FFF2-40B4-BE49-F238E27FC236}">
                  <a16:creationId xmlns:a16="http://schemas.microsoft.com/office/drawing/2014/main" id="{876890C4-36B6-427F-B8A6-A97575DFD355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Google Shape;246;p34">
            <a:extLst>
              <a:ext uri="{FF2B5EF4-FFF2-40B4-BE49-F238E27FC236}">
                <a16:creationId xmlns:a16="http://schemas.microsoft.com/office/drawing/2014/main" id="{A5AF8807-7E5C-4995-9F1B-EB3A17AF99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4733123" y="1472161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i="1" dirty="0"/>
              <a:t>p </a:t>
            </a:r>
            <a:r>
              <a:rPr lang="en" sz="2400" i="1" dirty="0"/>
              <a:t>8</a:t>
            </a:r>
            <a:endParaRPr sz="2400" i="1" dirty="0"/>
          </a:p>
        </p:txBody>
      </p:sp>
    </p:spTree>
    <p:extLst>
      <p:ext uri="{BB962C8B-B14F-4D97-AF65-F5344CB8AC3E}">
        <p14:creationId xmlns:p14="http://schemas.microsoft.com/office/powerpoint/2010/main" val="215835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36;p34">
            <a:extLst>
              <a:ext uri="{FF2B5EF4-FFF2-40B4-BE49-F238E27FC236}">
                <a16:creationId xmlns:a16="http://schemas.microsoft.com/office/drawing/2014/main" id="{2A079613-91CC-428A-AF63-05816A15F0AB}"/>
              </a:ext>
            </a:extLst>
          </p:cNvPr>
          <p:cNvGrpSpPr/>
          <p:nvPr/>
        </p:nvGrpSpPr>
        <p:grpSpPr>
          <a:xfrm>
            <a:off x="10305687" y="617439"/>
            <a:ext cx="1098912" cy="949423"/>
            <a:chOff x="2341425" y="238100"/>
            <a:chExt cx="1328900" cy="1148125"/>
          </a:xfrm>
        </p:grpSpPr>
        <p:sp>
          <p:nvSpPr>
            <p:cNvPr id="14" name="Google Shape;237;p34">
              <a:extLst>
                <a:ext uri="{FF2B5EF4-FFF2-40B4-BE49-F238E27FC236}">
                  <a16:creationId xmlns:a16="http://schemas.microsoft.com/office/drawing/2014/main" id="{FD729671-58DA-4B36-AD40-27B99D1E9C64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8;p34">
              <a:extLst>
                <a:ext uri="{FF2B5EF4-FFF2-40B4-BE49-F238E27FC236}">
                  <a16:creationId xmlns:a16="http://schemas.microsoft.com/office/drawing/2014/main" id="{57F9543E-BD74-444D-826D-FA805169FDC8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9;p34">
              <a:extLst>
                <a:ext uri="{FF2B5EF4-FFF2-40B4-BE49-F238E27FC236}">
                  <a16:creationId xmlns:a16="http://schemas.microsoft.com/office/drawing/2014/main" id="{B6B7C80C-71B7-48D6-A14B-1ECAFC0D6E21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0;p34">
              <a:extLst>
                <a:ext uri="{FF2B5EF4-FFF2-40B4-BE49-F238E27FC236}">
                  <a16:creationId xmlns:a16="http://schemas.microsoft.com/office/drawing/2014/main" id="{30D7F9ED-4FBE-420B-B5A4-59E4ED8360A5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1;p34">
              <a:extLst>
                <a:ext uri="{FF2B5EF4-FFF2-40B4-BE49-F238E27FC236}">
                  <a16:creationId xmlns:a16="http://schemas.microsoft.com/office/drawing/2014/main" id="{32360F07-6792-4716-A8E0-D35EC6365399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2;p34">
              <a:extLst>
                <a:ext uri="{FF2B5EF4-FFF2-40B4-BE49-F238E27FC236}">
                  <a16:creationId xmlns:a16="http://schemas.microsoft.com/office/drawing/2014/main" id="{84D98B8B-B6BD-4892-91FD-85D680FFDD6A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43;p34">
              <a:extLst>
                <a:ext uri="{FF2B5EF4-FFF2-40B4-BE49-F238E27FC236}">
                  <a16:creationId xmlns:a16="http://schemas.microsoft.com/office/drawing/2014/main" id="{95642048-0B7B-4979-B637-84BCA7A08EB2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44;p34">
              <a:extLst>
                <a:ext uri="{FF2B5EF4-FFF2-40B4-BE49-F238E27FC236}">
                  <a16:creationId xmlns:a16="http://schemas.microsoft.com/office/drawing/2014/main" id="{158F9233-000D-4959-9BE2-458EE8A406DD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45;p34">
              <a:extLst>
                <a:ext uri="{FF2B5EF4-FFF2-40B4-BE49-F238E27FC236}">
                  <a16:creationId xmlns:a16="http://schemas.microsoft.com/office/drawing/2014/main" id="{E9E1444E-E0A4-4173-8C92-EEAA8E6EB35C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46;p34">
            <a:extLst>
              <a:ext uri="{FF2B5EF4-FFF2-40B4-BE49-F238E27FC236}">
                <a16:creationId xmlns:a16="http://schemas.microsoft.com/office/drawing/2014/main" id="{B3755AE6-5D8B-4AAF-A13A-2136DF15D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968562" y="1243453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i="1" dirty="0"/>
              <a:t> </a:t>
            </a:r>
            <a:r>
              <a:rPr lang="en" sz="2400" i="1" dirty="0"/>
              <a:t>P</a:t>
            </a:r>
            <a:endParaRPr sz="2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662C0-6CE4-4BCD-A7C3-E8BA6D18C335}"/>
              </a:ext>
            </a:extLst>
          </p:cNvPr>
          <p:cNvSpPr/>
          <p:nvPr/>
        </p:nvSpPr>
        <p:spPr>
          <a:xfrm>
            <a:off x="1491460" y="1848886"/>
            <a:ext cx="30659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Sea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595959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1026" name="Picture 2" descr="Free Ocean Background Cliparts, Download Free Ocean Background Cliparts png  images, Free ClipArts on Clipart Library">
            <a:extLst>
              <a:ext uri="{FF2B5EF4-FFF2-40B4-BE49-F238E27FC236}">
                <a16:creationId xmlns:a16="http://schemas.microsoft.com/office/drawing/2014/main" id="{85CE710A-05C3-45A0-A6ED-D76B3CF8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308211"/>
            <a:ext cx="4787215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BD7CE4-8A72-4B0C-B9C0-F954D2343B12}"/>
              </a:ext>
            </a:extLst>
          </p:cNvPr>
          <p:cNvSpPr/>
          <p:nvPr/>
        </p:nvSpPr>
        <p:spPr>
          <a:xfrm>
            <a:off x="6945321" y="942553"/>
            <a:ext cx="30659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Sea animals</a:t>
            </a:r>
          </a:p>
        </p:txBody>
      </p:sp>
      <p:pic>
        <p:nvPicPr>
          <p:cNvPr id="1028" name="Picture 4" descr="Sea Animal Clipart Sea Animal Clip Art Sea Creatures Fish | Etsy | Clip art,  Animal clipart, Art clipart">
            <a:extLst>
              <a:ext uri="{FF2B5EF4-FFF2-40B4-BE49-F238E27FC236}">
                <a16:creationId xmlns:a16="http://schemas.microsoft.com/office/drawing/2014/main" id="{DB80C35E-EAE7-40B5-86E9-3EA8176AB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35" y="2133361"/>
            <a:ext cx="3826767" cy="383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2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36;p34">
            <a:extLst>
              <a:ext uri="{FF2B5EF4-FFF2-40B4-BE49-F238E27FC236}">
                <a16:creationId xmlns:a16="http://schemas.microsoft.com/office/drawing/2014/main" id="{2A079613-91CC-428A-AF63-05816A15F0AB}"/>
              </a:ext>
            </a:extLst>
          </p:cNvPr>
          <p:cNvGrpSpPr/>
          <p:nvPr/>
        </p:nvGrpSpPr>
        <p:grpSpPr>
          <a:xfrm>
            <a:off x="10305687" y="617439"/>
            <a:ext cx="1098912" cy="949423"/>
            <a:chOff x="2341425" y="238100"/>
            <a:chExt cx="1328900" cy="1148125"/>
          </a:xfrm>
        </p:grpSpPr>
        <p:sp>
          <p:nvSpPr>
            <p:cNvPr id="14" name="Google Shape;237;p34">
              <a:extLst>
                <a:ext uri="{FF2B5EF4-FFF2-40B4-BE49-F238E27FC236}">
                  <a16:creationId xmlns:a16="http://schemas.microsoft.com/office/drawing/2014/main" id="{FD729671-58DA-4B36-AD40-27B99D1E9C64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8;p34">
              <a:extLst>
                <a:ext uri="{FF2B5EF4-FFF2-40B4-BE49-F238E27FC236}">
                  <a16:creationId xmlns:a16="http://schemas.microsoft.com/office/drawing/2014/main" id="{57F9543E-BD74-444D-826D-FA805169FDC8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9;p34">
              <a:extLst>
                <a:ext uri="{FF2B5EF4-FFF2-40B4-BE49-F238E27FC236}">
                  <a16:creationId xmlns:a16="http://schemas.microsoft.com/office/drawing/2014/main" id="{B6B7C80C-71B7-48D6-A14B-1ECAFC0D6E21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0;p34">
              <a:extLst>
                <a:ext uri="{FF2B5EF4-FFF2-40B4-BE49-F238E27FC236}">
                  <a16:creationId xmlns:a16="http://schemas.microsoft.com/office/drawing/2014/main" id="{30D7F9ED-4FBE-420B-B5A4-59E4ED8360A5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1;p34">
              <a:extLst>
                <a:ext uri="{FF2B5EF4-FFF2-40B4-BE49-F238E27FC236}">
                  <a16:creationId xmlns:a16="http://schemas.microsoft.com/office/drawing/2014/main" id="{32360F07-6792-4716-A8E0-D35EC6365399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2;p34">
              <a:extLst>
                <a:ext uri="{FF2B5EF4-FFF2-40B4-BE49-F238E27FC236}">
                  <a16:creationId xmlns:a16="http://schemas.microsoft.com/office/drawing/2014/main" id="{84D98B8B-B6BD-4892-91FD-85D680FFDD6A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43;p34">
              <a:extLst>
                <a:ext uri="{FF2B5EF4-FFF2-40B4-BE49-F238E27FC236}">
                  <a16:creationId xmlns:a16="http://schemas.microsoft.com/office/drawing/2014/main" id="{95642048-0B7B-4979-B637-84BCA7A08EB2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44;p34">
              <a:extLst>
                <a:ext uri="{FF2B5EF4-FFF2-40B4-BE49-F238E27FC236}">
                  <a16:creationId xmlns:a16="http://schemas.microsoft.com/office/drawing/2014/main" id="{158F9233-000D-4959-9BE2-458EE8A406DD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45;p34">
              <a:extLst>
                <a:ext uri="{FF2B5EF4-FFF2-40B4-BE49-F238E27FC236}">
                  <a16:creationId xmlns:a16="http://schemas.microsoft.com/office/drawing/2014/main" id="{E9E1444E-E0A4-4173-8C92-EEAA8E6EB35C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46;p34">
            <a:extLst>
              <a:ext uri="{FF2B5EF4-FFF2-40B4-BE49-F238E27FC236}">
                <a16:creationId xmlns:a16="http://schemas.microsoft.com/office/drawing/2014/main" id="{B3755AE6-5D8B-4AAF-A13A-2136DF15D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968562" y="1243453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i="1" dirty="0"/>
              <a:t> </a:t>
            </a:r>
            <a:r>
              <a:rPr lang="en" sz="2400" i="1" dirty="0"/>
              <a:t>P</a:t>
            </a:r>
            <a:endParaRPr sz="2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662C0-6CE4-4BCD-A7C3-E8BA6D18C335}"/>
              </a:ext>
            </a:extLst>
          </p:cNvPr>
          <p:cNvSpPr/>
          <p:nvPr/>
        </p:nvSpPr>
        <p:spPr>
          <a:xfrm>
            <a:off x="1491460" y="755717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A sea horse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595959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2050" name="Picture 2" descr="Cute Cartoon Seahorse Stock Illustration - Download Image Now - iStock">
            <a:extLst>
              <a:ext uri="{FF2B5EF4-FFF2-40B4-BE49-F238E27FC236}">
                <a16:creationId xmlns:a16="http://schemas.microsoft.com/office/drawing/2014/main" id="{75A21ABC-2C7A-44F6-B81E-FF9579AD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55" y="1650439"/>
            <a:ext cx="3168697" cy="31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ABE4A14-0A55-468D-AFC1-8E84C3EDF32F}"/>
              </a:ext>
            </a:extLst>
          </p:cNvPr>
          <p:cNvSpPr/>
          <p:nvPr/>
        </p:nvSpPr>
        <p:spPr>
          <a:xfrm>
            <a:off x="6871466" y="817272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dolphins</a:t>
            </a:r>
          </a:p>
        </p:txBody>
      </p:sp>
      <p:pic>
        <p:nvPicPr>
          <p:cNvPr id="2052" name="Picture 4" descr="Free Download - Dolphin Clipart - Png Download (#5227228) - PinClipart">
            <a:extLst>
              <a:ext uri="{FF2B5EF4-FFF2-40B4-BE49-F238E27FC236}">
                <a16:creationId xmlns:a16="http://schemas.microsoft.com/office/drawing/2014/main" id="{4B4811A3-63D2-4FC2-B985-3B0C38FB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305" y="2323484"/>
            <a:ext cx="1810113" cy="126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ree Download - Dolphin Clipart - Png Download (#5227228) - PinClipart">
            <a:extLst>
              <a:ext uri="{FF2B5EF4-FFF2-40B4-BE49-F238E27FC236}">
                <a16:creationId xmlns:a16="http://schemas.microsoft.com/office/drawing/2014/main" id="{E95240C6-79F4-4E69-BD80-C7E2EDF1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37" y="222565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8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236;p34">
            <a:extLst>
              <a:ext uri="{FF2B5EF4-FFF2-40B4-BE49-F238E27FC236}">
                <a16:creationId xmlns:a16="http://schemas.microsoft.com/office/drawing/2014/main" id="{78748EF4-6CF6-45FD-BBA7-388370457CDA}"/>
              </a:ext>
            </a:extLst>
          </p:cNvPr>
          <p:cNvGrpSpPr/>
          <p:nvPr/>
        </p:nvGrpSpPr>
        <p:grpSpPr>
          <a:xfrm>
            <a:off x="4997088" y="4575905"/>
            <a:ext cx="1098912" cy="949423"/>
            <a:chOff x="2341425" y="238100"/>
            <a:chExt cx="1328900" cy="1148125"/>
          </a:xfrm>
        </p:grpSpPr>
        <p:sp>
          <p:nvSpPr>
            <p:cNvPr id="19" name="Google Shape;237;p34">
              <a:extLst>
                <a:ext uri="{FF2B5EF4-FFF2-40B4-BE49-F238E27FC236}">
                  <a16:creationId xmlns:a16="http://schemas.microsoft.com/office/drawing/2014/main" id="{E0A94A4B-0BF8-4544-95F8-9AF49CE92CBE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8;p34">
              <a:extLst>
                <a:ext uri="{FF2B5EF4-FFF2-40B4-BE49-F238E27FC236}">
                  <a16:creationId xmlns:a16="http://schemas.microsoft.com/office/drawing/2014/main" id="{1B157F72-CEBA-4386-95FC-53ADE3B48DFB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;p34">
              <a:extLst>
                <a:ext uri="{FF2B5EF4-FFF2-40B4-BE49-F238E27FC236}">
                  <a16:creationId xmlns:a16="http://schemas.microsoft.com/office/drawing/2014/main" id="{D4CC9B22-3837-474D-A975-C8BE79674B01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40;p34">
              <a:extLst>
                <a:ext uri="{FF2B5EF4-FFF2-40B4-BE49-F238E27FC236}">
                  <a16:creationId xmlns:a16="http://schemas.microsoft.com/office/drawing/2014/main" id="{C62A74FB-88E3-45D2-AF97-62D3648885EB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41;p34">
              <a:extLst>
                <a:ext uri="{FF2B5EF4-FFF2-40B4-BE49-F238E27FC236}">
                  <a16:creationId xmlns:a16="http://schemas.microsoft.com/office/drawing/2014/main" id="{74AB4104-7DE0-429B-A826-7400EF036868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2;p34">
              <a:extLst>
                <a:ext uri="{FF2B5EF4-FFF2-40B4-BE49-F238E27FC236}">
                  <a16:creationId xmlns:a16="http://schemas.microsoft.com/office/drawing/2014/main" id="{07EF244C-B471-422F-BB56-7538B5307861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43;p34">
              <a:extLst>
                <a:ext uri="{FF2B5EF4-FFF2-40B4-BE49-F238E27FC236}">
                  <a16:creationId xmlns:a16="http://schemas.microsoft.com/office/drawing/2014/main" id="{AC53E1A0-4051-4679-A897-5C83F4EC693E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44;p34">
              <a:extLst>
                <a:ext uri="{FF2B5EF4-FFF2-40B4-BE49-F238E27FC236}">
                  <a16:creationId xmlns:a16="http://schemas.microsoft.com/office/drawing/2014/main" id="{DAD38414-9AAF-440C-B101-EF3E9FB53A99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45;p34">
              <a:extLst>
                <a:ext uri="{FF2B5EF4-FFF2-40B4-BE49-F238E27FC236}">
                  <a16:creationId xmlns:a16="http://schemas.microsoft.com/office/drawing/2014/main" id="{6CB7EAC7-1D9B-4924-95DC-3B6E18C776AB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46;p34">
            <a:extLst>
              <a:ext uri="{FF2B5EF4-FFF2-40B4-BE49-F238E27FC236}">
                <a16:creationId xmlns:a16="http://schemas.microsoft.com/office/drawing/2014/main" id="{7D209427-A547-40BB-B6D7-FF1DC3DFEE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4762606" y="5354427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i="1" dirty="0"/>
              <a:t>p </a:t>
            </a:r>
            <a:r>
              <a:rPr lang="en" sz="2400" i="1" dirty="0"/>
              <a:t>8</a:t>
            </a:r>
            <a:endParaRPr sz="2400" i="1" dirty="0"/>
          </a:p>
        </p:txBody>
      </p:sp>
      <p:pic>
        <p:nvPicPr>
          <p:cNvPr id="3074" name="Picture 2" descr="Slow Stock Illustrations – 32,722 Slow Stock Illustrations, Vectors &amp;amp;  Clipart - Dreamstime">
            <a:extLst>
              <a:ext uri="{FF2B5EF4-FFF2-40B4-BE49-F238E27FC236}">
                <a16:creationId xmlns:a16="http://schemas.microsoft.com/office/drawing/2014/main" id="{439ADBEA-C7B4-4C0D-B68E-A488F8D4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36" y="1243705"/>
            <a:ext cx="8941204" cy="48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0FC003-FB6F-4264-88B3-1A907BC09080}"/>
              </a:ext>
            </a:extLst>
          </p:cNvPr>
          <p:cNvSpPr/>
          <p:nvPr/>
        </p:nvSpPr>
        <p:spPr>
          <a:xfrm>
            <a:off x="4377090" y="622049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Adjectives</a:t>
            </a:r>
          </a:p>
        </p:txBody>
      </p:sp>
    </p:spTree>
    <p:extLst>
      <p:ext uri="{BB962C8B-B14F-4D97-AF65-F5344CB8AC3E}">
        <p14:creationId xmlns:p14="http://schemas.microsoft.com/office/powerpoint/2010/main" val="278892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36;p34">
            <a:extLst>
              <a:ext uri="{FF2B5EF4-FFF2-40B4-BE49-F238E27FC236}">
                <a16:creationId xmlns:a16="http://schemas.microsoft.com/office/drawing/2014/main" id="{2A079613-91CC-428A-AF63-05816A15F0AB}"/>
              </a:ext>
            </a:extLst>
          </p:cNvPr>
          <p:cNvGrpSpPr/>
          <p:nvPr/>
        </p:nvGrpSpPr>
        <p:grpSpPr>
          <a:xfrm>
            <a:off x="10305687" y="617439"/>
            <a:ext cx="1098912" cy="949423"/>
            <a:chOff x="2341425" y="238100"/>
            <a:chExt cx="1328900" cy="1148125"/>
          </a:xfrm>
        </p:grpSpPr>
        <p:sp>
          <p:nvSpPr>
            <p:cNvPr id="14" name="Google Shape;237;p34">
              <a:extLst>
                <a:ext uri="{FF2B5EF4-FFF2-40B4-BE49-F238E27FC236}">
                  <a16:creationId xmlns:a16="http://schemas.microsoft.com/office/drawing/2014/main" id="{FD729671-58DA-4B36-AD40-27B99D1E9C64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8;p34">
              <a:extLst>
                <a:ext uri="{FF2B5EF4-FFF2-40B4-BE49-F238E27FC236}">
                  <a16:creationId xmlns:a16="http://schemas.microsoft.com/office/drawing/2014/main" id="{57F9543E-BD74-444D-826D-FA805169FDC8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9;p34">
              <a:extLst>
                <a:ext uri="{FF2B5EF4-FFF2-40B4-BE49-F238E27FC236}">
                  <a16:creationId xmlns:a16="http://schemas.microsoft.com/office/drawing/2014/main" id="{B6B7C80C-71B7-48D6-A14B-1ECAFC0D6E21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0;p34">
              <a:extLst>
                <a:ext uri="{FF2B5EF4-FFF2-40B4-BE49-F238E27FC236}">
                  <a16:creationId xmlns:a16="http://schemas.microsoft.com/office/drawing/2014/main" id="{30D7F9ED-4FBE-420B-B5A4-59E4ED8360A5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1;p34">
              <a:extLst>
                <a:ext uri="{FF2B5EF4-FFF2-40B4-BE49-F238E27FC236}">
                  <a16:creationId xmlns:a16="http://schemas.microsoft.com/office/drawing/2014/main" id="{32360F07-6792-4716-A8E0-D35EC6365399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2;p34">
              <a:extLst>
                <a:ext uri="{FF2B5EF4-FFF2-40B4-BE49-F238E27FC236}">
                  <a16:creationId xmlns:a16="http://schemas.microsoft.com/office/drawing/2014/main" id="{84D98B8B-B6BD-4892-91FD-85D680FFDD6A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43;p34">
              <a:extLst>
                <a:ext uri="{FF2B5EF4-FFF2-40B4-BE49-F238E27FC236}">
                  <a16:creationId xmlns:a16="http://schemas.microsoft.com/office/drawing/2014/main" id="{95642048-0B7B-4979-B637-84BCA7A08EB2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44;p34">
              <a:extLst>
                <a:ext uri="{FF2B5EF4-FFF2-40B4-BE49-F238E27FC236}">
                  <a16:creationId xmlns:a16="http://schemas.microsoft.com/office/drawing/2014/main" id="{158F9233-000D-4959-9BE2-458EE8A406DD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45;p34">
              <a:extLst>
                <a:ext uri="{FF2B5EF4-FFF2-40B4-BE49-F238E27FC236}">
                  <a16:creationId xmlns:a16="http://schemas.microsoft.com/office/drawing/2014/main" id="{E9E1444E-E0A4-4173-8C92-EEAA8E6EB35C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46;p34">
            <a:extLst>
              <a:ext uri="{FF2B5EF4-FFF2-40B4-BE49-F238E27FC236}">
                <a16:creationId xmlns:a16="http://schemas.microsoft.com/office/drawing/2014/main" id="{B3755AE6-5D8B-4AAF-A13A-2136DF15D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968562" y="1243453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i="1" dirty="0"/>
              <a:t> </a:t>
            </a:r>
            <a:r>
              <a:rPr lang="en" sz="2400" i="1" dirty="0"/>
              <a:t>P</a:t>
            </a:r>
            <a:endParaRPr sz="2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662C0-6CE4-4BCD-A7C3-E8BA6D18C335}"/>
              </a:ext>
            </a:extLst>
          </p:cNvPr>
          <p:cNvSpPr/>
          <p:nvPr/>
        </p:nvSpPr>
        <p:spPr>
          <a:xfrm>
            <a:off x="711625" y="4719480"/>
            <a:ext cx="4918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A sea horse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is</a:t>
            </a: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…….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2050" name="Picture 2" descr="Cute Cartoon Seahorse Stock Illustration - Download Image Now - iStock">
            <a:extLst>
              <a:ext uri="{FF2B5EF4-FFF2-40B4-BE49-F238E27FC236}">
                <a16:creationId xmlns:a16="http://schemas.microsoft.com/office/drawing/2014/main" id="{75A21ABC-2C7A-44F6-B81E-FF9579AD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10" y="1020610"/>
            <a:ext cx="3168697" cy="31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ABE4A14-0A55-468D-AFC1-8E84C3EDF32F}"/>
              </a:ext>
            </a:extLst>
          </p:cNvPr>
          <p:cNvSpPr/>
          <p:nvPr/>
        </p:nvSpPr>
        <p:spPr>
          <a:xfrm>
            <a:off x="1886849" y="512924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Fast </a:t>
            </a:r>
            <a:r>
              <a:rPr lang="en-US" sz="3200" dirty="0">
                <a:ln w="0"/>
                <a:solidFill>
                  <a:srgbClr val="F030B5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slow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2052" name="Picture 4" descr="Free Download - Dolphin Clipart - Png Download (#5227228) - PinClipart">
            <a:extLst>
              <a:ext uri="{FF2B5EF4-FFF2-40B4-BE49-F238E27FC236}">
                <a16:creationId xmlns:a16="http://schemas.microsoft.com/office/drawing/2014/main" id="{4B4811A3-63D2-4FC2-B985-3B0C38FB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305" y="2323484"/>
            <a:ext cx="1810113" cy="126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ree Download - Dolphin Clipart - Png Download (#5227228) - PinClipart">
            <a:extLst>
              <a:ext uri="{FF2B5EF4-FFF2-40B4-BE49-F238E27FC236}">
                <a16:creationId xmlns:a16="http://schemas.microsoft.com/office/drawing/2014/main" id="{E95240C6-79F4-4E69-BD80-C7E2EDF1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15" y="2110496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427D435-AA18-46DC-B5B6-96BCB73491BE}"/>
              </a:ext>
            </a:extLst>
          </p:cNvPr>
          <p:cNvSpPr/>
          <p:nvPr/>
        </p:nvSpPr>
        <p:spPr>
          <a:xfrm>
            <a:off x="6299817" y="4704334"/>
            <a:ext cx="4918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Dolphin</a:t>
            </a:r>
            <a:r>
              <a:rPr lang="en-US" sz="3200" dirty="0">
                <a:ln w="0"/>
                <a:solidFill>
                  <a:srgbClr val="F030B5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s</a:t>
            </a: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are</a:t>
            </a: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…...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0B54CE-4B9A-4493-BFCE-6ABC56E96474}"/>
              </a:ext>
            </a:extLst>
          </p:cNvPr>
          <p:cNvSpPr/>
          <p:nvPr/>
        </p:nvSpPr>
        <p:spPr>
          <a:xfrm>
            <a:off x="6956506" y="532172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Fast </a:t>
            </a:r>
            <a:r>
              <a:rPr lang="en-US" sz="3200" dirty="0">
                <a:ln w="0"/>
                <a:solidFill>
                  <a:srgbClr val="F030B5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or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 slow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77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36;p34">
            <a:extLst>
              <a:ext uri="{FF2B5EF4-FFF2-40B4-BE49-F238E27FC236}">
                <a16:creationId xmlns:a16="http://schemas.microsoft.com/office/drawing/2014/main" id="{2A079613-91CC-428A-AF63-05816A15F0AB}"/>
              </a:ext>
            </a:extLst>
          </p:cNvPr>
          <p:cNvGrpSpPr/>
          <p:nvPr/>
        </p:nvGrpSpPr>
        <p:grpSpPr>
          <a:xfrm>
            <a:off x="10305687" y="617439"/>
            <a:ext cx="1098912" cy="949423"/>
            <a:chOff x="2341425" y="238100"/>
            <a:chExt cx="1328900" cy="1148125"/>
          </a:xfrm>
        </p:grpSpPr>
        <p:sp>
          <p:nvSpPr>
            <p:cNvPr id="14" name="Google Shape;237;p34">
              <a:extLst>
                <a:ext uri="{FF2B5EF4-FFF2-40B4-BE49-F238E27FC236}">
                  <a16:creationId xmlns:a16="http://schemas.microsoft.com/office/drawing/2014/main" id="{FD729671-58DA-4B36-AD40-27B99D1E9C64}"/>
                </a:ext>
              </a:extLst>
            </p:cNvPr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8;p34">
              <a:extLst>
                <a:ext uri="{FF2B5EF4-FFF2-40B4-BE49-F238E27FC236}">
                  <a16:creationId xmlns:a16="http://schemas.microsoft.com/office/drawing/2014/main" id="{57F9543E-BD74-444D-826D-FA805169FDC8}"/>
                </a:ext>
              </a:extLst>
            </p:cNvPr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9;p34">
              <a:extLst>
                <a:ext uri="{FF2B5EF4-FFF2-40B4-BE49-F238E27FC236}">
                  <a16:creationId xmlns:a16="http://schemas.microsoft.com/office/drawing/2014/main" id="{B6B7C80C-71B7-48D6-A14B-1ECAFC0D6E21}"/>
                </a:ext>
              </a:extLst>
            </p:cNvPr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0;p34">
              <a:extLst>
                <a:ext uri="{FF2B5EF4-FFF2-40B4-BE49-F238E27FC236}">
                  <a16:creationId xmlns:a16="http://schemas.microsoft.com/office/drawing/2014/main" id="{30D7F9ED-4FBE-420B-B5A4-59E4ED8360A5}"/>
                </a:ext>
              </a:extLst>
            </p:cNvPr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1;p34">
              <a:extLst>
                <a:ext uri="{FF2B5EF4-FFF2-40B4-BE49-F238E27FC236}">
                  <a16:creationId xmlns:a16="http://schemas.microsoft.com/office/drawing/2014/main" id="{32360F07-6792-4716-A8E0-D35EC6365399}"/>
                </a:ext>
              </a:extLst>
            </p:cNvPr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2;p34">
              <a:extLst>
                <a:ext uri="{FF2B5EF4-FFF2-40B4-BE49-F238E27FC236}">
                  <a16:creationId xmlns:a16="http://schemas.microsoft.com/office/drawing/2014/main" id="{84D98B8B-B6BD-4892-91FD-85D680FFDD6A}"/>
                </a:ext>
              </a:extLst>
            </p:cNvPr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43;p34">
              <a:extLst>
                <a:ext uri="{FF2B5EF4-FFF2-40B4-BE49-F238E27FC236}">
                  <a16:creationId xmlns:a16="http://schemas.microsoft.com/office/drawing/2014/main" id="{95642048-0B7B-4979-B637-84BCA7A08EB2}"/>
                </a:ext>
              </a:extLst>
            </p:cNvPr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44;p34">
              <a:extLst>
                <a:ext uri="{FF2B5EF4-FFF2-40B4-BE49-F238E27FC236}">
                  <a16:creationId xmlns:a16="http://schemas.microsoft.com/office/drawing/2014/main" id="{158F9233-000D-4959-9BE2-458EE8A406DD}"/>
                </a:ext>
              </a:extLst>
            </p:cNvPr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45;p34">
              <a:extLst>
                <a:ext uri="{FF2B5EF4-FFF2-40B4-BE49-F238E27FC236}">
                  <a16:creationId xmlns:a16="http://schemas.microsoft.com/office/drawing/2014/main" id="{E9E1444E-E0A4-4173-8C92-EEAA8E6EB35C}"/>
                </a:ext>
              </a:extLst>
            </p:cNvPr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46;p34">
            <a:extLst>
              <a:ext uri="{FF2B5EF4-FFF2-40B4-BE49-F238E27FC236}">
                <a16:creationId xmlns:a16="http://schemas.microsoft.com/office/drawing/2014/main" id="{B3755AE6-5D8B-4AAF-A13A-2136DF15D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694782">
            <a:off x="9968562" y="1243453"/>
            <a:ext cx="2215901" cy="6512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i="1" dirty="0"/>
              <a:t> </a:t>
            </a:r>
            <a:r>
              <a:rPr lang="en" sz="2400" i="1" dirty="0"/>
              <a:t>P</a:t>
            </a:r>
            <a:endParaRPr sz="2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0662C0-6CE4-4BCD-A7C3-E8BA6D18C335}"/>
              </a:ext>
            </a:extLst>
          </p:cNvPr>
          <p:cNvSpPr/>
          <p:nvPr/>
        </p:nvSpPr>
        <p:spPr>
          <a:xfrm>
            <a:off x="1491460" y="755717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+mn-cs"/>
              </a:rPr>
              <a:t>Sharks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BE4A14-0A55-468D-AFC1-8E84C3EDF32F}"/>
              </a:ext>
            </a:extLst>
          </p:cNvPr>
          <p:cNvSpPr/>
          <p:nvPr/>
        </p:nvSpPr>
        <p:spPr>
          <a:xfrm>
            <a:off x="6871466" y="817272"/>
            <a:ext cx="30659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595959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seals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595959"/>
              </a:solidFill>
              <a:effectLst>
                <a:outerShdw blurRad="38100" dist="19050" dir="2700000" algn="tl" rotWithShape="0">
                  <a:srgbClr val="595959">
                    <a:alpha val="40000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+mn-cs"/>
            </a:endParaRPr>
          </a:p>
        </p:txBody>
      </p:sp>
      <p:pic>
        <p:nvPicPr>
          <p:cNvPr id="4098" name="Picture 2" descr="Shark Vector Illustration. 2 Sharks Swimming Clip Art Isolated On White  Background. Royalty Free Cliparts, Vectors, And Stock Illustration. Image  127955476.">
            <a:extLst>
              <a:ext uri="{FF2B5EF4-FFF2-40B4-BE49-F238E27FC236}">
                <a16:creationId xmlns:a16="http://schemas.microsoft.com/office/drawing/2014/main" id="{4517821D-FBAA-4FCE-93A4-5B2CEE4C8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6" y="1997330"/>
            <a:ext cx="4440056" cy="36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oon seal playing with a ball - Clipart World">
            <a:extLst>
              <a:ext uri="{FF2B5EF4-FFF2-40B4-BE49-F238E27FC236}">
                <a16:creationId xmlns:a16="http://schemas.microsoft.com/office/drawing/2014/main" id="{6F359403-6759-4F10-A514-A20A7D14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878" y="2285868"/>
            <a:ext cx="1816100" cy="17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artoon seal playing with a ball - Clipart World">
            <a:extLst>
              <a:ext uri="{FF2B5EF4-FFF2-40B4-BE49-F238E27FC236}">
                <a16:creationId xmlns:a16="http://schemas.microsoft.com/office/drawing/2014/main" id="{359755F2-9109-4DB8-816B-4C1ECBC90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66" y="2295112"/>
            <a:ext cx="1816100" cy="170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00549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159</Words>
  <Application>Microsoft Office PowerPoint</Application>
  <PresentationFormat>Widescreen</PresentationFormat>
  <Paragraphs>56</Paragraphs>
  <Slides>24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AngsanaUPC</vt:lpstr>
      <vt:lpstr>Anonymous Pro</vt:lpstr>
      <vt:lpstr>Archivo Black</vt:lpstr>
      <vt:lpstr>Arial</vt:lpstr>
      <vt:lpstr>Calibri</vt:lpstr>
      <vt:lpstr>Coming Soon</vt:lpstr>
      <vt:lpstr>Concert One</vt:lpstr>
      <vt:lpstr>Forte</vt:lpstr>
      <vt:lpstr>Kristen ITC</vt:lpstr>
      <vt:lpstr>Roboto Mono Regular</vt:lpstr>
      <vt:lpstr>Notebook Lesson by Slidesgo</vt:lpstr>
      <vt:lpstr>1_Office Theme</vt:lpstr>
      <vt:lpstr>Welcome to class</vt:lpstr>
      <vt:lpstr>PowerPoint Presentation</vt:lpstr>
      <vt:lpstr>PowerPoint Presentation</vt:lpstr>
      <vt:lpstr>p 8</vt:lpstr>
      <vt:lpstr> P</vt:lpstr>
      <vt:lpstr> P</vt:lpstr>
      <vt:lpstr>p 8</vt:lpstr>
      <vt:lpstr> P</vt:lpstr>
      <vt:lpstr> P</vt:lpstr>
      <vt:lpstr>Cute</vt:lpstr>
      <vt:lpstr> P</vt:lpstr>
      <vt:lpstr> P</vt:lpstr>
      <vt:lpstr>Big </vt:lpstr>
      <vt:lpstr> P</vt:lpstr>
      <vt:lpstr>p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</dc:title>
  <dc:creator>حنان الحويطي</dc:creator>
  <cp:lastModifiedBy>حنان الحويطي</cp:lastModifiedBy>
  <cp:revision>5</cp:revision>
  <dcterms:created xsi:type="dcterms:W3CDTF">2021-09-19T06:31:19Z</dcterms:created>
  <dcterms:modified xsi:type="dcterms:W3CDTF">2021-09-19T07:22:07Z</dcterms:modified>
</cp:coreProperties>
</file>