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2"/>
  </p:notesMasterIdLst>
  <p:sldIdLst>
    <p:sldId id="256" r:id="rId2"/>
    <p:sldId id="258" r:id="rId3"/>
    <p:sldId id="267" r:id="rId4"/>
    <p:sldId id="266" r:id="rId5"/>
    <p:sldId id="261" r:id="rId6"/>
    <p:sldId id="268" r:id="rId7"/>
    <p:sldId id="257" r:id="rId8"/>
    <p:sldId id="265" r:id="rId9"/>
    <p:sldId id="272" r:id="rId10"/>
    <p:sldId id="260" r:id="rId11"/>
    <p:sldId id="277" r:id="rId12"/>
    <p:sldId id="282" r:id="rId13"/>
    <p:sldId id="279" r:id="rId14"/>
    <p:sldId id="280" r:id="rId15"/>
    <p:sldId id="278" r:id="rId16"/>
    <p:sldId id="281" r:id="rId17"/>
    <p:sldId id="289" r:id="rId18"/>
    <p:sldId id="288" r:id="rId19"/>
    <p:sldId id="274" r:id="rId20"/>
    <p:sldId id="285" r:id="rId21"/>
  </p:sldIdLst>
  <p:sldSz cx="9144000" cy="5143500" type="screen16x9"/>
  <p:notesSz cx="6858000" cy="9144000"/>
  <p:embeddedFontLst>
    <p:embeddedFont>
      <p:font typeface="Microsoft YaHei UI" panose="020B0503020204020204" pitchFamily="34" charset="-122"/>
      <p:regular r:id="rId23"/>
      <p:bold r:id="rId24"/>
    </p:embeddedFont>
    <p:embeddedFont>
      <p:font typeface="Albert Sans" panose="020B0604020202020204" charset="0"/>
      <p:regular r:id="rId25"/>
      <p:bold r:id="rId26"/>
      <p:italic r:id="rId27"/>
      <p:boldItalic r:id="rId28"/>
    </p:embeddedFont>
    <p:embeddedFont>
      <p:font typeface="Amasis MT Pro Medium" panose="02040604050005020304" pitchFamily="18" charset="0"/>
      <p:regular r:id="rId29"/>
      <p:italic r:id="rId30"/>
    </p:embeddedFont>
    <p:embeddedFont>
      <p:font typeface="Amiko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Handlee" panose="02000000000000000000" pitchFamily="2" charset="0"/>
      <p:regular r:id="rId39"/>
    </p:embeddedFont>
    <p:embeddedFont>
      <p:font typeface="Passion One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E39672-C429-4DF6-9487-EF3B0A9942A4}">
  <a:tblStyle styleId="{4CE39672-C429-4DF6-9487-EF3B0A9942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1128" y="-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d5a84d5110_0_18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d5a84d5110_0_18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d5a84d5110_0_18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d5a84d5110_0_18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1d3ef16d3c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1d3ef16d3c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d5a84d5110_0_18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1d5a84d5110_0_18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1d5a84d5110_0_18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1d5a84d5110_0_18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d5a84d5110_0_18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1d5a84d5110_0_18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d5a84d5110_0_18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1d5a84d5110_0_18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d5a84d5110_0_18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1d5a84d5110_0_18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980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1d5a84d5110_0_17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1d5a84d5110_0_17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d5a84d5110_0_18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d5a84d5110_0_18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cf3e6fd28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cf3e6fd28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1d5a84d5110_0_18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1d5a84d5110_0_18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d5a84d5110_0_18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d5a84d5110_0_18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d5a84d5110_0_17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d5a84d5110_0_17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cf3e6fd28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cf3e6fd28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d5a84d5110_0_17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d5a84d5110_0_17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cf3e6fd28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cf3e6fd28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cf3e6fd28d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cf3e6fd28d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d5a84d5110_0_18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d5a84d5110_0_18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304572" y="-4504682"/>
            <a:ext cx="16313103" cy="13634792"/>
            <a:chOff x="-5304572" y="-4504682"/>
            <a:chExt cx="16313103" cy="13634792"/>
          </a:xfrm>
        </p:grpSpPr>
        <p:sp>
          <p:nvSpPr>
            <p:cNvPr id="10" name="Google Shape;10;p2"/>
            <p:cNvSpPr/>
            <p:nvPr/>
          </p:nvSpPr>
          <p:spPr>
            <a:xfrm rot="-471646">
              <a:off x="1299496" y="3634406"/>
              <a:ext cx="9419962" cy="4874439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-713760">
              <a:off x="-4935669" y="-3660164"/>
              <a:ext cx="8660714" cy="4481559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2;p2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28450" y="784375"/>
            <a:ext cx="6810600" cy="16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45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872025" y="2535800"/>
            <a:ext cx="3854700" cy="4452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 text">
  <p:cSld name="CUSTOM_4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18"/>
          <p:cNvGrpSpPr/>
          <p:nvPr/>
        </p:nvGrpSpPr>
        <p:grpSpPr>
          <a:xfrm>
            <a:off x="-4565036" y="-655516"/>
            <a:ext cx="6110893" cy="9378671"/>
            <a:chOff x="-4565036" y="-655516"/>
            <a:chExt cx="6110893" cy="9378671"/>
          </a:xfrm>
        </p:grpSpPr>
        <p:sp>
          <p:nvSpPr>
            <p:cNvPr id="161" name="Google Shape;161;p18"/>
            <p:cNvSpPr/>
            <p:nvPr/>
          </p:nvSpPr>
          <p:spPr>
            <a:xfrm rot="4713690">
              <a:off x="-5840505" y="1792751"/>
              <a:ext cx="8661832" cy="4482138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 rot="6383372" flipH="1">
              <a:off x="-2540644" y="2437758"/>
              <a:ext cx="4036620" cy="1575246"/>
            </a:xfrm>
            <a:custGeom>
              <a:avLst/>
              <a:gdLst/>
              <a:ahLst/>
              <a:cxnLst/>
              <a:rect l="l" t="t" r="r" b="b"/>
              <a:pathLst>
                <a:path w="177276" h="69180" extrusionOk="0">
                  <a:moveTo>
                    <a:pt x="0" y="66416"/>
                  </a:moveTo>
                  <a:cubicBezTo>
                    <a:pt x="62246" y="76783"/>
                    <a:pt x="149078" y="56452"/>
                    <a:pt x="177276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title" idx="2" hasCustomPrompt="1"/>
          </p:nvPr>
        </p:nvSpPr>
        <p:spPr>
          <a:xfrm>
            <a:off x="2363000" y="1260400"/>
            <a:ext cx="8277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21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1"/>
          </p:nvPr>
        </p:nvSpPr>
        <p:spPr>
          <a:xfrm>
            <a:off x="2210588" y="1998972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subTitle" idx="3"/>
          </p:nvPr>
        </p:nvSpPr>
        <p:spPr>
          <a:xfrm>
            <a:off x="2210588" y="2301501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title" idx="4" hasCustomPrompt="1"/>
          </p:nvPr>
        </p:nvSpPr>
        <p:spPr>
          <a:xfrm>
            <a:off x="2363000" y="3056775"/>
            <a:ext cx="8277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21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5"/>
          </p:nvPr>
        </p:nvSpPr>
        <p:spPr>
          <a:xfrm>
            <a:off x="2210588" y="3792779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ubTitle" idx="6"/>
          </p:nvPr>
        </p:nvSpPr>
        <p:spPr>
          <a:xfrm>
            <a:off x="2210588" y="4095307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title" idx="7" hasCustomPrompt="1"/>
          </p:nvPr>
        </p:nvSpPr>
        <p:spPr>
          <a:xfrm>
            <a:off x="5602575" y="3056775"/>
            <a:ext cx="8277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21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8"/>
          </p:nvPr>
        </p:nvSpPr>
        <p:spPr>
          <a:xfrm>
            <a:off x="5450163" y="3792779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9"/>
          </p:nvPr>
        </p:nvSpPr>
        <p:spPr>
          <a:xfrm>
            <a:off x="5450163" y="4095307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title" idx="13" hasCustomPrompt="1"/>
          </p:nvPr>
        </p:nvSpPr>
        <p:spPr>
          <a:xfrm>
            <a:off x="5602591" y="1260400"/>
            <a:ext cx="8277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21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14"/>
          </p:nvPr>
        </p:nvSpPr>
        <p:spPr>
          <a:xfrm>
            <a:off x="5450163" y="1998972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15"/>
          </p:nvPr>
        </p:nvSpPr>
        <p:spPr>
          <a:xfrm>
            <a:off x="5450163" y="2301501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/>
          <p:nvPr/>
        </p:nvSpPr>
        <p:spPr>
          <a:xfrm rot="-6935007">
            <a:off x="6806718" y="1764908"/>
            <a:ext cx="8661022" cy="4481719"/>
          </a:xfrm>
          <a:custGeom>
            <a:avLst/>
            <a:gdLst/>
            <a:ahLst/>
            <a:cxnLst/>
            <a:rect l="l" t="t" r="r" b="b"/>
            <a:pathLst>
              <a:path w="287254" h="148642" extrusionOk="0">
                <a:moveTo>
                  <a:pt x="143627" y="0"/>
                </a:moveTo>
                <a:cubicBezTo>
                  <a:pt x="147479" y="0"/>
                  <a:pt x="151238" y="3136"/>
                  <a:pt x="155008" y="3277"/>
                </a:cubicBezTo>
                <a:cubicBezTo>
                  <a:pt x="158860" y="3429"/>
                  <a:pt x="162841" y="622"/>
                  <a:pt x="166588" y="928"/>
                </a:cubicBezTo>
                <a:cubicBezTo>
                  <a:pt x="170429" y="1245"/>
                  <a:pt x="173952" y="4674"/>
                  <a:pt x="177687" y="5144"/>
                </a:cubicBezTo>
                <a:cubicBezTo>
                  <a:pt x="181527" y="5626"/>
                  <a:pt x="185709" y="3159"/>
                  <a:pt x="189420" y="3805"/>
                </a:cubicBezTo>
                <a:cubicBezTo>
                  <a:pt x="193237" y="4451"/>
                  <a:pt x="196455" y="8186"/>
                  <a:pt x="200131" y="8996"/>
                </a:cubicBezTo>
                <a:cubicBezTo>
                  <a:pt x="203925" y="9830"/>
                  <a:pt x="208305" y="7787"/>
                  <a:pt x="211923" y="8785"/>
                </a:cubicBezTo>
                <a:cubicBezTo>
                  <a:pt x="215693" y="9830"/>
                  <a:pt x="218547" y="13882"/>
                  <a:pt x="222106" y="15080"/>
                </a:cubicBezTo>
                <a:cubicBezTo>
                  <a:pt x="225829" y="16337"/>
                  <a:pt x="230386" y="14810"/>
                  <a:pt x="233850" y="16231"/>
                </a:cubicBezTo>
                <a:cubicBezTo>
                  <a:pt x="237503" y="17735"/>
                  <a:pt x="239864" y="22127"/>
                  <a:pt x="243211" y="23795"/>
                </a:cubicBezTo>
                <a:cubicBezTo>
                  <a:pt x="246770" y="25580"/>
                  <a:pt x="251491" y="24770"/>
                  <a:pt x="254674" y="26731"/>
                </a:cubicBezTo>
                <a:cubicBezTo>
                  <a:pt x="258091" y="28845"/>
                  <a:pt x="259689" y="33602"/>
                  <a:pt x="262637" y="35904"/>
                </a:cubicBezTo>
                <a:cubicBezTo>
                  <a:pt x="265831" y="38405"/>
                  <a:pt x="270623" y="38711"/>
                  <a:pt x="273207" y="41424"/>
                </a:cubicBezTo>
                <a:cubicBezTo>
                  <a:pt x="276037" y="44395"/>
                  <a:pt x="276284" y="49410"/>
                  <a:pt x="278316" y="52593"/>
                </a:cubicBezTo>
                <a:cubicBezTo>
                  <a:pt x="280536" y="56069"/>
                  <a:pt x="284834" y="58312"/>
                  <a:pt x="286009" y="61989"/>
                </a:cubicBezTo>
                <a:cubicBezTo>
                  <a:pt x="287254" y="65841"/>
                  <a:pt x="285081" y="70292"/>
                  <a:pt x="285081" y="74321"/>
                </a:cubicBezTo>
                <a:cubicBezTo>
                  <a:pt x="285081" y="78349"/>
                  <a:pt x="287254" y="82800"/>
                  <a:pt x="286009" y="86652"/>
                </a:cubicBezTo>
                <a:cubicBezTo>
                  <a:pt x="284834" y="90329"/>
                  <a:pt x="280536" y="92584"/>
                  <a:pt x="278316" y="96048"/>
                </a:cubicBezTo>
                <a:cubicBezTo>
                  <a:pt x="276284" y="99231"/>
                  <a:pt x="276037" y="104246"/>
                  <a:pt x="273195" y="107217"/>
                </a:cubicBezTo>
                <a:cubicBezTo>
                  <a:pt x="270611" y="109930"/>
                  <a:pt x="265831" y="110236"/>
                  <a:pt x="262625" y="112737"/>
                </a:cubicBezTo>
                <a:cubicBezTo>
                  <a:pt x="259689" y="115039"/>
                  <a:pt x="258091" y="119784"/>
                  <a:pt x="254674" y="121910"/>
                </a:cubicBezTo>
                <a:cubicBezTo>
                  <a:pt x="251491" y="123860"/>
                  <a:pt x="246770" y="123049"/>
                  <a:pt x="243211" y="124846"/>
                </a:cubicBezTo>
                <a:cubicBezTo>
                  <a:pt x="239864" y="126514"/>
                  <a:pt x="237503" y="130907"/>
                  <a:pt x="233850" y="132410"/>
                </a:cubicBezTo>
                <a:cubicBezTo>
                  <a:pt x="230386" y="133831"/>
                  <a:pt x="225817" y="132304"/>
                  <a:pt x="222106" y="133561"/>
                </a:cubicBezTo>
                <a:cubicBezTo>
                  <a:pt x="218547" y="134771"/>
                  <a:pt x="215693" y="138811"/>
                  <a:pt x="211923" y="139856"/>
                </a:cubicBezTo>
                <a:cubicBezTo>
                  <a:pt x="208305" y="140854"/>
                  <a:pt x="203925" y="138811"/>
                  <a:pt x="200131" y="139645"/>
                </a:cubicBezTo>
                <a:cubicBezTo>
                  <a:pt x="196455" y="140455"/>
                  <a:pt x="193237" y="144190"/>
                  <a:pt x="189420" y="144847"/>
                </a:cubicBezTo>
                <a:cubicBezTo>
                  <a:pt x="185709" y="145482"/>
                  <a:pt x="181527" y="143015"/>
                  <a:pt x="177687" y="143497"/>
                </a:cubicBezTo>
                <a:cubicBezTo>
                  <a:pt x="173952" y="143967"/>
                  <a:pt x="170429" y="147396"/>
                  <a:pt x="166588" y="147713"/>
                </a:cubicBezTo>
                <a:cubicBezTo>
                  <a:pt x="162830" y="148019"/>
                  <a:pt x="158848" y="145212"/>
                  <a:pt x="154996" y="145364"/>
                </a:cubicBezTo>
                <a:cubicBezTo>
                  <a:pt x="151226" y="145517"/>
                  <a:pt x="147468" y="148641"/>
                  <a:pt x="143615" y="148641"/>
                </a:cubicBezTo>
                <a:cubicBezTo>
                  <a:pt x="139775" y="148641"/>
                  <a:pt x="136016" y="145505"/>
                  <a:pt x="132235" y="145364"/>
                </a:cubicBezTo>
                <a:cubicBezTo>
                  <a:pt x="128394" y="145212"/>
                  <a:pt x="124413" y="148019"/>
                  <a:pt x="120654" y="147713"/>
                </a:cubicBezTo>
                <a:cubicBezTo>
                  <a:pt x="116814" y="147396"/>
                  <a:pt x="113290" y="143967"/>
                  <a:pt x="109555" y="143497"/>
                </a:cubicBezTo>
                <a:cubicBezTo>
                  <a:pt x="105715" y="143015"/>
                  <a:pt x="101534" y="145482"/>
                  <a:pt x="97822" y="144847"/>
                </a:cubicBezTo>
                <a:cubicBezTo>
                  <a:pt x="94005" y="144190"/>
                  <a:pt x="90776" y="140455"/>
                  <a:pt x="87111" y="139645"/>
                </a:cubicBezTo>
                <a:cubicBezTo>
                  <a:pt x="83306" y="138811"/>
                  <a:pt x="78937" y="140854"/>
                  <a:pt x="75320" y="139856"/>
                </a:cubicBezTo>
                <a:cubicBezTo>
                  <a:pt x="71549" y="138811"/>
                  <a:pt x="68695" y="134771"/>
                  <a:pt x="65137" y="133561"/>
                </a:cubicBezTo>
                <a:cubicBezTo>
                  <a:pt x="61414" y="132304"/>
                  <a:pt x="56857" y="133831"/>
                  <a:pt x="53392" y="132410"/>
                </a:cubicBezTo>
                <a:cubicBezTo>
                  <a:pt x="49739" y="130907"/>
                  <a:pt x="47379" y="126514"/>
                  <a:pt x="44031" y="124846"/>
                </a:cubicBezTo>
                <a:cubicBezTo>
                  <a:pt x="40473" y="123061"/>
                  <a:pt x="35740" y="123871"/>
                  <a:pt x="32569" y="121910"/>
                </a:cubicBezTo>
                <a:cubicBezTo>
                  <a:pt x="29151" y="119808"/>
                  <a:pt x="27554" y="115051"/>
                  <a:pt x="24617" y="112749"/>
                </a:cubicBezTo>
                <a:cubicBezTo>
                  <a:pt x="21411" y="110248"/>
                  <a:pt x="16631" y="109942"/>
                  <a:pt x="14047" y="107229"/>
                </a:cubicBezTo>
                <a:cubicBezTo>
                  <a:pt x="11205" y="104258"/>
                  <a:pt x="10970" y="99243"/>
                  <a:pt x="8926" y="96060"/>
                </a:cubicBezTo>
                <a:cubicBezTo>
                  <a:pt x="6707" y="92584"/>
                  <a:pt x="2420" y="90340"/>
                  <a:pt x="1234" y="86664"/>
                </a:cubicBezTo>
                <a:cubicBezTo>
                  <a:pt x="0" y="82812"/>
                  <a:pt x="2161" y="78361"/>
                  <a:pt x="2161" y="74332"/>
                </a:cubicBezTo>
                <a:cubicBezTo>
                  <a:pt x="2161" y="70304"/>
                  <a:pt x="0" y="65853"/>
                  <a:pt x="1234" y="62000"/>
                </a:cubicBezTo>
                <a:cubicBezTo>
                  <a:pt x="2408" y="58324"/>
                  <a:pt x="6718" y="56069"/>
                  <a:pt x="8926" y="52605"/>
                </a:cubicBezTo>
                <a:cubicBezTo>
                  <a:pt x="10958" y="49410"/>
                  <a:pt x="11205" y="44383"/>
                  <a:pt x="14047" y="41412"/>
                </a:cubicBezTo>
                <a:cubicBezTo>
                  <a:pt x="16631" y="38711"/>
                  <a:pt x="21411" y="38405"/>
                  <a:pt x="24617" y="35904"/>
                </a:cubicBezTo>
                <a:cubicBezTo>
                  <a:pt x="27554" y="33590"/>
                  <a:pt x="29151" y="28857"/>
                  <a:pt x="32569" y="26731"/>
                </a:cubicBezTo>
                <a:cubicBezTo>
                  <a:pt x="35751" y="24770"/>
                  <a:pt x="40473" y="25580"/>
                  <a:pt x="44031" y="23795"/>
                </a:cubicBezTo>
                <a:cubicBezTo>
                  <a:pt x="47379" y="22115"/>
                  <a:pt x="49739" y="17723"/>
                  <a:pt x="53392" y="16231"/>
                </a:cubicBezTo>
                <a:cubicBezTo>
                  <a:pt x="56857" y="14810"/>
                  <a:pt x="61425" y="16337"/>
                  <a:pt x="65137" y="15080"/>
                </a:cubicBezTo>
                <a:cubicBezTo>
                  <a:pt x="68695" y="13882"/>
                  <a:pt x="71549" y="9830"/>
                  <a:pt x="75308" y="8785"/>
                </a:cubicBezTo>
                <a:cubicBezTo>
                  <a:pt x="78937" y="7787"/>
                  <a:pt x="83306" y="9842"/>
                  <a:pt x="87111" y="8996"/>
                </a:cubicBezTo>
                <a:cubicBezTo>
                  <a:pt x="90776" y="8186"/>
                  <a:pt x="94005" y="4451"/>
                  <a:pt x="97822" y="3805"/>
                </a:cubicBezTo>
                <a:cubicBezTo>
                  <a:pt x="101534" y="3159"/>
                  <a:pt x="105715" y="5626"/>
                  <a:pt x="109555" y="5144"/>
                </a:cubicBezTo>
                <a:cubicBezTo>
                  <a:pt x="113290" y="4674"/>
                  <a:pt x="116814" y="1245"/>
                  <a:pt x="120654" y="928"/>
                </a:cubicBezTo>
                <a:cubicBezTo>
                  <a:pt x="124413" y="622"/>
                  <a:pt x="128382" y="3429"/>
                  <a:pt x="132235" y="3277"/>
                </a:cubicBezTo>
                <a:cubicBezTo>
                  <a:pt x="136016" y="3124"/>
                  <a:pt x="139775" y="0"/>
                  <a:pt x="1436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9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/>
          <p:nvPr/>
        </p:nvSpPr>
        <p:spPr>
          <a:xfrm rot="-1349302" flipH="1">
            <a:off x="5265311" y="3462368"/>
            <a:ext cx="3892003" cy="1518811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4494475" y="1205293"/>
            <a:ext cx="3932400" cy="211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2"/>
          </p:nvPr>
        </p:nvSpPr>
        <p:spPr>
          <a:xfrm>
            <a:off x="4494475" y="3320297"/>
            <a:ext cx="3932400" cy="5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0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20"/>
          <p:cNvGrpSpPr/>
          <p:nvPr/>
        </p:nvGrpSpPr>
        <p:grpSpPr>
          <a:xfrm>
            <a:off x="-6308480" y="2452778"/>
            <a:ext cx="21492274" cy="7238802"/>
            <a:chOff x="-6308480" y="2452778"/>
            <a:chExt cx="21492274" cy="7238802"/>
          </a:xfrm>
        </p:grpSpPr>
        <p:grpSp>
          <p:nvGrpSpPr>
            <p:cNvPr id="186" name="Google Shape;186;p20"/>
            <p:cNvGrpSpPr/>
            <p:nvPr/>
          </p:nvGrpSpPr>
          <p:grpSpPr>
            <a:xfrm>
              <a:off x="-6308480" y="3328524"/>
              <a:ext cx="9302871" cy="6363056"/>
              <a:chOff x="-6308480" y="3328524"/>
              <a:chExt cx="9302871" cy="6363056"/>
            </a:xfrm>
          </p:grpSpPr>
          <p:sp>
            <p:nvSpPr>
              <p:cNvPr id="187" name="Google Shape;187;p20"/>
              <p:cNvSpPr/>
              <p:nvPr/>
            </p:nvSpPr>
            <p:spPr>
              <a:xfrm rot="10205878">
                <a:off x="-5987637" y="4498453"/>
                <a:ext cx="8661186" cy="4481803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0"/>
              <p:cNvSpPr/>
              <p:nvPr/>
            </p:nvSpPr>
            <p:spPr>
              <a:xfrm rot="1065874">
                <a:off x="-1260931" y="3906781"/>
                <a:ext cx="4036707" cy="1575280"/>
              </a:xfrm>
              <a:custGeom>
                <a:avLst/>
                <a:gdLst/>
                <a:ahLst/>
                <a:cxnLst/>
                <a:rect l="l" t="t" r="r" b="b"/>
                <a:pathLst>
                  <a:path w="177276" h="69180" extrusionOk="0">
                    <a:moveTo>
                      <a:pt x="0" y="66416"/>
                    </a:moveTo>
                    <a:cubicBezTo>
                      <a:pt x="62246" y="76783"/>
                      <a:pt x="149078" y="56452"/>
                      <a:pt x="177276" y="0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189" name="Google Shape;189;p20"/>
            <p:cNvSpPr/>
            <p:nvPr/>
          </p:nvSpPr>
          <p:spPr>
            <a:xfrm rot="9727794">
              <a:off x="6043733" y="3673572"/>
              <a:ext cx="8661341" cy="4481884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_1_1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3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23"/>
          <p:cNvGrpSpPr/>
          <p:nvPr/>
        </p:nvGrpSpPr>
        <p:grpSpPr>
          <a:xfrm>
            <a:off x="-5096413" y="-1092758"/>
            <a:ext cx="22344131" cy="10112154"/>
            <a:chOff x="-5096413" y="-1245158"/>
            <a:chExt cx="22344131" cy="10112154"/>
          </a:xfrm>
        </p:grpSpPr>
        <p:grpSp>
          <p:nvGrpSpPr>
            <p:cNvPr id="208" name="Google Shape;208;p23"/>
            <p:cNvGrpSpPr/>
            <p:nvPr/>
          </p:nvGrpSpPr>
          <p:grpSpPr>
            <a:xfrm>
              <a:off x="-5096413" y="2136352"/>
              <a:ext cx="9086786" cy="6730644"/>
              <a:chOff x="-5096413" y="2136352"/>
              <a:chExt cx="9086786" cy="6730644"/>
            </a:xfrm>
          </p:grpSpPr>
          <p:sp>
            <p:nvSpPr>
              <p:cNvPr id="209" name="Google Shape;209;p23"/>
              <p:cNvSpPr/>
              <p:nvPr/>
            </p:nvSpPr>
            <p:spPr>
              <a:xfrm rot="364987">
                <a:off x="-4883341" y="3939204"/>
                <a:ext cx="8660641" cy="4481522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600" b="1">
                  <a:solidFill>
                    <a:schemeClr val="accent3"/>
                  </a:solidFill>
                  <a:latin typeface="Amiko"/>
                  <a:ea typeface="Amiko"/>
                  <a:cs typeface="Amiko"/>
                  <a:sym typeface="Amiko"/>
                </a:endParaR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rot="2085101">
                <a:off x="-1093385" y="3245204"/>
                <a:ext cx="4431737" cy="1729436"/>
              </a:xfrm>
              <a:custGeom>
                <a:avLst/>
                <a:gdLst/>
                <a:ahLst/>
                <a:cxnLst/>
                <a:rect l="l" t="t" r="r" b="b"/>
                <a:pathLst>
                  <a:path w="177276" h="69180" extrusionOk="0">
                    <a:moveTo>
                      <a:pt x="0" y="66416"/>
                    </a:moveTo>
                    <a:cubicBezTo>
                      <a:pt x="62246" y="76783"/>
                      <a:pt x="149078" y="56452"/>
                      <a:pt x="177276" y="0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211" name="Google Shape;211;p23"/>
            <p:cNvSpPr/>
            <p:nvPr/>
          </p:nvSpPr>
          <p:spPr>
            <a:xfrm rot="10228699" flipH="1">
              <a:off x="8275884" y="-559690"/>
              <a:ext cx="8660817" cy="4481613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chemeClr val="accent3"/>
                </a:solidFill>
                <a:latin typeface="Amiko"/>
                <a:ea typeface="Amiko"/>
                <a:cs typeface="Amiko"/>
                <a:sym typeface="Amiko"/>
              </a:endParaRPr>
            </a:p>
          </p:txBody>
        </p:sp>
      </p:grpSp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_1_1_1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24"/>
          <p:cNvGrpSpPr/>
          <p:nvPr/>
        </p:nvGrpSpPr>
        <p:grpSpPr>
          <a:xfrm>
            <a:off x="-3463092" y="318704"/>
            <a:ext cx="20889137" cy="9593626"/>
            <a:chOff x="-3463092" y="318704"/>
            <a:chExt cx="20889137" cy="9593626"/>
          </a:xfrm>
        </p:grpSpPr>
        <p:grpSp>
          <p:nvGrpSpPr>
            <p:cNvPr id="216" name="Google Shape;216;p24"/>
            <p:cNvGrpSpPr/>
            <p:nvPr/>
          </p:nvGrpSpPr>
          <p:grpSpPr>
            <a:xfrm>
              <a:off x="-3463092" y="4007879"/>
              <a:ext cx="14172098" cy="5904451"/>
              <a:chOff x="-3463092" y="4007879"/>
              <a:chExt cx="14172098" cy="5904451"/>
            </a:xfrm>
          </p:grpSpPr>
          <p:sp>
            <p:nvSpPr>
              <p:cNvPr id="217" name="Google Shape;217;p24"/>
              <p:cNvSpPr/>
              <p:nvPr/>
            </p:nvSpPr>
            <p:spPr>
              <a:xfrm rot="-10205878" flipH="1">
                <a:off x="-3142250" y="4719203"/>
                <a:ext cx="8661186" cy="4481803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  <p:sp>
            <p:nvSpPr>
              <p:cNvPr id="218" name="Google Shape;218;p24"/>
              <p:cNvSpPr/>
              <p:nvPr/>
            </p:nvSpPr>
            <p:spPr>
              <a:xfrm flipH="1">
                <a:off x="6277106" y="4676392"/>
                <a:ext cx="4431900" cy="1729500"/>
              </a:xfrm>
              <a:custGeom>
                <a:avLst/>
                <a:gdLst/>
                <a:ahLst/>
                <a:cxnLst/>
                <a:rect l="l" t="t" r="r" b="b"/>
                <a:pathLst>
                  <a:path w="177276" h="69180" extrusionOk="0">
                    <a:moveTo>
                      <a:pt x="0" y="66416"/>
                    </a:moveTo>
                    <a:cubicBezTo>
                      <a:pt x="62246" y="76783"/>
                      <a:pt x="149078" y="56452"/>
                      <a:pt x="177276" y="0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219" name="Google Shape;219;p24"/>
            <p:cNvSpPr/>
            <p:nvPr/>
          </p:nvSpPr>
          <p:spPr>
            <a:xfrm rot="-10205878" flipH="1">
              <a:off x="8444016" y="1030028"/>
              <a:ext cx="8661186" cy="4481803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4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_1_1_1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26"/>
          <p:cNvGrpSpPr/>
          <p:nvPr/>
        </p:nvGrpSpPr>
        <p:grpSpPr>
          <a:xfrm>
            <a:off x="-5946525" y="-1740086"/>
            <a:ext cx="24212881" cy="12625126"/>
            <a:chOff x="-5946525" y="-1740086"/>
            <a:chExt cx="24212881" cy="12625126"/>
          </a:xfrm>
        </p:grpSpPr>
        <p:sp>
          <p:nvSpPr>
            <p:cNvPr id="230" name="Google Shape;230;p26"/>
            <p:cNvSpPr/>
            <p:nvPr/>
          </p:nvSpPr>
          <p:spPr>
            <a:xfrm rot="1138147">
              <a:off x="8328697" y="-343875"/>
              <a:ext cx="9402564" cy="4865546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endParaRPr>
            </a:p>
          </p:txBody>
        </p:sp>
        <p:grpSp>
          <p:nvGrpSpPr>
            <p:cNvPr id="231" name="Google Shape;231;p26"/>
            <p:cNvGrpSpPr/>
            <p:nvPr/>
          </p:nvGrpSpPr>
          <p:grpSpPr>
            <a:xfrm>
              <a:off x="-5946525" y="1161378"/>
              <a:ext cx="7506217" cy="9723662"/>
              <a:chOff x="-5946525" y="1161378"/>
              <a:chExt cx="7506217" cy="9723662"/>
            </a:xfrm>
          </p:grpSpPr>
          <p:sp>
            <p:nvSpPr>
              <p:cNvPr id="232" name="Google Shape;232;p26"/>
              <p:cNvSpPr/>
              <p:nvPr/>
            </p:nvSpPr>
            <p:spPr>
              <a:xfrm rot="6777955">
                <a:off x="-6524126" y="3782247"/>
                <a:ext cx="8661418" cy="4481924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6"/>
              <p:cNvSpPr/>
              <p:nvPr/>
            </p:nvSpPr>
            <p:spPr>
              <a:xfrm rot="4791060" flipH="1">
                <a:off x="-1908901" y="3173677"/>
                <a:ext cx="4036806" cy="1575319"/>
              </a:xfrm>
              <a:custGeom>
                <a:avLst/>
                <a:gdLst/>
                <a:ahLst/>
                <a:cxnLst/>
                <a:rect l="l" t="t" r="r" b="b"/>
                <a:pathLst>
                  <a:path w="177276" h="69180" extrusionOk="0">
                    <a:moveTo>
                      <a:pt x="0" y="66416"/>
                    </a:moveTo>
                    <a:cubicBezTo>
                      <a:pt x="62246" y="76783"/>
                      <a:pt x="149078" y="56452"/>
                      <a:pt x="177276" y="0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</p:grpSp>
      <p:sp>
        <p:nvSpPr>
          <p:cNvPr id="234" name="Google Shape;234;p26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1_1_1_1_1_1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7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27"/>
          <p:cNvGrpSpPr/>
          <p:nvPr/>
        </p:nvGrpSpPr>
        <p:grpSpPr>
          <a:xfrm>
            <a:off x="-5946525" y="-6073137"/>
            <a:ext cx="17673506" cy="16958177"/>
            <a:chOff x="-5946525" y="-6073137"/>
            <a:chExt cx="17673506" cy="16958177"/>
          </a:xfrm>
        </p:grpSpPr>
        <p:sp>
          <p:nvSpPr>
            <p:cNvPr id="238" name="Google Shape;238;p27"/>
            <p:cNvSpPr/>
            <p:nvPr/>
          </p:nvSpPr>
          <p:spPr>
            <a:xfrm rot="1138147">
              <a:off x="1789322" y="-4676926"/>
              <a:ext cx="9402564" cy="4865546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grpSp>
          <p:nvGrpSpPr>
            <p:cNvPr id="239" name="Google Shape;239;p27"/>
            <p:cNvGrpSpPr/>
            <p:nvPr/>
          </p:nvGrpSpPr>
          <p:grpSpPr>
            <a:xfrm>
              <a:off x="-5946525" y="1161378"/>
              <a:ext cx="7506217" cy="9723662"/>
              <a:chOff x="-5946525" y="1161378"/>
              <a:chExt cx="7506217" cy="9723662"/>
            </a:xfrm>
          </p:grpSpPr>
          <p:sp>
            <p:nvSpPr>
              <p:cNvPr id="240" name="Google Shape;240;p27"/>
              <p:cNvSpPr/>
              <p:nvPr/>
            </p:nvSpPr>
            <p:spPr>
              <a:xfrm rot="6777955">
                <a:off x="-6524126" y="3782247"/>
                <a:ext cx="8661418" cy="4481924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 rot="4791060" flipH="1">
                <a:off x="-1908901" y="3173677"/>
                <a:ext cx="4036806" cy="1575319"/>
              </a:xfrm>
              <a:custGeom>
                <a:avLst/>
                <a:gdLst/>
                <a:ahLst/>
                <a:cxnLst/>
                <a:rect l="l" t="t" r="r" b="b"/>
                <a:pathLst>
                  <a:path w="177276" h="69180" extrusionOk="0">
                    <a:moveTo>
                      <a:pt x="0" y="66416"/>
                    </a:moveTo>
                    <a:cubicBezTo>
                      <a:pt x="62246" y="76783"/>
                      <a:pt x="149078" y="56452"/>
                      <a:pt x="177276" y="0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</p:grpSp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9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29"/>
          <p:cNvGrpSpPr/>
          <p:nvPr/>
        </p:nvGrpSpPr>
        <p:grpSpPr>
          <a:xfrm>
            <a:off x="3" y="-2839340"/>
            <a:ext cx="15396187" cy="12454910"/>
            <a:chOff x="3" y="-2839340"/>
            <a:chExt cx="15396187" cy="12454910"/>
          </a:xfrm>
        </p:grpSpPr>
        <p:grpSp>
          <p:nvGrpSpPr>
            <p:cNvPr id="255" name="Google Shape;255;p29"/>
            <p:cNvGrpSpPr/>
            <p:nvPr/>
          </p:nvGrpSpPr>
          <p:grpSpPr>
            <a:xfrm>
              <a:off x="3" y="-2839340"/>
              <a:ext cx="15396187" cy="12454910"/>
              <a:chOff x="3" y="-2839340"/>
              <a:chExt cx="15396187" cy="12454910"/>
            </a:xfrm>
          </p:grpSpPr>
          <p:sp>
            <p:nvSpPr>
              <p:cNvPr id="256" name="Google Shape;256;p29"/>
              <p:cNvSpPr/>
              <p:nvPr/>
            </p:nvSpPr>
            <p:spPr>
              <a:xfrm rot="9811014">
                <a:off x="6277170" y="-1702704"/>
                <a:ext cx="8661176" cy="4481798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9"/>
              <p:cNvSpPr/>
              <p:nvPr/>
            </p:nvSpPr>
            <p:spPr>
              <a:xfrm rot="345755">
                <a:off x="203124" y="4710155"/>
                <a:ext cx="8661391" cy="4481909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258;p29"/>
            <p:cNvSpPr/>
            <p:nvPr/>
          </p:nvSpPr>
          <p:spPr>
            <a:xfrm rot="-6383372">
              <a:off x="7345289" y="4543883"/>
              <a:ext cx="4036620" cy="1575246"/>
            </a:xfrm>
            <a:custGeom>
              <a:avLst/>
              <a:gdLst/>
              <a:ahLst/>
              <a:cxnLst/>
              <a:rect l="l" t="t" r="r" b="b"/>
              <a:pathLst>
                <a:path w="177276" h="69180" extrusionOk="0">
                  <a:moveTo>
                    <a:pt x="0" y="66416"/>
                  </a:moveTo>
                  <a:cubicBezTo>
                    <a:pt x="62246" y="76783"/>
                    <a:pt x="149078" y="56452"/>
                    <a:pt x="177276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3594600" cy="12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1"/>
          </p:nvPr>
        </p:nvSpPr>
        <p:spPr>
          <a:xfrm>
            <a:off x="717275" y="1553000"/>
            <a:ext cx="3594600" cy="12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/>
          <p:nvPr/>
        </p:nvSpPr>
        <p:spPr>
          <a:xfrm>
            <a:off x="713100" y="3680000"/>
            <a:ext cx="353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0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30"/>
          <p:cNvGrpSpPr/>
          <p:nvPr/>
        </p:nvGrpSpPr>
        <p:grpSpPr>
          <a:xfrm>
            <a:off x="-1111550" y="-934762"/>
            <a:ext cx="11463513" cy="7013028"/>
            <a:chOff x="-1111550" y="-934762"/>
            <a:chExt cx="11463513" cy="7013028"/>
          </a:xfrm>
        </p:grpSpPr>
        <p:sp>
          <p:nvSpPr>
            <p:cNvPr id="265" name="Google Shape;265;p30"/>
            <p:cNvSpPr/>
            <p:nvPr/>
          </p:nvSpPr>
          <p:spPr>
            <a:xfrm rot="-471417">
              <a:off x="-780238" y="-222753"/>
              <a:ext cx="10800887" cy="5589010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 rot="10515038" flipH="1">
              <a:off x="-1033238" y="-481122"/>
              <a:ext cx="4432049" cy="1729558"/>
            </a:xfrm>
            <a:custGeom>
              <a:avLst/>
              <a:gdLst/>
              <a:ahLst/>
              <a:cxnLst/>
              <a:rect l="l" t="t" r="r" b="b"/>
              <a:pathLst>
                <a:path w="177276" h="69180" extrusionOk="0">
                  <a:moveTo>
                    <a:pt x="0" y="66416"/>
                  </a:moveTo>
                  <a:cubicBezTo>
                    <a:pt x="62246" y="76783"/>
                    <a:pt x="149078" y="56452"/>
                    <a:pt x="177276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67" name="Google Shape;267;p30"/>
            <p:cNvSpPr/>
            <p:nvPr/>
          </p:nvSpPr>
          <p:spPr>
            <a:xfrm flipH="1">
              <a:off x="4965656" y="4348742"/>
              <a:ext cx="4431900" cy="1729500"/>
            </a:xfrm>
            <a:custGeom>
              <a:avLst/>
              <a:gdLst/>
              <a:ahLst/>
              <a:cxnLst/>
              <a:rect l="l" t="t" r="r" b="b"/>
              <a:pathLst>
                <a:path w="177276" h="69180" extrusionOk="0">
                  <a:moveTo>
                    <a:pt x="0" y="66416"/>
                  </a:moveTo>
                  <a:cubicBezTo>
                    <a:pt x="62246" y="76783"/>
                    <a:pt x="149078" y="56452"/>
                    <a:pt x="177276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31"/>
          <p:cNvGrpSpPr/>
          <p:nvPr/>
        </p:nvGrpSpPr>
        <p:grpSpPr>
          <a:xfrm flipH="1">
            <a:off x="-3321589" y="-2460370"/>
            <a:ext cx="17670832" cy="11336448"/>
            <a:chOff x="-5074189" y="-2460370"/>
            <a:chExt cx="17670832" cy="11336448"/>
          </a:xfrm>
        </p:grpSpPr>
        <p:sp>
          <p:nvSpPr>
            <p:cNvPr id="271" name="Google Shape;271;p31"/>
            <p:cNvSpPr/>
            <p:nvPr/>
          </p:nvSpPr>
          <p:spPr>
            <a:xfrm rot="9664968">
              <a:off x="-4581599" y="-1177449"/>
              <a:ext cx="8660999" cy="4481707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1"/>
            <p:cNvSpPr/>
            <p:nvPr/>
          </p:nvSpPr>
          <p:spPr>
            <a:xfrm rot="10556082">
              <a:off x="3787723" y="4093029"/>
              <a:ext cx="8660956" cy="4481685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1"/>
            <p:cNvSpPr/>
            <p:nvPr/>
          </p:nvSpPr>
          <p:spPr>
            <a:xfrm rot="1065874">
              <a:off x="86394" y="3609781"/>
              <a:ext cx="4036707" cy="1575280"/>
            </a:xfrm>
            <a:custGeom>
              <a:avLst/>
              <a:gdLst/>
              <a:ahLst/>
              <a:cxnLst/>
              <a:rect l="l" t="t" r="r" b="b"/>
              <a:pathLst>
                <a:path w="177276" h="69180" extrusionOk="0">
                  <a:moveTo>
                    <a:pt x="0" y="66416"/>
                  </a:moveTo>
                  <a:cubicBezTo>
                    <a:pt x="62246" y="76783"/>
                    <a:pt x="149078" y="56452"/>
                    <a:pt x="177276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274" name="Google Shape;274;p31"/>
          <p:cNvSpPr/>
          <p:nvPr/>
        </p:nvSpPr>
        <p:spPr>
          <a:xfrm rot="10800000" flipH="1">
            <a:off x="884754" y="-524293"/>
            <a:ext cx="4036575" cy="1575229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-5585063" y="2199589"/>
            <a:ext cx="9583054" cy="6757124"/>
            <a:chOff x="-5356463" y="2199589"/>
            <a:chExt cx="9583054" cy="6757124"/>
          </a:xfrm>
        </p:grpSpPr>
        <p:sp>
          <p:nvSpPr>
            <p:cNvPr id="17" name="Google Shape;17;p3"/>
            <p:cNvSpPr/>
            <p:nvPr/>
          </p:nvSpPr>
          <p:spPr>
            <a:xfrm rot="364987">
              <a:off x="-5143391" y="4028920"/>
              <a:ext cx="8660641" cy="4481522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chemeClr val="accent3"/>
                </a:solidFill>
                <a:latin typeface="Amiko"/>
                <a:ea typeface="Amiko"/>
                <a:cs typeface="Amiko"/>
                <a:sym typeface="Amiko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 rot="2085101">
              <a:off x="-302810" y="3308441"/>
              <a:ext cx="4431737" cy="1729436"/>
            </a:xfrm>
            <a:custGeom>
              <a:avLst/>
              <a:gdLst/>
              <a:ahLst/>
              <a:cxnLst/>
              <a:rect l="l" t="t" r="r" b="b"/>
              <a:pathLst>
                <a:path w="177276" h="69180" extrusionOk="0">
                  <a:moveTo>
                    <a:pt x="0" y="66416"/>
                  </a:moveTo>
                  <a:cubicBezTo>
                    <a:pt x="62246" y="76783"/>
                    <a:pt x="149078" y="56452"/>
                    <a:pt x="177276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pic>
        <p:nvPicPr>
          <p:cNvPr id="19" name="Google Shape;19;p3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17275" y="2738875"/>
            <a:ext cx="4512000" cy="8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860150" y="1110100"/>
            <a:ext cx="1432800" cy="1378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17275" y="3658525"/>
            <a:ext cx="4512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6"/>
          <p:cNvGrpSpPr/>
          <p:nvPr/>
        </p:nvGrpSpPr>
        <p:grpSpPr>
          <a:xfrm>
            <a:off x="-7289039" y="1400680"/>
            <a:ext cx="22944891" cy="7852348"/>
            <a:chOff x="-7289039" y="1400680"/>
            <a:chExt cx="22944891" cy="7852348"/>
          </a:xfrm>
        </p:grpSpPr>
        <p:sp>
          <p:nvSpPr>
            <p:cNvPr id="47" name="Google Shape;47;p6"/>
            <p:cNvSpPr/>
            <p:nvPr/>
          </p:nvSpPr>
          <p:spPr>
            <a:xfrm rot="9664968">
              <a:off x="-6796449" y="2683601"/>
              <a:ext cx="8660999" cy="4481707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rot="9945173">
              <a:off x="6576924" y="3774707"/>
              <a:ext cx="8660653" cy="4481528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/>
        </p:nvSpPr>
        <p:spPr>
          <a:xfrm rot="-9212854">
            <a:off x="-5558495" y="3634327"/>
            <a:ext cx="8660410" cy="4481402"/>
          </a:xfrm>
          <a:custGeom>
            <a:avLst/>
            <a:gdLst/>
            <a:ahLst/>
            <a:cxnLst/>
            <a:rect l="l" t="t" r="r" b="b"/>
            <a:pathLst>
              <a:path w="287254" h="148642" extrusionOk="0">
                <a:moveTo>
                  <a:pt x="143627" y="0"/>
                </a:moveTo>
                <a:cubicBezTo>
                  <a:pt x="147479" y="0"/>
                  <a:pt x="151238" y="3136"/>
                  <a:pt x="155008" y="3277"/>
                </a:cubicBezTo>
                <a:cubicBezTo>
                  <a:pt x="158860" y="3429"/>
                  <a:pt x="162841" y="622"/>
                  <a:pt x="166588" y="928"/>
                </a:cubicBezTo>
                <a:cubicBezTo>
                  <a:pt x="170429" y="1245"/>
                  <a:pt x="173952" y="4674"/>
                  <a:pt x="177687" y="5144"/>
                </a:cubicBezTo>
                <a:cubicBezTo>
                  <a:pt x="181527" y="5626"/>
                  <a:pt x="185709" y="3159"/>
                  <a:pt x="189420" y="3805"/>
                </a:cubicBezTo>
                <a:cubicBezTo>
                  <a:pt x="193237" y="4451"/>
                  <a:pt x="196455" y="8186"/>
                  <a:pt x="200131" y="8996"/>
                </a:cubicBezTo>
                <a:cubicBezTo>
                  <a:pt x="203925" y="9830"/>
                  <a:pt x="208305" y="7787"/>
                  <a:pt x="211923" y="8785"/>
                </a:cubicBezTo>
                <a:cubicBezTo>
                  <a:pt x="215693" y="9830"/>
                  <a:pt x="218547" y="13882"/>
                  <a:pt x="222106" y="15080"/>
                </a:cubicBezTo>
                <a:cubicBezTo>
                  <a:pt x="225829" y="16337"/>
                  <a:pt x="230386" y="14810"/>
                  <a:pt x="233850" y="16231"/>
                </a:cubicBezTo>
                <a:cubicBezTo>
                  <a:pt x="237503" y="17735"/>
                  <a:pt x="239864" y="22127"/>
                  <a:pt x="243211" y="23795"/>
                </a:cubicBezTo>
                <a:cubicBezTo>
                  <a:pt x="246770" y="25580"/>
                  <a:pt x="251491" y="24770"/>
                  <a:pt x="254674" y="26731"/>
                </a:cubicBezTo>
                <a:cubicBezTo>
                  <a:pt x="258091" y="28845"/>
                  <a:pt x="259689" y="33602"/>
                  <a:pt x="262637" y="35904"/>
                </a:cubicBezTo>
                <a:cubicBezTo>
                  <a:pt x="265831" y="38405"/>
                  <a:pt x="270623" y="38711"/>
                  <a:pt x="273207" y="41424"/>
                </a:cubicBezTo>
                <a:cubicBezTo>
                  <a:pt x="276037" y="44395"/>
                  <a:pt x="276284" y="49410"/>
                  <a:pt x="278316" y="52593"/>
                </a:cubicBezTo>
                <a:cubicBezTo>
                  <a:pt x="280536" y="56069"/>
                  <a:pt x="284834" y="58312"/>
                  <a:pt x="286009" y="61989"/>
                </a:cubicBezTo>
                <a:cubicBezTo>
                  <a:pt x="287254" y="65841"/>
                  <a:pt x="285081" y="70292"/>
                  <a:pt x="285081" y="74321"/>
                </a:cubicBezTo>
                <a:cubicBezTo>
                  <a:pt x="285081" y="78349"/>
                  <a:pt x="287254" y="82800"/>
                  <a:pt x="286009" y="86652"/>
                </a:cubicBezTo>
                <a:cubicBezTo>
                  <a:pt x="284834" y="90329"/>
                  <a:pt x="280536" y="92584"/>
                  <a:pt x="278316" y="96048"/>
                </a:cubicBezTo>
                <a:cubicBezTo>
                  <a:pt x="276284" y="99231"/>
                  <a:pt x="276037" y="104246"/>
                  <a:pt x="273195" y="107217"/>
                </a:cubicBezTo>
                <a:cubicBezTo>
                  <a:pt x="270611" y="109930"/>
                  <a:pt x="265831" y="110236"/>
                  <a:pt x="262625" y="112737"/>
                </a:cubicBezTo>
                <a:cubicBezTo>
                  <a:pt x="259689" y="115039"/>
                  <a:pt x="258091" y="119784"/>
                  <a:pt x="254674" y="121910"/>
                </a:cubicBezTo>
                <a:cubicBezTo>
                  <a:pt x="251491" y="123860"/>
                  <a:pt x="246770" y="123049"/>
                  <a:pt x="243211" y="124846"/>
                </a:cubicBezTo>
                <a:cubicBezTo>
                  <a:pt x="239864" y="126514"/>
                  <a:pt x="237503" y="130907"/>
                  <a:pt x="233850" y="132410"/>
                </a:cubicBezTo>
                <a:cubicBezTo>
                  <a:pt x="230386" y="133831"/>
                  <a:pt x="225817" y="132304"/>
                  <a:pt x="222106" y="133561"/>
                </a:cubicBezTo>
                <a:cubicBezTo>
                  <a:pt x="218547" y="134771"/>
                  <a:pt x="215693" y="138811"/>
                  <a:pt x="211923" y="139856"/>
                </a:cubicBezTo>
                <a:cubicBezTo>
                  <a:pt x="208305" y="140854"/>
                  <a:pt x="203925" y="138811"/>
                  <a:pt x="200131" y="139645"/>
                </a:cubicBezTo>
                <a:cubicBezTo>
                  <a:pt x="196455" y="140455"/>
                  <a:pt x="193237" y="144190"/>
                  <a:pt x="189420" y="144847"/>
                </a:cubicBezTo>
                <a:cubicBezTo>
                  <a:pt x="185709" y="145482"/>
                  <a:pt x="181527" y="143015"/>
                  <a:pt x="177687" y="143497"/>
                </a:cubicBezTo>
                <a:cubicBezTo>
                  <a:pt x="173952" y="143967"/>
                  <a:pt x="170429" y="147396"/>
                  <a:pt x="166588" y="147713"/>
                </a:cubicBezTo>
                <a:cubicBezTo>
                  <a:pt x="162830" y="148019"/>
                  <a:pt x="158848" y="145212"/>
                  <a:pt x="154996" y="145364"/>
                </a:cubicBezTo>
                <a:cubicBezTo>
                  <a:pt x="151226" y="145517"/>
                  <a:pt x="147468" y="148641"/>
                  <a:pt x="143615" y="148641"/>
                </a:cubicBezTo>
                <a:cubicBezTo>
                  <a:pt x="139775" y="148641"/>
                  <a:pt x="136016" y="145505"/>
                  <a:pt x="132235" y="145364"/>
                </a:cubicBezTo>
                <a:cubicBezTo>
                  <a:pt x="128394" y="145212"/>
                  <a:pt x="124413" y="148019"/>
                  <a:pt x="120654" y="147713"/>
                </a:cubicBezTo>
                <a:cubicBezTo>
                  <a:pt x="116814" y="147396"/>
                  <a:pt x="113290" y="143967"/>
                  <a:pt x="109555" y="143497"/>
                </a:cubicBezTo>
                <a:cubicBezTo>
                  <a:pt x="105715" y="143015"/>
                  <a:pt x="101534" y="145482"/>
                  <a:pt x="97822" y="144847"/>
                </a:cubicBezTo>
                <a:cubicBezTo>
                  <a:pt x="94005" y="144190"/>
                  <a:pt x="90776" y="140455"/>
                  <a:pt x="87111" y="139645"/>
                </a:cubicBezTo>
                <a:cubicBezTo>
                  <a:pt x="83306" y="138811"/>
                  <a:pt x="78937" y="140854"/>
                  <a:pt x="75320" y="139856"/>
                </a:cubicBezTo>
                <a:cubicBezTo>
                  <a:pt x="71549" y="138811"/>
                  <a:pt x="68695" y="134771"/>
                  <a:pt x="65137" y="133561"/>
                </a:cubicBezTo>
                <a:cubicBezTo>
                  <a:pt x="61414" y="132304"/>
                  <a:pt x="56857" y="133831"/>
                  <a:pt x="53392" y="132410"/>
                </a:cubicBezTo>
                <a:cubicBezTo>
                  <a:pt x="49739" y="130907"/>
                  <a:pt x="47379" y="126514"/>
                  <a:pt x="44031" y="124846"/>
                </a:cubicBezTo>
                <a:cubicBezTo>
                  <a:pt x="40473" y="123061"/>
                  <a:pt x="35740" y="123871"/>
                  <a:pt x="32569" y="121910"/>
                </a:cubicBezTo>
                <a:cubicBezTo>
                  <a:pt x="29151" y="119808"/>
                  <a:pt x="27554" y="115051"/>
                  <a:pt x="24617" y="112749"/>
                </a:cubicBezTo>
                <a:cubicBezTo>
                  <a:pt x="21411" y="110248"/>
                  <a:pt x="16631" y="109942"/>
                  <a:pt x="14047" y="107229"/>
                </a:cubicBezTo>
                <a:cubicBezTo>
                  <a:pt x="11205" y="104258"/>
                  <a:pt x="10970" y="99243"/>
                  <a:pt x="8926" y="96060"/>
                </a:cubicBezTo>
                <a:cubicBezTo>
                  <a:pt x="6707" y="92584"/>
                  <a:pt x="2420" y="90340"/>
                  <a:pt x="1234" y="86664"/>
                </a:cubicBezTo>
                <a:cubicBezTo>
                  <a:pt x="0" y="82812"/>
                  <a:pt x="2161" y="78361"/>
                  <a:pt x="2161" y="74332"/>
                </a:cubicBezTo>
                <a:cubicBezTo>
                  <a:pt x="2161" y="70304"/>
                  <a:pt x="0" y="65853"/>
                  <a:pt x="1234" y="62000"/>
                </a:cubicBezTo>
                <a:cubicBezTo>
                  <a:pt x="2408" y="58324"/>
                  <a:pt x="6718" y="56069"/>
                  <a:pt x="8926" y="52605"/>
                </a:cubicBezTo>
                <a:cubicBezTo>
                  <a:pt x="10958" y="49410"/>
                  <a:pt x="11205" y="44383"/>
                  <a:pt x="14047" y="41412"/>
                </a:cubicBezTo>
                <a:cubicBezTo>
                  <a:pt x="16631" y="38711"/>
                  <a:pt x="21411" y="38405"/>
                  <a:pt x="24617" y="35904"/>
                </a:cubicBezTo>
                <a:cubicBezTo>
                  <a:pt x="27554" y="33590"/>
                  <a:pt x="29151" y="28857"/>
                  <a:pt x="32569" y="26731"/>
                </a:cubicBezTo>
                <a:cubicBezTo>
                  <a:pt x="35751" y="24770"/>
                  <a:pt x="40473" y="25580"/>
                  <a:pt x="44031" y="23795"/>
                </a:cubicBezTo>
                <a:cubicBezTo>
                  <a:pt x="47379" y="22115"/>
                  <a:pt x="49739" y="17723"/>
                  <a:pt x="53392" y="16231"/>
                </a:cubicBezTo>
                <a:cubicBezTo>
                  <a:pt x="56857" y="14810"/>
                  <a:pt x="61425" y="16337"/>
                  <a:pt x="65137" y="15080"/>
                </a:cubicBezTo>
                <a:cubicBezTo>
                  <a:pt x="68695" y="13882"/>
                  <a:pt x="71549" y="9830"/>
                  <a:pt x="75308" y="8785"/>
                </a:cubicBezTo>
                <a:cubicBezTo>
                  <a:pt x="78937" y="7787"/>
                  <a:pt x="83306" y="9842"/>
                  <a:pt x="87111" y="8996"/>
                </a:cubicBezTo>
                <a:cubicBezTo>
                  <a:pt x="90776" y="8186"/>
                  <a:pt x="94005" y="4451"/>
                  <a:pt x="97822" y="3805"/>
                </a:cubicBezTo>
                <a:cubicBezTo>
                  <a:pt x="101534" y="3159"/>
                  <a:pt x="105715" y="5626"/>
                  <a:pt x="109555" y="5144"/>
                </a:cubicBezTo>
                <a:cubicBezTo>
                  <a:pt x="113290" y="4674"/>
                  <a:pt x="116814" y="1245"/>
                  <a:pt x="120654" y="928"/>
                </a:cubicBezTo>
                <a:cubicBezTo>
                  <a:pt x="124413" y="622"/>
                  <a:pt x="128382" y="3429"/>
                  <a:pt x="132235" y="3277"/>
                </a:cubicBezTo>
                <a:cubicBezTo>
                  <a:pt x="136016" y="3124"/>
                  <a:pt x="139775" y="0"/>
                  <a:pt x="1436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3300000" cy="23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717275" y="2824200"/>
            <a:ext cx="3300000" cy="14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>
            <a:spLocks noGrp="1"/>
          </p:cNvSpPr>
          <p:nvPr>
            <p:ph type="pic" idx="2"/>
          </p:nvPr>
        </p:nvSpPr>
        <p:spPr>
          <a:xfrm>
            <a:off x="4374625" y="538200"/>
            <a:ext cx="4052400" cy="4052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/>
          <p:nvPr/>
        </p:nvSpPr>
        <p:spPr>
          <a:xfrm rot="471417" flipH="1">
            <a:off x="-842117" y="234434"/>
            <a:ext cx="10800887" cy="5589010"/>
          </a:xfrm>
          <a:custGeom>
            <a:avLst/>
            <a:gdLst/>
            <a:ahLst/>
            <a:cxnLst/>
            <a:rect l="l" t="t" r="r" b="b"/>
            <a:pathLst>
              <a:path w="287254" h="148642" extrusionOk="0">
                <a:moveTo>
                  <a:pt x="143627" y="0"/>
                </a:moveTo>
                <a:cubicBezTo>
                  <a:pt x="147479" y="0"/>
                  <a:pt x="151238" y="3136"/>
                  <a:pt x="155008" y="3277"/>
                </a:cubicBezTo>
                <a:cubicBezTo>
                  <a:pt x="158860" y="3429"/>
                  <a:pt x="162841" y="622"/>
                  <a:pt x="166588" y="928"/>
                </a:cubicBezTo>
                <a:cubicBezTo>
                  <a:pt x="170429" y="1245"/>
                  <a:pt x="173952" y="4674"/>
                  <a:pt x="177687" y="5144"/>
                </a:cubicBezTo>
                <a:cubicBezTo>
                  <a:pt x="181527" y="5626"/>
                  <a:pt x="185709" y="3159"/>
                  <a:pt x="189420" y="3805"/>
                </a:cubicBezTo>
                <a:cubicBezTo>
                  <a:pt x="193237" y="4451"/>
                  <a:pt x="196455" y="8186"/>
                  <a:pt x="200131" y="8996"/>
                </a:cubicBezTo>
                <a:cubicBezTo>
                  <a:pt x="203925" y="9830"/>
                  <a:pt x="208305" y="7787"/>
                  <a:pt x="211923" y="8785"/>
                </a:cubicBezTo>
                <a:cubicBezTo>
                  <a:pt x="215693" y="9830"/>
                  <a:pt x="218547" y="13882"/>
                  <a:pt x="222106" y="15080"/>
                </a:cubicBezTo>
                <a:cubicBezTo>
                  <a:pt x="225829" y="16337"/>
                  <a:pt x="230386" y="14810"/>
                  <a:pt x="233850" y="16231"/>
                </a:cubicBezTo>
                <a:cubicBezTo>
                  <a:pt x="237503" y="17735"/>
                  <a:pt x="239864" y="22127"/>
                  <a:pt x="243211" y="23795"/>
                </a:cubicBezTo>
                <a:cubicBezTo>
                  <a:pt x="246770" y="25580"/>
                  <a:pt x="251491" y="24770"/>
                  <a:pt x="254674" y="26731"/>
                </a:cubicBezTo>
                <a:cubicBezTo>
                  <a:pt x="258091" y="28845"/>
                  <a:pt x="259689" y="33602"/>
                  <a:pt x="262637" y="35904"/>
                </a:cubicBezTo>
                <a:cubicBezTo>
                  <a:pt x="265831" y="38405"/>
                  <a:pt x="270623" y="38711"/>
                  <a:pt x="273207" y="41424"/>
                </a:cubicBezTo>
                <a:cubicBezTo>
                  <a:pt x="276037" y="44395"/>
                  <a:pt x="276284" y="49410"/>
                  <a:pt x="278316" y="52593"/>
                </a:cubicBezTo>
                <a:cubicBezTo>
                  <a:pt x="280536" y="56069"/>
                  <a:pt x="284834" y="58312"/>
                  <a:pt x="286009" y="61989"/>
                </a:cubicBezTo>
                <a:cubicBezTo>
                  <a:pt x="287254" y="65841"/>
                  <a:pt x="285081" y="70292"/>
                  <a:pt x="285081" y="74321"/>
                </a:cubicBezTo>
                <a:cubicBezTo>
                  <a:pt x="285081" y="78349"/>
                  <a:pt x="287254" y="82800"/>
                  <a:pt x="286009" y="86652"/>
                </a:cubicBezTo>
                <a:cubicBezTo>
                  <a:pt x="284834" y="90329"/>
                  <a:pt x="280536" y="92584"/>
                  <a:pt x="278316" y="96048"/>
                </a:cubicBezTo>
                <a:cubicBezTo>
                  <a:pt x="276284" y="99231"/>
                  <a:pt x="276037" y="104246"/>
                  <a:pt x="273195" y="107217"/>
                </a:cubicBezTo>
                <a:cubicBezTo>
                  <a:pt x="270611" y="109930"/>
                  <a:pt x="265831" y="110236"/>
                  <a:pt x="262625" y="112737"/>
                </a:cubicBezTo>
                <a:cubicBezTo>
                  <a:pt x="259689" y="115039"/>
                  <a:pt x="258091" y="119784"/>
                  <a:pt x="254674" y="121910"/>
                </a:cubicBezTo>
                <a:cubicBezTo>
                  <a:pt x="251491" y="123860"/>
                  <a:pt x="246770" y="123049"/>
                  <a:pt x="243211" y="124846"/>
                </a:cubicBezTo>
                <a:cubicBezTo>
                  <a:pt x="239864" y="126514"/>
                  <a:pt x="237503" y="130907"/>
                  <a:pt x="233850" y="132410"/>
                </a:cubicBezTo>
                <a:cubicBezTo>
                  <a:pt x="230386" y="133831"/>
                  <a:pt x="225817" y="132304"/>
                  <a:pt x="222106" y="133561"/>
                </a:cubicBezTo>
                <a:cubicBezTo>
                  <a:pt x="218547" y="134771"/>
                  <a:pt x="215693" y="138811"/>
                  <a:pt x="211923" y="139856"/>
                </a:cubicBezTo>
                <a:cubicBezTo>
                  <a:pt x="208305" y="140854"/>
                  <a:pt x="203925" y="138811"/>
                  <a:pt x="200131" y="139645"/>
                </a:cubicBezTo>
                <a:cubicBezTo>
                  <a:pt x="196455" y="140455"/>
                  <a:pt x="193237" y="144190"/>
                  <a:pt x="189420" y="144847"/>
                </a:cubicBezTo>
                <a:cubicBezTo>
                  <a:pt x="185709" y="145482"/>
                  <a:pt x="181527" y="143015"/>
                  <a:pt x="177687" y="143497"/>
                </a:cubicBezTo>
                <a:cubicBezTo>
                  <a:pt x="173952" y="143967"/>
                  <a:pt x="170429" y="147396"/>
                  <a:pt x="166588" y="147713"/>
                </a:cubicBezTo>
                <a:cubicBezTo>
                  <a:pt x="162830" y="148019"/>
                  <a:pt x="158848" y="145212"/>
                  <a:pt x="154996" y="145364"/>
                </a:cubicBezTo>
                <a:cubicBezTo>
                  <a:pt x="151226" y="145517"/>
                  <a:pt x="147468" y="148641"/>
                  <a:pt x="143615" y="148641"/>
                </a:cubicBezTo>
                <a:cubicBezTo>
                  <a:pt x="139775" y="148641"/>
                  <a:pt x="136016" y="145505"/>
                  <a:pt x="132235" y="145364"/>
                </a:cubicBezTo>
                <a:cubicBezTo>
                  <a:pt x="128394" y="145212"/>
                  <a:pt x="124413" y="148019"/>
                  <a:pt x="120654" y="147713"/>
                </a:cubicBezTo>
                <a:cubicBezTo>
                  <a:pt x="116814" y="147396"/>
                  <a:pt x="113290" y="143967"/>
                  <a:pt x="109555" y="143497"/>
                </a:cubicBezTo>
                <a:cubicBezTo>
                  <a:pt x="105715" y="143015"/>
                  <a:pt x="101534" y="145482"/>
                  <a:pt x="97822" y="144847"/>
                </a:cubicBezTo>
                <a:cubicBezTo>
                  <a:pt x="94005" y="144190"/>
                  <a:pt x="90776" y="140455"/>
                  <a:pt x="87111" y="139645"/>
                </a:cubicBezTo>
                <a:cubicBezTo>
                  <a:pt x="83306" y="138811"/>
                  <a:pt x="78937" y="140854"/>
                  <a:pt x="75320" y="139856"/>
                </a:cubicBezTo>
                <a:cubicBezTo>
                  <a:pt x="71549" y="138811"/>
                  <a:pt x="68695" y="134771"/>
                  <a:pt x="65137" y="133561"/>
                </a:cubicBezTo>
                <a:cubicBezTo>
                  <a:pt x="61414" y="132304"/>
                  <a:pt x="56857" y="133831"/>
                  <a:pt x="53392" y="132410"/>
                </a:cubicBezTo>
                <a:cubicBezTo>
                  <a:pt x="49739" y="130907"/>
                  <a:pt x="47379" y="126514"/>
                  <a:pt x="44031" y="124846"/>
                </a:cubicBezTo>
                <a:cubicBezTo>
                  <a:pt x="40473" y="123061"/>
                  <a:pt x="35740" y="123871"/>
                  <a:pt x="32569" y="121910"/>
                </a:cubicBezTo>
                <a:cubicBezTo>
                  <a:pt x="29151" y="119808"/>
                  <a:pt x="27554" y="115051"/>
                  <a:pt x="24617" y="112749"/>
                </a:cubicBezTo>
                <a:cubicBezTo>
                  <a:pt x="21411" y="110248"/>
                  <a:pt x="16631" y="109942"/>
                  <a:pt x="14047" y="107229"/>
                </a:cubicBezTo>
                <a:cubicBezTo>
                  <a:pt x="11205" y="104258"/>
                  <a:pt x="10970" y="99243"/>
                  <a:pt x="8926" y="96060"/>
                </a:cubicBezTo>
                <a:cubicBezTo>
                  <a:pt x="6707" y="92584"/>
                  <a:pt x="2420" y="90340"/>
                  <a:pt x="1234" y="86664"/>
                </a:cubicBezTo>
                <a:cubicBezTo>
                  <a:pt x="0" y="82812"/>
                  <a:pt x="2161" y="78361"/>
                  <a:pt x="2161" y="74332"/>
                </a:cubicBezTo>
                <a:cubicBezTo>
                  <a:pt x="2161" y="70304"/>
                  <a:pt x="0" y="65853"/>
                  <a:pt x="1234" y="62000"/>
                </a:cubicBezTo>
                <a:cubicBezTo>
                  <a:pt x="2408" y="58324"/>
                  <a:pt x="6718" y="56069"/>
                  <a:pt x="8926" y="52605"/>
                </a:cubicBezTo>
                <a:cubicBezTo>
                  <a:pt x="10958" y="49410"/>
                  <a:pt x="11205" y="44383"/>
                  <a:pt x="14047" y="41412"/>
                </a:cubicBezTo>
                <a:cubicBezTo>
                  <a:pt x="16631" y="38711"/>
                  <a:pt x="21411" y="38405"/>
                  <a:pt x="24617" y="35904"/>
                </a:cubicBezTo>
                <a:cubicBezTo>
                  <a:pt x="27554" y="33590"/>
                  <a:pt x="29151" y="28857"/>
                  <a:pt x="32569" y="26731"/>
                </a:cubicBezTo>
                <a:cubicBezTo>
                  <a:pt x="35751" y="24770"/>
                  <a:pt x="40473" y="25580"/>
                  <a:pt x="44031" y="23795"/>
                </a:cubicBezTo>
                <a:cubicBezTo>
                  <a:pt x="47379" y="22115"/>
                  <a:pt x="49739" y="17723"/>
                  <a:pt x="53392" y="16231"/>
                </a:cubicBezTo>
                <a:cubicBezTo>
                  <a:pt x="56857" y="14810"/>
                  <a:pt x="61425" y="16337"/>
                  <a:pt x="65137" y="15080"/>
                </a:cubicBezTo>
                <a:cubicBezTo>
                  <a:pt x="68695" y="13882"/>
                  <a:pt x="71549" y="9830"/>
                  <a:pt x="75308" y="8785"/>
                </a:cubicBezTo>
                <a:cubicBezTo>
                  <a:pt x="78937" y="7787"/>
                  <a:pt x="83306" y="9842"/>
                  <a:pt x="87111" y="8996"/>
                </a:cubicBezTo>
                <a:cubicBezTo>
                  <a:pt x="90776" y="8186"/>
                  <a:pt x="94005" y="4451"/>
                  <a:pt x="97822" y="3805"/>
                </a:cubicBezTo>
                <a:cubicBezTo>
                  <a:pt x="101534" y="3159"/>
                  <a:pt x="105715" y="5626"/>
                  <a:pt x="109555" y="5144"/>
                </a:cubicBezTo>
                <a:cubicBezTo>
                  <a:pt x="113290" y="4674"/>
                  <a:pt x="116814" y="1245"/>
                  <a:pt x="120654" y="928"/>
                </a:cubicBezTo>
                <a:cubicBezTo>
                  <a:pt x="124413" y="622"/>
                  <a:pt x="128382" y="3429"/>
                  <a:pt x="132235" y="3277"/>
                </a:cubicBezTo>
                <a:cubicBezTo>
                  <a:pt x="136016" y="3124"/>
                  <a:pt x="139775" y="0"/>
                  <a:pt x="1436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1047300" y="1296226"/>
            <a:ext cx="5566800" cy="24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2" hasCustomPrompt="1"/>
          </p:nvPr>
        </p:nvSpPr>
        <p:spPr>
          <a:xfrm>
            <a:off x="889450" y="1338950"/>
            <a:ext cx="6240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25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743225" y="2059451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"/>
          </p:nvPr>
        </p:nvSpPr>
        <p:spPr>
          <a:xfrm>
            <a:off x="743225" y="2353107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4" hasCustomPrompt="1"/>
          </p:nvPr>
        </p:nvSpPr>
        <p:spPr>
          <a:xfrm>
            <a:off x="3523125" y="1338950"/>
            <a:ext cx="6240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25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5"/>
          </p:nvPr>
        </p:nvSpPr>
        <p:spPr>
          <a:xfrm>
            <a:off x="3373200" y="2059451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6"/>
          </p:nvPr>
        </p:nvSpPr>
        <p:spPr>
          <a:xfrm>
            <a:off x="3373200" y="2353107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6800" y="1338950"/>
            <a:ext cx="6240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25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6003175" y="2059451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9"/>
          </p:nvPr>
        </p:nvSpPr>
        <p:spPr>
          <a:xfrm>
            <a:off x="6003175" y="2353107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3" hasCustomPrompt="1"/>
          </p:nvPr>
        </p:nvSpPr>
        <p:spPr>
          <a:xfrm>
            <a:off x="889450" y="3076775"/>
            <a:ext cx="6240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2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743225" y="3793203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5"/>
          </p:nvPr>
        </p:nvSpPr>
        <p:spPr>
          <a:xfrm>
            <a:off x="743225" y="4086732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6" hasCustomPrompt="1"/>
          </p:nvPr>
        </p:nvSpPr>
        <p:spPr>
          <a:xfrm>
            <a:off x="3523125" y="3076775"/>
            <a:ext cx="6240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2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7"/>
          </p:nvPr>
        </p:nvSpPr>
        <p:spPr>
          <a:xfrm>
            <a:off x="3373200" y="3793203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8"/>
          </p:nvPr>
        </p:nvSpPr>
        <p:spPr>
          <a:xfrm>
            <a:off x="3373200" y="4086732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9" hasCustomPrompt="1"/>
          </p:nvPr>
        </p:nvSpPr>
        <p:spPr>
          <a:xfrm>
            <a:off x="6156800" y="3076775"/>
            <a:ext cx="624000" cy="6045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2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20"/>
          </p:nvPr>
        </p:nvSpPr>
        <p:spPr>
          <a:xfrm>
            <a:off x="6003175" y="3793203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21"/>
          </p:nvPr>
        </p:nvSpPr>
        <p:spPr>
          <a:xfrm>
            <a:off x="6003175" y="4086732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" name="Google Shape;105;p13"/>
          <p:cNvGrpSpPr/>
          <p:nvPr/>
        </p:nvGrpSpPr>
        <p:grpSpPr>
          <a:xfrm>
            <a:off x="-3061867" y="426804"/>
            <a:ext cx="20535083" cy="9564376"/>
            <a:chOff x="-3061867" y="426804"/>
            <a:chExt cx="20535083" cy="9564376"/>
          </a:xfrm>
        </p:grpSpPr>
        <p:grpSp>
          <p:nvGrpSpPr>
            <p:cNvPr id="106" name="Google Shape;106;p13"/>
            <p:cNvGrpSpPr/>
            <p:nvPr/>
          </p:nvGrpSpPr>
          <p:grpSpPr>
            <a:xfrm>
              <a:off x="-3061867" y="4086729"/>
              <a:ext cx="12458660" cy="5904451"/>
              <a:chOff x="-3061867" y="4086729"/>
              <a:chExt cx="12458660" cy="5904451"/>
            </a:xfrm>
          </p:grpSpPr>
          <p:sp>
            <p:nvSpPr>
              <p:cNvPr id="107" name="Google Shape;107;p13"/>
              <p:cNvSpPr/>
              <p:nvPr/>
            </p:nvSpPr>
            <p:spPr>
              <a:xfrm rot="-10205878" flipH="1">
                <a:off x="-2741025" y="4798053"/>
                <a:ext cx="8661186" cy="4481803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3"/>
              <p:cNvSpPr/>
              <p:nvPr/>
            </p:nvSpPr>
            <p:spPr>
              <a:xfrm rot="-1272716">
                <a:off x="4802383" y="4936520"/>
                <a:ext cx="4431670" cy="1729410"/>
              </a:xfrm>
              <a:custGeom>
                <a:avLst/>
                <a:gdLst/>
                <a:ahLst/>
                <a:cxnLst/>
                <a:rect l="l" t="t" r="r" b="b"/>
                <a:pathLst>
                  <a:path w="177276" h="69180" extrusionOk="0">
                    <a:moveTo>
                      <a:pt x="0" y="66416"/>
                    </a:moveTo>
                    <a:cubicBezTo>
                      <a:pt x="62246" y="76783"/>
                      <a:pt x="149078" y="56452"/>
                      <a:pt x="177276" y="0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109" name="Google Shape;109;p13"/>
            <p:cNvSpPr/>
            <p:nvPr/>
          </p:nvSpPr>
          <p:spPr>
            <a:xfrm rot="-10205878" flipH="1">
              <a:off x="8491188" y="1138128"/>
              <a:ext cx="8661186" cy="4481803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4"/>
          <p:cNvGrpSpPr/>
          <p:nvPr/>
        </p:nvGrpSpPr>
        <p:grpSpPr>
          <a:xfrm>
            <a:off x="-891585" y="-4829871"/>
            <a:ext cx="12190913" cy="9719566"/>
            <a:chOff x="-891585" y="-4829871"/>
            <a:chExt cx="12190913" cy="9719566"/>
          </a:xfrm>
        </p:grpSpPr>
        <p:sp>
          <p:nvSpPr>
            <p:cNvPr id="113" name="Google Shape;113;p14"/>
            <p:cNvSpPr/>
            <p:nvPr/>
          </p:nvSpPr>
          <p:spPr>
            <a:xfrm rot="5032214">
              <a:off x="-1898082" y="2048397"/>
              <a:ext cx="3984456" cy="1554890"/>
            </a:xfrm>
            <a:custGeom>
              <a:avLst/>
              <a:gdLst/>
              <a:ahLst/>
              <a:cxnLst/>
              <a:rect l="l" t="t" r="r" b="b"/>
              <a:pathLst>
                <a:path w="177276" h="69180" extrusionOk="0">
                  <a:moveTo>
                    <a:pt x="0" y="66416"/>
                  </a:moveTo>
                  <a:cubicBezTo>
                    <a:pt x="62246" y="76783"/>
                    <a:pt x="149078" y="56452"/>
                    <a:pt x="177276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14" name="Google Shape;114;p14"/>
            <p:cNvSpPr/>
            <p:nvPr/>
          </p:nvSpPr>
          <p:spPr>
            <a:xfrm rot="10205878">
              <a:off x="2317300" y="-4118547"/>
              <a:ext cx="8661186" cy="4481803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body" idx="1"/>
          </p:nvPr>
        </p:nvSpPr>
        <p:spPr>
          <a:xfrm>
            <a:off x="717275" y="1691925"/>
            <a:ext cx="3854700" cy="28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2"/>
          </p:nvPr>
        </p:nvSpPr>
        <p:spPr>
          <a:xfrm>
            <a:off x="4572000" y="1691925"/>
            <a:ext cx="3854700" cy="28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-54062" y="-43377"/>
            <a:ext cx="9252125" cy="5255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7"/>
          <p:cNvGrpSpPr/>
          <p:nvPr/>
        </p:nvGrpSpPr>
        <p:grpSpPr>
          <a:xfrm>
            <a:off x="-6053494" y="-5924073"/>
            <a:ext cx="19005800" cy="15014730"/>
            <a:chOff x="-6053494" y="-5924073"/>
            <a:chExt cx="19005800" cy="15014730"/>
          </a:xfrm>
        </p:grpSpPr>
        <p:grpSp>
          <p:nvGrpSpPr>
            <p:cNvPr id="141" name="Google Shape;141;p17"/>
            <p:cNvGrpSpPr/>
            <p:nvPr/>
          </p:nvGrpSpPr>
          <p:grpSpPr>
            <a:xfrm>
              <a:off x="-6053494" y="-617788"/>
              <a:ext cx="15588491" cy="9708444"/>
              <a:chOff x="-6053494" y="-617788"/>
              <a:chExt cx="15588491" cy="9708444"/>
            </a:xfrm>
          </p:grpSpPr>
          <p:sp>
            <p:nvSpPr>
              <p:cNvPr id="142" name="Google Shape;142;p17"/>
              <p:cNvSpPr/>
              <p:nvPr/>
            </p:nvSpPr>
            <p:spPr>
              <a:xfrm rot="-7366220">
                <a:off x="-6155797" y="1995571"/>
                <a:ext cx="8661038" cy="4481727"/>
              </a:xfrm>
              <a:custGeom>
                <a:avLst/>
                <a:gdLst/>
                <a:ahLst/>
                <a:cxnLst/>
                <a:rect l="l" t="t" r="r" b="b"/>
                <a:pathLst>
                  <a:path w="287254" h="148642" extrusionOk="0">
                    <a:moveTo>
                      <a:pt x="143627" y="0"/>
                    </a:moveTo>
                    <a:cubicBezTo>
                      <a:pt x="147479" y="0"/>
                      <a:pt x="151238" y="3136"/>
                      <a:pt x="155008" y="3277"/>
                    </a:cubicBezTo>
                    <a:cubicBezTo>
                      <a:pt x="158860" y="3429"/>
                      <a:pt x="162841" y="622"/>
                      <a:pt x="166588" y="928"/>
                    </a:cubicBezTo>
                    <a:cubicBezTo>
                      <a:pt x="170429" y="1245"/>
                      <a:pt x="173952" y="4674"/>
                      <a:pt x="177687" y="5144"/>
                    </a:cubicBezTo>
                    <a:cubicBezTo>
                      <a:pt x="181527" y="5626"/>
                      <a:pt x="185709" y="3159"/>
                      <a:pt x="189420" y="3805"/>
                    </a:cubicBezTo>
                    <a:cubicBezTo>
                      <a:pt x="193237" y="4451"/>
                      <a:pt x="196455" y="8186"/>
                      <a:pt x="200131" y="8996"/>
                    </a:cubicBezTo>
                    <a:cubicBezTo>
                      <a:pt x="203925" y="9830"/>
                      <a:pt x="208305" y="7787"/>
                      <a:pt x="211923" y="8785"/>
                    </a:cubicBezTo>
                    <a:cubicBezTo>
                      <a:pt x="215693" y="9830"/>
                      <a:pt x="218547" y="13882"/>
                      <a:pt x="222106" y="15080"/>
                    </a:cubicBezTo>
                    <a:cubicBezTo>
                      <a:pt x="225829" y="16337"/>
                      <a:pt x="230386" y="14810"/>
                      <a:pt x="233850" y="16231"/>
                    </a:cubicBezTo>
                    <a:cubicBezTo>
                      <a:pt x="237503" y="17735"/>
                      <a:pt x="239864" y="22127"/>
                      <a:pt x="243211" y="23795"/>
                    </a:cubicBezTo>
                    <a:cubicBezTo>
                      <a:pt x="246770" y="25580"/>
                      <a:pt x="251491" y="24770"/>
                      <a:pt x="254674" y="26731"/>
                    </a:cubicBezTo>
                    <a:cubicBezTo>
                      <a:pt x="258091" y="28845"/>
                      <a:pt x="259689" y="33602"/>
                      <a:pt x="262637" y="35904"/>
                    </a:cubicBezTo>
                    <a:cubicBezTo>
                      <a:pt x="265831" y="38405"/>
                      <a:pt x="270623" y="38711"/>
                      <a:pt x="273207" y="41424"/>
                    </a:cubicBezTo>
                    <a:cubicBezTo>
                      <a:pt x="276037" y="44395"/>
                      <a:pt x="276284" y="49410"/>
                      <a:pt x="278316" y="52593"/>
                    </a:cubicBezTo>
                    <a:cubicBezTo>
                      <a:pt x="280536" y="56069"/>
                      <a:pt x="284834" y="58312"/>
                      <a:pt x="286009" y="61989"/>
                    </a:cubicBezTo>
                    <a:cubicBezTo>
                      <a:pt x="287254" y="65841"/>
                      <a:pt x="285081" y="70292"/>
                      <a:pt x="285081" y="74321"/>
                    </a:cubicBezTo>
                    <a:cubicBezTo>
                      <a:pt x="285081" y="78349"/>
                      <a:pt x="287254" y="82800"/>
                      <a:pt x="286009" y="86652"/>
                    </a:cubicBezTo>
                    <a:cubicBezTo>
                      <a:pt x="284834" y="90329"/>
                      <a:pt x="280536" y="92584"/>
                      <a:pt x="278316" y="96048"/>
                    </a:cubicBezTo>
                    <a:cubicBezTo>
                      <a:pt x="276284" y="99231"/>
                      <a:pt x="276037" y="104246"/>
                      <a:pt x="273195" y="107217"/>
                    </a:cubicBezTo>
                    <a:cubicBezTo>
                      <a:pt x="270611" y="109930"/>
                      <a:pt x="265831" y="110236"/>
                      <a:pt x="262625" y="112737"/>
                    </a:cubicBezTo>
                    <a:cubicBezTo>
                      <a:pt x="259689" y="115039"/>
                      <a:pt x="258091" y="119784"/>
                      <a:pt x="254674" y="121910"/>
                    </a:cubicBezTo>
                    <a:cubicBezTo>
                      <a:pt x="251491" y="123860"/>
                      <a:pt x="246770" y="123049"/>
                      <a:pt x="243211" y="124846"/>
                    </a:cubicBezTo>
                    <a:cubicBezTo>
                      <a:pt x="239864" y="126514"/>
                      <a:pt x="237503" y="130907"/>
                      <a:pt x="233850" y="132410"/>
                    </a:cubicBezTo>
                    <a:cubicBezTo>
                      <a:pt x="230386" y="133831"/>
                      <a:pt x="225817" y="132304"/>
                      <a:pt x="222106" y="133561"/>
                    </a:cubicBezTo>
                    <a:cubicBezTo>
                      <a:pt x="218547" y="134771"/>
                      <a:pt x="215693" y="138811"/>
                      <a:pt x="211923" y="139856"/>
                    </a:cubicBezTo>
                    <a:cubicBezTo>
                      <a:pt x="208305" y="140854"/>
                      <a:pt x="203925" y="138811"/>
                      <a:pt x="200131" y="139645"/>
                    </a:cubicBezTo>
                    <a:cubicBezTo>
                      <a:pt x="196455" y="140455"/>
                      <a:pt x="193237" y="144190"/>
                      <a:pt x="189420" y="144847"/>
                    </a:cubicBezTo>
                    <a:cubicBezTo>
                      <a:pt x="185709" y="145482"/>
                      <a:pt x="181527" y="143015"/>
                      <a:pt x="177687" y="143497"/>
                    </a:cubicBezTo>
                    <a:cubicBezTo>
                      <a:pt x="173952" y="143967"/>
                      <a:pt x="170429" y="147396"/>
                      <a:pt x="166588" y="147713"/>
                    </a:cubicBezTo>
                    <a:cubicBezTo>
                      <a:pt x="162830" y="148019"/>
                      <a:pt x="158848" y="145212"/>
                      <a:pt x="154996" y="145364"/>
                    </a:cubicBezTo>
                    <a:cubicBezTo>
                      <a:pt x="151226" y="145517"/>
                      <a:pt x="147468" y="148641"/>
                      <a:pt x="143615" y="148641"/>
                    </a:cubicBezTo>
                    <a:cubicBezTo>
                      <a:pt x="139775" y="148641"/>
                      <a:pt x="136016" y="145505"/>
                      <a:pt x="132235" y="145364"/>
                    </a:cubicBezTo>
                    <a:cubicBezTo>
                      <a:pt x="128394" y="145212"/>
                      <a:pt x="124413" y="148019"/>
                      <a:pt x="120654" y="147713"/>
                    </a:cubicBezTo>
                    <a:cubicBezTo>
                      <a:pt x="116814" y="147396"/>
                      <a:pt x="113290" y="143967"/>
                      <a:pt x="109555" y="143497"/>
                    </a:cubicBezTo>
                    <a:cubicBezTo>
                      <a:pt x="105715" y="143015"/>
                      <a:pt x="101534" y="145482"/>
                      <a:pt x="97822" y="144847"/>
                    </a:cubicBezTo>
                    <a:cubicBezTo>
                      <a:pt x="94005" y="144190"/>
                      <a:pt x="90776" y="140455"/>
                      <a:pt x="87111" y="139645"/>
                    </a:cubicBezTo>
                    <a:cubicBezTo>
                      <a:pt x="83306" y="138811"/>
                      <a:pt x="78937" y="140854"/>
                      <a:pt x="75320" y="139856"/>
                    </a:cubicBezTo>
                    <a:cubicBezTo>
                      <a:pt x="71549" y="138811"/>
                      <a:pt x="68695" y="134771"/>
                      <a:pt x="65137" y="133561"/>
                    </a:cubicBezTo>
                    <a:cubicBezTo>
                      <a:pt x="61414" y="132304"/>
                      <a:pt x="56857" y="133831"/>
                      <a:pt x="53392" y="132410"/>
                    </a:cubicBezTo>
                    <a:cubicBezTo>
                      <a:pt x="49739" y="130907"/>
                      <a:pt x="47379" y="126514"/>
                      <a:pt x="44031" y="124846"/>
                    </a:cubicBezTo>
                    <a:cubicBezTo>
                      <a:pt x="40473" y="123061"/>
                      <a:pt x="35740" y="123871"/>
                      <a:pt x="32569" y="121910"/>
                    </a:cubicBezTo>
                    <a:cubicBezTo>
                      <a:pt x="29151" y="119808"/>
                      <a:pt x="27554" y="115051"/>
                      <a:pt x="24617" y="112749"/>
                    </a:cubicBezTo>
                    <a:cubicBezTo>
                      <a:pt x="21411" y="110248"/>
                      <a:pt x="16631" y="109942"/>
                      <a:pt x="14047" y="107229"/>
                    </a:cubicBezTo>
                    <a:cubicBezTo>
                      <a:pt x="11205" y="104258"/>
                      <a:pt x="10970" y="99243"/>
                      <a:pt x="8926" y="96060"/>
                    </a:cubicBezTo>
                    <a:cubicBezTo>
                      <a:pt x="6707" y="92584"/>
                      <a:pt x="2420" y="90340"/>
                      <a:pt x="1234" y="86664"/>
                    </a:cubicBezTo>
                    <a:cubicBezTo>
                      <a:pt x="0" y="82812"/>
                      <a:pt x="2161" y="78361"/>
                      <a:pt x="2161" y="74332"/>
                    </a:cubicBezTo>
                    <a:cubicBezTo>
                      <a:pt x="2161" y="70304"/>
                      <a:pt x="0" y="65853"/>
                      <a:pt x="1234" y="62000"/>
                    </a:cubicBezTo>
                    <a:cubicBezTo>
                      <a:pt x="2408" y="58324"/>
                      <a:pt x="6718" y="56069"/>
                      <a:pt x="8926" y="52605"/>
                    </a:cubicBezTo>
                    <a:cubicBezTo>
                      <a:pt x="10958" y="49410"/>
                      <a:pt x="11205" y="44383"/>
                      <a:pt x="14047" y="41412"/>
                    </a:cubicBezTo>
                    <a:cubicBezTo>
                      <a:pt x="16631" y="38711"/>
                      <a:pt x="21411" y="38405"/>
                      <a:pt x="24617" y="35904"/>
                    </a:cubicBezTo>
                    <a:cubicBezTo>
                      <a:pt x="27554" y="33590"/>
                      <a:pt x="29151" y="28857"/>
                      <a:pt x="32569" y="26731"/>
                    </a:cubicBezTo>
                    <a:cubicBezTo>
                      <a:pt x="35751" y="24770"/>
                      <a:pt x="40473" y="25580"/>
                      <a:pt x="44031" y="23795"/>
                    </a:cubicBezTo>
                    <a:cubicBezTo>
                      <a:pt x="47379" y="22115"/>
                      <a:pt x="49739" y="17723"/>
                      <a:pt x="53392" y="16231"/>
                    </a:cubicBezTo>
                    <a:cubicBezTo>
                      <a:pt x="56857" y="14810"/>
                      <a:pt x="61425" y="16337"/>
                      <a:pt x="65137" y="15080"/>
                    </a:cubicBezTo>
                    <a:cubicBezTo>
                      <a:pt x="68695" y="13882"/>
                      <a:pt x="71549" y="9830"/>
                      <a:pt x="75308" y="8785"/>
                    </a:cubicBezTo>
                    <a:cubicBezTo>
                      <a:pt x="78937" y="7787"/>
                      <a:pt x="83306" y="9842"/>
                      <a:pt x="87111" y="8996"/>
                    </a:cubicBezTo>
                    <a:cubicBezTo>
                      <a:pt x="90776" y="8186"/>
                      <a:pt x="94005" y="4451"/>
                      <a:pt x="97822" y="3805"/>
                    </a:cubicBezTo>
                    <a:cubicBezTo>
                      <a:pt x="101534" y="3159"/>
                      <a:pt x="105715" y="5626"/>
                      <a:pt x="109555" y="5144"/>
                    </a:cubicBezTo>
                    <a:cubicBezTo>
                      <a:pt x="113290" y="4674"/>
                      <a:pt x="116814" y="1245"/>
                      <a:pt x="120654" y="928"/>
                    </a:cubicBezTo>
                    <a:cubicBezTo>
                      <a:pt x="124413" y="622"/>
                      <a:pt x="128382" y="3429"/>
                      <a:pt x="132235" y="3277"/>
                    </a:cubicBezTo>
                    <a:cubicBezTo>
                      <a:pt x="136016" y="3124"/>
                      <a:pt x="139775" y="0"/>
                      <a:pt x="1436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 rot="-1976812">
                <a:off x="5394232" y="4081386"/>
                <a:ext cx="4036993" cy="1575392"/>
              </a:xfrm>
              <a:custGeom>
                <a:avLst/>
                <a:gdLst/>
                <a:ahLst/>
                <a:cxnLst/>
                <a:rect l="l" t="t" r="r" b="b"/>
                <a:pathLst>
                  <a:path w="177276" h="69180" extrusionOk="0">
                    <a:moveTo>
                      <a:pt x="0" y="66416"/>
                    </a:moveTo>
                    <a:cubicBezTo>
                      <a:pt x="62246" y="76783"/>
                      <a:pt x="149078" y="56452"/>
                      <a:pt x="177276" y="0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144" name="Google Shape;144;p17"/>
            <p:cNvSpPr/>
            <p:nvPr/>
          </p:nvSpPr>
          <p:spPr>
            <a:xfrm rot="1138147">
              <a:off x="3014647" y="-4527863"/>
              <a:ext cx="9402564" cy="4865546"/>
            </a:xfrm>
            <a:custGeom>
              <a:avLst/>
              <a:gdLst/>
              <a:ahLst/>
              <a:cxnLst/>
              <a:rect l="l" t="t" r="r" b="b"/>
              <a:pathLst>
                <a:path w="287254" h="148642" extrusionOk="0">
                  <a:moveTo>
                    <a:pt x="143627" y="0"/>
                  </a:moveTo>
                  <a:cubicBezTo>
                    <a:pt x="147479" y="0"/>
                    <a:pt x="151238" y="3136"/>
                    <a:pt x="155008" y="3277"/>
                  </a:cubicBezTo>
                  <a:cubicBezTo>
                    <a:pt x="158860" y="3429"/>
                    <a:pt x="162841" y="622"/>
                    <a:pt x="166588" y="928"/>
                  </a:cubicBezTo>
                  <a:cubicBezTo>
                    <a:pt x="170429" y="1245"/>
                    <a:pt x="173952" y="4674"/>
                    <a:pt x="177687" y="5144"/>
                  </a:cubicBezTo>
                  <a:cubicBezTo>
                    <a:pt x="181527" y="5626"/>
                    <a:pt x="185709" y="3159"/>
                    <a:pt x="189420" y="3805"/>
                  </a:cubicBezTo>
                  <a:cubicBezTo>
                    <a:pt x="193237" y="4451"/>
                    <a:pt x="196455" y="8186"/>
                    <a:pt x="200131" y="8996"/>
                  </a:cubicBezTo>
                  <a:cubicBezTo>
                    <a:pt x="203925" y="9830"/>
                    <a:pt x="208305" y="7787"/>
                    <a:pt x="211923" y="8785"/>
                  </a:cubicBezTo>
                  <a:cubicBezTo>
                    <a:pt x="215693" y="9830"/>
                    <a:pt x="218547" y="13882"/>
                    <a:pt x="222106" y="15080"/>
                  </a:cubicBezTo>
                  <a:cubicBezTo>
                    <a:pt x="225829" y="16337"/>
                    <a:pt x="230386" y="14810"/>
                    <a:pt x="233850" y="16231"/>
                  </a:cubicBezTo>
                  <a:cubicBezTo>
                    <a:pt x="237503" y="17735"/>
                    <a:pt x="239864" y="22127"/>
                    <a:pt x="243211" y="23795"/>
                  </a:cubicBezTo>
                  <a:cubicBezTo>
                    <a:pt x="246770" y="25580"/>
                    <a:pt x="251491" y="24770"/>
                    <a:pt x="254674" y="26731"/>
                  </a:cubicBezTo>
                  <a:cubicBezTo>
                    <a:pt x="258091" y="28845"/>
                    <a:pt x="259689" y="33602"/>
                    <a:pt x="262637" y="35904"/>
                  </a:cubicBezTo>
                  <a:cubicBezTo>
                    <a:pt x="265831" y="38405"/>
                    <a:pt x="270623" y="38711"/>
                    <a:pt x="273207" y="41424"/>
                  </a:cubicBezTo>
                  <a:cubicBezTo>
                    <a:pt x="276037" y="44395"/>
                    <a:pt x="276284" y="49410"/>
                    <a:pt x="278316" y="52593"/>
                  </a:cubicBezTo>
                  <a:cubicBezTo>
                    <a:pt x="280536" y="56069"/>
                    <a:pt x="284834" y="58312"/>
                    <a:pt x="286009" y="61989"/>
                  </a:cubicBezTo>
                  <a:cubicBezTo>
                    <a:pt x="287254" y="65841"/>
                    <a:pt x="285081" y="70292"/>
                    <a:pt x="285081" y="74321"/>
                  </a:cubicBezTo>
                  <a:cubicBezTo>
                    <a:pt x="285081" y="78349"/>
                    <a:pt x="287254" y="82800"/>
                    <a:pt x="286009" y="86652"/>
                  </a:cubicBezTo>
                  <a:cubicBezTo>
                    <a:pt x="284834" y="90329"/>
                    <a:pt x="280536" y="92584"/>
                    <a:pt x="278316" y="96048"/>
                  </a:cubicBezTo>
                  <a:cubicBezTo>
                    <a:pt x="276284" y="99231"/>
                    <a:pt x="276037" y="104246"/>
                    <a:pt x="273195" y="107217"/>
                  </a:cubicBezTo>
                  <a:cubicBezTo>
                    <a:pt x="270611" y="109930"/>
                    <a:pt x="265831" y="110236"/>
                    <a:pt x="262625" y="112737"/>
                  </a:cubicBezTo>
                  <a:cubicBezTo>
                    <a:pt x="259689" y="115039"/>
                    <a:pt x="258091" y="119784"/>
                    <a:pt x="254674" y="121910"/>
                  </a:cubicBezTo>
                  <a:cubicBezTo>
                    <a:pt x="251491" y="123860"/>
                    <a:pt x="246770" y="123049"/>
                    <a:pt x="243211" y="124846"/>
                  </a:cubicBezTo>
                  <a:cubicBezTo>
                    <a:pt x="239864" y="126514"/>
                    <a:pt x="237503" y="130907"/>
                    <a:pt x="233850" y="132410"/>
                  </a:cubicBezTo>
                  <a:cubicBezTo>
                    <a:pt x="230386" y="133831"/>
                    <a:pt x="225817" y="132304"/>
                    <a:pt x="222106" y="133561"/>
                  </a:cubicBezTo>
                  <a:cubicBezTo>
                    <a:pt x="218547" y="134771"/>
                    <a:pt x="215693" y="138811"/>
                    <a:pt x="211923" y="139856"/>
                  </a:cubicBezTo>
                  <a:cubicBezTo>
                    <a:pt x="208305" y="140854"/>
                    <a:pt x="203925" y="138811"/>
                    <a:pt x="200131" y="139645"/>
                  </a:cubicBezTo>
                  <a:cubicBezTo>
                    <a:pt x="196455" y="140455"/>
                    <a:pt x="193237" y="144190"/>
                    <a:pt x="189420" y="144847"/>
                  </a:cubicBezTo>
                  <a:cubicBezTo>
                    <a:pt x="185709" y="145482"/>
                    <a:pt x="181527" y="143015"/>
                    <a:pt x="177687" y="143497"/>
                  </a:cubicBezTo>
                  <a:cubicBezTo>
                    <a:pt x="173952" y="143967"/>
                    <a:pt x="170429" y="147396"/>
                    <a:pt x="166588" y="147713"/>
                  </a:cubicBezTo>
                  <a:cubicBezTo>
                    <a:pt x="162830" y="148019"/>
                    <a:pt x="158848" y="145212"/>
                    <a:pt x="154996" y="145364"/>
                  </a:cubicBezTo>
                  <a:cubicBezTo>
                    <a:pt x="151226" y="145517"/>
                    <a:pt x="147468" y="148641"/>
                    <a:pt x="143615" y="148641"/>
                  </a:cubicBezTo>
                  <a:cubicBezTo>
                    <a:pt x="139775" y="148641"/>
                    <a:pt x="136016" y="145505"/>
                    <a:pt x="132235" y="145364"/>
                  </a:cubicBezTo>
                  <a:cubicBezTo>
                    <a:pt x="128394" y="145212"/>
                    <a:pt x="124413" y="148019"/>
                    <a:pt x="120654" y="147713"/>
                  </a:cubicBezTo>
                  <a:cubicBezTo>
                    <a:pt x="116814" y="147396"/>
                    <a:pt x="113290" y="143967"/>
                    <a:pt x="109555" y="143497"/>
                  </a:cubicBezTo>
                  <a:cubicBezTo>
                    <a:pt x="105715" y="143015"/>
                    <a:pt x="101534" y="145482"/>
                    <a:pt x="97822" y="144847"/>
                  </a:cubicBezTo>
                  <a:cubicBezTo>
                    <a:pt x="94005" y="144190"/>
                    <a:pt x="90776" y="140455"/>
                    <a:pt x="87111" y="139645"/>
                  </a:cubicBezTo>
                  <a:cubicBezTo>
                    <a:pt x="83306" y="138811"/>
                    <a:pt x="78937" y="140854"/>
                    <a:pt x="75320" y="139856"/>
                  </a:cubicBezTo>
                  <a:cubicBezTo>
                    <a:pt x="71549" y="138811"/>
                    <a:pt x="68695" y="134771"/>
                    <a:pt x="65137" y="133561"/>
                  </a:cubicBezTo>
                  <a:cubicBezTo>
                    <a:pt x="61414" y="132304"/>
                    <a:pt x="56857" y="133831"/>
                    <a:pt x="53392" y="132410"/>
                  </a:cubicBezTo>
                  <a:cubicBezTo>
                    <a:pt x="49739" y="130907"/>
                    <a:pt x="47379" y="126514"/>
                    <a:pt x="44031" y="124846"/>
                  </a:cubicBezTo>
                  <a:cubicBezTo>
                    <a:pt x="40473" y="123061"/>
                    <a:pt x="35740" y="123871"/>
                    <a:pt x="32569" y="121910"/>
                  </a:cubicBezTo>
                  <a:cubicBezTo>
                    <a:pt x="29151" y="119808"/>
                    <a:pt x="27554" y="115051"/>
                    <a:pt x="24617" y="112749"/>
                  </a:cubicBezTo>
                  <a:cubicBezTo>
                    <a:pt x="21411" y="110248"/>
                    <a:pt x="16631" y="109942"/>
                    <a:pt x="14047" y="107229"/>
                  </a:cubicBezTo>
                  <a:cubicBezTo>
                    <a:pt x="11205" y="104258"/>
                    <a:pt x="10970" y="99243"/>
                    <a:pt x="8926" y="96060"/>
                  </a:cubicBezTo>
                  <a:cubicBezTo>
                    <a:pt x="6707" y="92584"/>
                    <a:pt x="2420" y="90340"/>
                    <a:pt x="1234" y="86664"/>
                  </a:cubicBezTo>
                  <a:cubicBezTo>
                    <a:pt x="0" y="82812"/>
                    <a:pt x="2161" y="78361"/>
                    <a:pt x="2161" y="74332"/>
                  </a:cubicBezTo>
                  <a:cubicBezTo>
                    <a:pt x="2161" y="70304"/>
                    <a:pt x="0" y="65853"/>
                    <a:pt x="1234" y="62000"/>
                  </a:cubicBezTo>
                  <a:cubicBezTo>
                    <a:pt x="2408" y="58324"/>
                    <a:pt x="6718" y="56069"/>
                    <a:pt x="8926" y="52605"/>
                  </a:cubicBezTo>
                  <a:cubicBezTo>
                    <a:pt x="10958" y="49410"/>
                    <a:pt x="11205" y="44383"/>
                    <a:pt x="14047" y="41412"/>
                  </a:cubicBezTo>
                  <a:cubicBezTo>
                    <a:pt x="16631" y="38711"/>
                    <a:pt x="21411" y="38405"/>
                    <a:pt x="24617" y="35904"/>
                  </a:cubicBezTo>
                  <a:cubicBezTo>
                    <a:pt x="27554" y="33590"/>
                    <a:pt x="29151" y="28857"/>
                    <a:pt x="32569" y="26731"/>
                  </a:cubicBezTo>
                  <a:cubicBezTo>
                    <a:pt x="35751" y="24770"/>
                    <a:pt x="40473" y="25580"/>
                    <a:pt x="44031" y="23795"/>
                  </a:cubicBezTo>
                  <a:cubicBezTo>
                    <a:pt x="47379" y="22115"/>
                    <a:pt x="49739" y="17723"/>
                    <a:pt x="53392" y="16231"/>
                  </a:cubicBezTo>
                  <a:cubicBezTo>
                    <a:pt x="56857" y="14810"/>
                    <a:pt x="61425" y="16337"/>
                    <a:pt x="65137" y="15080"/>
                  </a:cubicBezTo>
                  <a:cubicBezTo>
                    <a:pt x="68695" y="13882"/>
                    <a:pt x="71549" y="9830"/>
                    <a:pt x="75308" y="8785"/>
                  </a:cubicBezTo>
                  <a:cubicBezTo>
                    <a:pt x="78937" y="7787"/>
                    <a:pt x="83306" y="9842"/>
                    <a:pt x="87111" y="8996"/>
                  </a:cubicBezTo>
                  <a:cubicBezTo>
                    <a:pt x="90776" y="8186"/>
                    <a:pt x="94005" y="4451"/>
                    <a:pt x="97822" y="3805"/>
                  </a:cubicBezTo>
                  <a:cubicBezTo>
                    <a:pt x="101534" y="3159"/>
                    <a:pt x="105715" y="5626"/>
                    <a:pt x="109555" y="5144"/>
                  </a:cubicBezTo>
                  <a:cubicBezTo>
                    <a:pt x="113290" y="4674"/>
                    <a:pt x="116814" y="1245"/>
                    <a:pt x="120654" y="928"/>
                  </a:cubicBezTo>
                  <a:cubicBezTo>
                    <a:pt x="124413" y="622"/>
                    <a:pt x="128382" y="3429"/>
                    <a:pt x="132235" y="3277"/>
                  </a:cubicBezTo>
                  <a:cubicBezTo>
                    <a:pt x="136016" y="3124"/>
                    <a:pt x="139775" y="0"/>
                    <a:pt x="143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endParaRPr>
            </a:p>
          </p:txBody>
        </p:sp>
      </p:grpSp>
      <p:sp>
        <p:nvSpPr>
          <p:cNvPr id="145" name="Google Shape;145;p17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1"/>
          </p:nvPr>
        </p:nvSpPr>
        <p:spPr>
          <a:xfrm>
            <a:off x="2250753" y="2534896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2"/>
          </p:nvPr>
        </p:nvSpPr>
        <p:spPr>
          <a:xfrm>
            <a:off x="2250753" y="2984178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subTitle" idx="3"/>
          </p:nvPr>
        </p:nvSpPr>
        <p:spPr>
          <a:xfrm>
            <a:off x="2250750" y="1395324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7"/>
          <p:cNvSpPr txBox="1">
            <a:spLocks noGrp="1"/>
          </p:cNvSpPr>
          <p:nvPr>
            <p:ph type="subTitle" idx="4"/>
          </p:nvPr>
        </p:nvSpPr>
        <p:spPr>
          <a:xfrm>
            <a:off x="2250750" y="1846088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subTitle" idx="5"/>
          </p:nvPr>
        </p:nvSpPr>
        <p:spPr>
          <a:xfrm>
            <a:off x="2250750" y="3674469"/>
            <a:ext cx="21117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subTitle" idx="6"/>
          </p:nvPr>
        </p:nvSpPr>
        <p:spPr>
          <a:xfrm>
            <a:off x="2250750" y="4122268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subTitle" idx="7"/>
          </p:nvPr>
        </p:nvSpPr>
        <p:spPr>
          <a:xfrm>
            <a:off x="5603553" y="2534896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subTitle" idx="8"/>
          </p:nvPr>
        </p:nvSpPr>
        <p:spPr>
          <a:xfrm>
            <a:off x="5603553" y="2984178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subTitle" idx="9"/>
          </p:nvPr>
        </p:nvSpPr>
        <p:spPr>
          <a:xfrm>
            <a:off x="5603550" y="1395324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subTitle" idx="13"/>
          </p:nvPr>
        </p:nvSpPr>
        <p:spPr>
          <a:xfrm>
            <a:off x="5603550" y="1846088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ubTitle" idx="14"/>
          </p:nvPr>
        </p:nvSpPr>
        <p:spPr>
          <a:xfrm>
            <a:off x="5603550" y="3674469"/>
            <a:ext cx="21117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50" b="1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5"/>
          </p:nvPr>
        </p:nvSpPr>
        <p:spPr>
          <a:xfrm>
            <a:off x="5603550" y="4122268"/>
            <a:ext cx="2111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275" y="445025"/>
            <a:ext cx="7709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iko"/>
              <a:buNone/>
              <a:defRPr sz="3600" b="1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7275" y="1158724"/>
            <a:ext cx="7709400" cy="3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0" r:id="rId8"/>
    <p:sldLayoutId id="2147483663" r:id="rId9"/>
    <p:sldLayoutId id="2147483664" r:id="rId10"/>
    <p:sldLayoutId id="2147483665" r:id="rId11"/>
    <p:sldLayoutId id="2147483666" r:id="rId12"/>
    <p:sldLayoutId id="2147483669" r:id="rId13"/>
    <p:sldLayoutId id="2147483670" r:id="rId14"/>
    <p:sldLayoutId id="2147483672" r:id="rId15"/>
    <p:sldLayoutId id="2147483673" r:id="rId16"/>
    <p:sldLayoutId id="2147483675" r:id="rId17"/>
    <p:sldLayoutId id="2147483676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>
            <a:spLocks noGrp="1"/>
          </p:cNvSpPr>
          <p:nvPr>
            <p:ph type="ctrTitle"/>
          </p:nvPr>
        </p:nvSpPr>
        <p:spPr>
          <a:xfrm>
            <a:off x="0" y="792764"/>
            <a:ext cx="6810600" cy="16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6000" dirty="0">
                <a:solidFill>
                  <a:schemeClr val="accent1"/>
                </a:solidFill>
              </a:rPr>
              <a:t>Unit 4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sz="4000" dirty="0">
                <a:solidFill>
                  <a:schemeClr val="dk1"/>
                </a:solidFill>
              </a:rPr>
              <a:t>The Art of Advertising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86" name="Google Shape;286;p35"/>
          <p:cNvSpPr txBox="1">
            <a:spLocks noGrp="1"/>
          </p:cNvSpPr>
          <p:nvPr>
            <p:ph type="subTitle" idx="1"/>
          </p:nvPr>
        </p:nvSpPr>
        <p:spPr>
          <a:xfrm>
            <a:off x="452575" y="3383088"/>
            <a:ext cx="3171469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Done by</a:t>
            </a:r>
            <a:r>
              <a:rPr lang="en" b="1" dirty="0"/>
              <a:t>: Entisar Al-Obaidallah</a:t>
            </a:r>
            <a:endParaRPr b="1" dirty="0"/>
          </a:p>
        </p:txBody>
      </p:sp>
      <p:sp>
        <p:nvSpPr>
          <p:cNvPr id="287" name="Google Shape;287;p35"/>
          <p:cNvSpPr/>
          <p:nvPr/>
        </p:nvSpPr>
        <p:spPr>
          <a:xfrm rot="-475597" flipH="1">
            <a:off x="5128461" y="1718217"/>
            <a:ext cx="75" cy="207060"/>
          </a:xfrm>
          <a:custGeom>
            <a:avLst/>
            <a:gdLst/>
            <a:ahLst/>
            <a:cxnLst/>
            <a:rect l="l" t="t" r="r" b="b"/>
            <a:pathLst>
              <a:path w="1" h="2755" fill="none" extrusionOk="0">
                <a:moveTo>
                  <a:pt x="1" y="0"/>
                </a:moveTo>
                <a:lnTo>
                  <a:pt x="1" y="2755"/>
                </a:lnTo>
              </a:path>
            </a:pathLst>
          </a:custGeom>
          <a:noFill/>
          <a:ln w="1450" cap="flat" cmpd="sng">
            <a:solidFill>
              <a:srgbClr val="FFFFFF"/>
            </a:solidFill>
            <a:prstDash val="solid"/>
            <a:miter lim="44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5"/>
          <p:cNvSpPr/>
          <p:nvPr/>
        </p:nvSpPr>
        <p:spPr>
          <a:xfrm rot="-475597" flipH="1">
            <a:off x="5024889" y="1821718"/>
            <a:ext cx="207143" cy="75"/>
          </a:xfrm>
          <a:custGeom>
            <a:avLst/>
            <a:gdLst/>
            <a:ahLst/>
            <a:cxnLst/>
            <a:rect l="l" t="t" r="r" b="b"/>
            <a:pathLst>
              <a:path w="2756" h="1" fill="none" extrusionOk="0">
                <a:moveTo>
                  <a:pt x="1" y="1"/>
                </a:moveTo>
                <a:lnTo>
                  <a:pt x="2755" y="1"/>
                </a:lnTo>
              </a:path>
            </a:pathLst>
          </a:custGeom>
          <a:noFill/>
          <a:ln w="1450" cap="flat" cmpd="sng">
            <a:solidFill>
              <a:srgbClr val="FFFFFF"/>
            </a:solidFill>
            <a:prstDash val="solid"/>
            <a:miter lim="44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5"/>
          <p:cNvSpPr/>
          <p:nvPr/>
        </p:nvSpPr>
        <p:spPr>
          <a:xfrm rot="469332">
            <a:off x="-2350184" y="3632004"/>
            <a:ext cx="4431921" cy="1729508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290" name="Google Shape;290;p35"/>
          <p:cNvSpPr/>
          <p:nvPr/>
        </p:nvSpPr>
        <p:spPr>
          <a:xfrm rot="10254190">
            <a:off x="7270197" y="-326533"/>
            <a:ext cx="4431799" cy="1729461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291" name="Google Shape;291;p35"/>
          <p:cNvGrpSpPr/>
          <p:nvPr/>
        </p:nvGrpSpPr>
        <p:grpSpPr>
          <a:xfrm>
            <a:off x="5587531" y="1452566"/>
            <a:ext cx="3690777" cy="3607764"/>
            <a:chOff x="5142915" y="1427399"/>
            <a:chExt cx="3690777" cy="3607764"/>
          </a:xfrm>
        </p:grpSpPr>
        <p:sp>
          <p:nvSpPr>
            <p:cNvPr id="292" name="Google Shape;292;p35"/>
            <p:cNvSpPr/>
            <p:nvPr/>
          </p:nvSpPr>
          <p:spPr>
            <a:xfrm>
              <a:off x="5231050" y="4594800"/>
              <a:ext cx="3296700" cy="325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35"/>
            <p:cNvGrpSpPr/>
            <p:nvPr/>
          </p:nvGrpSpPr>
          <p:grpSpPr>
            <a:xfrm>
              <a:off x="5142915" y="1427399"/>
              <a:ext cx="3690777" cy="3607764"/>
              <a:chOff x="5238657" y="1667812"/>
              <a:chExt cx="3499362" cy="3420654"/>
            </a:xfrm>
          </p:grpSpPr>
          <p:sp>
            <p:nvSpPr>
              <p:cNvPr id="294" name="Google Shape;294;p35"/>
              <p:cNvSpPr/>
              <p:nvPr/>
            </p:nvSpPr>
            <p:spPr>
              <a:xfrm rot="-475597" flipH="1">
                <a:off x="6469529" y="2031233"/>
                <a:ext cx="2126970" cy="220024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9275" extrusionOk="0">
                    <a:moveTo>
                      <a:pt x="22798" y="0"/>
                    </a:moveTo>
                    <a:lnTo>
                      <a:pt x="0" y="13269"/>
                    </a:lnTo>
                    <a:lnTo>
                      <a:pt x="6031" y="29274"/>
                    </a:lnTo>
                    <a:lnTo>
                      <a:pt x="28298" y="14593"/>
                    </a:lnTo>
                    <a:lnTo>
                      <a:pt x="2279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5"/>
              <p:cNvSpPr/>
              <p:nvPr/>
            </p:nvSpPr>
            <p:spPr>
              <a:xfrm rot="-475597" flipH="1">
                <a:off x="5338904" y="3237674"/>
                <a:ext cx="2926304" cy="1656929"/>
              </a:xfrm>
              <a:custGeom>
                <a:avLst/>
                <a:gdLst/>
                <a:ahLst/>
                <a:cxnLst/>
                <a:rect l="l" t="t" r="r" b="b"/>
                <a:pathLst>
                  <a:path w="38934" h="22046" extrusionOk="0">
                    <a:moveTo>
                      <a:pt x="22268" y="1"/>
                    </a:moveTo>
                    <a:lnTo>
                      <a:pt x="1" y="14682"/>
                    </a:lnTo>
                    <a:lnTo>
                      <a:pt x="15703" y="22046"/>
                    </a:lnTo>
                    <a:lnTo>
                      <a:pt x="38934" y="4761"/>
                    </a:lnTo>
                    <a:lnTo>
                      <a:pt x="222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5"/>
              <p:cNvSpPr/>
              <p:nvPr/>
            </p:nvSpPr>
            <p:spPr>
              <a:xfrm rot="-475597" flipH="1">
                <a:off x="6616017" y="2197155"/>
                <a:ext cx="1827906" cy="1885108"/>
              </a:xfrm>
              <a:custGeom>
                <a:avLst/>
                <a:gdLst/>
                <a:ahLst/>
                <a:cxnLst/>
                <a:rect l="l" t="t" r="r" b="b"/>
                <a:pathLst>
                  <a:path w="24320" h="25082" extrusionOk="0">
                    <a:moveTo>
                      <a:pt x="19880" y="1"/>
                    </a:moveTo>
                    <a:lnTo>
                      <a:pt x="1" y="12035"/>
                    </a:lnTo>
                    <a:lnTo>
                      <a:pt x="4917" y="25081"/>
                    </a:lnTo>
                    <a:lnTo>
                      <a:pt x="24319" y="11772"/>
                    </a:lnTo>
                    <a:lnTo>
                      <a:pt x="19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5"/>
              <p:cNvSpPr/>
              <p:nvPr/>
            </p:nvSpPr>
            <p:spPr>
              <a:xfrm rot="-475597" flipH="1">
                <a:off x="5955234" y="3803905"/>
                <a:ext cx="944769" cy="604344"/>
              </a:xfrm>
              <a:custGeom>
                <a:avLst/>
                <a:gdLst/>
                <a:ahLst/>
                <a:cxnLst/>
                <a:rect l="l" t="t" r="r" b="b"/>
                <a:pathLst>
                  <a:path w="12570" h="8041" extrusionOk="0">
                    <a:moveTo>
                      <a:pt x="7894" y="0"/>
                    </a:moveTo>
                    <a:lnTo>
                      <a:pt x="0" y="5991"/>
                    </a:lnTo>
                    <a:lnTo>
                      <a:pt x="4399" y="8041"/>
                    </a:lnTo>
                    <a:lnTo>
                      <a:pt x="12569" y="1899"/>
                    </a:lnTo>
                    <a:lnTo>
                      <a:pt x="7894" y="0"/>
                    </a:lnTo>
                    <a:close/>
                  </a:path>
                </a:pathLst>
              </a:custGeom>
              <a:solidFill>
                <a:srgbClr val="000000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5"/>
              <p:cNvSpPr/>
              <p:nvPr/>
            </p:nvSpPr>
            <p:spPr>
              <a:xfrm rot="-475597" flipH="1">
                <a:off x="6540597" y="3294274"/>
                <a:ext cx="1378596" cy="979907"/>
              </a:xfrm>
              <a:custGeom>
                <a:avLst/>
                <a:gdLst/>
                <a:ahLst/>
                <a:cxnLst/>
                <a:rect l="l" t="t" r="r" b="b"/>
                <a:pathLst>
                  <a:path w="18342" h="13038" fill="none" extrusionOk="0">
                    <a:moveTo>
                      <a:pt x="0" y="13037"/>
                    </a:moveTo>
                    <a:lnTo>
                      <a:pt x="18341" y="0"/>
                    </a:lnTo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4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5"/>
              <p:cNvSpPr/>
              <p:nvPr/>
            </p:nvSpPr>
            <p:spPr>
              <a:xfrm rot="-475597" flipH="1">
                <a:off x="6447994" y="3353150"/>
                <a:ext cx="1378596" cy="979532"/>
              </a:xfrm>
              <a:custGeom>
                <a:avLst/>
                <a:gdLst/>
                <a:ahLst/>
                <a:cxnLst/>
                <a:rect l="l" t="t" r="r" b="b"/>
                <a:pathLst>
                  <a:path w="18342" h="13033" fill="none" extrusionOk="0">
                    <a:moveTo>
                      <a:pt x="1" y="13033"/>
                    </a:moveTo>
                    <a:lnTo>
                      <a:pt x="18342" y="0"/>
                    </a:lnTo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4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5"/>
              <p:cNvSpPr/>
              <p:nvPr/>
            </p:nvSpPr>
            <p:spPr>
              <a:xfrm rot="-475597" flipH="1">
                <a:off x="6354997" y="3411703"/>
                <a:ext cx="1378596" cy="979607"/>
              </a:xfrm>
              <a:custGeom>
                <a:avLst/>
                <a:gdLst/>
                <a:ahLst/>
                <a:cxnLst/>
                <a:rect l="l" t="t" r="r" b="b"/>
                <a:pathLst>
                  <a:path w="18342" h="13034" fill="none" extrusionOk="0">
                    <a:moveTo>
                      <a:pt x="0" y="13033"/>
                    </a:moveTo>
                    <a:lnTo>
                      <a:pt x="18341" y="1"/>
                    </a:lnTo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4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5"/>
              <p:cNvSpPr/>
              <p:nvPr/>
            </p:nvSpPr>
            <p:spPr>
              <a:xfrm rot="-475597" flipH="1">
                <a:off x="6262379" y="3470279"/>
                <a:ext cx="1378596" cy="979607"/>
              </a:xfrm>
              <a:custGeom>
                <a:avLst/>
                <a:gdLst/>
                <a:ahLst/>
                <a:cxnLst/>
                <a:rect l="l" t="t" r="r" b="b"/>
                <a:pathLst>
                  <a:path w="18342" h="13034" fill="none" extrusionOk="0">
                    <a:moveTo>
                      <a:pt x="0" y="13033"/>
                    </a:moveTo>
                    <a:lnTo>
                      <a:pt x="18341" y="1"/>
                    </a:lnTo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4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5"/>
              <p:cNvSpPr/>
              <p:nvPr/>
            </p:nvSpPr>
            <p:spPr>
              <a:xfrm rot="-475597" flipH="1">
                <a:off x="6169382" y="3528907"/>
                <a:ext cx="1378596" cy="979532"/>
              </a:xfrm>
              <a:custGeom>
                <a:avLst/>
                <a:gdLst/>
                <a:ahLst/>
                <a:cxnLst/>
                <a:rect l="l" t="t" r="r" b="b"/>
                <a:pathLst>
                  <a:path w="18342" h="13033" fill="none" extrusionOk="0">
                    <a:moveTo>
                      <a:pt x="0" y="13033"/>
                    </a:moveTo>
                    <a:lnTo>
                      <a:pt x="18341" y="0"/>
                    </a:lnTo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4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5"/>
              <p:cNvSpPr/>
              <p:nvPr/>
            </p:nvSpPr>
            <p:spPr>
              <a:xfrm rot="-475597" flipH="1">
                <a:off x="6793134" y="2396313"/>
                <a:ext cx="1422189" cy="1488275"/>
              </a:xfrm>
              <a:custGeom>
                <a:avLst/>
                <a:gdLst/>
                <a:ahLst/>
                <a:cxnLst/>
                <a:rect l="l" t="t" r="r" b="b"/>
                <a:pathLst>
                  <a:path w="18922" h="19802" extrusionOk="0">
                    <a:moveTo>
                      <a:pt x="14990" y="1"/>
                    </a:moveTo>
                    <a:cubicBezTo>
                      <a:pt x="14817" y="1"/>
                      <a:pt x="14641" y="58"/>
                      <a:pt x="14487" y="172"/>
                    </a:cubicBezTo>
                    <a:cubicBezTo>
                      <a:pt x="14112" y="453"/>
                      <a:pt x="13221" y="1416"/>
                      <a:pt x="12409" y="2236"/>
                    </a:cubicBezTo>
                    <a:cubicBezTo>
                      <a:pt x="12160" y="2490"/>
                      <a:pt x="11915" y="2730"/>
                      <a:pt x="11696" y="2931"/>
                    </a:cubicBezTo>
                    <a:cubicBezTo>
                      <a:pt x="11536" y="3083"/>
                      <a:pt x="11371" y="3225"/>
                      <a:pt x="11197" y="3359"/>
                    </a:cubicBezTo>
                    <a:cubicBezTo>
                      <a:pt x="10386" y="3956"/>
                      <a:pt x="10716" y="3742"/>
                      <a:pt x="10145" y="4201"/>
                    </a:cubicBezTo>
                    <a:cubicBezTo>
                      <a:pt x="9918" y="4665"/>
                      <a:pt x="9704" y="5146"/>
                      <a:pt x="9499" y="5636"/>
                    </a:cubicBezTo>
                    <a:cubicBezTo>
                      <a:pt x="9454" y="5743"/>
                      <a:pt x="9410" y="5850"/>
                      <a:pt x="9370" y="5957"/>
                    </a:cubicBezTo>
                    <a:cubicBezTo>
                      <a:pt x="9303" y="6118"/>
                      <a:pt x="9240" y="6274"/>
                      <a:pt x="9183" y="6434"/>
                    </a:cubicBezTo>
                    <a:cubicBezTo>
                      <a:pt x="8946" y="7054"/>
                      <a:pt x="8732" y="7682"/>
                      <a:pt x="8536" y="8315"/>
                    </a:cubicBezTo>
                    <a:cubicBezTo>
                      <a:pt x="8273" y="9180"/>
                      <a:pt x="8055" y="10053"/>
                      <a:pt x="7881" y="10936"/>
                    </a:cubicBezTo>
                    <a:cubicBezTo>
                      <a:pt x="7805" y="11328"/>
                      <a:pt x="3464" y="14769"/>
                      <a:pt x="1" y="17604"/>
                    </a:cubicBezTo>
                    <a:lnTo>
                      <a:pt x="821" y="19801"/>
                    </a:lnTo>
                    <a:cubicBezTo>
                      <a:pt x="3718" y="17323"/>
                      <a:pt x="9704" y="12768"/>
                      <a:pt x="10020" y="12590"/>
                    </a:cubicBezTo>
                    <a:cubicBezTo>
                      <a:pt x="10190" y="12491"/>
                      <a:pt x="10359" y="12389"/>
                      <a:pt x="10529" y="12286"/>
                    </a:cubicBezTo>
                    <a:cubicBezTo>
                      <a:pt x="11099" y="11943"/>
                      <a:pt x="11643" y="11560"/>
                      <a:pt x="12160" y="11141"/>
                    </a:cubicBezTo>
                    <a:cubicBezTo>
                      <a:pt x="12222" y="11092"/>
                      <a:pt x="12280" y="11038"/>
                      <a:pt x="12343" y="10989"/>
                    </a:cubicBezTo>
                    <a:cubicBezTo>
                      <a:pt x="12436" y="10909"/>
                      <a:pt x="12534" y="10829"/>
                      <a:pt x="12632" y="10753"/>
                    </a:cubicBezTo>
                    <a:cubicBezTo>
                      <a:pt x="12762" y="10651"/>
                      <a:pt x="12891" y="10553"/>
                      <a:pt x="13020" y="10455"/>
                    </a:cubicBezTo>
                    <a:cubicBezTo>
                      <a:pt x="13319" y="10232"/>
                      <a:pt x="13613" y="10013"/>
                      <a:pt x="13903" y="9755"/>
                    </a:cubicBezTo>
                    <a:cubicBezTo>
                      <a:pt x="14482" y="9242"/>
                      <a:pt x="15088" y="8765"/>
                      <a:pt x="15717" y="8320"/>
                    </a:cubicBezTo>
                    <a:lnTo>
                      <a:pt x="15908" y="8199"/>
                    </a:lnTo>
                    <a:cubicBezTo>
                      <a:pt x="16234" y="7994"/>
                      <a:pt x="16920" y="7557"/>
                      <a:pt x="17535" y="7147"/>
                    </a:cubicBezTo>
                    <a:lnTo>
                      <a:pt x="18431" y="6617"/>
                    </a:lnTo>
                    <a:cubicBezTo>
                      <a:pt x="18797" y="6399"/>
                      <a:pt x="18921" y="5922"/>
                      <a:pt x="18703" y="5552"/>
                    </a:cubicBezTo>
                    <a:cubicBezTo>
                      <a:pt x="18558" y="5309"/>
                      <a:pt x="18298" y="5172"/>
                      <a:pt x="18032" y="5172"/>
                    </a:cubicBezTo>
                    <a:cubicBezTo>
                      <a:pt x="17898" y="5172"/>
                      <a:pt x="17762" y="5207"/>
                      <a:pt x="17638" y="5280"/>
                    </a:cubicBezTo>
                    <a:lnTo>
                      <a:pt x="15472" y="6564"/>
                    </a:lnTo>
                    <a:lnTo>
                      <a:pt x="15405" y="6483"/>
                    </a:lnTo>
                    <a:lnTo>
                      <a:pt x="18132" y="4544"/>
                    </a:lnTo>
                    <a:cubicBezTo>
                      <a:pt x="18485" y="4295"/>
                      <a:pt x="18565" y="3814"/>
                      <a:pt x="18315" y="3461"/>
                    </a:cubicBezTo>
                    <a:cubicBezTo>
                      <a:pt x="18166" y="3249"/>
                      <a:pt x="17926" y="3135"/>
                      <a:pt x="17683" y="3135"/>
                    </a:cubicBezTo>
                    <a:cubicBezTo>
                      <a:pt x="17528" y="3135"/>
                      <a:pt x="17372" y="3181"/>
                      <a:pt x="17237" y="3279"/>
                    </a:cubicBezTo>
                    <a:lnTo>
                      <a:pt x="14464" y="5249"/>
                    </a:lnTo>
                    <a:lnTo>
                      <a:pt x="14353" y="5102"/>
                    </a:lnTo>
                    <a:lnTo>
                      <a:pt x="17615" y="2450"/>
                    </a:lnTo>
                    <a:cubicBezTo>
                      <a:pt x="17950" y="2178"/>
                      <a:pt x="17999" y="1692"/>
                      <a:pt x="17727" y="1358"/>
                    </a:cubicBezTo>
                    <a:cubicBezTo>
                      <a:pt x="17573" y="1168"/>
                      <a:pt x="17351" y="1071"/>
                      <a:pt x="17126" y="1071"/>
                    </a:cubicBezTo>
                    <a:cubicBezTo>
                      <a:pt x="16954" y="1071"/>
                      <a:pt x="16780" y="1128"/>
                      <a:pt x="16635" y="1246"/>
                    </a:cubicBezTo>
                    <a:lnTo>
                      <a:pt x="13403" y="3867"/>
                    </a:lnTo>
                    <a:lnTo>
                      <a:pt x="13363" y="3814"/>
                    </a:lnTo>
                    <a:cubicBezTo>
                      <a:pt x="13363" y="3814"/>
                      <a:pt x="15463" y="1478"/>
                      <a:pt x="15454" y="1469"/>
                    </a:cubicBezTo>
                    <a:cubicBezTo>
                      <a:pt x="15761" y="1153"/>
                      <a:pt x="15904" y="743"/>
                      <a:pt x="15632" y="346"/>
                    </a:cubicBezTo>
                    <a:cubicBezTo>
                      <a:pt x="15472" y="116"/>
                      <a:pt x="15235" y="1"/>
                      <a:pt x="14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5"/>
              <p:cNvSpPr/>
              <p:nvPr/>
            </p:nvSpPr>
            <p:spPr>
              <a:xfrm rot="-475597" flipH="1">
                <a:off x="6740142" y="2725475"/>
                <a:ext cx="686216" cy="819220"/>
              </a:xfrm>
              <a:custGeom>
                <a:avLst/>
                <a:gdLst/>
                <a:ahLst/>
                <a:cxnLst/>
                <a:rect l="l" t="t" r="r" b="b"/>
                <a:pathLst>
                  <a:path w="9130" h="10900" extrusionOk="0">
                    <a:moveTo>
                      <a:pt x="2341" y="0"/>
                    </a:moveTo>
                    <a:lnTo>
                      <a:pt x="1" y="1734"/>
                    </a:lnTo>
                    <a:lnTo>
                      <a:pt x="6687" y="10769"/>
                    </a:lnTo>
                    <a:cubicBezTo>
                      <a:pt x="6748" y="10854"/>
                      <a:pt x="6844" y="10899"/>
                      <a:pt x="6942" y="10899"/>
                    </a:cubicBezTo>
                    <a:cubicBezTo>
                      <a:pt x="7008" y="10899"/>
                      <a:pt x="7075" y="10879"/>
                      <a:pt x="7132" y="10836"/>
                    </a:cubicBezTo>
                    <a:lnTo>
                      <a:pt x="8960" y="9481"/>
                    </a:lnTo>
                    <a:cubicBezTo>
                      <a:pt x="9102" y="9378"/>
                      <a:pt x="9129" y="9178"/>
                      <a:pt x="9027" y="9039"/>
                    </a:cubicBezTo>
                    <a:lnTo>
                      <a:pt x="23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5"/>
              <p:cNvSpPr/>
              <p:nvPr/>
            </p:nvSpPr>
            <p:spPr>
              <a:xfrm rot="-475597" flipH="1">
                <a:off x="6626011" y="2188483"/>
                <a:ext cx="1043906" cy="947364"/>
              </a:xfrm>
              <a:custGeom>
                <a:avLst/>
                <a:gdLst/>
                <a:ahLst/>
                <a:cxnLst/>
                <a:rect l="l" t="t" r="r" b="b"/>
                <a:pathLst>
                  <a:path w="13889" h="12605" extrusionOk="0">
                    <a:moveTo>
                      <a:pt x="9409" y="0"/>
                    </a:moveTo>
                    <a:lnTo>
                      <a:pt x="0" y="10078"/>
                    </a:lnTo>
                    <a:lnTo>
                      <a:pt x="1868" y="12605"/>
                    </a:lnTo>
                    <a:lnTo>
                      <a:pt x="13889" y="6053"/>
                    </a:lnTo>
                    <a:lnTo>
                      <a:pt x="94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5"/>
              <p:cNvSpPr/>
              <p:nvPr/>
            </p:nvSpPr>
            <p:spPr>
              <a:xfrm rot="-475597" flipH="1">
                <a:off x="7384404" y="2739914"/>
                <a:ext cx="323717" cy="343396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4569" extrusionOk="0">
                    <a:moveTo>
                      <a:pt x="1908" y="0"/>
                    </a:moveTo>
                    <a:lnTo>
                      <a:pt x="0" y="2042"/>
                    </a:lnTo>
                    <a:lnTo>
                      <a:pt x="1868" y="4569"/>
                    </a:lnTo>
                    <a:lnTo>
                      <a:pt x="4306" y="3241"/>
                    </a:lnTo>
                    <a:lnTo>
                      <a:pt x="19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5"/>
              <p:cNvSpPr/>
              <p:nvPr/>
            </p:nvSpPr>
            <p:spPr>
              <a:xfrm rot="-475597" flipH="1">
                <a:off x="6062359" y="1735102"/>
                <a:ext cx="1053977" cy="1127592"/>
              </a:xfrm>
              <a:custGeom>
                <a:avLst/>
                <a:gdLst/>
                <a:ahLst/>
                <a:cxnLst/>
                <a:rect l="l" t="t" r="r" b="b"/>
                <a:pathLst>
                  <a:path w="14023" h="15003" extrusionOk="0">
                    <a:moveTo>
                      <a:pt x="2969" y="0"/>
                    </a:moveTo>
                    <a:lnTo>
                      <a:pt x="0" y="9988"/>
                    </a:lnTo>
                    <a:lnTo>
                      <a:pt x="3708" y="15003"/>
                    </a:lnTo>
                    <a:lnTo>
                      <a:pt x="14022" y="14940"/>
                    </a:lnTo>
                    <a:lnTo>
                      <a:pt x="29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5"/>
              <p:cNvSpPr/>
              <p:nvPr/>
            </p:nvSpPr>
            <p:spPr>
              <a:xfrm rot="-475597" flipH="1">
                <a:off x="6016155" y="1746523"/>
                <a:ext cx="924701" cy="1130148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15037" extrusionOk="0">
                    <a:moveTo>
                      <a:pt x="788" y="1"/>
                    </a:moveTo>
                    <a:cubicBezTo>
                      <a:pt x="723" y="1"/>
                      <a:pt x="668" y="17"/>
                      <a:pt x="625" y="49"/>
                    </a:cubicBezTo>
                    <a:cubicBezTo>
                      <a:pt x="1" y="512"/>
                      <a:pt x="1971" y="4229"/>
                      <a:pt x="5019" y="8357"/>
                    </a:cubicBezTo>
                    <a:cubicBezTo>
                      <a:pt x="7862" y="12195"/>
                      <a:pt x="10642" y="15036"/>
                      <a:pt x="11516" y="15036"/>
                    </a:cubicBezTo>
                    <a:cubicBezTo>
                      <a:pt x="11581" y="15036"/>
                      <a:pt x="11635" y="15021"/>
                      <a:pt x="11678" y="14989"/>
                    </a:cubicBezTo>
                    <a:cubicBezTo>
                      <a:pt x="12302" y="14525"/>
                      <a:pt x="10332" y="10808"/>
                      <a:pt x="7284" y="6681"/>
                    </a:cubicBezTo>
                    <a:cubicBezTo>
                      <a:pt x="4441" y="2843"/>
                      <a:pt x="1664" y="1"/>
                      <a:pt x="7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5"/>
              <p:cNvSpPr/>
              <p:nvPr/>
            </p:nvSpPr>
            <p:spPr>
              <a:xfrm rot="-475597" flipH="1">
                <a:off x="6394992" y="2178326"/>
                <a:ext cx="243971" cy="264706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3522" extrusionOk="0">
                    <a:moveTo>
                      <a:pt x="1472" y="0"/>
                    </a:moveTo>
                    <a:lnTo>
                      <a:pt x="1" y="1083"/>
                    </a:lnTo>
                    <a:cubicBezTo>
                      <a:pt x="1124" y="2844"/>
                      <a:pt x="1726" y="3521"/>
                      <a:pt x="1726" y="3521"/>
                    </a:cubicBezTo>
                    <a:lnTo>
                      <a:pt x="3246" y="2398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5"/>
              <p:cNvSpPr/>
              <p:nvPr/>
            </p:nvSpPr>
            <p:spPr>
              <a:xfrm rot="-475597" flipH="1">
                <a:off x="6380297" y="2185278"/>
                <a:ext cx="152501" cy="182258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2425" extrusionOk="0">
                    <a:moveTo>
                      <a:pt x="169" y="1"/>
                    </a:moveTo>
                    <a:cubicBezTo>
                      <a:pt x="152" y="1"/>
                      <a:pt x="137" y="5"/>
                      <a:pt x="125" y="14"/>
                    </a:cubicBezTo>
                    <a:cubicBezTo>
                      <a:pt x="1" y="108"/>
                      <a:pt x="290" y="723"/>
                      <a:pt x="781" y="1387"/>
                    </a:cubicBezTo>
                    <a:cubicBezTo>
                      <a:pt x="1228" y="1989"/>
                      <a:pt x="1687" y="2424"/>
                      <a:pt x="1862" y="2424"/>
                    </a:cubicBezTo>
                    <a:cubicBezTo>
                      <a:pt x="1878" y="2424"/>
                      <a:pt x="1892" y="2420"/>
                      <a:pt x="1904" y="2412"/>
                    </a:cubicBezTo>
                    <a:cubicBezTo>
                      <a:pt x="2029" y="2314"/>
                      <a:pt x="1739" y="1699"/>
                      <a:pt x="1249" y="1039"/>
                    </a:cubicBezTo>
                    <a:cubicBezTo>
                      <a:pt x="807" y="435"/>
                      <a:pt x="346" y="1"/>
                      <a:pt x="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5"/>
              <p:cNvSpPr/>
              <p:nvPr/>
            </p:nvSpPr>
            <p:spPr>
              <a:xfrm rot="-475597" flipH="1">
                <a:off x="7275550" y="2362961"/>
                <a:ext cx="1046311" cy="1422061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18921" extrusionOk="0">
                    <a:moveTo>
                      <a:pt x="12890" y="1"/>
                    </a:moveTo>
                    <a:cubicBezTo>
                      <a:pt x="12793" y="1"/>
                      <a:pt x="12690" y="44"/>
                      <a:pt x="12561" y="147"/>
                    </a:cubicBezTo>
                    <a:cubicBezTo>
                      <a:pt x="12138" y="482"/>
                      <a:pt x="12436" y="1533"/>
                      <a:pt x="12276" y="1912"/>
                    </a:cubicBezTo>
                    <a:cubicBezTo>
                      <a:pt x="12231" y="2024"/>
                      <a:pt x="12173" y="2131"/>
                      <a:pt x="12111" y="2229"/>
                    </a:cubicBezTo>
                    <a:cubicBezTo>
                      <a:pt x="11576" y="3053"/>
                      <a:pt x="10720" y="2978"/>
                      <a:pt x="10127" y="4038"/>
                    </a:cubicBezTo>
                    <a:cubicBezTo>
                      <a:pt x="10038" y="4190"/>
                      <a:pt x="9971" y="4546"/>
                      <a:pt x="9896" y="4948"/>
                    </a:cubicBezTo>
                    <a:cubicBezTo>
                      <a:pt x="9869" y="5095"/>
                      <a:pt x="9842" y="5242"/>
                      <a:pt x="9815" y="5393"/>
                    </a:cubicBezTo>
                    <a:cubicBezTo>
                      <a:pt x="9784" y="5563"/>
                      <a:pt x="9744" y="5732"/>
                      <a:pt x="9708" y="5892"/>
                    </a:cubicBezTo>
                    <a:cubicBezTo>
                      <a:pt x="9664" y="6093"/>
                      <a:pt x="9597" y="6285"/>
                      <a:pt x="9503" y="6467"/>
                    </a:cubicBezTo>
                    <a:cubicBezTo>
                      <a:pt x="9396" y="6543"/>
                      <a:pt x="9000" y="6851"/>
                      <a:pt x="8403" y="7314"/>
                    </a:cubicBezTo>
                    <a:cubicBezTo>
                      <a:pt x="7431" y="8068"/>
                      <a:pt x="3411" y="10983"/>
                      <a:pt x="1" y="13483"/>
                    </a:cubicBezTo>
                    <a:lnTo>
                      <a:pt x="2038" y="18921"/>
                    </a:lnTo>
                    <a:cubicBezTo>
                      <a:pt x="5670" y="16019"/>
                      <a:pt x="11469" y="11624"/>
                      <a:pt x="11924" y="11277"/>
                    </a:cubicBezTo>
                    <a:cubicBezTo>
                      <a:pt x="11941" y="11263"/>
                      <a:pt x="11955" y="11250"/>
                      <a:pt x="11968" y="11241"/>
                    </a:cubicBezTo>
                    <a:cubicBezTo>
                      <a:pt x="12534" y="10840"/>
                      <a:pt x="13114" y="10461"/>
                      <a:pt x="13479" y="9917"/>
                    </a:cubicBezTo>
                    <a:cubicBezTo>
                      <a:pt x="13617" y="9703"/>
                      <a:pt x="13724" y="9467"/>
                      <a:pt x="13782" y="9222"/>
                    </a:cubicBezTo>
                    <a:cubicBezTo>
                      <a:pt x="13791" y="9191"/>
                      <a:pt x="13800" y="9164"/>
                      <a:pt x="13805" y="9133"/>
                    </a:cubicBezTo>
                    <a:cubicBezTo>
                      <a:pt x="13840" y="8972"/>
                      <a:pt x="13858" y="8803"/>
                      <a:pt x="13862" y="8638"/>
                    </a:cubicBezTo>
                    <a:cubicBezTo>
                      <a:pt x="13889" y="7586"/>
                      <a:pt x="13296" y="6744"/>
                      <a:pt x="12735" y="5826"/>
                    </a:cubicBezTo>
                    <a:cubicBezTo>
                      <a:pt x="12672" y="5728"/>
                      <a:pt x="12579" y="5679"/>
                      <a:pt x="12588" y="5500"/>
                    </a:cubicBezTo>
                    <a:cubicBezTo>
                      <a:pt x="12597" y="5326"/>
                      <a:pt x="12744" y="5175"/>
                      <a:pt x="12877" y="5001"/>
                    </a:cubicBezTo>
                    <a:cubicBezTo>
                      <a:pt x="13328" y="4413"/>
                      <a:pt x="13631" y="3829"/>
                      <a:pt x="13787" y="3223"/>
                    </a:cubicBezTo>
                    <a:cubicBezTo>
                      <a:pt x="13880" y="2866"/>
                      <a:pt x="13920" y="2496"/>
                      <a:pt x="13916" y="2126"/>
                    </a:cubicBezTo>
                    <a:cubicBezTo>
                      <a:pt x="13907" y="1716"/>
                      <a:pt x="13849" y="1302"/>
                      <a:pt x="13742" y="901"/>
                    </a:cubicBezTo>
                    <a:cubicBezTo>
                      <a:pt x="13675" y="606"/>
                      <a:pt x="13501" y="343"/>
                      <a:pt x="13256" y="165"/>
                    </a:cubicBezTo>
                    <a:cubicBezTo>
                      <a:pt x="13118" y="67"/>
                      <a:pt x="13009" y="1"/>
                      <a:pt x="12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407;p39">
            <a:extLst>
              <a:ext uri="{FF2B5EF4-FFF2-40B4-BE49-F238E27FC236}">
                <a16:creationId xmlns:a16="http://schemas.microsoft.com/office/drawing/2014/main" id="{0F384896-329A-B15D-1D32-8BA86E02B63D}"/>
              </a:ext>
            </a:extLst>
          </p:cNvPr>
          <p:cNvSpPr txBox="1">
            <a:spLocks/>
          </p:cNvSpPr>
          <p:nvPr/>
        </p:nvSpPr>
        <p:spPr>
          <a:xfrm>
            <a:off x="7282921" y="93204"/>
            <a:ext cx="1861079" cy="4206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1600" b="0" i="0" u="none" strike="noStrike" cap="none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800" b="1" dirty="0"/>
              <a:t>Mega Goal 1.1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5C5EB1E-248B-C0AB-2589-3472883430EE}"/>
              </a:ext>
            </a:extLst>
          </p:cNvPr>
          <p:cNvSpPr txBox="1"/>
          <p:nvPr/>
        </p:nvSpPr>
        <p:spPr>
          <a:xfrm>
            <a:off x="1593909" y="2406142"/>
            <a:ext cx="37331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  <a:sym typeface="Albert Sans"/>
              </a:rPr>
              <a:t>Language in Context + Conversation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"/>
          <p:cNvSpPr/>
          <p:nvPr/>
        </p:nvSpPr>
        <p:spPr>
          <a:xfrm rot="8100000" flipH="1">
            <a:off x="4409056" y="-998312"/>
            <a:ext cx="10563217" cy="5466025"/>
          </a:xfrm>
          <a:custGeom>
            <a:avLst/>
            <a:gdLst/>
            <a:ahLst/>
            <a:cxnLst/>
            <a:rect l="l" t="t" r="r" b="b"/>
            <a:pathLst>
              <a:path w="287254" h="148642" extrusionOk="0">
                <a:moveTo>
                  <a:pt x="143627" y="0"/>
                </a:moveTo>
                <a:cubicBezTo>
                  <a:pt x="147479" y="0"/>
                  <a:pt x="151238" y="3136"/>
                  <a:pt x="155008" y="3277"/>
                </a:cubicBezTo>
                <a:cubicBezTo>
                  <a:pt x="158860" y="3429"/>
                  <a:pt x="162841" y="622"/>
                  <a:pt x="166588" y="928"/>
                </a:cubicBezTo>
                <a:cubicBezTo>
                  <a:pt x="170429" y="1245"/>
                  <a:pt x="173952" y="4674"/>
                  <a:pt x="177687" y="5144"/>
                </a:cubicBezTo>
                <a:cubicBezTo>
                  <a:pt x="181527" y="5626"/>
                  <a:pt x="185709" y="3159"/>
                  <a:pt x="189420" y="3805"/>
                </a:cubicBezTo>
                <a:cubicBezTo>
                  <a:pt x="193237" y="4451"/>
                  <a:pt x="196455" y="8186"/>
                  <a:pt x="200131" y="8996"/>
                </a:cubicBezTo>
                <a:cubicBezTo>
                  <a:pt x="203925" y="9830"/>
                  <a:pt x="208305" y="7787"/>
                  <a:pt x="211923" y="8785"/>
                </a:cubicBezTo>
                <a:cubicBezTo>
                  <a:pt x="215693" y="9830"/>
                  <a:pt x="218547" y="13882"/>
                  <a:pt x="222106" y="15080"/>
                </a:cubicBezTo>
                <a:cubicBezTo>
                  <a:pt x="225829" y="16337"/>
                  <a:pt x="230386" y="14810"/>
                  <a:pt x="233850" y="16231"/>
                </a:cubicBezTo>
                <a:cubicBezTo>
                  <a:pt x="237503" y="17735"/>
                  <a:pt x="239864" y="22127"/>
                  <a:pt x="243211" y="23795"/>
                </a:cubicBezTo>
                <a:cubicBezTo>
                  <a:pt x="246770" y="25580"/>
                  <a:pt x="251491" y="24770"/>
                  <a:pt x="254674" y="26731"/>
                </a:cubicBezTo>
                <a:cubicBezTo>
                  <a:pt x="258091" y="28845"/>
                  <a:pt x="259689" y="33602"/>
                  <a:pt x="262637" y="35904"/>
                </a:cubicBezTo>
                <a:cubicBezTo>
                  <a:pt x="265831" y="38405"/>
                  <a:pt x="270623" y="38711"/>
                  <a:pt x="273207" y="41424"/>
                </a:cubicBezTo>
                <a:cubicBezTo>
                  <a:pt x="276037" y="44395"/>
                  <a:pt x="276284" y="49410"/>
                  <a:pt x="278316" y="52593"/>
                </a:cubicBezTo>
                <a:cubicBezTo>
                  <a:pt x="280536" y="56069"/>
                  <a:pt x="284834" y="58312"/>
                  <a:pt x="286009" y="61989"/>
                </a:cubicBezTo>
                <a:cubicBezTo>
                  <a:pt x="287254" y="65841"/>
                  <a:pt x="285081" y="70292"/>
                  <a:pt x="285081" y="74321"/>
                </a:cubicBezTo>
                <a:cubicBezTo>
                  <a:pt x="285081" y="78349"/>
                  <a:pt x="287254" y="82800"/>
                  <a:pt x="286009" y="86652"/>
                </a:cubicBezTo>
                <a:cubicBezTo>
                  <a:pt x="284834" y="90329"/>
                  <a:pt x="280536" y="92584"/>
                  <a:pt x="278316" y="96048"/>
                </a:cubicBezTo>
                <a:cubicBezTo>
                  <a:pt x="276284" y="99231"/>
                  <a:pt x="276037" y="104246"/>
                  <a:pt x="273195" y="107217"/>
                </a:cubicBezTo>
                <a:cubicBezTo>
                  <a:pt x="270611" y="109930"/>
                  <a:pt x="265831" y="110236"/>
                  <a:pt x="262625" y="112737"/>
                </a:cubicBezTo>
                <a:cubicBezTo>
                  <a:pt x="259689" y="115039"/>
                  <a:pt x="258091" y="119784"/>
                  <a:pt x="254674" y="121910"/>
                </a:cubicBezTo>
                <a:cubicBezTo>
                  <a:pt x="251491" y="123860"/>
                  <a:pt x="246770" y="123049"/>
                  <a:pt x="243211" y="124846"/>
                </a:cubicBezTo>
                <a:cubicBezTo>
                  <a:pt x="239864" y="126514"/>
                  <a:pt x="237503" y="130907"/>
                  <a:pt x="233850" y="132410"/>
                </a:cubicBezTo>
                <a:cubicBezTo>
                  <a:pt x="230386" y="133831"/>
                  <a:pt x="225817" y="132304"/>
                  <a:pt x="222106" y="133561"/>
                </a:cubicBezTo>
                <a:cubicBezTo>
                  <a:pt x="218547" y="134771"/>
                  <a:pt x="215693" y="138811"/>
                  <a:pt x="211923" y="139856"/>
                </a:cubicBezTo>
                <a:cubicBezTo>
                  <a:pt x="208305" y="140854"/>
                  <a:pt x="203925" y="138811"/>
                  <a:pt x="200131" y="139645"/>
                </a:cubicBezTo>
                <a:cubicBezTo>
                  <a:pt x="196455" y="140455"/>
                  <a:pt x="193237" y="144190"/>
                  <a:pt x="189420" y="144847"/>
                </a:cubicBezTo>
                <a:cubicBezTo>
                  <a:pt x="185709" y="145482"/>
                  <a:pt x="181527" y="143015"/>
                  <a:pt x="177687" y="143497"/>
                </a:cubicBezTo>
                <a:cubicBezTo>
                  <a:pt x="173952" y="143967"/>
                  <a:pt x="170429" y="147396"/>
                  <a:pt x="166588" y="147713"/>
                </a:cubicBezTo>
                <a:cubicBezTo>
                  <a:pt x="162830" y="148019"/>
                  <a:pt x="158848" y="145212"/>
                  <a:pt x="154996" y="145364"/>
                </a:cubicBezTo>
                <a:cubicBezTo>
                  <a:pt x="151226" y="145517"/>
                  <a:pt x="147468" y="148641"/>
                  <a:pt x="143615" y="148641"/>
                </a:cubicBezTo>
                <a:cubicBezTo>
                  <a:pt x="139775" y="148641"/>
                  <a:pt x="136016" y="145505"/>
                  <a:pt x="132235" y="145364"/>
                </a:cubicBezTo>
                <a:cubicBezTo>
                  <a:pt x="128394" y="145212"/>
                  <a:pt x="124413" y="148019"/>
                  <a:pt x="120654" y="147713"/>
                </a:cubicBezTo>
                <a:cubicBezTo>
                  <a:pt x="116814" y="147396"/>
                  <a:pt x="113290" y="143967"/>
                  <a:pt x="109555" y="143497"/>
                </a:cubicBezTo>
                <a:cubicBezTo>
                  <a:pt x="105715" y="143015"/>
                  <a:pt x="101534" y="145482"/>
                  <a:pt x="97822" y="144847"/>
                </a:cubicBezTo>
                <a:cubicBezTo>
                  <a:pt x="94005" y="144190"/>
                  <a:pt x="90776" y="140455"/>
                  <a:pt x="87111" y="139645"/>
                </a:cubicBezTo>
                <a:cubicBezTo>
                  <a:pt x="83306" y="138811"/>
                  <a:pt x="78937" y="140854"/>
                  <a:pt x="75320" y="139856"/>
                </a:cubicBezTo>
                <a:cubicBezTo>
                  <a:pt x="71549" y="138811"/>
                  <a:pt x="68695" y="134771"/>
                  <a:pt x="65137" y="133561"/>
                </a:cubicBezTo>
                <a:cubicBezTo>
                  <a:pt x="61414" y="132304"/>
                  <a:pt x="56857" y="133831"/>
                  <a:pt x="53392" y="132410"/>
                </a:cubicBezTo>
                <a:cubicBezTo>
                  <a:pt x="49739" y="130907"/>
                  <a:pt x="47379" y="126514"/>
                  <a:pt x="44031" y="124846"/>
                </a:cubicBezTo>
                <a:cubicBezTo>
                  <a:pt x="40473" y="123061"/>
                  <a:pt x="35740" y="123871"/>
                  <a:pt x="32569" y="121910"/>
                </a:cubicBezTo>
                <a:cubicBezTo>
                  <a:pt x="29151" y="119808"/>
                  <a:pt x="27554" y="115051"/>
                  <a:pt x="24617" y="112749"/>
                </a:cubicBezTo>
                <a:cubicBezTo>
                  <a:pt x="21411" y="110248"/>
                  <a:pt x="16631" y="109942"/>
                  <a:pt x="14047" y="107229"/>
                </a:cubicBezTo>
                <a:cubicBezTo>
                  <a:pt x="11205" y="104258"/>
                  <a:pt x="10970" y="99243"/>
                  <a:pt x="8926" y="96060"/>
                </a:cubicBezTo>
                <a:cubicBezTo>
                  <a:pt x="6707" y="92584"/>
                  <a:pt x="2420" y="90340"/>
                  <a:pt x="1234" y="86664"/>
                </a:cubicBezTo>
                <a:cubicBezTo>
                  <a:pt x="0" y="82812"/>
                  <a:pt x="2161" y="78361"/>
                  <a:pt x="2161" y="74332"/>
                </a:cubicBezTo>
                <a:cubicBezTo>
                  <a:pt x="2161" y="70304"/>
                  <a:pt x="0" y="65853"/>
                  <a:pt x="1234" y="62000"/>
                </a:cubicBezTo>
                <a:cubicBezTo>
                  <a:pt x="2408" y="58324"/>
                  <a:pt x="6718" y="56069"/>
                  <a:pt x="8926" y="52605"/>
                </a:cubicBezTo>
                <a:cubicBezTo>
                  <a:pt x="10958" y="49410"/>
                  <a:pt x="11205" y="44383"/>
                  <a:pt x="14047" y="41412"/>
                </a:cubicBezTo>
                <a:cubicBezTo>
                  <a:pt x="16631" y="38711"/>
                  <a:pt x="21411" y="38405"/>
                  <a:pt x="24617" y="35904"/>
                </a:cubicBezTo>
                <a:cubicBezTo>
                  <a:pt x="27554" y="33590"/>
                  <a:pt x="29151" y="28857"/>
                  <a:pt x="32569" y="26731"/>
                </a:cubicBezTo>
                <a:cubicBezTo>
                  <a:pt x="35751" y="24770"/>
                  <a:pt x="40473" y="25580"/>
                  <a:pt x="44031" y="23795"/>
                </a:cubicBezTo>
                <a:cubicBezTo>
                  <a:pt x="47379" y="22115"/>
                  <a:pt x="49739" y="17723"/>
                  <a:pt x="53392" y="16231"/>
                </a:cubicBezTo>
                <a:cubicBezTo>
                  <a:pt x="56857" y="14810"/>
                  <a:pt x="61425" y="16337"/>
                  <a:pt x="65137" y="15080"/>
                </a:cubicBezTo>
                <a:cubicBezTo>
                  <a:pt x="68695" y="13882"/>
                  <a:pt x="71549" y="9830"/>
                  <a:pt x="75308" y="8785"/>
                </a:cubicBezTo>
                <a:cubicBezTo>
                  <a:pt x="78937" y="7787"/>
                  <a:pt x="83306" y="9842"/>
                  <a:pt x="87111" y="8996"/>
                </a:cubicBezTo>
                <a:cubicBezTo>
                  <a:pt x="90776" y="8186"/>
                  <a:pt x="94005" y="4451"/>
                  <a:pt x="97822" y="3805"/>
                </a:cubicBezTo>
                <a:cubicBezTo>
                  <a:pt x="101534" y="3159"/>
                  <a:pt x="105715" y="5626"/>
                  <a:pt x="109555" y="5144"/>
                </a:cubicBezTo>
                <a:cubicBezTo>
                  <a:pt x="113290" y="4674"/>
                  <a:pt x="116814" y="1245"/>
                  <a:pt x="120654" y="928"/>
                </a:cubicBezTo>
                <a:cubicBezTo>
                  <a:pt x="124413" y="622"/>
                  <a:pt x="128382" y="3429"/>
                  <a:pt x="132235" y="3277"/>
                </a:cubicBezTo>
                <a:cubicBezTo>
                  <a:pt x="136016" y="3124"/>
                  <a:pt x="139775" y="0"/>
                  <a:pt x="1436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accent3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408" name="Google Shape;408;p39"/>
          <p:cNvSpPr/>
          <p:nvPr/>
        </p:nvSpPr>
        <p:spPr>
          <a:xfrm rot="9812107">
            <a:off x="3173072" y="-185513"/>
            <a:ext cx="4431467" cy="1729331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645152B-A7A0-4A0A-A0AA-0BDADD154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18586" t="25141" r="31919" b="10931"/>
          <a:stretch/>
        </p:blipFill>
        <p:spPr>
          <a:xfrm>
            <a:off x="233262" y="426995"/>
            <a:ext cx="5476241" cy="3978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animated transparent book gif - Clip Art Library">
            <a:extLst>
              <a:ext uri="{FF2B5EF4-FFF2-40B4-BE49-F238E27FC236}">
                <a16:creationId xmlns:a16="http://schemas.microsoft.com/office/drawing/2014/main" id="{BDD7667A-B090-5CA0-A2D2-998701480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44" y="1904308"/>
            <a:ext cx="2593209" cy="13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G Bk 1 F-SA_'16_2-06 P53 CONVERSATION">
            <a:hlinkClick r:id="" action="ppaction://media"/>
            <a:extLst>
              <a:ext uri="{FF2B5EF4-FFF2-40B4-BE49-F238E27FC236}">
                <a16:creationId xmlns:a16="http://schemas.microsoft.com/office/drawing/2014/main" id="{F556AB32-F252-0A58-B633-69D235A1EB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" end="3332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1102" y="1197621"/>
            <a:ext cx="737616" cy="73761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Google Shape;801;p72">
            <a:extLst>
              <a:ext uri="{FF2B5EF4-FFF2-40B4-BE49-F238E27FC236}">
                <a16:creationId xmlns:a16="http://schemas.microsoft.com/office/drawing/2014/main" id="{D124FD02-29EB-B571-E7B1-719697BB7D0F}"/>
              </a:ext>
            </a:extLst>
          </p:cNvPr>
          <p:cNvSpPr/>
          <p:nvPr/>
        </p:nvSpPr>
        <p:spPr>
          <a:xfrm>
            <a:off x="5781786" y="3531976"/>
            <a:ext cx="2817269" cy="50200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33CCC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Read along as u listen</a:t>
            </a: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56"/>
          <p:cNvSpPr/>
          <p:nvPr/>
        </p:nvSpPr>
        <p:spPr>
          <a:xfrm rot="-10347026">
            <a:off x="3763163" y="-294833"/>
            <a:ext cx="3983799" cy="1554634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913C00B-F472-3C77-447E-82FFCF87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8" t="25141" r="31919" b="10931"/>
          <a:stretch/>
        </p:blipFill>
        <p:spPr>
          <a:xfrm>
            <a:off x="168269" y="316157"/>
            <a:ext cx="5212666" cy="3978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396EEC-0E4C-D1FE-5FAE-C5B4F421E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77" t="30527" r="23271" b="33558"/>
          <a:stretch/>
        </p:blipFill>
        <p:spPr>
          <a:xfrm>
            <a:off x="3615224" y="425712"/>
            <a:ext cx="1650125" cy="167933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8C6A301-A88D-28C3-838B-408F5EC0989D}"/>
              </a:ext>
            </a:extLst>
          </p:cNvPr>
          <p:cNvSpPr txBox="1"/>
          <p:nvPr/>
        </p:nvSpPr>
        <p:spPr>
          <a:xfrm>
            <a:off x="5671129" y="169660"/>
            <a:ext cx="3251200" cy="941960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  <a:ea typeface="Microsoft YaHei UI" panose="020B0503020204020204" pitchFamily="34" charset="-122"/>
                <a:cs typeface="Calibri" panose="020F0502020204030204" pitchFamily="34" charset="0"/>
              </a:rPr>
              <a:t>What power does the flying helicopter alarm use to run?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1C043C6-F035-FC9B-8D88-CE8461914811}"/>
              </a:ext>
            </a:extLst>
          </p:cNvPr>
          <p:cNvSpPr txBox="1"/>
          <p:nvPr/>
        </p:nvSpPr>
        <p:spPr>
          <a:xfrm>
            <a:off x="5740402" y="1199514"/>
            <a:ext cx="2951017" cy="482260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en-US" sz="1400" dirty="0">
                <a:solidFill>
                  <a:schemeClr val="accent6">
                    <a:lumMod val="95000"/>
                  </a:schemeClr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On rechargeable batteries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094FE94-EFB0-8297-EF74-9D88FB5C7DC4}"/>
              </a:ext>
            </a:extLst>
          </p:cNvPr>
          <p:cNvSpPr txBox="1"/>
          <p:nvPr/>
        </p:nvSpPr>
        <p:spPr>
          <a:xfrm>
            <a:off x="5694219" y="1873770"/>
            <a:ext cx="3251200" cy="584415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  <a:ea typeface="Microsoft YaHei UI" panose="020B0503020204020204" pitchFamily="34" charset="-122"/>
                <a:cs typeface="Calibri" panose="020F0502020204030204" pitchFamily="34" charset="0"/>
              </a:rPr>
              <a:t>How does  it work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89B93E0-BB0D-CF54-37CC-41FCE1D7F50C}"/>
              </a:ext>
            </a:extLst>
          </p:cNvPr>
          <p:cNvSpPr txBox="1"/>
          <p:nvPr/>
        </p:nvSpPr>
        <p:spPr>
          <a:xfrm>
            <a:off x="5671128" y="2608060"/>
            <a:ext cx="3315854" cy="941960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en-US" sz="1600" dirty="0">
                <a:solidFill>
                  <a:schemeClr val="accent6">
                    <a:lumMod val="95000"/>
                  </a:schemeClr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When the alarm goes off, the flying part flies off the base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F4F5DD2-EF88-EE5D-9719-4D86AEF66BBB}"/>
              </a:ext>
            </a:extLst>
          </p:cNvPr>
          <p:cNvSpPr txBox="1"/>
          <p:nvPr/>
        </p:nvSpPr>
        <p:spPr>
          <a:xfrm>
            <a:off x="5745020" y="3670242"/>
            <a:ext cx="3251200" cy="584415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  <a:ea typeface="Microsoft YaHei UI" panose="020B0503020204020204" pitchFamily="34" charset="-122"/>
                <a:cs typeface="Calibri" panose="020F0502020204030204" pitchFamily="34" charset="0"/>
              </a:rPr>
              <a:t>How does  it work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692CADD-D458-54E6-EA53-F3708428D43C}"/>
              </a:ext>
            </a:extLst>
          </p:cNvPr>
          <p:cNvSpPr txBox="1"/>
          <p:nvPr/>
        </p:nvSpPr>
        <p:spPr>
          <a:xfrm>
            <a:off x="5440219" y="4427624"/>
            <a:ext cx="3602182" cy="584415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defRPr/>
            </a:pPr>
            <a:r>
              <a:rPr lang="en-US" sz="1800" dirty="0">
                <a:solidFill>
                  <a:schemeClr val="accent6">
                    <a:lumMod val="95000"/>
                  </a:schemeClr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It reminds him of what he has to do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61"/>
          <p:cNvSpPr/>
          <p:nvPr/>
        </p:nvSpPr>
        <p:spPr>
          <a:xfrm rot="1824772" flipH="1">
            <a:off x="5928031" y="1370135"/>
            <a:ext cx="3984291" cy="1554825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7F34858-903B-F850-7487-785A3A747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6" t="25141" r="31919" b="10931"/>
          <a:stretch/>
        </p:blipFill>
        <p:spPr>
          <a:xfrm>
            <a:off x="79522" y="514389"/>
            <a:ext cx="6023865" cy="437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99594E-4408-BDED-382F-B2194D3F4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9194" y="2267623"/>
            <a:ext cx="6131492" cy="2253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FC630C3-C922-EAE1-58B6-65FF9D450842}"/>
              </a:ext>
            </a:extLst>
          </p:cNvPr>
          <p:cNvSpPr/>
          <p:nvPr/>
        </p:nvSpPr>
        <p:spPr>
          <a:xfrm>
            <a:off x="1902854" y="1904000"/>
            <a:ext cx="1274455" cy="211127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3C36075-361A-6E4F-40A4-46EB5BAC8114}"/>
              </a:ext>
            </a:extLst>
          </p:cNvPr>
          <p:cNvSpPr/>
          <p:nvPr/>
        </p:nvSpPr>
        <p:spPr>
          <a:xfrm>
            <a:off x="1316345" y="2324256"/>
            <a:ext cx="1408382" cy="132618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  <p:sp>
        <p:nvSpPr>
          <p:cNvPr id="14" name="Google Shape;570;p47">
            <a:extLst>
              <a:ext uri="{FF2B5EF4-FFF2-40B4-BE49-F238E27FC236}">
                <a16:creationId xmlns:a16="http://schemas.microsoft.com/office/drawing/2014/main" id="{63455121-C368-ACB9-AD0E-4412850D2C12}"/>
              </a:ext>
            </a:extLst>
          </p:cNvPr>
          <p:cNvSpPr txBox="1">
            <a:spLocks/>
          </p:cNvSpPr>
          <p:nvPr/>
        </p:nvSpPr>
        <p:spPr>
          <a:xfrm>
            <a:off x="3404212" y="1034621"/>
            <a:ext cx="5592006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Passion One"/>
              <a:buNone/>
              <a:defRPr sz="4000" b="0" i="0" u="none" strike="noStrike" cap="none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E0F2"/>
              </a:buClr>
              <a:buSzPts val="4000"/>
              <a:buFont typeface="Passion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Passion One"/>
                <a:sym typeface="Wingdings" panose="05000000000000000000" pitchFamily="2" charset="2"/>
              </a:rPr>
              <a:t>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Passion One"/>
                <a:sym typeface="Passion One"/>
              </a:rPr>
              <a:t>Read the words and their meaning: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Passion One"/>
              <a:sym typeface="Passion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8"/>
          <p:cNvSpPr/>
          <p:nvPr/>
        </p:nvSpPr>
        <p:spPr>
          <a:xfrm rot="10614449">
            <a:off x="4611033" y="-464957"/>
            <a:ext cx="3984319" cy="1554836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F69F949-0D71-FD2D-4FE7-DB955D60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20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F990461-F4F5-A091-EA10-573ABD315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18586" t="25141" r="31919" b="10931"/>
          <a:stretch/>
        </p:blipFill>
        <p:spPr>
          <a:xfrm>
            <a:off x="162650" y="172644"/>
            <a:ext cx="6023865" cy="437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0555482-0A9D-E6A0-F2DB-E64BDCE04504}"/>
              </a:ext>
            </a:extLst>
          </p:cNvPr>
          <p:cNvSpPr/>
          <p:nvPr/>
        </p:nvSpPr>
        <p:spPr>
          <a:xfrm>
            <a:off x="5754256" y="1117600"/>
            <a:ext cx="3546402" cy="1573713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endParaRPr lang="en-US" sz="800" b="1" dirty="0">
              <a:solidFill>
                <a:srgbClr val="F58799"/>
              </a:solidFill>
            </a:endParaRP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What are you up to?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E2420DB0-2ED7-9358-9540-8D75142AFAAE}"/>
              </a:ext>
            </a:extLst>
          </p:cNvPr>
          <p:cNvSpPr/>
          <p:nvPr/>
        </p:nvSpPr>
        <p:spPr>
          <a:xfrm>
            <a:off x="3188377" y="2440303"/>
            <a:ext cx="3057638" cy="987235"/>
          </a:xfrm>
          <a:prstGeom prst="cloudCallout">
            <a:avLst>
              <a:gd name="adj1" fmla="val 51993"/>
              <a:gd name="adj2" fmla="val 5526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Adnan</a:t>
            </a:r>
            <a:endParaRPr lang="ar-SA" b="1" dirty="0"/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3280DCAD-CF7A-97F1-6343-D913EABC795E}"/>
              </a:ext>
            </a:extLst>
          </p:cNvPr>
          <p:cNvSpPr/>
          <p:nvPr/>
        </p:nvSpPr>
        <p:spPr>
          <a:xfrm>
            <a:off x="5758874" y="1140691"/>
            <a:ext cx="3546402" cy="1573713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endParaRPr lang="en-US" sz="800" b="1" dirty="0">
              <a:solidFill>
                <a:srgbClr val="F58799"/>
              </a:solidFill>
            </a:endParaRPr>
          </a:p>
          <a:p>
            <a:pPr algn="ctr"/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What on earth…?</a:t>
            </a:r>
            <a:endParaRPr lang="ar-SA" b="1" dirty="0">
              <a:solidFill>
                <a:schemeClr val="accent2">
                  <a:lumMod val="20000"/>
                  <a:lumOff val="80000"/>
                </a:schemeClr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ED2AEB8-B4C6-36FA-3640-12BA9B8F96E6}"/>
              </a:ext>
            </a:extLst>
          </p:cNvPr>
          <p:cNvSpPr/>
          <p:nvPr/>
        </p:nvSpPr>
        <p:spPr>
          <a:xfrm>
            <a:off x="3165286" y="2454158"/>
            <a:ext cx="3057638" cy="987235"/>
          </a:xfrm>
          <a:prstGeom prst="cloudCallout">
            <a:avLst>
              <a:gd name="adj1" fmla="val 51993"/>
              <a:gd name="adj2" fmla="val 552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Adnan</a:t>
            </a:r>
            <a:endParaRPr lang="ar-SA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51D3AED6-D6D5-8811-83B9-5B0F1E615D70}"/>
              </a:ext>
            </a:extLst>
          </p:cNvPr>
          <p:cNvSpPr/>
          <p:nvPr/>
        </p:nvSpPr>
        <p:spPr>
          <a:xfrm>
            <a:off x="5763492" y="1163781"/>
            <a:ext cx="3546402" cy="1573713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Who says 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………</a:t>
            </a:r>
          </a:p>
          <a:p>
            <a:pPr algn="ctr"/>
            <a:endParaRPr lang="en-US" sz="800" b="1" dirty="0">
              <a:solidFill>
                <a:schemeClr val="bg1">
                  <a:lumMod val="10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What on earth…?</a:t>
            </a:r>
            <a:endParaRPr lang="ar-SA" b="1" dirty="0">
              <a:solidFill>
                <a:schemeClr val="bg1">
                  <a:lumMod val="10000"/>
                </a:schemeClr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651C1A03-B222-FEA9-7878-DE5D78A152E1}"/>
              </a:ext>
            </a:extLst>
          </p:cNvPr>
          <p:cNvSpPr/>
          <p:nvPr/>
        </p:nvSpPr>
        <p:spPr>
          <a:xfrm>
            <a:off x="3169904" y="2449541"/>
            <a:ext cx="3057638" cy="987235"/>
          </a:xfrm>
          <a:prstGeom prst="cloudCallout">
            <a:avLst>
              <a:gd name="adj1" fmla="val 51993"/>
              <a:gd name="adj2" fmla="val 5526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Adnan</a:t>
            </a:r>
            <a:endParaRPr lang="ar-SA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59"/>
          <p:cNvSpPr/>
          <p:nvPr/>
        </p:nvSpPr>
        <p:spPr>
          <a:xfrm rot="-3188341" flipH="1">
            <a:off x="4119657" y="-1084993"/>
            <a:ext cx="3984367" cy="1554855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70DDC0F7-42CF-369D-A92F-F9BF7327B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8586" t="25141" r="31919" b="10931"/>
          <a:stretch/>
        </p:blipFill>
        <p:spPr>
          <a:xfrm>
            <a:off x="162650" y="172644"/>
            <a:ext cx="6023865" cy="437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B4BB8DDD-517E-8007-0DA6-E16840AB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65" y="3241462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فقاعة التفكير: على شكل سحابة 29">
            <a:extLst>
              <a:ext uri="{FF2B5EF4-FFF2-40B4-BE49-F238E27FC236}">
                <a16:creationId xmlns:a16="http://schemas.microsoft.com/office/drawing/2014/main" id="{57B6CBAE-6506-282D-B097-211C50E96C94}"/>
              </a:ext>
            </a:extLst>
          </p:cNvPr>
          <p:cNvSpPr/>
          <p:nvPr/>
        </p:nvSpPr>
        <p:spPr>
          <a:xfrm>
            <a:off x="5763492" y="1163781"/>
            <a:ext cx="3546402" cy="1573713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Why does he  says 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………</a:t>
            </a:r>
          </a:p>
          <a:p>
            <a:pPr algn="ctr"/>
            <a:endParaRPr lang="en-US" sz="800" b="1" dirty="0">
              <a:solidFill>
                <a:schemeClr val="bg1">
                  <a:lumMod val="10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What on earth…?</a:t>
            </a:r>
            <a:endParaRPr lang="ar-SA" b="1" dirty="0">
              <a:solidFill>
                <a:schemeClr val="bg1">
                  <a:lumMod val="10000"/>
                </a:schemeClr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31" name="فقاعة التفكير: على شكل سحابة 30">
            <a:extLst>
              <a:ext uri="{FF2B5EF4-FFF2-40B4-BE49-F238E27FC236}">
                <a16:creationId xmlns:a16="http://schemas.microsoft.com/office/drawing/2014/main" id="{3EACBB55-A2F3-8F36-D4F8-5D08F6348706}"/>
              </a:ext>
            </a:extLst>
          </p:cNvPr>
          <p:cNvSpPr/>
          <p:nvPr/>
        </p:nvSpPr>
        <p:spPr>
          <a:xfrm>
            <a:off x="1801092" y="2253673"/>
            <a:ext cx="4260196" cy="1644921"/>
          </a:xfrm>
          <a:prstGeom prst="cloudCallout">
            <a:avLst>
              <a:gd name="adj1" fmla="val 56951"/>
              <a:gd name="adj2" fmla="val 40277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He is unfamiliar with a flying helicopter alarm 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and thinks it’s a little strange</a:t>
            </a:r>
            <a:endParaRPr lang="ar-SA" sz="11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57"/>
          <p:cNvSpPr/>
          <p:nvPr/>
        </p:nvSpPr>
        <p:spPr>
          <a:xfrm rot="-10456794">
            <a:off x="7074050" y="-331558"/>
            <a:ext cx="3984173" cy="1554780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9563649-43EF-5C9D-EB8C-C5B8B2D21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245" y="1036330"/>
            <a:ext cx="5574084" cy="3503485"/>
          </a:xfrm>
          <a:prstGeom prst="rect">
            <a:avLst/>
          </a:prstGeom>
        </p:spPr>
      </p:pic>
      <p:pic>
        <p:nvPicPr>
          <p:cNvPr id="5" name="MG Bk 1 F-SA_'16_2-06 P53 CONVERSATION">
            <a:hlinkClick r:id="" action="ppaction://media"/>
            <a:extLst>
              <a:ext uri="{FF2B5EF4-FFF2-40B4-BE49-F238E27FC236}">
                <a16:creationId xmlns:a16="http://schemas.microsoft.com/office/drawing/2014/main" id="{6DEEE7B1-0A2B-1A71-E9F5-A2FA014F44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99" end="0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1662" y="1184435"/>
            <a:ext cx="554182" cy="55418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6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5366576D-B8E4-A6F8-58F7-5953A6AE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62" y="0"/>
            <a:ext cx="937452" cy="8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011852FA-9258-B3BF-7073-F3F1A4076687}"/>
              </a:ext>
            </a:extLst>
          </p:cNvPr>
          <p:cNvSpPr/>
          <p:nvPr/>
        </p:nvSpPr>
        <p:spPr>
          <a:xfrm>
            <a:off x="3309024" y="179963"/>
            <a:ext cx="4782032" cy="658207"/>
          </a:xfrm>
          <a:prstGeom prst="wedgeRoundRectCallout">
            <a:avLst>
              <a:gd name="adj1" fmla="val -62238"/>
              <a:gd name="adj2" fmla="val -133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Listen and choose an ending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رسم 8" descr="عودة مع تعبئة خالصة">
            <a:extLst>
              <a:ext uri="{FF2B5EF4-FFF2-40B4-BE49-F238E27FC236}">
                <a16:creationId xmlns:a16="http://schemas.microsoft.com/office/drawing/2014/main" id="{EB96014F-3E84-22D6-D64A-FF5AD19C2E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054971" flipH="1">
            <a:off x="3763818" y="3601606"/>
            <a:ext cx="914400" cy="914400"/>
          </a:xfrm>
          <a:prstGeom prst="rect">
            <a:avLst/>
          </a:prstGeom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19139838-E6A2-60C8-D98D-3B5FCF95E0FB}"/>
              </a:ext>
            </a:extLst>
          </p:cNvPr>
          <p:cNvSpPr/>
          <p:nvPr/>
        </p:nvSpPr>
        <p:spPr>
          <a:xfrm>
            <a:off x="4486659" y="4239345"/>
            <a:ext cx="3659813" cy="658207"/>
          </a:xfrm>
          <a:prstGeom prst="wedgeRoundRectCallout">
            <a:avLst>
              <a:gd name="adj1" fmla="val 60217"/>
              <a:gd name="adj2" fmla="val 287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Write your ending here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57A939F9-3EA6-24CA-24AE-1747D4537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48" y="4142510"/>
            <a:ext cx="937452" cy="8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60"/>
          <p:cNvSpPr/>
          <p:nvPr/>
        </p:nvSpPr>
        <p:spPr>
          <a:xfrm rot="10515038" flipH="1">
            <a:off x="581087" y="-707047"/>
            <a:ext cx="4432049" cy="1729558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C1EF27C-4FA2-A5A8-5663-E486C2928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308" b="-4489"/>
          <a:stretch/>
        </p:blipFill>
        <p:spPr>
          <a:xfrm>
            <a:off x="394120" y="766619"/>
            <a:ext cx="8263395" cy="2909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493A3A5-E073-BD16-0D49-002F93F40B63}"/>
              </a:ext>
            </a:extLst>
          </p:cNvPr>
          <p:cNvSpPr txBox="1"/>
          <p:nvPr/>
        </p:nvSpPr>
        <p:spPr>
          <a:xfrm>
            <a:off x="133306" y="2619119"/>
            <a:ext cx="3148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Selfie Toaster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B42BBA1-B24A-A1D9-09E2-E1CC761F3A43}"/>
              </a:ext>
            </a:extLst>
          </p:cNvPr>
          <p:cNvSpPr txBox="1"/>
          <p:nvPr/>
        </p:nvSpPr>
        <p:spPr>
          <a:xfrm>
            <a:off x="2804020" y="2656063"/>
            <a:ext cx="3148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small box</a:t>
            </a:r>
            <a:endParaRPr lang="ar-SA" sz="18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1F00F35-92B3-233A-AAC5-B6C13F0269A9}"/>
              </a:ext>
            </a:extLst>
          </p:cNvPr>
          <p:cNvSpPr txBox="1"/>
          <p:nvPr/>
        </p:nvSpPr>
        <p:spPr>
          <a:xfrm>
            <a:off x="6082751" y="2496864"/>
            <a:ext cx="2608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50" b="1" dirty="0"/>
              <a:t>It uses laser technology, like a printer, to print your face onto the toast.</a:t>
            </a:r>
            <a:endParaRPr lang="ar-SA" sz="155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30EB86C-32F2-B2BB-1156-26A3929BC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" t="14725" r="39292" b="13266"/>
          <a:stretch/>
        </p:blipFill>
        <p:spPr>
          <a:xfrm>
            <a:off x="1353937" y="3185098"/>
            <a:ext cx="2279765" cy="1570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60"/>
          <p:cNvSpPr/>
          <p:nvPr/>
        </p:nvSpPr>
        <p:spPr>
          <a:xfrm rot="10515038" flipH="1">
            <a:off x="581087" y="-707047"/>
            <a:ext cx="4432049" cy="1729558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C1EF27C-4FA2-A5A8-5663-E486C2928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308" b="-4489"/>
          <a:stretch/>
        </p:blipFill>
        <p:spPr>
          <a:xfrm>
            <a:off x="532665" y="397165"/>
            <a:ext cx="8263395" cy="2909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493A3A5-E073-BD16-0D49-002F93F40B63}"/>
              </a:ext>
            </a:extLst>
          </p:cNvPr>
          <p:cNvSpPr txBox="1"/>
          <p:nvPr/>
        </p:nvSpPr>
        <p:spPr>
          <a:xfrm>
            <a:off x="447342" y="2148064"/>
            <a:ext cx="3148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Flies protector</a:t>
            </a:r>
            <a:endParaRPr lang="ar-SA" sz="18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B42BBA1-B24A-A1D9-09E2-E1CC761F3A43}"/>
              </a:ext>
            </a:extLst>
          </p:cNvPr>
          <p:cNvSpPr txBox="1"/>
          <p:nvPr/>
        </p:nvSpPr>
        <p:spPr>
          <a:xfrm>
            <a:off x="3044166" y="2203481"/>
            <a:ext cx="3148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small box</a:t>
            </a:r>
            <a:endParaRPr lang="ar-SA" sz="18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1F00F35-92B3-233A-AAC5-B6C13F0269A9}"/>
              </a:ext>
            </a:extLst>
          </p:cNvPr>
          <p:cNvSpPr txBox="1"/>
          <p:nvPr/>
        </p:nvSpPr>
        <p:spPr>
          <a:xfrm>
            <a:off x="6221297" y="2192063"/>
            <a:ext cx="2276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800" b="1" dirty="0"/>
              <a:t>Make sounds to </a:t>
            </a:r>
          </a:p>
          <a:p>
            <a:pPr algn="ctr" rtl="0"/>
            <a:r>
              <a:rPr lang="en-US" sz="1800" b="1" dirty="0"/>
              <a:t>bother flies. </a:t>
            </a:r>
            <a:endParaRPr lang="ar-SA" sz="1800" b="1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80C4104-FB09-3974-E5E1-1B150E5FD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44" t="21549" r="8889" b="13266"/>
          <a:stretch/>
        </p:blipFill>
        <p:spPr>
          <a:xfrm>
            <a:off x="600806" y="2734407"/>
            <a:ext cx="1892568" cy="189256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888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67"/>
          <p:cNvSpPr txBox="1">
            <a:spLocks noGrp="1"/>
          </p:cNvSpPr>
          <p:nvPr>
            <p:ph type="title"/>
          </p:nvPr>
        </p:nvSpPr>
        <p:spPr>
          <a:xfrm>
            <a:off x="98439" y="1516442"/>
            <a:ext cx="4011743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/>
              <a:t>From the </a:t>
            </a:r>
            <a:br>
              <a:rPr lang="en-US" sz="4400" dirty="0"/>
            </a:br>
            <a:r>
              <a:rPr lang="en-US" sz="4400" dirty="0"/>
              <a:t>Holy Qur'an</a:t>
            </a:r>
            <a:endParaRPr sz="4400" dirty="0"/>
          </a:p>
        </p:txBody>
      </p:sp>
      <p:sp>
        <p:nvSpPr>
          <p:cNvPr id="1828" name="Google Shape;1828;p67"/>
          <p:cNvSpPr/>
          <p:nvPr/>
        </p:nvSpPr>
        <p:spPr>
          <a:xfrm rot="10205878">
            <a:off x="-4560141" y="4405187"/>
            <a:ext cx="8661186" cy="4481803"/>
          </a:xfrm>
          <a:custGeom>
            <a:avLst/>
            <a:gdLst/>
            <a:ahLst/>
            <a:cxnLst/>
            <a:rect l="l" t="t" r="r" b="b"/>
            <a:pathLst>
              <a:path w="287254" h="148642" extrusionOk="0">
                <a:moveTo>
                  <a:pt x="143627" y="0"/>
                </a:moveTo>
                <a:cubicBezTo>
                  <a:pt x="147479" y="0"/>
                  <a:pt x="151238" y="3136"/>
                  <a:pt x="155008" y="3277"/>
                </a:cubicBezTo>
                <a:cubicBezTo>
                  <a:pt x="158860" y="3429"/>
                  <a:pt x="162841" y="622"/>
                  <a:pt x="166588" y="928"/>
                </a:cubicBezTo>
                <a:cubicBezTo>
                  <a:pt x="170429" y="1245"/>
                  <a:pt x="173952" y="4674"/>
                  <a:pt x="177687" y="5144"/>
                </a:cubicBezTo>
                <a:cubicBezTo>
                  <a:pt x="181527" y="5626"/>
                  <a:pt x="185709" y="3159"/>
                  <a:pt x="189420" y="3805"/>
                </a:cubicBezTo>
                <a:cubicBezTo>
                  <a:pt x="193237" y="4451"/>
                  <a:pt x="196455" y="8186"/>
                  <a:pt x="200131" y="8996"/>
                </a:cubicBezTo>
                <a:cubicBezTo>
                  <a:pt x="203925" y="9830"/>
                  <a:pt x="208305" y="7787"/>
                  <a:pt x="211923" y="8785"/>
                </a:cubicBezTo>
                <a:cubicBezTo>
                  <a:pt x="215693" y="9830"/>
                  <a:pt x="218547" y="13882"/>
                  <a:pt x="222106" y="15080"/>
                </a:cubicBezTo>
                <a:cubicBezTo>
                  <a:pt x="225829" y="16337"/>
                  <a:pt x="230386" y="14810"/>
                  <a:pt x="233850" y="16231"/>
                </a:cubicBezTo>
                <a:cubicBezTo>
                  <a:pt x="237503" y="17735"/>
                  <a:pt x="239864" y="22127"/>
                  <a:pt x="243211" y="23795"/>
                </a:cubicBezTo>
                <a:cubicBezTo>
                  <a:pt x="246770" y="25580"/>
                  <a:pt x="251491" y="24770"/>
                  <a:pt x="254674" y="26731"/>
                </a:cubicBezTo>
                <a:cubicBezTo>
                  <a:pt x="258091" y="28845"/>
                  <a:pt x="259689" y="33602"/>
                  <a:pt x="262637" y="35904"/>
                </a:cubicBezTo>
                <a:cubicBezTo>
                  <a:pt x="265831" y="38405"/>
                  <a:pt x="270623" y="38711"/>
                  <a:pt x="273207" y="41424"/>
                </a:cubicBezTo>
                <a:cubicBezTo>
                  <a:pt x="276037" y="44395"/>
                  <a:pt x="276284" y="49410"/>
                  <a:pt x="278316" y="52593"/>
                </a:cubicBezTo>
                <a:cubicBezTo>
                  <a:pt x="280536" y="56069"/>
                  <a:pt x="284834" y="58312"/>
                  <a:pt x="286009" y="61989"/>
                </a:cubicBezTo>
                <a:cubicBezTo>
                  <a:pt x="287254" y="65841"/>
                  <a:pt x="285081" y="70292"/>
                  <a:pt x="285081" y="74321"/>
                </a:cubicBezTo>
                <a:cubicBezTo>
                  <a:pt x="285081" y="78349"/>
                  <a:pt x="287254" y="82800"/>
                  <a:pt x="286009" y="86652"/>
                </a:cubicBezTo>
                <a:cubicBezTo>
                  <a:pt x="284834" y="90329"/>
                  <a:pt x="280536" y="92584"/>
                  <a:pt x="278316" y="96048"/>
                </a:cubicBezTo>
                <a:cubicBezTo>
                  <a:pt x="276284" y="99231"/>
                  <a:pt x="276037" y="104246"/>
                  <a:pt x="273195" y="107217"/>
                </a:cubicBezTo>
                <a:cubicBezTo>
                  <a:pt x="270611" y="109930"/>
                  <a:pt x="265831" y="110236"/>
                  <a:pt x="262625" y="112737"/>
                </a:cubicBezTo>
                <a:cubicBezTo>
                  <a:pt x="259689" y="115039"/>
                  <a:pt x="258091" y="119784"/>
                  <a:pt x="254674" y="121910"/>
                </a:cubicBezTo>
                <a:cubicBezTo>
                  <a:pt x="251491" y="123860"/>
                  <a:pt x="246770" y="123049"/>
                  <a:pt x="243211" y="124846"/>
                </a:cubicBezTo>
                <a:cubicBezTo>
                  <a:pt x="239864" y="126514"/>
                  <a:pt x="237503" y="130907"/>
                  <a:pt x="233850" y="132410"/>
                </a:cubicBezTo>
                <a:cubicBezTo>
                  <a:pt x="230386" y="133831"/>
                  <a:pt x="225817" y="132304"/>
                  <a:pt x="222106" y="133561"/>
                </a:cubicBezTo>
                <a:cubicBezTo>
                  <a:pt x="218547" y="134771"/>
                  <a:pt x="215693" y="138811"/>
                  <a:pt x="211923" y="139856"/>
                </a:cubicBezTo>
                <a:cubicBezTo>
                  <a:pt x="208305" y="140854"/>
                  <a:pt x="203925" y="138811"/>
                  <a:pt x="200131" y="139645"/>
                </a:cubicBezTo>
                <a:cubicBezTo>
                  <a:pt x="196455" y="140455"/>
                  <a:pt x="193237" y="144190"/>
                  <a:pt x="189420" y="144847"/>
                </a:cubicBezTo>
                <a:cubicBezTo>
                  <a:pt x="185709" y="145482"/>
                  <a:pt x="181527" y="143015"/>
                  <a:pt x="177687" y="143497"/>
                </a:cubicBezTo>
                <a:cubicBezTo>
                  <a:pt x="173952" y="143967"/>
                  <a:pt x="170429" y="147396"/>
                  <a:pt x="166588" y="147713"/>
                </a:cubicBezTo>
                <a:cubicBezTo>
                  <a:pt x="162830" y="148019"/>
                  <a:pt x="158848" y="145212"/>
                  <a:pt x="154996" y="145364"/>
                </a:cubicBezTo>
                <a:cubicBezTo>
                  <a:pt x="151226" y="145517"/>
                  <a:pt x="147468" y="148641"/>
                  <a:pt x="143615" y="148641"/>
                </a:cubicBezTo>
                <a:cubicBezTo>
                  <a:pt x="139775" y="148641"/>
                  <a:pt x="136016" y="145505"/>
                  <a:pt x="132235" y="145364"/>
                </a:cubicBezTo>
                <a:cubicBezTo>
                  <a:pt x="128394" y="145212"/>
                  <a:pt x="124413" y="148019"/>
                  <a:pt x="120654" y="147713"/>
                </a:cubicBezTo>
                <a:cubicBezTo>
                  <a:pt x="116814" y="147396"/>
                  <a:pt x="113290" y="143967"/>
                  <a:pt x="109555" y="143497"/>
                </a:cubicBezTo>
                <a:cubicBezTo>
                  <a:pt x="105715" y="143015"/>
                  <a:pt x="101534" y="145482"/>
                  <a:pt x="97822" y="144847"/>
                </a:cubicBezTo>
                <a:cubicBezTo>
                  <a:pt x="94005" y="144190"/>
                  <a:pt x="90776" y="140455"/>
                  <a:pt x="87111" y="139645"/>
                </a:cubicBezTo>
                <a:cubicBezTo>
                  <a:pt x="83306" y="138811"/>
                  <a:pt x="78937" y="140854"/>
                  <a:pt x="75320" y="139856"/>
                </a:cubicBezTo>
                <a:cubicBezTo>
                  <a:pt x="71549" y="138811"/>
                  <a:pt x="68695" y="134771"/>
                  <a:pt x="65137" y="133561"/>
                </a:cubicBezTo>
                <a:cubicBezTo>
                  <a:pt x="61414" y="132304"/>
                  <a:pt x="56857" y="133831"/>
                  <a:pt x="53392" y="132410"/>
                </a:cubicBezTo>
                <a:cubicBezTo>
                  <a:pt x="49739" y="130907"/>
                  <a:pt x="47379" y="126514"/>
                  <a:pt x="44031" y="124846"/>
                </a:cubicBezTo>
                <a:cubicBezTo>
                  <a:pt x="40473" y="123061"/>
                  <a:pt x="35740" y="123871"/>
                  <a:pt x="32569" y="121910"/>
                </a:cubicBezTo>
                <a:cubicBezTo>
                  <a:pt x="29151" y="119808"/>
                  <a:pt x="27554" y="115051"/>
                  <a:pt x="24617" y="112749"/>
                </a:cubicBezTo>
                <a:cubicBezTo>
                  <a:pt x="21411" y="110248"/>
                  <a:pt x="16631" y="109942"/>
                  <a:pt x="14047" y="107229"/>
                </a:cubicBezTo>
                <a:cubicBezTo>
                  <a:pt x="11205" y="104258"/>
                  <a:pt x="10970" y="99243"/>
                  <a:pt x="8926" y="96060"/>
                </a:cubicBezTo>
                <a:cubicBezTo>
                  <a:pt x="6707" y="92584"/>
                  <a:pt x="2420" y="90340"/>
                  <a:pt x="1234" y="86664"/>
                </a:cubicBezTo>
                <a:cubicBezTo>
                  <a:pt x="0" y="82812"/>
                  <a:pt x="2161" y="78361"/>
                  <a:pt x="2161" y="74332"/>
                </a:cubicBezTo>
                <a:cubicBezTo>
                  <a:pt x="2161" y="70304"/>
                  <a:pt x="0" y="65853"/>
                  <a:pt x="1234" y="62000"/>
                </a:cubicBezTo>
                <a:cubicBezTo>
                  <a:pt x="2408" y="58324"/>
                  <a:pt x="6718" y="56069"/>
                  <a:pt x="8926" y="52605"/>
                </a:cubicBezTo>
                <a:cubicBezTo>
                  <a:pt x="10958" y="49410"/>
                  <a:pt x="11205" y="44383"/>
                  <a:pt x="14047" y="41412"/>
                </a:cubicBezTo>
                <a:cubicBezTo>
                  <a:pt x="16631" y="38711"/>
                  <a:pt x="21411" y="38405"/>
                  <a:pt x="24617" y="35904"/>
                </a:cubicBezTo>
                <a:cubicBezTo>
                  <a:pt x="27554" y="33590"/>
                  <a:pt x="29151" y="28857"/>
                  <a:pt x="32569" y="26731"/>
                </a:cubicBezTo>
                <a:cubicBezTo>
                  <a:pt x="35751" y="24770"/>
                  <a:pt x="40473" y="25580"/>
                  <a:pt x="44031" y="23795"/>
                </a:cubicBezTo>
                <a:cubicBezTo>
                  <a:pt x="47379" y="22115"/>
                  <a:pt x="49739" y="17723"/>
                  <a:pt x="53392" y="16231"/>
                </a:cubicBezTo>
                <a:cubicBezTo>
                  <a:pt x="56857" y="14810"/>
                  <a:pt x="61425" y="16337"/>
                  <a:pt x="65137" y="15080"/>
                </a:cubicBezTo>
                <a:cubicBezTo>
                  <a:pt x="68695" y="13882"/>
                  <a:pt x="71549" y="9830"/>
                  <a:pt x="75308" y="8785"/>
                </a:cubicBezTo>
                <a:cubicBezTo>
                  <a:pt x="78937" y="7787"/>
                  <a:pt x="83306" y="9842"/>
                  <a:pt x="87111" y="8996"/>
                </a:cubicBezTo>
                <a:cubicBezTo>
                  <a:pt x="90776" y="8186"/>
                  <a:pt x="94005" y="4451"/>
                  <a:pt x="97822" y="3805"/>
                </a:cubicBezTo>
                <a:cubicBezTo>
                  <a:pt x="101534" y="3159"/>
                  <a:pt x="105715" y="5626"/>
                  <a:pt x="109555" y="5144"/>
                </a:cubicBezTo>
                <a:cubicBezTo>
                  <a:pt x="113290" y="4674"/>
                  <a:pt x="116814" y="1245"/>
                  <a:pt x="120654" y="928"/>
                </a:cubicBezTo>
                <a:cubicBezTo>
                  <a:pt x="124413" y="622"/>
                  <a:pt x="128382" y="3429"/>
                  <a:pt x="132235" y="3277"/>
                </a:cubicBezTo>
                <a:cubicBezTo>
                  <a:pt x="136016" y="3124"/>
                  <a:pt x="139775" y="0"/>
                  <a:pt x="1436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67"/>
          <p:cNvSpPr/>
          <p:nvPr/>
        </p:nvSpPr>
        <p:spPr>
          <a:xfrm rot="-3437885" flipH="1">
            <a:off x="6756986" y="2546837"/>
            <a:ext cx="3984268" cy="1554816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6" name="Google Shape;1640;p66">
            <a:extLst>
              <a:ext uri="{FF2B5EF4-FFF2-40B4-BE49-F238E27FC236}">
                <a16:creationId xmlns:a16="http://schemas.microsoft.com/office/drawing/2014/main" id="{3BDA3BF9-B5E2-0B0F-4CF8-22BA9398E100}"/>
              </a:ext>
            </a:extLst>
          </p:cNvPr>
          <p:cNvGrpSpPr/>
          <p:nvPr/>
        </p:nvGrpSpPr>
        <p:grpSpPr>
          <a:xfrm>
            <a:off x="3687390" y="709617"/>
            <a:ext cx="5281119" cy="4256564"/>
            <a:chOff x="641601" y="2986861"/>
            <a:chExt cx="2036100" cy="1641089"/>
          </a:xfrm>
        </p:grpSpPr>
        <p:sp>
          <p:nvSpPr>
            <p:cNvPr id="7" name="Google Shape;1641;p66">
              <a:extLst>
                <a:ext uri="{FF2B5EF4-FFF2-40B4-BE49-F238E27FC236}">
                  <a16:creationId xmlns:a16="http://schemas.microsoft.com/office/drawing/2014/main" id="{AFF66D90-15A2-9A65-C911-4075F6095731}"/>
                </a:ext>
              </a:extLst>
            </p:cNvPr>
            <p:cNvSpPr/>
            <p:nvPr/>
          </p:nvSpPr>
          <p:spPr>
            <a:xfrm>
              <a:off x="641601" y="4439250"/>
              <a:ext cx="2036100" cy="188700"/>
            </a:xfrm>
            <a:prstGeom prst="ellipse">
              <a:avLst/>
            </a:prstGeom>
            <a:solidFill>
              <a:srgbClr val="000000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" name="Google Shape;1642;p66">
              <a:extLst>
                <a:ext uri="{FF2B5EF4-FFF2-40B4-BE49-F238E27FC236}">
                  <a16:creationId xmlns:a16="http://schemas.microsoft.com/office/drawing/2014/main" id="{AFAA68E1-1F8E-AEB5-2F77-5E44D3A3CB59}"/>
                </a:ext>
              </a:extLst>
            </p:cNvPr>
            <p:cNvGrpSpPr/>
            <p:nvPr/>
          </p:nvGrpSpPr>
          <p:grpSpPr>
            <a:xfrm>
              <a:off x="813300" y="2986861"/>
              <a:ext cx="1812863" cy="1338601"/>
              <a:chOff x="813300" y="2758261"/>
              <a:chExt cx="1812863" cy="1338601"/>
            </a:xfrm>
          </p:grpSpPr>
          <p:sp>
            <p:nvSpPr>
              <p:cNvPr id="1874" name="Google Shape;1643;p66">
                <a:extLst>
                  <a:ext uri="{FF2B5EF4-FFF2-40B4-BE49-F238E27FC236}">
                    <a16:creationId xmlns:a16="http://schemas.microsoft.com/office/drawing/2014/main" id="{567110CC-ABA7-C20B-4883-4F755185F3CE}"/>
                  </a:ext>
                </a:extLst>
              </p:cNvPr>
              <p:cNvSpPr/>
              <p:nvPr/>
            </p:nvSpPr>
            <p:spPr>
              <a:xfrm>
                <a:off x="813300" y="2758261"/>
                <a:ext cx="1812863" cy="1184640"/>
              </a:xfrm>
              <a:custGeom>
                <a:avLst/>
                <a:gdLst/>
                <a:ahLst/>
                <a:cxnLst/>
                <a:rect l="l" t="t" r="r" b="b"/>
                <a:pathLst>
                  <a:path w="33477" h="21876" extrusionOk="0">
                    <a:moveTo>
                      <a:pt x="1429" y="1"/>
                    </a:moveTo>
                    <a:cubicBezTo>
                      <a:pt x="633" y="1"/>
                      <a:pt x="1" y="633"/>
                      <a:pt x="1" y="1429"/>
                    </a:cubicBezTo>
                    <a:lnTo>
                      <a:pt x="1" y="20461"/>
                    </a:lnTo>
                    <a:cubicBezTo>
                      <a:pt x="1" y="21244"/>
                      <a:pt x="633" y="21876"/>
                      <a:pt x="1429" y="21876"/>
                    </a:cubicBezTo>
                    <a:lnTo>
                      <a:pt x="32049" y="21876"/>
                    </a:lnTo>
                    <a:cubicBezTo>
                      <a:pt x="32845" y="21876"/>
                      <a:pt x="33477" y="21244"/>
                      <a:pt x="33477" y="20461"/>
                    </a:cubicBezTo>
                    <a:lnTo>
                      <a:pt x="33477" y="1429"/>
                    </a:lnTo>
                    <a:cubicBezTo>
                      <a:pt x="33477" y="633"/>
                      <a:pt x="32845" y="1"/>
                      <a:pt x="320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5" name="Google Shape;1644;p66">
                <a:extLst>
                  <a:ext uri="{FF2B5EF4-FFF2-40B4-BE49-F238E27FC236}">
                    <a16:creationId xmlns:a16="http://schemas.microsoft.com/office/drawing/2014/main" id="{64EEF475-C439-871A-8F3C-30D46088D1B3}"/>
                  </a:ext>
                </a:extLst>
              </p:cNvPr>
              <p:cNvSpPr/>
              <p:nvPr/>
            </p:nvSpPr>
            <p:spPr>
              <a:xfrm>
                <a:off x="813300" y="3771740"/>
                <a:ext cx="1812863" cy="171826"/>
              </a:xfrm>
              <a:custGeom>
                <a:avLst/>
                <a:gdLst/>
                <a:ahLst/>
                <a:cxnLst/>
                <a:rect l="l" t="t" r="r" b="b"/>
                <a:pathLst>
                  <a:path w="33477" h="3173" extrusionOk="0">
                    <a:moveTo>
                      <a:pt x="1" y="1"/>
                    </a:moveTo>
                    <a:lnTo>
                      <a:pt x="1" y="1732"/>
                    </a:lnTo>
                    <a:cubicBezTo>
                      <a:pt x="1" y="2515"/>
                      <a:pt x="633" y="3160"/>
                      <a:pt x="1416" y="3160"/>
                    </a:cubicBezTo>
                    <a:lnTo>
                      <a:pt x="32049" y="3173"/>
                    </a:lnTo>
                    <a:cubicBezTo>
                      <a:pt x="32832" y="3173"/>
                      <a:pt x="33477" y="2528"/>
                      <a:pt x="33477" y="1745"/>
                    </a:cubicBezTo>
                    <a:lnTo>
                      <a:pt x="33477" y="1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645;p66">
                <a:extLst>
                  <a:ext uri="{FF2B5EF4-FFF2-40B4-BE49-F238E27FC236}">
                    <a16:creationId xmlns:a16="http://schemas.microsoft.com/office/drawing/2014/main" id="{C5E8E374-2F0E-D9BA-4332-4A45C3580A82}"/>
                  </a:ext>
                </a:extLst>
              </p:cNvPr>
              <p:cNvSpPr/>
              <p:nvPr/>
            </p:nvSpPr>
            <p:spPr>
              <a:xfrm>
                <a:off x="870217" y="2818476"/>
                <a:ext cx="1700546" cy="902018"/>
              </a:xfrm>
              <a:custGeom>
                <a:avLst/>
                <a:gdLst/>
                <a:ahLst/>
                <a:cxnLst/>
                <a:rect l="l" t="t" r="r" b="b"/>
                <a:pathLst>
                  <a:path w="31417" h="16657" extrusionOk="0">
                    <a:moveTo>
                      <a:pt x="0" y="1"/>
                    </a:moveTo>
                    <a:lnTo>
                      <a:pt x="0" y="16657"/>
                    </a:lnTo>
                    <a:lnTo>
                      <a:pt x="31416" y="16657"/>
                    </a:lnTo>
                    <a:lnTo>
                      <a:pt x="3141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7" name="Google Shape;1646;p66">
                <a:extLst>
                  <a:ext uri="{FF2B5EF4-FFF2-40B4-BE49-F238E27FC236}">
                    <a16:creationId xmlns:a16="http://schemas.microsoft.com/office/drawing/2014/main" id="{3D5A072E-94D1-BC50-6360-FC68D84BE77A}"/>
                  </a:ext>
                </a:extLst>
              </p:cNvPr>
              <p:cNvSpPr/>
              <p:nvPr/>
            </p:nvSpPr>
            <p:spPr>
              <a:xfrm>
                <a:off x="1481194" y="3942802"/>
                <a:ext cx="476380" cy="97258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1796" extrusionOk="0">
                    <a:moveTo>
                      <a:pt x="582" y="1"/>
                    </a:moveTo>
                    <a:lnTo>
                      <a:pt x="1" y="1783"/>
                    </a:lnTo>
                    <a:lnTo>
                      <a:pt x="8796" y="1795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647;p66">
                <a:extLst>
                  <a:ext uri="{FF2B5EF4-FFF2-40B4-BE49-F238E27FC236}">
                    <a16:creationId xmlns:a16="http://schemas.microsoft.com/office/drawing/2014/main" id="{25ED3CCA-69A0-C8A3-5327-31936FD10E7A}"/>
                  </a:ext>
                </a:extLst>
              </p:cNvPr>
              <p:cNvSpPr/>
              <p:nvPr/>
            </p:nvSpPr>
            <p:spPr>
              <a:xfrm>
                <a:off x="1416863" y="4040002"/>
                <a:ext cx="605046" cy="56860"/>
              </a:xfrm>
              <a:custGeom>
                <a:avLst/>
                <a:gdLst/>
                <a:ahLst/>
                <a:cxnLst/>
                <a:rect l="l" t="t" r="r" b="b"/>
                <a:pathLst>
                  <a:path w="11173" h="1050" extrusionOk="0">
                    <a:moveTo>
                      <a:pt x="860" y="0"/>
                    </a:moveTo>
                    <a:cubicBezTo>
                      <a:pt x="393" y="0"/>
                      <a:pt x="1" y="380"/>
                      <a:pt x="1" y="860"/>
                    </a:cubicBezTo>
                    <a:lnTo>
                      <a:pt x="1" y="1049"/>
                    </a:lnTo>
                    <a:lnTo>
                      <a:pt x="11172" y="1049"/>
                    </a:lnTo>
                    <a:lnTo>
                      <a:pt x="11172" y="860"/>
                    </a:lnTo>
                    <a:cubicBezTo>
                      <a:pt x="11172" y="380"/>
                      <a:pt x="10793" y="0"/>
                      <a:pt x="10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48;p66">
              <a:extLst>
                <a:ext uri="{FF2B5EF4-FFF2-40B4-BE49-F238E27FC236}">
                  <a16:creationId xmlns:a16="http://schemas.microsoft.com/office/drawing/2014/main" id="{F26352F8-2595-8AF5-5B55-616C830726EB}"/>
                </a:ext>
              </a:extLst>
            </p:cNvPr>
            <p:cNvGrpSpPr/>
            <p:nvPr/>
          </p:nvGrpSpPr>
          <p:grpSpPr>
            <a:xfrm>
              <a:off x="1629026" y="3140161"/>
              <a:ext cx="449672" cy="441981"/>
              <a:chOff x="1629026" y="2911561"/>
              <a:chExt cx="449672" cy="441981"/>
            </a:xfrm>
          </p:grpSpPr>
          <p:sp>
            <p:nvSpPr>
              <p:cNvPr id="1870" name="Google Shape;1652;p66">
                <a:extLst>
                  <a:ext uri="{FF2B5EF4-FFF2-40B4-BE49-F238E27FC236}">
                    <a16:creationId xmlns:a16="http://schemas.microsoft.com/office/drawing/2014/main" id="{A428BA5C-3304-8DE7-0ED7-A80D1F8FFC0E}"/>
                  </a:ext>
                </a:extLst>
              </p:cNvPr>
              <p:cNvSpPr/>
              <p:nvPr/>
            </p:nvSpPr>
            <p:spPr>
              <a:xfrm>
                <a:off x="1629026" y="3225850"/>
                <a:ext cx="139659" cy="127692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358" extrusionOk="0">
                    <a:moveTo>
                      <a:pt x="1285" y="0"/>
                    </a:moveTo>
                    <a:cubicBezTo>
                      <a:pt x="983" y="0"/>
                      <a:pt x="683" y="117"/>
                      <a:pt x="455" y="351"/>
                    </a:cubicBezTo>
                    <a:cubicBezTo>
                      <a:pt x="0" y="806"/>
                      <a:pt x="0" y="1552"/>
                      <a:pt x="455" y="2006"/>
                    </a:cubicBezTo>
                    <a:cubicBezTo>
                      <a:pt x="683" y="2240"/>
                      <a:pt x="983" y="2357"/>
                      <a:pt x="1285" y="2357"/>
                    </a:cubicBezTo>
                    <a:cubicBezTo>
                      <a:pt x="1586" y="2357"/>
                      <a:pt x="1890" y="2240"/>
                      <a:pt x="2124" y="2006"/>
                    </a:cubicBezTo>
                    <a:cubicBezTo>
                      <a:pt x="2578" y="1552"/>
                      <a:pt x="2578" y="806"/>
                      <a:pt x="2124" y="351"/>
                    </a:cubicBezTo>
                    <a:cubicBezTo>
                      <a:pt x="1890" y="117"/>
                      <a:pt x="1586" y="0"/>
                      <a:pt x="12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653;p66">
                <a:extLst>
                  <a:ext uri="{FF2B5EF4-FFF2-40B4-BE49-F238E27FC236}">
                    <a16:creationId xmlns:a16="http://schemas.microsoft.com/office/drawing/2014/main" id="{611A093A-7AB9-A4DE-4F8D-FBB3B09A247D}"/>
                  </a:ext>
                </a:extLst>
              </p:cNvPr>
              <p:cNvSpPr/>
              <p:nvPr/>
            </p:nvSpPr>
            <p:spPr>
              <a:xfrm>
                <a:off x="1681010" y="2947841"/>
                <a:ext cx="361414" cy="360006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6648" extrusionOk="0">
                    <a:moveTo>
                      <a:pt x="6471" y="0"/>
                    </a:moveTo>
                    <a:lnTo>
                      <a:pt x="4677" y="1795"/>
                    </a:lnTo>
                    <a:lnTo>
                      <a:pt x="1" y="6445"/>
                    </a:lnTo>
                    <a:lnTo>
                      <a:pt x="190" y="6648"/>
                    </a:lnTo>
                    <a:lnTo>
                      <a:pt x="6673" y="190"/>
                    </a:lnTo>
                    <a:lnTo>
                      <a:pt x="64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654;p66">
                <a:extLst>
                  <a:ext uri="{FF2B5EF4-FFF2-40B4-BE49-F238E27FC236}">
                    <a16:creationId xmlns:a16="http://schemas.microsoft.com/office/drawing/2014/main" id="{AA6E3250-0182-5A03-06E7-39F558CE58C4}"/>
                  </a:ext>
                </a:extLst>
              </p:cNvPr>
              <p:cNvSpPr/>
              <p:nvPr/>
            </p:nvSpPr>
            <p:spPr>
              <a:xfrm>
                <a:off x="1934219" y="2911561"/>
                <a:ext cx="97258" cy="1334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465" extrusionOk="0">
                    <a:moveTo>
                      <a:pt x="1504" y="1"/>
                    </a:moveTo>
                    <a:cubicBezTo>
                      <a:pt x="1504" y="1"/>
                      <a:pt x="102" y="1403"/>
                      <a:pt x="1" y="2465"/>
                    </a:cubicBezTo>
                    <a:lnTo>
                      <a:pt x="1795" y="670"/>
                    </a:lnTo>
                    <a:lnTo>
                      <a:pt x="15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655;p66">
                <a:extLst>
                  <a:ext uri="{FF2B5EF4-FFF2-40B4-BE49-F238E27FC236}">
                    <a16:creationId xmlns:a16="http://schemas.microsoft.com/office/drawing/2014/main" id="{3D53B6BE-10AA-DB3B-9F4A-BC76DFB811F4}"/>
                  </a:ext>
                </a:extLst>
              </p:cNvPr>
              <p:cNvSpPr/>
              <p:nvPr/>
            </p:nvSpPr>
            <p:spPr>
              <a:xfrm>
                <a:off x="1944508" y="2958076"/>
                <a:ext cx="134190" cy="97258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796" extrusionOk="0">
                    <a:moveTo>
                      <a:pt x="1807" y="1"/>
                    </a:moveTo>
                    <a:lnTo>
                      <a:pt x="0" y="1795"/>
                    </a:lnTo>
                    <a:cubicBezTo>
                      <a:pt x="1074" y="1694"/>
                      <a:pt x="2477" y="304"/>
                      <a:pt x="2477" y="304"/>
                    </a:cubicBezTo>
                    <a:lnTo>
                      <a:pt x="18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1656;p66">
              <a:extLst>
                <a:ext uri="{FF2B5EF4-FFF2-40B4-BE49-F238E27FC236}">
                  <a16:creationId xmlns:a16="http://schemas.microsoft.com/office/drawing/2014/main" id="{D7437485-E499-5F25-B844-E342834B66D6}"/>
                </a:ext>
              </a:extLst>
            </p:cNvPr>
            <p:cNvGrpSpPr/>
            <p:nvPr/>
          </p:nvGrpSpPr>
          <p:grpSpPr>
            <a:xfrm>
              <a:off x="1887704" y="3433385"/>
              <a:ext cx="545461" cy="508151"/>
              <a:chOff x="1887704" y="3204785"/>
              <a:chExt cx="545461" cy="508151"/>
            </a:xfrm>
          </p:grpSpPr>
          <p:sp>
            <p:nvSpPr>
              <p:cNvPr id="1858" name="Google Shape;1670;p66">
                <a:extLst>
                  <a:ext uri="{FF2B5EF4-FFF2-40B4-BE49-F238E27FC236}">
                    <a16:creationId xmlns:a16="http://schemas.microsoft.com/office/drawing/2014/main" id="{F34B4220-33E5-D9AF-5BF9-B246250899EE}"/>
                  </a:ext>
                </a:extLst>
              </p:cNvPr>
              <p:cNvSpPr/>
              <p:nvPr/>
            </p:nvSpPr>
            <p:spPr>
              <a:xfrm>
                <a:off x="1887704" y="3204785"/>
                <a:ext cx="93034" cy="84424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1559" extrusionOk="0">
                    <a:moveTo>
                      <a:pt x="878" y="1"/>
                    </a:moveTo>
                    <a:cubicBezTo>
                      <a:pt x="723" y="1"/>
                      <a:pt x="563" y="50"/>
                      <a:pt x="417" y="159"/>
                    </a:cubicBezTo>
                    <a:cubicBezTo>
                      <a:pt x="76" y="411"/>
                      <a:pt x="0" y="904"/>
                      <a:pt x="253" y="1245"/>
                    </a:cubicBezTo>
                    <a:cubicBezTo>
                      <a:pt x="414" y="1460"/>
                      <a:pt x="643" y="1558"/>
                      <a:pt x="869" y="1558"/>
                    </a:cubicBezTo>
                    <a:cubicBezTo>
                      <a:pt x="1229" y="1558"/>
                      <a:pt x="1581" y="1311"/>
                      <a:pt x="1643" y="892"/>
                    </a:cubicBezTo>
                    <a:cubicBezTo>
                      <a:pt x="1718" y="388"/>
                      <a:pt x="1317" y="1"/>
                      <a:pt x="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674;p66">
                <a:extLst>
                  <a:ext uri="{FF2B5EF4-FFF2-40B4-BE49-F238E27FC236}">
                    <a16:creationId xmlns:a16="http://schemas.microsoft.com/office/drawing/2014/main" id="{C9DEFACC-BB4D-908C-37D6-792852DE57DA}"/>
                  </a:ext>
                </a:extLst>
              </p:cNvPr>
              <p:cNvSpPr/>
              <p:nvPr/>
            </p:nvSpPr>
            <p:spPr>
              <a:xfrm>
                <a:off x="2398182" y="3526764"/>
                <a:ext cx="34983" cy="46517"/>
              </a:xfrm>
              <a:custGeom>
                <a:avLst/>
                <a:gdLst/>
                <a:ahLst/>
                <a:cxnLst/>
                <a:rect l="l" t="t" r="r" b="b"/>
                <a:pathLst>
                  <a:path w="646" h="859" extrusionOk="0">
                    <a:moveTo>
                      <a:pt x="304" y="0"/>
                    </a:moveTo>
                    <a:lnTo>
                      <a:pt x="1" y="493"/>
                    </a:lnTo>
                    <a:lnTo>
                      <a:pt x="76" y="822"/>
                    </a:lnTo>
                    <a:cubicBezTo>
                      <a:pt x="76" y="822"/>
                      <a:pt x="106" y="859"/>
                      <a:pt x="165" y="859"/>
                    </a:cubicBezTo>
                    <a:cubicBezTo>
                      <a:pt x="215" y="859"/>
                      <a:pt x="287" y="832"/>
                      <a:pt x="380" y="733"/>
                    </a:cubicBezTo>
                    <a:cubicBezTo>
                      <a:pt x="582" y="531"/>
                      <a:pt x="645" y="354"/>
                      <a:pt x="620" y="266"/>
                    </a:cubicBezTo>
                    <a:cubicBezTo>
                      <a:pt x="569" y="127"/>
                      <a:pt x="443" y="26"/>
                      <a:pt x="3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676;p66">
                <a:extLst>
                  <a:ext uri="{FF2B5EF4-FFF2-40B4-BE49-F238E27FC236}">
                    <a16:creationId xmlns:a16="http://schemas.microsoft.com/office/drawing/2014/main" id="{C40290F2-977F-84B3-4C10-57EDA1771D0B}"/>
                  </a:ext>
                </a:extLst>
              </p:cNvPr>
              <p:cNvSpPr/>
              <p:nvPr/>
            </p:nvSpPr>
            <p:spPr>
              <a:xfrm>
                <a:off x="2375601" y="3569164"/>
                <a:ext cx="29838" cy="3996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38" extrusionOk="0">
                    <a:moveTo>
                      <a:pt x="519" y="1"/>
                    </a:moveTo>
                    <a:lnTo>
                      <a:pt x="1" y="14"/>
                    </a:lnTo>
                    <a:lnTo>
                      <a:pt x="13" y="469"/>
                    </a:lnTo>
                    <a:cubicBezTo>
                      <a:pt x="7" y="649"/>
                      <a:pt x="141" y="737"/>
                      <a:pt x="275" y="737"/>
                    </a:cubicBezTo>
                    <a:cubicBezTo>
                      <a:pt x="413" y="737"/>
                      <a:pt x="551" y="642"/>
                      <a:pt x="531" y="456"/>
                    </a:cubicBez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677;p66">
                <a:extLst>
                  <a:ext uri="{FF2B5EF4-FFF2-40B4-BE49-F238E27FC236}">
                    <a16:creationId xmlns:a16="http://schemas.microsoft.com/office/drawing/2014/main" id="{CE6E7E85-8C98-EDAE-9105-5E233BC21A11}"/>
                  </a:ext>
                </a:extLst>
              </p:cNvPr>
              <p:cNvSpPr/>
              <p:nvPr/>
            </p:nvSpPr>
            <p:spPr>
              <a:xfrm>
                <a:off x="2368345" y="3508190"/>
                <a:ext cx="61355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49" extrusionOk="0">
                    <a:moveTo>
                      <a:pt x="339" y="1"/>
                    </a:moveTo>
                    <a:cubicBezTo>
                      <a:pt x="144" y="1"/>
                      <a:pt x="1" y="93"/>
                      <a:pt x="59" y="268"/>
                    </a:cubicBezTo>
                    <a:cubicBezTo>
                      <a:pt x="147" y="533"/>
                      <a:pt x="627" y="533"/>
                      <a:pt x="627" y="533"/>
                    </a:cubicBezTo>
                    <a:lnTo>
                      <a:pt x="678" y="849"/>
                    </a:lnTo>
                    <a:cubicBezTo>
                      <a:pt x="716" y="786"/>
                      <a:pt x="779" y="735"/>
                      <a:pt x="842" y="685"/>
                    </a:cubicBezTo>
                    <a:cubicBezTo>
                      <a:pt x="1133" y="508"/>
                      <a:pt x="994" y="230"/>
                      <a:pt x="665" y="78"/>
                    </a:cubicBezTo>
                    <a:cubicBezTo>
                      <a:pt x="557" y="26"/>
                      <a:pt x="441" y="1"/>
                      <a:pt x="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678;p66">
                <a:extLst>
                  <a:ext uri="{FF2B5EF4-FFF2-40B4-BE49-F238E27FC236}">
                    <a16:creationId xmlns:a16="http://schemas.microsoft.com/office/drawing/2014/main" id="{72B56D02-6330-EDD5-E0F9-77859F8ED7DD}"/>
                  </a:ext>
                </a:extLst>
              </p:cNvPr>
              <p:cNvSpPr/>
              <p:nvPr/>
            </p:nvSpPr>
            <p:spPr>
              <a:xfrm>
                <a:off x="2278455" y="3634902"/>
                <a:ext cx="17816" cy="7803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441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114" y="455"/>
                      <a:pt x="0" y="948"/>
                      <a:pt x="13" y="1441"/>
                    </a:cubicBezTo>
                    <a:lnTo>
                      <a:pt x="240" y="1264"/>
                    </a:lnTo>
                    <a:cubicBezTo>
                      <a:pt x="240" y="1074"/>
                      <a:pt x="240" y="859"/>
                      <a:pt x="253" y="657"/>
                    </a:cubicBezTo>
                    <a:cubicBezTo>
                      <a:pt x="253" y="442"/>
                      <a:pt x="278" y="215"/>
                      <a:pt x="329" y="0"/>
                    </a:cubicBezTo>
                    <a:close/>
                  </a:path>
                </a:pathLst>
              </a:custGeom>
              <a:solidFill>
                <a:srgbClr val="000000">
                  <a:alpha val="22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1679;p66">
              <a:extLst>
                <a:ext uri="{FF2B5EF4-FFF2-40B4-BE49-F238E27FC236}">
                  <a16:creationId xmlns:a16="http://schemas.microsoft.com/office/drawing/2014/main" id="{5D43CD7F-9CFB-D453-002B-15BE1545C19D}"/>
                </a:ext>
              </a:extLst>
            </p:cNvPr>
            <p:cNvGrpSpPr/>
            <p:nvPr/>
          </p:nvGrpSpPr>
          <p:grpSpPr>
            <a:xfrm>
              <a:off x="1334771" y="3242830"/>
              <a:ext cx="83558" cy="73971"/>
              <a:chOff x="1334771" y="3014230"/>
              <a:chExt cx="83558" cy="73971"/>
            </a:xfrm>
          </p:grpSpPr>
          <p:sp>
            <p:nvSpPr>
              <p:cNvPr id="1834" name="Google Shape;1680;p66">
                <a:extLst>
                  <a:ext uri="{FF2B5EF4-FFF2-40B4-BE49-F238E27FC236}">
                    <a16:creationId xmlns:a16="http://schemas.microsoft.com/office/drawing/2014/main" id="{1B19413B-67A9-605E-B3BC-4A1DFDE9D5AB}"/>
                  </a:ext>
                </a:extLst>
              </p:cNvPr>
              <p:cNvSpPr/>
              <p:nvPr/>
            </p:nvSpPr>
            <p:spPr>
              <a:xfrm>
                <a:off x="1334771" y="3014230"/>
                <a:ext cx="40452" cy="56860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050" extrusionOk="0">
                    <a:moveTo>
                      <a:pt x="683" y="0"/>
                    </a:moveTo>
                    <a:lnTo>
                      <a:pt x="1" y="51"/>
                    </a:lnTo>
                    <a:lnTo>
                      <a:pt x="64" y="1049"/>
                    </a:lnTo>
                    <a:lnTo>
                      <a:pt x="746" y="999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681;p66">
                <a:extLst>
                  <a:ext uri="{FF2B5EF4-FFF2-40B4-BE49-F238E27FC236}">
                    <a16:creationId xmlns:a16="http://schemas.microsoft.com/office/drawing/2014/main" id="{436BF811-90B5-E192-7531-68065DC9C984}"/>
                  </a:ext>
                </a:extLst>
              </p:cNvPr>
              <p:cNvSpPr/>
              <p:nvPr/>
            </p:nvSpPr>
            <p:spPr>
              <a:xfrm>
                <a:off x="1337533" y="3058038"/>
                <a:ext cx="80796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557" extrusionOk="0">
                    <a:moveTo>
                      <a:pt x="695" y="0"/>
                    </a:moveTo>
                    <a:cubicBezTo>
                      <a:pt x="576" y="104"/>
                      <a:pt x="426" y="157"/>
                      <a:pt x="272" y="157"/>
                    </a:cubicBezTo>
                    <a:cubicBezTo>
                      <a:pt x="181" y="157"/>
                      <a:pt x="89" y="139"/>
                      <a:pt x="0" y="101"/>
                    </a:cubicBezTo>
                    <a:lnTo>
                      <a:pt x="0" y="556"/>
                    </a:lnTo>
                    <a:lnTo>
                      <a:pt x="1479" y="556"/>
                    </a:lnTo>
                    <a:lnTo>
                      <a:pt x="1491" y="493"/>
                    </a:lnTo>
                    <a:cubicBezTo>
                      <a:pt x="1491" y="430"/>
                      <a:pt x="1453" y="366"/>
                      <a:pt x="1390" y="341"/>
                    </a:cubicBezTo>
                    <a:lnTo>
                      <a:pt x="6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691;p66">
              <a:extLst>
                <a:ext uri="{FF2B5EF4-FFF2-40B4-BE49-F238E27FC236}">
                  <a16:creationId xmlns:a16="http://schemas.microsoft.com/office/drawing/2014/main" id="{362E5A81-0C32-3FC3-ADCC-C614693CA006}"/>
                </a:ext>
              </a:extLst>
            </p:cNvPr>
            <p:cNvGrpSpPr/>
            <p:nvPr/>
          </p:nvGrpSpPr>
          <p:grpSpPr>
            <a:xfrm>
              <a:off x="833173" y="3398102"/>
              <a:ext cx="321007" cy="264907"/>
              <a:chOff x="833173" y="3398102"/>
              <a:chExt cx="321007" cy="264907"/>
            </a:xfrm>
          </p:grpSpPr>
          <p:sp>
            <p:nvSpPr>
              <p:cNvPr id="22" name="Google Shape;1701;p66">
                <a:extLst>
                  <a:ext uri="{FF2B5EF4-FFF2-40B4-BE49-F238E27FC236}">
                    <a16:creationId xmlns:a16="http://schemas.microsoft.com/office/drawing/2014/main" id="{7D8A84FC-C909-72F8-95B8-FE53B475DD58}"/>
                  </a:ext>
                </a:extLst>
              </p:cNvPr>
              <p:cNvSpPr/>
              <p:nvPr/>
            </p:nvSpPr>
            <p:spPr>
              <a:xfrm>
                <a:off x="932377" y="3509652"/>
                <a:ext cx="1240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41" extrusionOk="0">
                    <a:moveTo>
                      <a:pt x="152" y="1"/>
                    </a:moveTo>
                    <a:lnTo>
                      <a:pt x="1" y="64"/>
                    </a:lnTo>
                    <a:lnTo>
                      <a:pt x="89" y="241"/>
                    </a:lnTo>
                    <a:lnTo>
                      <a:pt x="228" y="17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703;p66">
                <a:extLst>
                  <a:ext uri="{FF2B5EF4-FFF2-40B4-BE49-F238E27FC236}">
                    <a16:creationId xmlns:a16="http://schemas.microsoft.com/office/drawing/2014/main" id="{718CEAB7-5D76-958D-94F4-D80A48727B17}"/>
                  </a:ext>
                </a:extLst>
              </p:cNvPr>
              <p:cNvSpPr/>
              <p:nvPr/>
            </p:nvSpPr>
            <p:spPr>
              <a:xfrm>
                <a:off x="1119901" y="3398102"/>
                <a:ext cx="34279" cy="5686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50" extrusionOk="0">
                    <a:moveTo>
                      <a:pt x="215" y="1"/>
                    </a:moveTo>
                    <a:lnTo>
                      <a:pt x="0" y="89"/>
                    </a:lnTo>
                    <a:lnTo>
                      <a:pt x="430" y="1050"/>
                    </a:lnTo>
                    <a:lnTo>
                      <a:pt x="632" y="961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704;p66">
                <a:extLst>
                  <a:ext uri="{FF2B5EF4-FFF2-40B4-BE49-F238E27FC236}">
                    <a16:creationId xmlns:a16="http://schemas.microsoft.com/office/drawing/2014/main" id="{B9C2ACC6-CBA1-1BE5-1082-46266A0DAEFE}"/>
                  </a:ext>
                </a:extLst>
              </p:cNvPr>
              <p:cNvSpPr/>
              <p:nvPr/>
            </p:nvSpPr>
            <p:spPr>
              <a:xfrm>
                <a:off x="998766" y="3455556"/>
                <a:ext cx="33575" cy="2572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 extrusionOk="0">
                    <a:moveTo>
                      <a:pt x="575" y="1"/>
                    </a:moveTo>
                    <a:cubicBezTo>
                      <a:pt x="495" y="1"/>
                      <a:pt x="26" y="157"/>
                      <a:pt x="26" y="254"/>
                    </a:cubicBezTo>
                    <a:cubicBezTo>
                      <a:pt x="26" y="254"/>
                      <a:pt x="1" y="418"/>
                      <a:pt x="76" y="469"/>
                    </a:cubicBezTo>
                    <a:cubicBezTo>
                      <a:pt x="83" y="473"/>
                      <a:pt x="92" y="475"/>
                      <a:pt x="103" y="475"/>
                    </a:cubicBezTo>
                    <a:cubicBezTo>
                      <a:pt x="190" y="475"/>
                      <a:pt x="393" y="346"/>
                      <a:pt x="506" y="267"/>
                    </a:cubicBezTo>
                    <a:cubicBezTo>
                      <a:pt x="557" y="241"/>
                      <a:pt x="595" y="178"/>
                      <a:pt x="607" y="115"/>
                    </a:cubicBezTo>
                    <a:cubicBezTo>
                      <a:pt x="607" y="64"/>
                      <a:pt x="620" y="1"/>
                      <a:pt x="582" y="1"/>
                    </a:cubicBezTo>
                    <a:cubicBezTo>
                      <a:pt x="580" y="1"/>
                      <a:pt x="578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07;p66">
                <a:extLst>
                  <a:ext uri="{FF2B5EF4-FFF2-40B4-BE49-F238E27FC236}">
                    <a16:creationId xmlns:a16="http://schemas.microsoft.com/office/drawing/2014/main" id="{7FBFB6DB-0BF5-4D59-A24B-E4BDE8F99130}"/>
                  </a:ext>
                </a:extLst>
              </p:cNvPr>
              <p:cNvSpPr/>
              <p:nvPr/>
            </p:nvSpPr>
            <p:spPr>
              <a:xfrm>
                <a:off x="833173" y="3479545"/>
                <a:ext cx="34279" cy="4559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842" extrusionOk="0">
                    <a:moveTo>
                      <a:pt x="342" y="1"/>
                    </a:moveTo>
                    <a:cubicBezTo>
                      <a:pt x="203" y="26"/>
                      <a:pt x="76" y="127"/>
                      <a:pt x="26" y="253"/>
                    </a:cubicBezTo>
                    <a:cubicBezTo>
                      <a:pt x="0" y="342"/>
                      <a:pt x="64" y="506"/>
                      <a:pt x="253" y="721"/>
                    </a:cubicBezTo>
                    <a:cubicBezTo>
                      <a:pt x="348" y="816"/>
                      <a:pt x="421" y="841"/>
                      <a:pt x="471" y="841"/>
                    </a:cubicBezTo>
                    <a:cubicBezTo>
                      <a:pt x="528" y="841"/>
                      <a:pt x="556" y="809"/>
                      <a:pt x="556" y="809"/>
                    </a:cubicBezTo>
                    <a:lnTo>
                      <a:pt x="632" y="481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714;p66">
                <a:extLst>
                  <a:ext uri="{FF2B5EF4-FFF2-40B4-BE49-F238E27FC236}">
                    <a16:creationId xmlns:a16="http://schemas.microsoft.com/office/drawing/2014/main" id="{7739AD3D-C862-1D92-1E38-F1A8A99470D9}"/>
                  </a:ext>
                </a:extLst>
              </p:cNvPr>
              <p:cNvSpPr/>
              <p:nvPr/>
            </p:nvSpPr>
            <p:spPr>
              <a:xfrm>
                <a:off x="967954" y="3595860"/>
                <a:ext cx="23340" cy="67149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40" extrusionOk="0">
                    <a:moveTo>
                      <a:pt x="1" y="1"/>
                    </a:moveTo>
                    <a:lnTo>
                      <a:pt x="64" y="1088"/>
                    </a:lnTo>
                    <a:lnTo>
                      <a:pt x="431" y="1239"/>
                    </a:lnTo>
                    <a:lnTo>
                      <a:pt x="431" y="123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3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124" name="Picture 4" descr="القناة التعليمية للصم - تفسير معاني سورة النساء آية (29) - YouTube">
            <a:extLst>
              <a:ext uri="{FF2B5EF4-FFF2-40B4-BE49-F238E27FC236}">
                <a16:creationId xmlns:a16="http://schemas.microsoft.com/office/drawing/2014/main" id="{018460E9-B7B2-E69F-4DCF-F4323A42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64616"/>
            <a:ext cx="4461164" cy="23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53"/>
          <p:cNvSpPr txBox="1">
            <a:spLocks noGrp="1"/>
          </p:cNvSpPr>
          <p:nvPr>
            <p:ph type="title"/>
          </p:nvPr>
        </p:nvSpPr>
        <p:spPr>
          <a:xfrm>
            <a:off x="175491" y="1331716"/>
            <a:ext cx="4405745" cy="995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/>
              <a:t>Homework</a:t>
            </a:r>
            <a:endParaRPr sz="6000" dirty="0"/>
          </a:p>
        </p:txBody>
      </p:sp>
      <p:sp>
        <p:nvSpPr>
          <p:cNvPr id="899" name="Google Shape;899;p53"/>
          <p:cNvSpPr/>
          <p:nvPr/>
        </p:nvSpPr>
        <p:spPr>
          <a:xfrm rot="1297992">
            <a:off x="3238776" y="-1820189"/>
            <a:ext cx="9402720" cy="4865588"/>
          </a:xfrm>
          <a:custGeom>
            <a:avLst/>
            <a:gdLst/>
            <a:ahLst/>
            <a:cxnLst/>
            <a:rect l="l" t="t" r="r" b="b"/>
            <a:pathLst>
              <a:path w="287254" h="148642" extrusionOk="0">
                <a:moveTo>
                  <a:pt x="143627" y="0"/>
                </a:moveTo>
                <a:cubicBezTo>
                  <a:pt x="147479" y="0"/>
                  <a:pt x="151238" y="3136"/>
                  <a:pt x="155008" y="3277"/>
                </a:cubicBezTo>
                <a:cubicBezTo>
                  <a:pt x="158860" y="3429"/>
                  <a:pt x="162841" y="622"/>
                  <a:pt x="166588" y="928"/>
                </a:cubicBezTo>
                <a:cubicBezTo>
                  <a:pt x="170429" y="1245"/>
                  <a:pt x="173952" y="4674"/>
                  <a:pt x="177687" y="5144"/>
                </a:cubicBezTo>
                <a:cubicBezTo>
                  <a:pt x="181527" y="5626"/>
                  <a:pt x="185709" y="3159"/>
                  <a:pt x="189420" y="3805"/>
                </a:cubicBezTo>
                <a:cubicBezTo>
                  <a:pt x="193237" y="4451"/>
                  <a:pt x="196455" y="8186"/>
                  <a:pt x="200131" y="8996"/>
                </a:cubicBezTo>
                <a:cubicBezTo>
                  <a:pt x="203925" y="9830"/>
                  <a:pt x="208305" y="7787"/>
                  <a:pt x="211923" y="8785"/>
                </a:cubicBezTo>
                <a:cubicBezTo>
                  <a:pt x="215693" y="9830"/>
                  <a:pt x="218547" y="13882"/>
                  <a:pt x="222106" y="15080"/>
                </a:cubicBezTo>
                <a:cubicBezTo>
                  <a:pt x="225829" y="16337"/>
                  <a:pt x="230386" y="14810"/>
                  <a:pt x="233850" y="16231"/>
                </a:cubicBezTo>
                <a:cubicBezTo>
                  <a:pt x="237503" y="17735"/>
                  <a:pt x="239864" y="22127"/>
                  <a:pt x="243211" y="23795"/>
                </a:cubicBezTo>
                <a:cubicBezTo>
                  <a:pt x="246770" y="25580"/>
                  <a:pt x="251491" y="24770"/>
                  <a:pt x="254674" y="26731"/>
                </a:cubicBezTo>
                <a:cubicBezTo>
                  <a:pt x="258091" y="28845"/>
                  <a:pt x="259689" y="33602"/>
                  <a:pt x="262637" y="35904"/>
                </a:cubicBezTo>
                <a:cubicBezTo>
                  <a:pt x="265831" y="38405"/>
                  <a:pt x="270623" y="38711"/>
                  <a:pt x="273207" y="41424"/>
                </a:cubicBezTo>
                <a:cubicBezTo>
                  <a:pt x="276037" y="44395"/>
                  <a:pt x="276284" y="49410"/>
                  <a:pt x="278316" y="52593"/>
                </a:cubicBezTo>
                <a:cubicBezTo>
                  <a:pt x="280536" y="56069"/>
                  <a:pt x="284834" y="58312"/>
                  <a:pt x="286009" y="61989"/>
                </a:cubicBezTo>
                <a:cubicBezTo>
                  <a:pt x="287254" y="65841"/>
                  <a:pt x="285081" y="70292"/>
                  <a:pt x="285081" y="74321"/>
                </a:cubicBezTo>
                <a:cubicBezTo>
                  <a:pt x="285081" y="78349"/>
                  <a:pt x="287254" y="82800"/>
                  <a:pt x="286009" y="86652"/>
                </a:cubicBezTo>
                <a:cubicBezTo>
                  <a:pt x="284834" y="90329"/>
                  <a:pt x="280536" y="92584"/>
                  <a:pt x="278316" y="96048"/>
                </a:cubicBezTo>
                <a:cubicBezTo>
                  <a:pt x="276284" y="99231"/>
                  <a:pt x="276037" y="104246"/>
                  <a:pt x="273195" y="107217"/>
                </a:cubicBezTo>
                <a:cubicBezTo>
                  <a:pt x="270611" y="109930"/>
                  <a:pt x="265831" y="110236"/>
                  <a:pt x="262625" y="112737"/>
                </a:cubicBezTo>
                <a:cubicBezTo>
                  <a:pt x="259689" y="115039"/>
                  <a:pt x="258091" y="119784"/>
                  <a:pt x="254674" y="121910"/>
                </a:cubicBezTo>
                <a:cubicBezTo>
                  <a:pt x="251491" y="123860"/>
                  <a:pt x="246770" y="123049"/>
                  <a:pt x="243211" y="124846"/>
                </a:cubicBezTo>
                <a:cubicBezTo>
                  <a:pt x="239864" y="126514"/>
                  <a:pt x="237503" y="130907"/>
                  <a:pt x="233850" y="132410"/>
                </a:cubicBezTo>
                <a:cubicBezTo>
                  <a:pt x="230386" y="133831"/>
                  <a:pt x="225817" y="132304"/>
                  <a:pt x="222106" y="133561"/>
                </a:cubicBezTo>
                <a:cubicBezTo>
                  <a:pt x="218547" y="134771"/>
                  <a:pt x="215693" y="138811"/>
                  <a:pt x="211923" y="139856"/>
                </a:cubicBezTo>
                <a:cubicBezTo>
                  <a:pt x="208305" y="140854"/>
                  <a:pt x="203925" y="138811"/>
                  <a:pt x="200131" y="139645"/>
                </a:cubicBezTo>
                <a:cubicBezTo>
                  <a:pt x="196455" y="140455"/>
                  <a:pt x="193237" y="144190"/>
                  <a:pt x="189420" y="144847"/>
                </a:cubicBezTo>
                <a:cubicBezTo>
                  <a:pt x="185709" y="145482"/>
                  <a:pt x="181527" y="143015"/>
                  <a:pt x="177687" y="143497"/>
                </a:cubicBezTo>
                <a:cubicBezTo>
                  <a:pt x="173952" y="143967"/>
                  <a:pt x="170429" y="147396"/>
                  <a:pt x="166588" y="147713"/>
                </a:cubicBezTo>
                <a:cubicBezTo>
                  <a:pt x="162830" y="148019"/>
                  <a:pt x="158848" y="145212"/>
                  <a:pt x="154996" y="145364"/>
                </a:cubicBezTo>
                <a:cubicBezTo>
                  <a:pt x="151226" y="145517"/>
                  <a:pt x="147468" y="148641"/>
                  <a:pt x="143615" y="148641"/>
                </a:cubicBezTo>
                <a:cubicBezTo>
                  <a:pt x="139775" y="148641"/>
                  <a:pt x="136016" y="145505"/>
                  <a:pt x="132235" y="145364"/>
                </a:cubicBezTo>
                <a:cubicBezTo>
                  <a:pt x="128394" y="145212"/>
                  <a:pt x="124413" y="148019"/>
                  <a:pt x="120654" y="147713"/>
                </a:cubicBezTo>
                <a:cubicBezTo>
                  <a:pt x="116814" y="147396"/>
                  <a:pt x="113290" y="143967"/>
                  <a:pt x="109555" y="143497"/>
                </a:cubicBezTo>
                <a:cubicBezTo>
                  <a:pt x="105715" y="143015"/>
                  <a:pt x="101534" y="145482"/>
                  <a:pt x="97822" y="144847"/>
                </a:cubicBezTo>
                <a:cubicBezTo>
                  <a:pt x="94005" y="144190"/>
                  <a:pt x="90776" y="140455"/>
                  <a:pt x="87111" y="139645"/>
                </a:cubicBezTo>
                <a:cubicBezTo>
                  <a:pt x="83306" y="138811"/>
                  <a:pt x="78937" y="140854"/>
                  <a:pt x="75320" y="139856"/>
                </a:cubicBezTo>
                <a:cubicBezTo>
                  <a:pt x="71549" y="138811"/>
                  <a:pt x="68695" y="134771"/>
                  <a:pt x="65137" y="133561"/>
                </a:cubicBezTo>
                <a:cubicBezTo>
                  <a:pt x="61414" y="132304"/>
                  <a:pt x="56857" y="133831"/>
                  <a:pt x="53392" y="132410"/>
                </a:cubicBezTo>
                <a:cubicBezTo>
                  <a:pt x="49739" y="130907"/>
                  <a:pt x="47379" y="126514"/>
                  <a:pt x="44031" y="124846"/>
                </a:cubicBezTo>
                <a:cubicBezTo>
                  <a:pt x="40473" y="123061"/>
                  <a:pt x="35740" y="123871"/>
                  <a:pt x="32569" y="121910"/>
                </a:cubicBezTo>
                <a:cubicBezTo>
                  <a:pt x="29151" y="119808"/>
                  <a:pt x="27554" y="115051"/>
                  <a:pt x="24617" y="112749"/>
                </a:cubicBezTo>
                <a:cubicBezTo>
                  <a:pt x="21411" y="110248"/>
                  <a:pt x="16631" y="109942"/>
                  <a:pt x="14047" y="107229"/>
                </a:cubicBezTo>
                <a:cubicBezTo>
                  <a:pt x="11205" y="104258"/>
                  <a:pt x="10970" y="99243"/>
                  <a:pt x="8926" y="96060"/>
                </a:cubicBezTo>
                <a:cubicBezTo>
                  <a:pt x="6707" y="92584"/>
                  <a:pt x="2420" y="90340"/>
                  <a:pt x="1234" y="86664"/>
                </a:cubicBezTo>
                <a:cubicBezTo>
                  <a:pt x="0" y="82812"/>
                  <a:pt x="2161" y="78361"/>
                  <a:pt x="2161" y="74332"/>
                </a:cubicBezTo>
                <a:cubicBezTo>
                  <a:pt x="2161" y="70304"/>
                  <a:pt x="0" y="65853"/>
                  <a:pt x="1234" y="62000"/>
                </a:cubicBezTo>
                <a:cubicBezTo>
                  <a:pt x="2408" y="58324"/>
                  <a:pt x="6718" y="56069"/>
                  <a:pt x="8926" y="52605"/>
                </a:cubicBezTo>
                <a:cubicBezTo>
                  <a:pt x="10958" y="49410"/>
                  <a:pt x="11205" y="44383"/>
                  <a:pt x="14047" y="41412"/>
                </a:cubicBezTo>
                <a:cubicBezTo>
                  <a:pt x="16631" y="38711"/>
                  <a:pt x="21411" y="38405"/>
                  <a:pt x="24617" y="35904"/>
                </a:cubicBezTo>
                <a:cubicBezTo>
                  <a:pt x="27554" y="33590"/>
                  <a:pt x="29151" y="28857"/>
                  <a:pt x="32569" y="26731"/>
                </a:cubicBezTo>
                <a:cubicBezTo>
                  <a:pt x="35751" y="24770"/>
                  <a:pt x="40473" y="25580"/>
                  <a:pt x="44031" y="23795"/>
                </a:cubicBezTo>
                <a:cubicBezTo>
                  <a:pt x="47379" y="22115"/>
                  <a:pt x="49739" y="17723"/>
                  <a:pt x="53392" y="16231"/>
                </a:cubicBezTo>
                <a:cubicBezTo>
                  <a:pt x="56857" y="14810"/>
                  <a:pt x="61425" y="16337"/>
                  <a:pt x="65137" y="15080"/>
                </a:cubicBezTo>
                <a:cubicBezTo>
                  <a:pt x="68695" y="13882"/>
                  <a:pt x="71549" y="9830"/>
                  <a:pt x="75308" y="8785"/>
                </a:cubicBezTo>
                <a:cubicBezTo>
                  <a:pt x="78937" y="7787"/>
                  <a:pt x="83306" y="9842"/>
                  <a:pt x="87111" y="8996"/>
                </a:cubicBezTo>
                <a:cubicBezTo>
                  <a:pt x="90776" y="8186"/>
                  <a:pt x="94005" y="4451"/>
                  <a:pt x="97822" y="3805"/>
                </a:cubicBezTo>
                <a:cubicBezTo>
                  <a:pt x="101534" y="3159"/>
                  <a:pt x="105715" y="5626"/>
                  <a:pt x="109555" y="5144"/>
                </a:cubicBezTo>
                <a:cubicBezTo>
                  <a:pt x="113290" y="4674"/>
                  <a:pt x="116814" y="1245"/>
                  <a:pt x="120654" y="928"/>
                </a:cubicBezTo>
                <a:cubicBezTo>
                  <a:pt x="124413" y="622"/>
                  <a:pt x="128382" y="3429"/>
                  <a:pt x="132235" y="3277"/>
                </a:cubicBezTo>
                <a:cubicBezTo>
                  <a:pt x="136016" y="3124"/>
                  <a:pt x="139775" y="0"/>
                  <a:pt x="1436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accent1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901" name="Google Shape;901;p53"/>
          <p:cNvSpPr/>
          <p:nvPr/>
        </p:nvSpPr>
        <p:spPr>
          <a:xfrm rot="-9992517">
            <a:off x="5549019" y="193338"/>
            <a:ext cx="3983759" cy="1554618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902" name="Google Shape;902;p53"/>
          <p:cNvSpPr/>
          <p:nvPr/>
        </p:nvSpPr>
        <p:spPr>
          <a:xfrm rot="-562589">
            <a:off x="973201" y="3817627"/>
            <a:ext cx="4036885" cy="1575350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" name="Google Shape;820;p47">
            <a:extLst>
              <a:ext uri="{FF2B5EF4-FFF2-40B4-BE49-F238E27FC236}">
                <a16:creationId xmlns:a16="http://schemas.microsoft.com/office/drawing/2014/main" id="{9828F64B-1F4B-D011-5558-BE066D2D30AE}"/>
              </a:ext>
            </a:extLst>
          </p:cNvPr>
          <p:cNvSpPr txBox="1">
            <a:spLocks/>
          </p:cNvSpPr>
          <p:nvPr/>
        </p:nvSpPr>
        <p:spPr>
          <a:xfrm>
            <a:off x="469419" y="2378048"/>
            <a:ext cx="3730428" cy="102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6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 algn="ctr"/>
            <a:r>
              <a:rPr lang="en-US" sz="2400" dirty="0"/>
              <a:t>Workbook p</a:t>
            </a:r>
            <a:r>
              <a:rPr lang="en-US" sz="2400" b="1" dirty="0">
                <a:solidFill>
                  <a:srgbClr val="C00000"/>
                </a:solidFill>
              </a:rPr>
              <a:t>.(252)</a:t>
            </a:r>
            <a:r>
              <a:rPr lang="en-US" sz="2400" dirty="0"/>
              <a:t> , </a:t>
            </a:r>
          </a:p>
          <a:p>
            <a:pPr marL="0" indent="0" algn="ctr"/>
            <a:r>
              <a:rPr lang="en-US" sz="2400" dirty="0"/>
              <a:t>exercise </a:t>
            </a:r>
            <a:r>
              <a:rPr lang="en-US" sz="2400" b="1" dirty="0">
                <a:solidFill>
                  <a:srgbClr val="008AF2"/>
                </a:solidFill>
              </a:rPr>
              <a:t>( D)</a:t>
            </a:r>
          </a:p>
        </p:txBody>
      </p:sp>
      <p:pic>
        <p:nvPicPr>
          <p:cNvPr id="6" name="صورة 5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6190AEE6-40E6-5826-C61D-7537D2E26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29" y="448049"/>
            <a:ext cx="3898180" cy="44871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 txBox="1">
            <a:spLocks noGrp="1"/>
          </p:cNvSpPr>
          <p:nvPr>
            <p:ph type="title"/>
          </p:nvPr>
        </p:nvSpPr>
        <p:spPr>
          <a:xfrm>
            <a:off x="599829" y="193355"/>
            <a:ext cx="7709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/>
              <a:t>Lesson </a:t>
            </a:r>
            <a:r>
              <a:rPr lang="en" sz="4400" dirty="0">
                <a:solidFill>
                  <a:schemeClr val="accent1"/>
                </a:solidFill>
              </a:rPr>
              <a:t>Objectives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13"/>
          </p:nvPr>
        </p:nvSpPr>
        <p:spPr>
          <a:xfrm>
            <a:off x="889450" y="3076775"/>
            <a:ext cx="624000" cy="6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16"/>
          </p:nvPr>
        </p:nvSpPr>
        <p:spPr>
          <a:xfrm>
            <a:off x="3523125" y="3076775"/>
            <a:ext cx="624000" cy="6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19"/>
          </p:nvPr>
        </p:nvSpPr>
        <p:spPr>
          <a:xfrm>
            <a:off x="6156800" y="3076775"/>
            <a:ext cx="624000" cy="6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title" idx="2"/>
          </p:nvPr>
        </p:nvSpPr>
        <p:spPr>
          <a:xfrm>
            <a:off x="889450" y="1338950"/>
            <a:ext cx="624000" cy="6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2" name="Google Shape;332;p37"/>
          <p:cNvSpPr txBox="1">
            <a:spLocks noGrp="1"/>
          </p:cNvSpPr>
          <p:nvPr>
            <p:ph type="title" idx="4"/>
          </p:nvPr>
        </p:nvSpPr>
        <p:spPr>
          <a:xfrm>
            <a:off x="3523125" y="1338950"/>
            <a:ext cx="624000" cy="6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3" name="Google Shape;333;p37"/>
          <p:cNvSpPr txBox="1">
            <a:spLocks noGrp="1"/>
          </p:cNvSpPr>
          <p:nvPr>
            <p:ph type="title" idx="7"/>
          </p:nvPr>
        </p:nvSpPr>
        <p:spPr>
          <a:xfrm>
            <a:off x="6156800" y="1338950"/>
            <a:ext cx="624000" cy="6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4" name="Google Shape;334;p37"/>
          <p:cNvSpPr txBox="1">
            <a:spLocks noGrp="1"/>
          </p:cNvSpPr>
          <p:nvPr>
            <p:ph type="subTitle" idx="1"/>
          </p:nvPr>
        </p:nvSpPr>
        <p:spPr>
          <a:xfrm>
            <a:off x="743225" y="2059451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Check</a:t>
            </a:r>
            <a:endParaRPr dirty="0"/>
          </a:p>
        </p:txBody>
      </p:sp>
      <p:sp>
        <p:nvSpPr>
          <p:cNvPr id="335" name="Google Shape;335;p37"/>
          <p:cNvSpPr txBox="1">
            <a:spLocks noGrp="1"/>
          </p:cNvSpPr>
          <p:nvPr>
            <p:ph type="subTitle" idx="3"/>
          </p:nvPr>
        </p:nvSpPr>
        <p:spPr>
          <a:xfrm>
            <a:off x="701280" y="2285996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general knowledge</a:t>
            </a:r>
          </a:p>
        </p:txBody>
      </p:sp>
      <p:sp>
        <p:nvSpPr>
          <p:cNvPr id="336" name="Google Shape;336;p37"/>
          <p:cNvSpPr txBox="1">
            <a:spLocks noGrp="1"/>
          </p:cNvSpPr>
          <p:nvPr>
            <p:ph type="subTitle" idx="5"/>
          </p:nvPr>
        </p:nvSpPr>
        <p:spPr>
          <a:xfrm>
            <a:off x="3373200" y="2059451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Match </a:t>
            </a:r>
            <a:endParaRPr dirty="0"/>
          </a:p>
        </p:txBody>
      </p:sp>
      <p:sp>
        <p:nvSpPr>
          <p:cNvPr id="337" name="Google Shape;337;p37"/>
          <p:cNvSpPr txBox="1">
            <a:spLocks noGrp="1"/>
          </p:cNvSpPr>
          <p:nvPr>
            <p:ph type="subTitle" idx="6"/>
          </p:nvPr>
        </p:nvSpPr>
        <p:spPr>
          <a:xfrm>
            <a:off x="3373200" y="2285996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products to their phrases</a:t>
            </a:r>
          </a:p>
        </p:txBody>
      </p:sp>
      <p:sp>
        <p:nvSpPr>
          <p:cNvPr id="338" name="Google Shape;338;p37"/>
          <p:cNvSpPr txBox="1">
            <a:spLocks noGrp="1"/>
          </p:cNvSpPr>
          <p:nvPr>
            <p:ph type="subTitle" idx="8"/>
          </p:nvPr>
        </p:nvSpPr>
        <p:spPr>
          <a:xfrm>
            <a:off x="6003175" y="2059451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339" name="Google Shape;339;p37"/>
          <p:cNvSpPr txBox="1">
            <a:spLocks noGrp="1"/>
          </p:cNvSpPr>
          <p:nvPr>
            <p:ph type="subTitle" idx="9"/>
          </p:nvPr>
        </p:nvSpPr>
        <p:spPr>
          <a:xfrm>
            <a:off x="5860561" y="2260829"/>
            <a:ext cx="2863989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r</a:t>
            </a:r>
            <a:r>
              <a:rPr lang="en" sz="1600" dirty="0"/>
              <a:t>eading consonant+vowel and consonant + consonant</a:t>
            </a:r>
            <a:endParaRPr sz="1600" dirty="0"/>
          </a:p>
        </p:txBody>
      </p:sp>
      <p:sp>
        <p:nvSpPr>
          <p:cNvPr id="340" name="Google Shape;340;p37"/>
          <p:cNvSpPr txBox="1">
            <a:spLocks noGrp="1"/>
          </p:cNvSpPr>
          <p:nvPr>
            <p:ph type="subTitle" idx="14"/>
          </p:nvPr>
        </p:nvSpPr>
        <p:spPr>
          <a:xfrm>
            <a:off x="743225" y="3793203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341" name="Google Shape;341;p37"/>
          <p:cNvSpPr txBox="1">
            <a:spLocks noGrp="1"/>
          </p:cNvSpPr>
          <p:nvPr>
            <p:ph type="subTitle" idx="15"/>
          </p:nvPr>
        </p:nvSpPr>
        <p:spPr>
          <a:xfrm>
            <a:off x="650945" y="4095121"/>
            <a:ext cx="2461369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F</a:t>
            </a:r>
            <a:r>
              <a:rPr lang="en" sz="1600" dirty="0"/>
              <a:t>or specific information</a:t>
            </a:r>
            <a:endParaRPr sz="1600" dirty="0"/>
          </a:p>
        </p:txBody>
      </p:sp>
      <p:sp>
        <p:nvSpPr>
          <p:cNvPr id="342" name="Google Shape;342;p37"/>
          <p:cNvSpPr txBox="1">
            <a:spLocks noGrp="1"/>
          </p:cNvSpPr>
          <p:nvPr>
            <p:ph type="subTitle" idx="17"/>
          </p:nvPr>
        </p:nvSpPr>
        <p:spPr>
          <a:xfrm>
            <a:off x="3373200" y="3793203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343" name="Google Shape;343;p37"/>
          <p:cNvSpPr txBox="1">
            <a:spLocks noGrp="1"/>
          </p:cNvSpPr>
          <p:nvPr>
            <p:ph type="subTitle" idx="18"/>
          </p:nvPr>
        </p:nvSpPr>
        <p:spPr>
          <a:xfrm>
            <a:off x="3373200" y="4086732"/>
            <a:ext cx="2415204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Real Talk phrase correctly</a:t>
            </a:r>
          </a:p>
        </p:txBody>
      </p:sp>
      <p:sp>
        <p:nvSpPr>
          <p:cNvPr id="344" name="Google Shape;344;p37"/>
          <p:cNvSpPr txBox="1">
            <a:spLocks noGrp="1"/>
          </p:cNvSpPr>
          <p:nvPr>
            <p:ph type="subTitle" idx="20"/>
          </p:nvPr>
        </p:nvSpPr>
        <p:spPr>
          <a:xfrm>
            <a:off x="6003175" y="3793203"/>
            <a:ext cx="23976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Describe</a:t>
            </a:r>
            <a:endParaRPr dirty="0"/>
          </a:p>
        </p:txBody>
      </p:sp>
      <p:sp>
        <p:nvSpPr>
          <p:cNvPr id="345" name="Google Shape;345;p37"/>
          <p:cNvSpPr txBox="1">
            <a:spLocks noGrp="1"/>
          </p:cNvSpPr>
          <p:nvPr>
            <p:ph type="subTitle" idx="21"/>
          </p:nvPr>
        </p:nvSpPr>
        <p:spPr>
          <a:xfrm>
            <a:off x="6003175" y="4086732"/>
            <a:ext cx="23976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unusual  new gadget using their own words</a:t>
            </a:r>
          </a:p>
        </p:txBody>
      </p:sp>
      <p:sp>
        <p:nvSpPr>
          <p:cNvPr id="346" name="Google Shape;346;p37"/>
          <p:cNvSpPr/>
          <p:nvPr/>
        </p:nvSpPr>
        <p:spPr>
          <a:xfrm rot="10800000" flipH="1">
            <a:off x="4044849" y="-390711"/>
            <a:ext cx="4432343" cy="1729673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64"/>
          <p:cNvSpPr txBox="1">
            <a:spLocks noGrp="1"/>
          </p:cNvSpPr>
          <p:nvPr>
            <p:ph type="title"/>
          </p:nvPr>
        </p:nvSpPr>
        <p:spPr>
          <a:xfrm>
            <a:off x="4276436" y="2623127"/>
            <a:ext cx="4285673" cy="12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</a:t>
            </a:r>
            <a:endParaRPr sz="8000" dirty="0"/>
          </a:p>
        </p:txBody>
      </p:sp>
      <p:sp>
        <p:nvSpPr>
          <p:cNvPr id="1251" name="Google Shape;1251;p64"/>
          <p:cNvSpPr/>
          <p:nvPr/>
        </p:nvSpPr>
        <p:spPr>
          <a:xfrm rot="9571740">
            <a:off x="4074935" y="-418916"/>
            <a:ext cx="3984148" cy="1554770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098" name="Picture 2" descr="Premium Vector | Have a nice day silhouette hand of a cup of coffee on  background greeting text vector illustration bright vector illustration in  blue and pink colors">
            <a:extLst>
              <a:ext uri="{FF2B5EF4-FFF2-40B4-BE49-F238E27FC236}">
                <a16:creationId xmlns:a16="http://schemas.microsoft.com/office/drawing/2014/main" id="{6CDE46B6-B344-1974-7270-853F6D00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5" y="621248"/>
            <a:ext cx="3513079" cy="3513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6"/>
          <p:cNvSpPr/>
          <p:nvPr/>
        </p:nvSpPr>
        <p:spPr>
          <a:xfrm rot="1072289" flipH="1">
            <a:off x="5818779" y="5599212"/>
            <a:ext cx="4432146" cy="1729596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619" name="Google Shape;619;p46"/>
          <p:cNvSpPr/>
          <p:nvPr/>
        </p:nvSpPr>
        <p:spPr>
          <a:xfrm rot="10451173" flipH="1">
            <a:off x="76200" y="-200603"/>
            <a:ext cx="4432094" cy="1729576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" name="صورة 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7A2AF480-F0F4-D5FC-E925-40DE9EFD4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5" y="309502"/>
            <a:ext cx="3898180" cy="44871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Google Shape;898;p53">
            <a:extLst>
              <a:ext uri="{FF2B5EF4-FFF2-40B4-BE49-F238E27FC236}">
                <a16:creationId xmlns:a16="http://schemas.microsoft.com/office/drawing/2014/main" id="{CBE7F59E-6921-B367-C4D4-2F9341162D2F}"/>
              </a:ext>
            </a:extLst>
          </p:cNvPr>
          <p:cNvSpPr txBox="1">
            <a:spLocks/>
          </p:cNvSpPr>
          <p:nvPr/>
        </p:nvSpPr>
        <p:spPr>
          <a:xfrm>
            <a:off x="1145311" y="1100807"/>
            <a:ext cx="3676072" cy="995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8800" b="1" dirty="0">
                <a:solidFill>
                  <a:schemeClr val="accent3"/>
                </a:solidFill>
              </a:rPr>
              <a:t>Open</a:t>
            </a:r>
          </a:p>
        </p:txBody>
      </p:sp>
      <p:sp>
        <p:nvSpPr>
          <p:cNvPr id="6" name="Google Shape;911;p54">
            <a:extLst>
              <a:ext uri="{FF2B5EF4-FFF2-40B4-BE49-F238E27FC236}">
                <a16:creationId xmlns:a16="http://schemas.microsoft.com/office/drawing/2014/main" id="{BE77E79C-D043-31A2-5577-C4DDE209D815}"/>
              </a:ext>
            </a:extLst>
          </p:cNvPr>
          <p:cNvSpPr txBox="1"/>
          <p:nvPr/>
        </p:nvSpPr>
        <p:spPr>
          <a:xfrm flipH="1">
            <a:off x="1680943" y="2901293"/>
            <a:ext cx="2761747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Y</a:t>
            </a:r>
            <a:r>
              <a:rPr lang="en" sz="2200" dirty="0">
                <a:solidFill>
                  <a:schemeClr val="accent6"/>
                </a:solidFill>
                <a:latin typeface="Albert Sans"/>
                <a:ea typeface="Albert Sans"/>
                <a:cs typeface="Albert Sans"/>
                <a:sym typeface="Albert Sans"/>
              </a:rPr>
              <a:t>our student’s book , p. </a:t>
            </a:r>
            <a:r>
              <a:rPr lang="en" sz="2200" b="1" dirty="0">
                <a:solidFill>
                  <a:srgbClr val="008AF2"/>
                </a:solidFill>
                <a:latin typeface="Albert Sans"/>
                <a:ea typeface="Albert Sans"/>
                <a:cs typeface="Albert Sans"/>
                <a:sym typeface="Albert Sans"/>
              </a:rPr>
              <a:t>(53)</a:t>
            </a:r>
            <a:endParaRPr sz="2200" b="1" dirty="0">
              <a:solidFill>
                <a:srgbClr val="008AF2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734110C1-FC2A-B73C-A482-C1BAE989C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1" t="18587" r="21182" b="25333"/>
          <a:stretch/>
        </p:blipFill>
        <p:spPr>
          <a:xfrm>
            <a:off x="0" y="213941"/>
            <a:ext cx="9144000" cy="5110098"/>
          </a:xfrm>
          <a:prstGeom prst="rect">
            <a:avLst/>
          </a:prstGeom>
        </p:spPr>
      </p:pic>
      <p:sp>
        <p:nvSpPr>
          <p:cNvPr id="599" name="Google Shape;599;p45"/>
          <p:cNvSpPr/>
          <p:nvPr/>
        </p:nvSpPr>
        <p:spPr>
          <a:xfrm rot="10515038" flipH="1">
            <a:off x="3680512" y="-517722"/>
            <a:ext cx="4432049" cy="1729558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44CDA7A-6231-FC1A-2DC2-93F52D5B2DCB}"/>
              </a:ext>
            </a:extLst>
          </p:cNvPr>
          <p:cNvSpPr txBox="1"/>
          <p:nvPr/>
        </p:nvSpPr>
        <p:spPr>
          <a:xfrm>
            <a:off x="2961938" y="2286096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accent1"/>
                </a:solidFill>
              </a:rPr>
              <a:t>e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9D52C3F-79BB-694F-471E-72B5CE3EAF12}"/>
              </a:ext>
            </a:extLst>
          </p:cNvPr>
          <p:cNvSpPr txBox="1"/>
          <p:nvPr/>
        </p:nvSpPr>
        <p:spPr>
          <a:xfrm>
            <a:off x="1792614" y="1898170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bg2"/>
                </a:solidFill>
              </a:rPr>
              <a:t>g</a:t>
            </a:r>
            <a:endParaRPr lang="ar-SA" sz="2000" b="1" dirty="0">
              <a:solidFill>
                <a:schemeClr val="bg2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F2D0B12-E45A-5CCC-DAC6-5E12E82C731C}"/>
              </a:ext>
            </a:extLst>
          </p:cNvPr>
          <p:cNvSpPr txBox="1"/>
          <p:nvPr/>
        </p:nvSpPr>
        <p:spPr>
          <a:xfrm>
            <a:off x="2881582" y="1499160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accent1"/>
                </a:solidFill>
              </a:rPr>
              <a:t>d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2D6CB99-7809-1B80-E1C8-A002AA203DA7}"/>
              </a:ext>
            </a:extLst>
          </p:cNvPr>
          <p:cNvSpPr txBox="1"/>
          <p:nvPr/>
        </p:nvSpPr>
        <p:spPr>
          <a:xfrm>
            <a:off x="1437937" y="2698964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bg2"/>
                </a:solidFill>
              </a:rPr>
              <a:t>a</a:t>
            </a:r>
            <a:endParaRPr lang="ar-SA" sz="2000" b="1" dirty="0">
              <a:solidFill>
                <a:schemeClr val="bg2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EF79A55-B85E-222F-85DA-C2D063395919}"/>
              </a:ext>
            </a:extLst>
          </p:cNvPr>
          <p:cNvSpPr txBox="1"/>
          <p:nvPr/>
        </p:nvSpPr>
        <p:spPr>
          <a:xfrm>
            <a:off x="3496724" y="2945572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E162970-1CCE-7D8C-5C6E-B8FCA10C7DF3}"/>
              </a:ext>
            </a:extLst>
          </p:cNvPr>
          <p:cNvSpPr txBox="1"/>
          <p:nvPr/>
        </p:nvSpPr>
        <p:spPr>
          <a:xfrm>
            <a:off x="3172528" y="3352897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bg2"/>
                </a:solidFill>
              </a:rPr>
              <a:t>h</a:t>
            </a:r>
            <a:endParaRPr lang="ar-SA" sz="2000" b="1" dirty="0">
              <a:solidFill>
                <a:schemeClr val="bg2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264DB89-5F0A-11C0-58B9-E3F7499F712D}"/>
              </a:ext>
            </a:extLst>
          </p:cNvPr>
          <p:cNvSpPr txBox="1"/>
          <p:nvPr/>
        </p:nvSpPr>
        <p:spPr>
          <a:xfrm>
            <a:off x="3197466" y="3610592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accent1"/>
                </a:solidFill>
              </a:rPr>
              <a:t>j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BC21123-F00F-1666-D4B6-CCF6852841F2}"/>
              </a:ext>
            </a:extLst>
          </p:cNvPr>
          <p:cNvSpPr txBox="1"/>
          <p:nvPr/>
        </p:nvSpPr>
        <p:spPr>
          <a:xfrm>
            <a:off x="3039522" y="3835034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bg2"/>
                </a:solidFill>
              </a:rPr>
              <a:t>c</a:t>
            </a:r>
            <a:endParaRPr lang="ar-SA" sz="2000" b="1" dirty="0">
              <a:solidFill>
                <a:schemeClr val="bg2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9B510C9-1819-DEE0-DA19-2F9AC240C8EE}"/>
              </a:ext>
            </a:extLst>
          </p:cNvPr>
          <p:cNvSpPr txBox="1"/>
          <p:nvPr/>
        </p:nvSpPr>
        <p:spPr>
          <a:xfrm>
            <a:off x="3638041" y="4101043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accent1"/>
                </a:solidFill>
              </a:rPr>
              <a:t>f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3B4F10-2799-B284-7A99-F6B6A7D3F629}"/>
              </a:ext>
            </a:extLst>
          </p:cNvPr>
          <p:cNvSpPr txBox="1"/>
          <p:nvPr/>
        </p:nvSpPr>
        <p:spPr>
          <a:xfrm>
            <a:off x="2864957" y="4491741"/>
            <a:ext cx="563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chemeClr val="bg2"/>
                </a:solidFill>
              </a:rPr>
              <a:t>b</a:t>
            </a:r>
            <a:endParaRPr lang="ar-SA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0"/>
          <p:cNvSpPr/>
          <p:nvPr/>
        </p:nvSpPr>
        <p:spPr>
          <a:xfrm rot="-10456794">
            <a:off x="5228368" y="-169944"/>
            <a:ext cx="3984173" cy="1554780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75EA01A-987D-5221-FE05-46324F0A34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0" t="32323" r="31818" b="41010"/>
          <a:stretch/>
        </p:blipFill>
        <p:spPr>
          <a:xfrm>
            <a:off x="377001" y="312831"/>
            <a:ext cx="8273617" cy="2208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MG Bk 1 F-SA_'16_2-04 p52 listening">
            <a:hlinkClick r:id="" action="ppaction://media"/>
            <a:extLst>
              <a:ext uri="{FF2B5EF4-FFF2-40B4-BE49-F238E27FC236}">
                <a16:creationId xmlns:a16="http://schemas.microsoft.com/office/drawing/2014/main" id="{3B5504CF-C443-4FD3-CE77-2812A315D6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9" end="65199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47" y="964369"/>
            <a:ext cx="284384" cy="284384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F052EF3-E40D-8F00-F0E5-BAD664589916}"/>
              </a:ext>
            </a:extLst>
          </p:cNvPr>
          <p:cNvSpPr txBox="1"/>
          <p:nvPr/>
        </p:nvSpPr>
        <p:spPr>
          <a:xfrm>
            <a:off x="972216" y="983083"/>
            <a:ext cx="56352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solidFill>
                  <a:srgbClr val="008AF2"/>
                </a:solidFill>
              </a:rPr>
              <a:t>b</a:t>
            </a:r>
          </a:p>
          <a:p>
            <a:pPr algn="ctr" rtl="0"/>
            <a:r>
              <a:rPr lang="en-US" sz="2000" b="1" dirty="0">
                <a:solidFill>
                  <a:srgbClr val="008AF2"/>
                </a:solidFill>
              </a:rPr>
              <a:t>d</a:t>
            </a:r>
          </a:p>
          <a:p>
            <a:pPr algn="ctr" rtl="0"/>
            <a:r>
              <a:rPr lang="en-US" sz="2000" b="1" dirty="0">
                <a:solidFill>
                  <a:srgbClr val="008AF2"/>
                </a:solidFill>
              </a:rPr>
              <a:t>a</a:t>
            </a:r>
          </a:p>
          <a:p>
            <a:pPr algn="ctr" rtl="0"/>
            <a:r>
              <a:rPr lang="en-US" sz="2000" b="1" dirty="0">
                <a:solidFill>
                  <a:srgbClr val="008AF2"/>
                </a:solidFill>
              </a:rPr>
              <a:t>c</a:t>
            </a:r>
            <a:endParaRPr lang="ar-SA" sz="2400" b="1" dirty="0">
              <a:solidFill>
                <a:srgbClr val="008AF2"/>
              </a:solidFill>
            </a:endParaRPr>
          </a:p>
        </p:txBody>
      </p:sp>
      <p:pic>
        <p:nvPicPr>
          <p:cNvPr id="1028" name="Picture 4" descr="ADD SPARK SODA IN YOUR RESTAURANT... - SPARK Truly Glocal | Facebook">
            <a:extLst>
              <a:ext uri="{FF2B5EF4-FFF2-40B4-BE49-F238E27FC236}">
                <a16:creationId xmlns:a16="http://schemas.microsoft.com/office/drawing/2014/main" id="{20D73B8D-5525-7E47-381D-53D05A915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6" b="21279"/>
          <a:stretch/>
        </p:blipFill>
        <p:spPr bwMode="auto">
          <a:xfrm>
            <a:off x="1905262" y="2818015"/>
            <a:ext cx="1476375" cy="2019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G Bk 1 F-SA_'16_2-04 p52 listening">
            <a:hlinkClick r:id="" action="ppaction://media"/>
            <a:extLst>
              <a:ext uri="{FF2B5EF4-FFF2-40B4-BE49-F238E27FC236}">
                <a16:creationId xmlns:a16="http://schemas.microsoft.com/office/drawing/2014/main" id="{619A8265-69BF-7BEC-2EA7-831922B42F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79" end="47479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735" y="1343298"/>
            <a:ext cx="284384" cy="284384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6041224-63F9-633C-303B-4EB88195BA43}"/>
              </a:ext>
            </a:extLst>
          </p:cNvPr>
          <p:cNvGrpSpPr/>
          <p:nvPr/>
        </p:nvGrpSpPr>
        <p:grpSpPr>
          <a:xfrm>
            <a:off x="3874584" y="3052653"/>
            <a:ext cx="2525719" cy="1434038"/>
            <a:chOff x="5782309" y="3221736"/>
            <a:chExt cx="3697905" cy="2309533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EA0DD1BE-89BA-2659-7046-E1C5B7D0D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" r="3584"/>
            <a:stretch/>
          </p:blipFill>
          <p:spPr bwMode="auto">
            <a:xfrm>
              <a:off x="5782309" y="3221736"/>
              <a:ext cx="3697905" cy="2238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49 Toddler Stomach Ache Illustrations &amp;amp; Clip Art - iStock">
              <a:extLst>
                <a:ext uri="{FF2B5EF4-FFF2-40B4-BE49-F238E27FC236}">
                  <a16:creationId xmlns:a16="http://schemas.microsoft.com/office/drawing/2014/main" id="{8837039B-DF7A-8F25-3E2E-574789D96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0808" y="4402564"/>
              <a:ext cx="1395488" cy="1128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18g. EVA Spotless Face Cream for TEENAGE SKIN PROBLEMS, 20g. CLEANING SOAP  | eBay">
            <a:extLst>
              <a:ext uri="{FF2B5EF4-FFF2-40B4-BE49-F238E27FC236}">
                <a16:creationId xmlns:a16="http://schemas.microsoft.com/office/drawing/2014/main" id="{DF316B7C-F45C-A0B9-EE33-32DD2EE4D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88" y="2959566"/>
            <a:ext cx="2150645" cy="1435556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kmé Sun Expert Ultra Matte Lotion - SPF 30 PA++ - Price in India, Buy  Lakmé Sun Expert Ultra Matte Lotion - SPF 30 PA++ Online In India, Reviews,  Ratings &amp; Features | Flipkart.com">
            <a:extLst>
              <a:ext uri="{FF2B5EF4-FFF2-40B4-BE49-F238E27FC236}">
                <a16:creationId xmlns:a16="http://schemas.microsoft.com/office/drawing/2014/main" id="{64FD2FB4-6773-846D-1AFE-1B9BC689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8" y="2786176"/>
            <a:ext cx="911587" cy="218134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G Bk 1 F-SA_'16_2-04 p52 listening">
            <a:hlinkClick r:id="" action="ppaction://media"/>
            <a:extLst>
              <a:ext uri="{FF2B5EF4-FFF2-40B4-BE49-F238E27FC236}">
                <a16:creationId xmlns:a16="http://schemas.microsoft.com/office/drawing/2014/main" id="{80CBCEAF-F4BB-ACF6-DF46-F21D34D856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89" end="2817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735" y="1680663"/>
            <a:ext cx="284384" cy="284384"/>
          </a:xfrm>
          <a:prstGeom prst="rect">
            <a:avLst/>
          </a:prstGeom>
        </p:spPr>
      </p:pic>
      <p:pic>
        <p:nvPicPr>
          <p:cNvPr id="16" name="MG Bk 1 F-SA_'16_2-04 p52 listening">
            <a:hlinkClick r:id="" action="ppaction://media"/>
            <a:extLst>
              <a:ext uri="{FF2B5EF4-FFF2-40B4-BE49-F238E27FC236}">
                <a16:creationId xmlns:a16="http://schemas.microsoft.com/office/drawing/2014/main" id="{02665EC7-E366-C080-E81D-CAC62FBD16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85" end="234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422" y="1976465"/>
            <a:ext cx="284384" cy="284384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9B7A3C8-1CAC-51DE-65F6-84C22D3E454C}"/>
              </a:ext>
            </a:extLst>
          </p:cNvPr>
          <p:cNvSpPr/>
          <p:nvPr/>
        </p:nvSpPr>
        <p:spPr>
          <a:xfrm>
            <a:off x="683654" y="620145"/>
            <a:ext cx="3082012" cy="285942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uiExpand="1" build="p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7"/>
          <p:cNvSpPr/>
          <p:nvPr/>
        </p:nvSpPr>
        <p:spPr>
          <a:xfrm rot="-10456794">
            <a:off x="6930643" y="-477044"/>
            <a:ext cx="3984173" cy="1554780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153F80-08BD-6442-6E71-4A2447E6BE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653"/>
          <a:stretch/>
        </p:blipFill>
        <p:spPr>
          <a:xfrm>
            <a:off x="-1" y="0"/>
            <a:ext cx="8944495" cy="74566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CDA7A9E-4F03-E15F-DF7E-1E2533F8885D}"/>
              </a:ext>
            </a:extLst>
          </p:cNvPr>
          <p:cNvSpPr txBox="1"/>
          <p:nvPr/>
        </p:nvSpPr>
        <p:spPr>
          <a:xfrm>
            <a:off x="694452" y="954667"/>
            <a:ext cx="27315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1800" b="1" i="0" u="none" strike="noStrike" baseline="0" dirty="0">
                <a:solidFill>
                  <a:srgbClr val="C00000"/>
                </a:solidFill>
                <a:latin typeface="+mj-lt"/>
              </a:rPr>
              <a:t>Consonant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+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rgbClr val="008AF2"/>
                </a:solidFill>
                <a:latin typeface="+mj-lt"/>
              </a:rPr>
              <a:t>Vowel</a:t>
            </a:r>
            <a:endParaRPr lang="ar-SA" dirty="0">
              <a:solidFill>
                <a:srgbClr val="008AF2"/>
              </a:solidFill>
              <a:latin typeface="+mj-lt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46D9316-2BE7-1D03-C877-3EB3F1F1409A}"/>
              </a:ext>
            </a:extLst>
          </p:cNvPr>
          <p:cNvSpPr txBox="1"/>
          <p:nvPr/>
        </p:nvSpPr>
        <p:spPr>
          <a:xfrm>
            <a:off x="215937" y="1559789"/>
            <a:ext cx="4458586" cy="95410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7030A0"/>
                </a:solidFill>
                <a:effectLst/>
                <a:latin typeface="+mj-lt"/>
              </a:rPr>
              <a:t>when one word </a:t>
            </a:r>
            <a:r>
              <a:rPr lang="en-US" b="1" i="0" dirty="0">
                <a:effectLst/>
                <a:latin typeface="+mj-lt"/>
              </a:rPr>
              <a:t>ends in a consonant sound </a:t>
            </a:r>
            <a:r>
              <a:rPr lang="en-US" b="0" i="0" dirty="0">
                <a:solidFill>
                  <a:srgbClr val="7030A0"/>
                </a:solidFill>
                <a:effectLst/>
                <a:latin typeface="+mj-lt"/>
              </a:rPr>
              <a:t>and the next </a:t>
            </a:r>
            <a:r>
              <a:rPr lang="en-US" b="1" i="0" dirty="0">
                <a:effectLst/>
                <a:latin typeface="+mj-lt"/>
              </a:rPr>
              <a:t>word begins in a vowel sound</a:t>
            </a:r>
            <a:r>
              <a:rPr lang="en-US" b="0" i="0" dirty="0">
                <a:solidFill>
                  <a:srgbClr val="7030A0"/>
                </a:solidFill>
                <a:effectLst/>
                <a:latin typeface="+mj-lt"/>
              </a:rPr>
              <a:t>, we link the</a:t>
            </a:r>
            <a:r>
              <a:rPr lang="en-US" b="1" i="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b="1" i="0" dirty="0">
                <a:solidFill>
                  <a:srgbClr val="7030A0"/>
                </a:solidFill>
                <a:effectLst/>
                <a:highlight>
                  <a:srgbClr val="FFE7E7"/>
                </a:highlight>
                <a:latin typeface="+mj-lt"/>
              </a:rPr>
              <a:t>two sounds together without a pause</a:t>
            </a:r>
            <a:r>
              <a:rPr lang="en-US" b="1" i="0" dirty="0">
                <a:solidFill>
                  <a:srgbClr val="7030A0"/>
                </a:solidFill>
                <a:effectLst/>
                <a:latin typeface="+mj-lt"/>
              </a:rPr>
              <a:t> </a:t>
            </a:r>
            <a:r>
              <a:rPr lang="en-US" b="0" i="0" dirty="0">
                <a:solidFill>
                  <a:srgbClr val="7030A0"/>
                </a:solidFill>
                <a:effectLst/>
                <a:latin typeface="+mj-lt"/>
              </a:rPr>
              <a:t>in (gap) between them</a:t>
            </a:r>
            <a:endParaRPr lang="ar-SA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7A1446F-8820-430F-EFD2-3179EE3EC2A6}"/>
              </a:ext>
            </a:extLst>
          </p:cNvPr>
          <p:cNvSpPr txBox="1"/>
          <p:nvPr/>
        </p:nvSpPr>
        <p:spPr>
          <a:xfrm>
            <a:off x="711076" y="3055638"/>
            <a:ext cx="31179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1800" b="1" i="0" u="none" strike="noStrike" baseline="0" dirty="0">
                <a:solidFill>
                  <a:srgbClr val="C00000"/>
                </a:solidFill>
                <a:latin typeface="+mj-lt"/>
              </a:rPr>
              <a:t>Consonant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+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rgbClr val="C00000"/>
                </a:solidFill>
                <a:latin typeface="+mj-lt"/>
              </a:rPr>
              <a:t>Consonant</a:t>
            </a:r>
            <a:endParaRPr lang="ar-SA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ACE2902-F81F-DB12-EE39-3C445AEB80B2}"/>
              </a:ext>
            </a:extLst>
          </p:cNvPr>
          <p:cNvSpPr txBox="1"/>
          <p:nvPr/>
        </p:nvSpPr>
        <p:spPr>
          <a:xfrm>
            <a:off x="234941" y="3698450"/>
            <a:ext cx="4580900" cy="73866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030A0"/>
                </a:solidFill>
                <a:latin typeface="+mj-lt"/>
              </a:rPr>
              <a:t>when the </a:t>
            </a:r>
            <a:r>
              <a:rPr lang="en-US" b="1" dirty="0">
                <a:latin typeface="+mj-lt"/>
              </a:rPr>
              <a:t>same consonant </a:t>
            </a:r>
            <a:r>
              <a:rPr lang="en-US" dirty="0">
                <a:solidFill>
                  <a:srgbClr val="7030A0"/>
                </a:solidFill>
                <a:latin typeface="+mj-lt"/>
              </a:rPr>
              <a:t>sound is at the end of one word and at the start of the next, it </a:t>
            </a:r>
            <a:r>
              <a:rPr lang="en-US" b="1" u="sng" dirty="0">
                <a:solidFill>
                  <a:srgbClr val="7030A0"/>
                </a:solidFill>
                <a:highlight>
                  <a:srgbClr val="FFE7E7"/>
                </a:highlight>
                <a:latin typeface="+mj-lt"/>
              </a:rPr>
              <a:t>pronounced once</a:t>
            </a:r>
            <a:r>
              <a:rPr lang="en-US" dirty="0">
                <a:solidFill>
                  <a:srgbClr val="7030A0"/>
                </a:solidFill>
                <a:latin typeface="+mj-lt"/>
              </a:rPr>
              <a:t>, but it sounds longer</a:t>
            </a:r>
            <a:endParaRPr lang="ar-SA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E670448-406C-B099-B5A5-3E17191C2F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88" t="54627" r="60192" b="22424"/>
          <a:stretch/>
        </p:blipFill>
        <p:spPr>
          <a:xfrm>
            <a:off x="5120640" y="1184556"/>
            <a:ext cx="3325092" cy="157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0808E0E-B28D-3FF9-CF08-4EAE1D7D4F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25" t="54627" r="33091" b="22424"/>
          <a:stretch/>
        </p:blipFill>
        <p:spPr>
          <a:xfrm>
            <a:off x="5212078" y="3090940"/>
            <a:ext cx="3442431" cy="157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MG Bk 1 F-SA_'16_2-05 p52 pronunciation">
            <a:hlinkClick r:id="" action="ppaction://media"/>
            <a:extLst>
              <a:ext uri="{FF2B5EF4-FFF2-40B4-BE49-F238E27FC236}">
                <a16:creationId xmlns:a16="http://schemas.microsoft.com/office/drawing/2014/main" id="{605D278B-2855-0B9E-3E6B-49553A2BA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97" end="2730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6943" y="1410053"/>
            <a:ext cx="416365" cy="416365"/>
          </a:xfrm>
          <a:prstGeom prst="rect">
            <a:avLst/>
          </a:prstGeom>
        </p:spPr>
      </p:pic>
      <p:pic>
        <p:nvPicPr>
          <p:cNvPr id="16" name="MG Bk 1 F-SA_'16_2-05 p52 pronunciation">
            <a:hlinkClick r:id="" action="ppaction://media"/>
            <a:extLst>
              <a:ext uri="{FF2B5EF4-FFF2-40B4-BE49-F238E27FC236}">
                <a16:creationId xmlns:a16="http://schemas.microsoft.com/office/drawing/2014/main" id="{2974A639-F5B5-35C4-323E-0BBCA477EF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17" end="3294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6192" y="3221655"/>
            <a:ext cx="416365" cy="41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/>
          <p:nvPr/>
        </p:nvSpPr>
        <p:spPr>
          <a:xfrm rot="1065874">
            <a:off x="-2125440" y="4004480"/>
            <a:ext cx="4036707" cy="1575280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22" name="Google Shape;322;p36"/>
          <p:cNvSpPr/>
          <p:nvPr/>
        </p:nvSpPr>
        <p:spPr>
          <a:xfrm rot="-10456794">
            <a:off x="5475031" y="-912419"/>
            <a:ext cx="3984173" cy="1554780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 dirty="0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90293B3-B635-F750-C70A-D8C160FF1166}"/>
              </a:ext>
            </a:extLst>
          </p:cNvPr>
          <p:cNvGrpSpPr/>
          <p:nvPr/>
        </p:nvGrpSpPr>
        <p:grpSpPr>
          <a:xfrm>
            <a:off x="394495" y="559704"/>
            <a:ext cx="8327300" cy="2172621"/>
            <a:chOff x="554182" y="1336945"/>
            <a:chExt cx="11083636" cy="2891758"/>
          </a:xfrm>
          <a:effectLst>
            <a:glow rad="228600">
              <a:schemeClr val="tx1">
                <a:alpha val="40000"/>
              </a:schemeClr>
            </a:glow>
          </a:effectLst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83F715E-BE01-D708-61F2-3DC47398B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4182" y="1336945"/>
              <a:ext cx="11083636" cy="28917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85F90B5-8E96-8DCD-0BD5-7EB7F1D42F52}"/>
                </a:ext>
              </a:extLst>
            </p:cNvPr>
            <p:cNvSpPr/>
            <p:nvPr/>
          </p:nvSpPr>
          <p:spPr>
            <a:xfrm>
              <a:off x="6412992" y="3962400"/>
              <a:ext cx="5224826" cy="266303"/>
            </a:xfrm>
            <a:prstGeom prst="rect">
              <a:avLst/>
            </a:prstGeom>
            <a:solidFill>
              <a:schemeClr val="accent5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endParaRPr>
            </a:p>
          </p:txBody>
        </p:sp>
      </p:grpSp>
      <p:pic>
        <p:nvPicPr>
          <p:cNvPr id="3076" name="Picture 4" descr="The strategy behind KFC's pandemic marketing | Contagious">
            <a:extLst>
              <a:ext uri="{FF2B5EF4-FFF2-40B4-BE49-F238E27FC236}">
                <a16:creationId xmlns:a16="http://schemas.microsoft.com/office/drawing/2014/main" id="{B3CEAB93-7591-9156-001E-9D674E50D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7904" r="11111"/>
          <a:stretch/>
        </p:blipFill>
        <p:spPr bwMode="auto">
          <a:xfrm>
            <a:off x="279502" y="3285098"/>
            <a:ext cx="2239615" cy="150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ars who have endorsed cold drinks - India Today">
            <a:extLst>
              <a:ext uri="{FF2B5EF4-FFF2-40B4-BE49-F238E27FC236}">
                <a16:creationId xmlns:a16="http://schemas.microsoft.com/office/drawing/2014/main" id="{D7A5FC22-A6A2-5C90-FCE2-D5A7BCE4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39" y="3257549"/>
            <a:ext cx="1972723" cy="1481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ior First Cologne in 10 Years, With Johnny Depp | GQ">
            <a:extLst>
              <a:ext uri="{FF2B5EF4-FFF2-40B4-BE49-F238E27FC236}">
                <a16:creationId xmlns:a16="http://schemas.microsoft.com/office/drawing/2014/main" id="{15EF63B5-017E-BF23-161F-2840AB3C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052" y="3410307"/>
            <a:ext cx="2207243" cy="124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d and Yellow Big Sale window decal - TenStickers">
            <a:extLst>
              <a:ext uri="{FF2B5EF4-FFF2-40B4-BE49-F238E27FC236}">
                <a16:creationId xmlns:a16="http://schemas.microsoft.com/office/drawing/2014/main" id="{42FDDAEC-1F55-CE4A-E13C-C99271D6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57" y="3328453"/>
            <a:ext cx="1462310" cy="142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4"/>
          <p:cNvSpPr/>
          <p:nvPr/>
        </p:nvSpPr>
        <p:spPr>
          <a:xfrm rot="3908542">
            <a:off x="-6167702" y="-531536"/>
            <a:ext cx="10800259" cy="5588685"/>
          </a:xfrm>
          <a:custGeom>
            <a:avLst/>
            <a:gdLst/>
            <a:ahLst/>
            <a:cxnLst/>
            <a:rect l="l" t="t" r="r" b="b"/>
            <a:pathLst>
              <a:path w="287254" h="148642" extrusionOk="0">
                <a:moveTo>
                  <a:pt x="143627" y="0"/>
                </a:moveTo>
                <a:cubicBezTo>
                  <a:pt x="147479" y="0"/>
                  <a:pt x="151238" y="3136"/>
                  <a:pt x="155008" y="3277"/>
                </a:cubicBezTo>
                <a:cubicBezTo>
                  <a:pt x="158860" y="3429"/>
                  <a:pt x="162841" y="622"/>
                  <a:pt x="166588" y="928"/>
                </a:cubicBezTo>
                <a:cubicBezTo>
                  <a:pt x="170429" y="1245"/>
                  <a:pt x="173952" y="4674"/>
                  <a:pt x="177687" y="5144"/>
                </a:cubicBezTo>
                <a:cubicBezTo>
                  <a:pt x="181527" y="5626"/>
                  <a:pt x="185709" y="3159"/>
                  <a:pt x="189420" y="3805"/>
                </a:cubicBezTo>
                <a:cubicBezTo>
                  <a:pt x="193237" y="4451"/>
                  <a:pt x="196455" y="8186"/>
                  <a:pt x="200131" y="8996"/>
                </a:cubicBezTo>
                <a:cubicBezTo>
                  <a:pt x="203925" y="9830"/>
                  <a:pt x="208305" y="7787"/>
                  <a:pt x="211923" y="8785"/>
                </a:cubicBezTo>
                <a:cubicBezTo>
                  <a:pt x="215693" y="9830"/>
                  <a:pt x="218547" y="13882"/>
                  <a:pt x="222106" y="15080"/>
                </a:cubicBezTo>
                <a:cubicBezTo>
                  <a:pt x="225829" y="16337"/>
                  <a:pt x="230386" y="14810"/>
                  <a:pt x="233850" y="16231"/>
                </a:cubicBezTo>
                <a:cubicBezTo>
                  <a:pt x="237503" y="17735"/>
                  <a:pt x="239864" y="22127"/>
                  <a:pt x="243211" y="23795"/>
                </a:cubicBezTo>
                <a:cubicBezTo>
                  <a:pt x="246770" y="25580"/>
                  <a:pt x="251491" y="24770"/>
                  <a:pt x="254674" y="26731"/>
                </a:cubicBezTo>
                <a:cubicBezTo>
                  <a:pt x="258091" y="28845"/>
                  <a:pt x="259689" y="33602"/>
                  <a:pt x="262637" y="35904"/>
                </a:cubicBezTo>
                <a:cubicBezTo>
                  <a:pt x="265831" y="38405"/>
                  <a:pt x="270623" y="38711"/>
                  <a:pt x="273207" y="41424"/>
                </a:cubicBezTo>
                <a:cubicBezTo>
                  <a:pt x="276037" y="44395"/>
                  <a:pt x="276284" y="49410"/>
                  <a:pt x="278316" y="52593"/>
                </a:cubicBezTo>
                <a:cubicBezTo>
                  <a:pt x="280536" y="56069"/>
                  <a:pt x="284834" y="58312"/>
                  <a:pt x="286009" y="61989"/>
                </a:cubicBezTo>
                <a:cubicBezTo>
                  <a:pt x="287254" y="65841"/>
                  <a:pt x="285081" y="70292"/>
                  <a:pt x="285081" y="74321"/>
                </a:cubicBezTo>
                <a:cubicBezTo>
                  <a:pt x="285081" y="78349"/>
                  <a:pt x="287254" y="82800"/>
                  <a:pt x="286009" y="86652"/>
                </a:cubicBezTo>
                <a:cubicBezTo>
                  <a:pt x="284834" y="90329"/>
                  <a:pt x="280536" y="92584"/>
                  <a:pt x="278316" y="96048"/>
                </a:cubicBezTo>
                <a:cubicBezTo>
                  <a:pt x="276284" y="99231"/>
                  <a:pt x="276037" y="104246"/>
                  <a:pt x="273195" y="107217"/>
                </a:cubicBezTo>
                <a:cubicBezTo>
                  <a:pt x="270611" y="109930"/>
                  <a:pt x="265831" y="110236"/>
                  <a:pt x="262625" y="112737"/>
                </a:cubicBezTo>
                <a:cubicBezTo>
                  <a:pt x="259689" y="115039"/>
                  <a:pt x="258091" y="119784"/>
                  <a:pt x="254674" y="121910"/>
                </a:cubicBezTo>
                <a:cubicBezTo>
                  <a:pt x="251491" y="123860"/>
                  <a:pt x="246770" y="123049"/>
                  <a:pt x="243211" y="124846"/>
                </a:cubicBezTo>
                <a:cubicBezTo>
                  <a:pt x="239864" y="126514"/>
                  <a:pt x="237503" y="130907"/>
                  <a:pt x="233850" y="132410"/>
                </a:cubicBezTo>
                <a:cubicBezTo>
                  <a:pt x="230386" y="133831"/>
                  <a:pt x="225817" y="132304"/>
                  <a:pt x="222106" y="133561"/>
                </a:cubicBezTo>
                <a:cubicBezTo>
                  <a:pt x="218547" y="134771"/>
                  <a:pt x="215693" y="138811"/>
                  <a:pt x="211923" y="139856"/>
                </a:cubicBezTo>
                <a:cubicBezTo>
                  <a:pt x="208305" y="140854"/>
                  <a:pt x="203925" y="138811"/>
                  <a:pt x="200131" y="139645"/>
                </a:cubicBezTo>
                <a:cubicBezTo>
                  <a:pt x="196455" y="140455"/>
                  <a:pt x="193237" y="144190"/>
                  <a:pt x="189420" y="144847"/>
                </a:cubicBezTo>
                <a:cubicBezTo>
                  <a:pt x="185709" y="145482"/>
                  <a:pt x="181527" y="143015"/>
                  <a:pt x="177687" y="143497"/>
                </a:cubicBezTo>
                <a:cubicBezTo>
                  <a:pt x="173952" y="143967"/>
                  <a:pt x="170429" y="147396"/>
                  <a:pt x="166588" y="147713"/>
                </a:cubicBezTo>
                <a:cubicBezTo>
                  <a:pt x="162830" y="148019"/>
                  <a:pt x="158848" y="145212"/>
                  <a:pt x="154996" y="145364"/>
                </a:cubicBezTo>
                <a:cubicBezTo>
                  <a:pt x="151226" y="145517"/>
                  <a:pt x="147468" y="148641"/>
                  <a:pt x="143615" y="148641"/>
                </a:cubicBezTo>
                <a:cubicBezTo>
                  <a:pt x="139775" y="148641"/>
                  <a:pt x="136016" y="145505"/>
                  <a:pt x="132235" y="145364"/>
                </a:cubicBezTo>
                <a:cubicBezTo>
                  <a:pt x="128394" y="145212"/>
                  <a:pt x="124413" y="148019"/>
                  <a:pt x="120654" y="147713"/>
                </a:cubicBezTo>
                <a:cubicBezTo>
                  <a:pt x="116814" y="147396"/>
                  <a:pt x="113290" y="143967"/>
                  <a:pt x="109555" y="143497"/>
                </a:cubicBezTo>
                <a:cubicBezTo>
                  <a:pt x="105715" y="143015"/>
                  <a:pt x="101534" y="145482"/>
                  <a:pt x="97822" y="144847"/>
                </a:cubicBezTo>
                <a:cubicBezTo>
                  <a:pt x="94005" y="144190"/>
                  <a:pt x="90776" y="140455"/>
                  <a:pt x="87111" y="139645"/>
                </a:cubicBezTo>
                <a:cubicBezTo>
                  <a:pt x="83306" y="138811"/>
                  <a:pt x="78937" y="140854"/>
                  <a:pt x="75320" y="139856"/>
                </a:cubicBezTo>
                <a:cubicBezTo>
                  <a:pt x="71549" y="138811"/>
                  <a:pt x="68695" y="134771"/>
                  <a:pt x="65137" y="133561"/>
                </a:cubicBezTo>
                <a:cubicBezTo>
                  <a:pt x="61414" y="132304"/>
                  <a:pt x="56857" y="133831"/>
                  <a:pt x="53392" y="132410"/>
                </a:cubicBezTo>
                <a:cubicBezTo>
                  <a:pt x="49739" y="130907"/>
                  <a:pt x="47379" y="126514"/>
                  <a:pt x="44031" y="124846"/>
                </a:cubicBezTo>
                <a:cubicBezTo>
                  <a:pt x="40473" y="123061"/>
                  <a:pt x="35740" y="123871"/>
                  <a:pt x="32569" y="121910"/>
                </a:cubicBezTo>
                <a:cubicBezTo>
                  <a:pt x="29151" y="119808"/>
                  <a:pt x="27554" y="115051"/>
                  <a:pt x="24617" y="112749"/>
                </a:cubicBezTo>
                <a:cubicBezTo>
                  <a:pt x="21411" y="110248"/>
                  <a:pt x="16631" y="109942"/>
                  <a:pt x="14047" y="107229"/>
                </a:cubicBezTo>
                <a:cubicBezTo>
                  <a:pt x="11205" y="104258"/>
                  <a:pt x="10970" y="99243"/>
                  <a:pt x="8926" y="96060"/>
                </a:cubicBezTo>
                <a:cubicBezTo>
                  <a:pt x="6707" y="92584"/>
                  <a:pt x="2420" y="90340"/>
                  <a:pt x="1234" y="86664"/>
                </a:cubicBezTo>
                <a:cubicBezTo>
                  <a:pt x="0" y="82812"/>
                  <a:pt x="2161" y="78361"/>
                  <a:pt x="2161" y="74332"/>
                </a:cubicBezTo>
                <a:cubicBezTo>
                  <a:pt x="2161" y="70304"/>
                  <a:pt x="0" y="65853"/>
                  <a:pt x="1234" y="62000"/>
                </a:cubicBezTo>
                <a:cubicBezTo>
                  <a:pt x="2408" y="58324"/>
                  <a:pt x="6718" y="56069"/>
                  <a:pt x="8926" y="52605"/>
                </a:cubicBezTo>
                <a:cubicBezTo>
                  <a:pt x="10958" y="49410"/>
                  <a:pt x="11205" y="44383"/>
                  <a:pt x="14047" y="41412"/>
                </a:cubicBezTo>
                <a:cubicBezTo>
                  <a:pt x="16631" y="38711"/>
                  <a:pt x="21411" y="38405"/>
                  <a:pt x="24617" y="35904"/>
                </a:cubicBezTo>
                <a:cubicBezTo>
                  <a:pt x="27554" y="33590"/>
                  <a:pt x="29151" y="28857"/>
                  <a:pt x="32569" y="26731"/>
                </a:cubicBezTo>
                <a:cubicBezTo>
                  <a:pt x="35751" y="24770"/>
                  <a:pt x="40473" y="25580"/>
                  <a:pt x="44031" y="23795"/>
                </a:cubicBezTo>
                <a:cubicBezTo>
                  <a:pt x="47379" y="22115"/>
                  <a:pt x="49739" y="17723"/>
                  <a:pt x="53392" y="16231"/>
                </a:cubicBezTo>
                <a:cubicBezTo>
                  <a:pt x="56857" y="14810"/>
                  <a:pt x="61425" y="16337"/>
                  <a:pt x="65137" y="15080"/>
                </a:cubicBezTo>
                <a:cubicBezTo>
                  <a:pt x="68695" y="13882"/>
                  <a:pt x="71549" y="9830"/>
                  <a:pt x="75308" y="8785"/>
                </a:cubicBezTo>
                <a:cubicBezTo>
                  <a:pt x="78937" y="7787"/>
                  <a:pt x="83306" y="9842"/>
                  <a:pt x="87111" y="8996"/>
                </a:cubicBezTo>
                <a:cubicBezTo>
                  <a:pt x="90776" y="8186"/>
                  <a:pt x="94005" y="4451"/>
                  <a:pt x="97822" y="3805"/>
                </a:cubicBezTo>
                <a:cubicBezTo>
                  <a:pt x="101534" y="3159"/>
                  <a:pt x="105715" y="5626"/>
                  <a:pt x="109555" y="5144"/>
                </a:cubicBezTo>
                <a:cubicBezTo>
                  <a:pt x="113290" y="4674"/>
                  <a:pt x="116814" y="1245"/>
                  <a:pt x="120654" y="928"/>
                </a:cubicBezTo>
                <a:cubicBezTo>
                  <a:pt x="124413" y="622"/>
                  <a:pt x="128382" y="3429"/>
                  <a:pt x="132235" y="3277"/>
                </a:cubicBezTo>
                <a:cubicBezTo>
                  <a:pt x="136016" y="3124"/>
                  <a:pt x="139775" y="0"/>
                  <a:pt x="1436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4"/>
          <p:cNvSpPr/>
          <p:nvPr/>
        </p:nvSpPr>
        <p:spPr>
          <a:xfrm rot="9769098" flipH="1">
            <a:off x="-680801" y="-734773"/>
            <a:ext cx="3876747" cy="1729544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6" name="صورة 5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E7621900-B0E7-2C0D-DA42-65EC39730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74" y="475757"/>
            <a:ext cx="3898180" cy="44871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Google Shape;898;p53">
            <a:extLst>
              <a:ext uri="{FF2B5EF4-FFF2-40B4-BE49-F238E27FC236}">
                <a16:creationId xmlns:a16="http://schemas.microsoft.com/office/drawing/2014/main" id="{34B070ED-02E3-EE0A-C543-E256DDAE4B26}"/>
              </a:ext>
            </a:extLst>
          </p:cNvPr>
          <p:cNvSpPr txBox="1">
            <a:spLocks/>
          </p:cNvSpPr>
          <p:nvPr/>
        </p:nvSpPr>
        <p:spPr>
          <a:xfrm>
            <a:off x="5163129" y="1063862"/>
            <a:ext cx="3676072" cy="995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8800" b="1" dirty="0"/>
              <a:t>Open</a:t>
            </a:r>
          </a:p>
        </p:txBody>
      </p:sp>
      <p:sp>
        <p:nvSpPr>
          <p:cNvPr id="8" name="Google Shape;911;p54">
            <a:extLst>
              <a:ext uri="{FF2B5EF4-FFF2-40B4-BE49-F238E27FC236}">
                <a16:creationId xmlns:a16="http://schemas.microsoft.com/office/drawing/2014/main" id="{43B0982E-6089-D6AA-9C24-CCE303FA3D82}"/>
              </a:ext>
            </a:extLst>
          </p:cNvPr>
          <p:cNvSpPr txBox="1"/>
          <p:nvPr/>
        </p:nvSpPr>
        <p:spPr>
          <a:xfrm flipH="1">
            <a:off x="5772652" y="2688856"/>
            <a:ext cx="2761747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Y</a:t>
            </a:r>
            <a:r>
              <a:rPr lang="en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our student’s book , p. </a:t>
            </a:r>
            <a:r>
              <a:rPr lang="en" sz="2200" b="1" dirty="0">
                <a:solidFill>
                  <a:srgbClr val="008AF2"/>
                </a:solidFill>
                <a:latin typeface="Albert Sans"/>
                <a:ea typeface="Albert Sans"/>
                <a:cs typeface="Albert Sans"/>
                <a:sym typeface="Albert Sans"/>
              </a:rPr>
              <a:t>(53)</a:t>
            </a:r>
            <a:endParaRPr sz="2200" b="1" dirty="0">
              <a:solidFill>
                <a:srgbClr val="008AF2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51"/>
          <p:cNvSpPr/>
          <p:nvPr/>
        </p:nvSpPr>
        <p:spPr>
          <a:xfrm rot="-9992517">
            <a:off x="6229769" y="-43387"/>
            <a:ext cx="3983759" cy="1554618"/>
          </a:xfrm>
          <a:custGeom>
            <a:avLst/>
            <a:gdLst/>
            <a:ahLst/>
            <a:cxnLst/>
            <a:rect l="l" t="t" r="r" b="b"/>
            <a:pathLst>
              <a:path w="177276" h="69180" extrusionOk="0">
                <a:moveTo>
                  <a:pt x="0" y="66416"/>
                </a:moveTo>
                <a:cubicBezTo>
                  <a:pt x="62246" y="76783"/>
                  <a:pt x="149078" y="56452"/>
                  <a:pt x="177276" y="0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FAF0300E-1ADA-D790-1ED5-7BF5227F2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8" t="25141" r="31919" b="10931"/>
          <a:stretch/>
        </p:blipFill>
        <p:spPr>
          <a:xfrm>
            <a:off x="168269" y="316157"/>
            <a:ext cx="5212666" cy="3978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E6D89D90-45F9-6D70-90EB-3DF753499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77" t="30527" r="23271" b="33558"/>
          <a:stretch/>
        </p:blipFill>
        <p:spPr>
          <a:xfrm>
            <a:off x="3615224" y="425712"/>
            <a:ext cx="1650125" cy="1679339"/>
          </a:xfrm>
          <a:prstGeom prst="rect">
            <a:avLst/>
          </a:prstGeom>
        </p:spPr>
      </p:pic>
      <p:sp>
        <p:nvSpPr>
          <p:cNvPr id="30" name="6">
            <a:extLst>
              <a:ext uri="{FF2B5EF4-FFF2-40B4-BE49-F238E27FC236}">
                <a16:creationId xmlns:a16="http://schemas.microsoft.com/office/drawing/2014/main" id="{0503EBED-1FA2-116B-86FD-44186C992399}"/>
              </a:ext>
            </a:extLst>
          </p:cNvPr>
          <p:cNvSpPr txBox="1">
            <a:spLocks/>
          </p:cNvSpPr>
          <p:nvPr/>
        </p:nvSpPr>
        <p:spPr>
          <a:xfrm>
            <a:off x="6241069" y="197958"/>
            <a:ext cx="2499623" cy="4134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altLang="zh-CN" b="1" dirty="0">
                <a:solidFill>
                  <a:prstClr val="white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Scanning</a:t>
            </a: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6C145A4-BD10-1CED-8676-70D6ECCE1AF5}"/>
              </a:ext>
            </a:extLst>
          </p:cNvPr>
          <p:cNvSpPr txBox="1"/>
          <p:nvPr/>
        </p:nvSpPr>
        <p:spPr>
          <a:xfrm>
            <a:off x="5726547" y="936278"/>
            <a:ext cx="3251200" cy="533337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  <a:ea typeface="Microsoft YaHei UI" panose="020B0503020204020204" pitchFamily="34" charset="-122"/>
                <a:cs typeface="Calibri" panose="020F0502020204030204" pitchFamily="34" charset="0"/>
              </a:rPr>
              <a:t>How many persons are there ?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801" name="مربع نص 800">
            <a:extLst>
              <a:ext uri="{FF2B5EF4-FFF2-40B4-BE49-F238E27FC236}">
                <a16:creationId xmlns:a16="http://schemas.microsoft.com/office/drawing/2014/main" id="{72B660E0-6DB5-B1FB-A508-3A207D818E60}"/>
              </a:ext>
            </a:extLst>
          </p:cNvPr>
          <p:cNvSpPr txBox="1"/>
          <p:nvPr/>
        </p:nvSpPr>
        <p:spPr>
          <a:xfrm>
            <a:off x="5749638" y="1799877"/>
            <a:ext cx="3251200" cy="533337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  <a:ea typeface="Microsoft YaHei UI" panose="020B0503020204020204" pitchFamily="34" charset="-122"/>
                <a:cs typeface="Calibri" panose="020F0502020204030204" pitchFamily="34" charset="0"/>
              </a:rPr>
              <a:t>Who are they ?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802" name="مربع نص 801">
            <a:extLst>
              <a:ext uri="{FF2B5EF4-FFF2-40B4-BE49-F238E27FC236}">
                <a16:creationId xmlns:a16="http://schemas.microsoft.com/office/drawing/2014/main" id="{5F785019-0DBA-0E73-80D8-07A53AEB782C}"/>
              </a:ext>
            </a:extLst>
          </p:cNvPr>
          <p:cNvSpPr txBox="1"/>
          <p:nvPr/>
        </p:nvSpPr>
        <p:spPr>
          <a:xfrm>
            <a:off x="5763492" y="2672715"/>
            <a:ext cx="3251200" cy="533337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  <a:ea typeface="Microsoft YaHei UI" panose="020B0503020204020204" pitchFamily="34" charset="-122"/>
                <a:cs typeface="Calibri" panose="020F0502020204030204" pitchFamily="34" charset="0"/>
              </a:rPr>
              <a:t>What does the picture show ?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803" name="مربع نص 802">
            <a:extLst>
              <a:ext uri="{FF2B5EF4-FFF2-40B4-BE49-F238E27FC236}">
                <a16:creationId xmlns:a16="http://schemas.microsoft.com/office/drawing/2014/main" id="{44C5A2C4-188E-2954-6984-6F26EDB0EA69}"/>
              </a:ext>
            </a:extLst>
          </p:cNvPr>
          <p:cNvSpPr txBox="1"/>
          <p:nvPr/>
        </p:nvSpPr>
        <p:spPr>
          <a:xfrm>
            <a:off x="5768110" y="3674860"/>
            <a:ext cx="3251200" cy="533337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  <a:ea typeface="Microsoft YaHei UI" panose="020B0503020204020204" pitchFamily="34" charset="-122"/>
                <a:cs typeface="Calibri" panose="020F0502020204030204" pitchFamily="34" charset="0"/>
              </a:rPr>
              <a:t>What is the gadget’s kind?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grpSp>
        <p:nvGrpSpPr>
          <p:cNvPr id="804" name="مجموعة 803">
            <a:extLst>
              <a:ext uri="{FF2B5EF4-FFF2-40B4-BE49-F238E27FC236}">
                <a16:creationId xmlns:a16="http://schemas.microsoft.com/office/drawing/2014/main" id="{263E8107-6B9F-36B4-5C3F-A1C69490C260}"/>
              </a:ext>
            </a:extLst>
          </p:cNvPr>
          <p:cNvGrpSpPr/>
          <p:nvPr/>
        </p:nvGrpSpPr>
        <p:grpSpPr>
          <a:xfrm>
            <a:off x="2468155" y="1078095"/>
            <a:ext cx="1383409" cy="399724"/>
            <a:chOff x="1322845" y="3282346"/>
            <a:chExt cx="9373063" cy="853545"/>
          </a:xfrm>
          <a:solidFill>
            <a:srgbClr val="00B0F0"/>
          </a:solidFill>
        </p:grpSpPr>
        <p:sp>
          <p:nvSpPr>
            <p:cNvPr id="887" name="مستطيل 886">
              <a:extLst>
                <a:ext uri="{FF2B5EF4-FFF2-40B4-BE49-F238E27FC236}">
                  <a16:creationId xmlns:a16="http://schemas.microsoft.com/office/drawing/2014/main" id="{3C0F17B6-4BD2-A061-AD39-AB1E4EB5D83D}"/>
                </a:ext>
              </a:extLst>
            </p:cNvPr>
            <p:cNvSpPr/>
            <p:nvPr/>
          </p:nvSpPr>
          <p:spPr>
            <a:xfrm rot="586371">
              <a:off x="6909509" y="3348029"/>
              <a:ext cx="3786398" cy="776177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glow>
                <a:srgbClr val="4472C4">
                  <a:alpha val="71000"/>
                </a:srgbClr>
              </a:glow>
              <a:softEdge rad="317500"/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Tahoma"/>
              </a:endParaRPr>
            </a:p>
          </p:txBody>
        </p:sp>
        <p:sp>
          <p:nvSpPr>
            <p:cNvPr id="888" name="مستطيل 887">
              <a:extLst>
                <a:ext uri="{FF2B5EF4-FFF2-40B4-BE49-F238E27FC236}">
                  <a16:creationId xmlns:a16="http://schemas.microsoft.com/office/drawing/2014/main" id="{9E526137-336C-3497-B412-AAED28074D52}"/>
                </a:ext>
              </a:extLst>
            </p:cNvPr>
            <p:cNvSpPr/>
            <p:nvPr/>
          </p:nvSpPr>
          <p:spPr>
            <a:xfrm rot="21327596" flipV="1">
              <a:off x="1322845" y="3359714"/>
              <a:ext cx="3786398" cy="776177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glow>
                <a:srgbClr val="4472C4">
                  <a:alpha val="71000"/>
                </a:srgbClr>
              </a:glow>
              <a:softEdge rad="317500"/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Tahoma"/>
              </a:endParaRPr>
            </a:p>
          </p:txBody>
        </p:sp>
        <p:sp>
          <p:nvSpPr>
            <p:cNvPr id="889" name="مستطيل 888">
              <a:extLst>
                <a:ext uri="{FF2B5EF4-FFF2-40B4-BE49-F238E27FC236}">
                  <a16:creationId xmlns:a16="http://schemas.microsoft.com/office/drawing/2014/main" id="{739AD2BF-1986-8E78-3A61-6854AF36C217}"/>
                </a:ext>
              </a:extLst>
            </p:cNvPr>
            <p:cNvSpPr/>
            <p:nvPr/>
          </p:nvSpPr>
          <p:spPr>
            <a:xfrm rot="196905">
              <a:off x="6909510" y="3312489"/>
              <a:ext cx="3786398" cy="776177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glow>
                <a:srgbClr val="4472C4">
                  <a:alpha val="71000"/>
                </a:srgbClr>
              </a:glow>
              <a:softEdge rad="317500"/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Tahoma"/>
              </a:endParaRPr>
            </a:p>
          </p:txBody>
        </p:sp>
        <p:sp>
          <p:nvSpPr>
            <p:cNvPr id="890" name="مستطيل: زوايا مستديرة 889">
              <a:extLst>
                <a:ext uri="{FF2B5EF4-FFF2-40B4-BE49-F238E27FC236}">
                  <a16:creationId xmlns:a16="http://schemas.microsoft.com/office/drawing/2014/main" id="{22FC11FC-A6B9-BD52-2C81-34D3C620772D}"/>
                </a:ext>
              </a:extLst>
            </p:cNvPr>
            <p:cNvSpPr/>
            <p:nvPr/>
          </p:nvSpPr>
          <p:spPr>
            <a:xfrm>
              <a:off x="1743439" y="3282346"/>
              <a:ext cx="8825025" cy="77617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57150" cap="flat" cmpd="sng" algn="ctr">
              <a:noFill/>
              <a:prstDash val="solid"/>
              <a:miter lim="800000"/>
            </a:ln>
            <a:effectLst>
              <a:glow>
                <a:srgbClr val="4472C4">
                  <a:alpha val="71000"/>
                </a:srgbClr>
              </a:glow>
              <a:outerShdw blurRad="50800" dist="38100" dir="5400000" algn="t" rotWithShape="0">
                <a:prstClr val="black">
                  <a:alpha val="19000"/>
                </a:prstClr>
              </a:outerShdw>
              <a:softEdge rad="0"/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 gadget</a:t>
              </a:r>
              <a:endParaRPr kumimoji="0" lang="ar-SA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91" name="مستطيل: زوايا مستديرة 890">
            <a:extLst>
              <a:ext uri="{FF2B5EF4-FFF2-40B4-BE49-F238E27FC236}">
                <a16:creationId xmlns:a16="http://schemas.microsoft.com/office/drawing/2014/main" id="{2167700C-91C3-C55B-58DA-CE4FADEDD65E}"/>
              </a:ext>
            </a:extLst>
          </p:cNvPr>
          <p:cNvSpPr/>
          <p:nvPr/>
        </p:nvSpPr>
        <p:spPr>
          <a:xfrm>
            <a:off x="3956967" y="2075394"/>
            <a:ext cx="1224634" cy="36300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57150" cap="flat" cmpd="sng" algn="ctr">
            <a:noFill/>
            <a:prstDash val="solid"/>
            <a:miter lim="800000"/>
          </a:ln>
          <a:effectLst>
            <a:glow>
              <a:srgbClr val="4472C4">
                <a:alpha val="71000"/>
              </a:srgbClr>
            </a:glow>
            <a:outerShdw blurRad="50800" dist="38100" dir="5400000" algn="t" rotWithShape="0">
              <a:prstClr val="black">
                <a:alpha val="19000"/>
              </a:prstClr>
            </a:outerShdw>
            <a:softEdge rad="0"/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 alarm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01" grpId="0" animBg="1"/>
      <p:bldP spid="802" grpId="0" animBg="1"/>
      <p:bldP spid="803" grpId="0" animBg="1"/>
      <p:bldP spid="891" grpId="0" animBg="1"/>
    </p:bldLst>
  </p:timing>
</p:sld>
</file>

<file path=ppt/theme/theme1.xml><?xml version="1.0" encoding="utf-8"?>
<a:theme xmlns:a="http://schemas.openxmlformats.org/drawingml/2006/main" name="Digital Advertising Marketing Plan by Slidesgo">
  <a:themeElements>
    <a:clrScheme name="Simple Light">
      <a:dk1>
        <a:srgbClr val="000000"/>
      </a:dk1>
      <a:lt1>
        <a:srgbClr val="E5DDD2"/>
      </a:lt1>
      <a:dk2>
        <a:srgbClr val="D8495D"/>
      </a:dk2>
      <a:lt2>
        <a:srgbClr val="97603E"/>
      </a:lt2>
      <a:accent1>
        <a:srgbClr val="1F67A9"/>
      </a:accent1>
      <a:accent2>
        <a:srgbClr val="EBBE52"/>
      </a:accent2>
      <a:accent3>
        <a:srgbClr val="FFFFFF"/>
      </a:accent3>
      <a:accent4>
        <a:srgbClr val="FC9C94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357</Words>
  <Application>Microsoft Office PowerPoint</Application>
  <PresentationFormat>عرض على الشاشة (16:9)</PresentationFormat>
  <Paragraphs>99</Paragraphs>
  <Slides>20</Slides>
  <Notes>20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1" baseType="lpstr">
      <vt:lpstr>Albert Sans</vt:lpstr>
      <vt:lpstr>Handlee</vt:lpstr>
      <vt:lpstr>Microsoft YaHei UI</vt:lpstr>
      <vt:lpstr>Comic Sans MS</vt:lpstr>
      <vt:lpstr>Arial</vt:lpstr>
      <vt:lpstr>Calibri</vt:lpstr>
      <vt:lpstr>Amiko</vt:lpstr>
      <vt:lpstr>Passion One</vt:lpstr>
      <vt:lpstr>Wingdings</vt:lpstr>
      <vt:lpstr>Amasis MT Pro Medium</vt:lpstr>
      <vt:lpstr>Digital Advertising Marketing Plan by Slidesgo</vt:lpstr>
      <vt:lpstr>Unit 4 The Art of Advertising</vt:lpstr>
      <vt:lpstr>Lesson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From the  Holy Qur'an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The Art of Advertising</dc:title>
  <dc:creator>ام الوليد</dc:creator>
  <cp:lastModifiedBy>انتصار بنت العبيدالله</cp:lastModifiedBy>
  <cp:revision>3</cp:revision>
  <dcterms:modified xsi:type="dcterms:W3CDTF">2023-10-10T02:44:30Z</dcterms:modified>
</cp:coreProperties>
</file>