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606" r:id="rId2"/>
    <p:sldId id="257" r:id="rId3"/>
    <p:sldId id="596" r:id="rId4"/>
    <p:sldId id="598" r:id="rId5"/>
    <p:sldId id="578" r:id="rId6"/>
    <p:sldId id="565" r:id="rId7"/>
    <p:sldId id="616" r:id="rId8"/>
    <p:sldId id="621" r:id="rId9"/>
    <p:sldId id="617" r:id="rId10"/>
    <p:sldId id="623" r:id="rId11"/>
    <p:sldId id="618" r:id="rId12"/>
    <p:sldId id="619" r:id="rId13"/>
    <p:sldId id="620" r:id="rId14"/>
    <p:sldId id="591" r:id="rId1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9EB"/>
    <a:srgbClr val="6DC8BF"/>
    <a:srgbClr val="CCECFF"/>
    <a:srgbClr val="FFFFFF"/>
    <a:srgbClr val="CCFFFF"/>
    <a:srgbClr val="FFCCFF"/>
    <a:srgbClr val="FF6699"/>
    <a:srgbClr val="FF99CC"/>
    <a:srgbClr val="FFF2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69CD5-AA63-4724-97B8-F3EBCDA8E476}" type="doc">
      <dgm:prSet loTypeId="urn:microsoft.com/office/officeart/2008/layout/PictureStrips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8664DD1D-C6E0-4D72-8429-C9AF72E4C006}">
      <dgm:prSet phldrT="[نص]"/>
      <dgm:spPr/>
      <dgm:t>
        <a:bodyPr/>
        <a:lstStyle/>
        <a:p>
          <a:pPr rtl="1"/>
          <a:r>
            <a:rPr lang="en-US" dirty="0"/>
            <a:t>Before reading</a:t>
          </a:r>
          <a:endParaRPr lang="ar-SA" dirty="0"/>
        </a:p>
      </dgm:t>
    </dgm:pt>
    <dgm:pt modelId="{E3848FC7-764B-4B98-81B6-6DB4C9C14C43}" type="parTrans" cxnId="{385FD3E5-6F9F-45BF-A950-36C1646CC87C}">
      <dgm:prSet/>
      <dgm:spPr/>
      <dgm:t>
        <a:bodyPr/>
        <a:lstStyle/>
        <a:p>
          <a:pPr rtl="1"/>
          <a:endParaRPr lang="ar-SA"/>
        </a:p>
      </dgm:t>
    </dgm:pt>
    <dgm:pt modelId="{C8275BE5-F1EC-4ABB-BB92-03D79A02439C}" type="sibTrans" cxnId="{385FD3E5-6F9F-45BF-A950-36C1646CC87C}">
      <dgm:prSet/>
      <dgm:spPr/>
      <dgm:t>
        <a:bodyPr/>
        <a:lstStyle/>
        <a:p>
          <a:pPr rtl="1"/>
          <a:endParaRPr lang="ar-SA"/>
        </a:p>
      </dgm:t>
    </dgm:pt>
    <dgm:pt modelId="{5D37588E-83CD-4021-A158-D0C2E739F822}">
      <dgm:prSet phldrT="[نص]"/>
      <dgm:spPr/>
      <dgm:t>
        <a:bodyPr/>
        <a:lstStyle/>
        <a:p>
          <a:pPr rtl="1"/>
          <a:r>
            <a:rPr lang="en-US" dirty="0"/>
            <a:t>While reading</a:t>
          </a:r>
          <a:endParaRPr lang="ar-SA" dirty="0"/>
        </a:p>
      </dgm:t>
    </dgm:pt>
    <dgm:pt modelId="{395C13DC-A489-4746-B52B-F6141A964A65}" type="parTrans" cxnId="{998BFCA6-5D77-48D4-AC2E-1BA51B98101F}">
      <dgm:prSet/>
      <dgm:spPr/>
      <dgm:t>
        <a:bodyPr/>
        <a:lstStyle/>
        <a:p>
          <a:pPr rtl="1"/>
          <a:endParaRPr lang="ar-SA"/>
        </a:p>
      </dgm:t>
    </dgm:pt>
    <dgm:pt modelId="{2C8D0A0D-B9C5-4705-98C9-E3C3D062833D}" type="sibTrans" cxnId="{998BFCA6-5D77-48D4-AC2E-1BA51B98101F}">
      <dgm:prSet/>
      <dgm:spPr/>
      <dgm:t>
        <a:bodyPr/>
        <a:lstStyle/>
        <a:p>
          <a:pPr rtl="1"/>
          <a:endParaRPr lang="ar-SA"/>
        </a:p>
      </dgm:t>
    </dgm:pt>
    <dgm:pt modelId="{40E02AD1-BCFA-465C-9BD9-BDD29EAEA838}">
      <dgm:prSet phldrT="[نص]"/>
      <dgm:spPr/>
      <dgm:t>
        <a:bodyPr/>
        <a:lstStyle/>
        <a:p>
          <a:pPr rtl="1"/>
          <a:r>
            <a:rPr lang="en-US" dirty="0"/>
            <a:t>After reading</a:t>
          </a:r>
          <a:endParaRPr lang="ar-SA" dirty="0"/>
        </a:p>
      </dgm:t>
    </dgm:pt>
    <dgm:pt modelId="{816D15EF-E7DC-4B83-8015-7A350BC88909}" type="parTrans" cxnId="{2F13ACF5-908B-4934-B5BB-00EFB82072CA}">
      <dgm:prSet/>
      <dgm:spPr/>
      <dgm:t>
        <a:bodyPr/>
        <a:lstStyle/>
        <a:p>
          <a:pPr rtl="1"/>
          <a:endParaRPr lang="ar-SA"/>
        </a:p>
      </dgm:t>
    </dgm:pt>
    <dgm:pt modelId="{0EAB0A1E-5715-4AEC-B390-217012895047}" type="sibTrans" cxnId="{2F13ACF5-908B-4934-B5BB-00EFB82072CA}">
      <dgm:prSet/>
      <dgm:spPr/>
      <dgm:t>
        <a:bodyPr/>
        <a:lstStyle/>
        <a:p>
          <a:pPr rtl="1"/>
          <a:endParaRPr lang="ar-SA"/>
        </a:p>
      </dgm:t>
    </dgm:pt>
    <dgm:pt modelId="{ACF2DA7D-C20A-4AAA-A7EE-55004FBDC368}" type="pres">
      <dgm:prSet presAssocID="{E7A69CD5-AA63-4724-97B8-F3EBCDA8E476}" presName="Name0" presStyleCnt="0">
        <dgm:presLayoutVars>
          <dgm:dir/>
          <dgm:resizeHandles val="exact"/>
        </dgm:presLayoutVars>
      </dgm:prSet>
      <dgm:spPr/>
    </dgm:pt>
    <dgm:pt modelId="{6FB5CB4F-099B-41F1-A9BE-34FB4B6ECAC1}" type="pres">
      <dgm:prSet presAssocID="{8664DD1D-C6E0-4D72-8429-C9AF72E4C006}" presName="composite" presStyleCnt="0"/>
      <dgm:spPr/>
    </dgm:pt>
    <dgm:pt modelId="{E48C722A-D996-4B46-9992-E0CF661AAE14}" type="pres">
      <dgm:prSet presAssocID="{8664DD1D-C6E0-4D72-8429-C9AF72E4C006}" presName="rect1" presStyleLbl="trAlignAcc1" presStyleIdx="0" presStyleCnt="3">
        <dgm:presLayoutVars>
          <dgm:bulletEnabled val="1"/>
        </dgm:presLayoutVars>
      </dgm:prSet>
      <dgm:spPr/>
    </dgm:pt>
    <dgm:pt modelId="{BB81EE62-90D3-48C6-A64D-9776D7BFB4DF}" type="pres">
      <dgm:prSet presAssocID="{8664DD1D-C6E0-4D72-8429-C9AF72E4C006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</dgm:pt>
    <dgm:pt modelId="{66389622-8843-49AE-9DC4-654555E71845}" type="pres">
      <dgm:prSet presAssocID="{C8275BE5-F1EC-4ABB-BB92-03D79A02439C}" presName="sibTrans" presStyleCnt="0"/>
      <dgm:spPr/>
    </dgm:pt>
    <dgm:pt modelId="{81291820-D824-4089-805E-1DF40699CA72}" type="pres">
      <dgm:prSet presAssocID="{5D37588E-83CD-4021-A158-D0C2E739F822}" presName="composite" presStyleCnt="0"/>
      <dgm:spPr/>
    </dgm:pt>
    <dgm:pt modelId="{3FFFA0D5-1023-4E7E-9DA1-A560BE2EE203}" type="pres">
      <dgm:prSet presAssocID="{5D37588E-83CD-4021-A158-D0C2E739F822}" presName="rect1" presStyleLbl="trAlignAcc1" presStyleIdx="1" presStyleCnt="3">
        <dgm:presLayoutVars>
          <dgm:bulletEnabled val="1"/>
        </dgm:presLayoutVars>
      </dgm:prSet>
      <dgm:spPr/>
    </dgm:pt>
    <dgm:pt modelId="{B37E6C22-39E0-4B5C-B955-2DEC433F424A}" type="pres">
      <dgm:prSet presAssocID="{5D37588E-83CD-4021-A158-D0C2E739F822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C5843E13-D4C5-414E-B6F6-00D631AA5417}" type="pres">
      <dgm:prSet presAssocID="{2C8D0A0D-B9C5-4705-98C9-E3C3D062833D}" presName="sibTrans" presStyleCnt="0"/>
      <dgm:spPr/>
    </dgm:pt>
    <dgm:pt modelId="{61E88E67-D0ED-400D-BB13-07F4103348C4}" type="pres">
      <dgm:prSet presAssocID="{40E02AD1-BCFA-465C-9BD9-BDD29EAEA838}" presName="composite" presStyleCnt="0"/>
      <dgm:spPr/>
    </dgm:pt>
    <dgm:pt modelId="{E83BC5C0-4DFE-432E-827C-41BE6AB807D8}" type="pres">
      <dgm:prSet presAssocID="{40E02AD1-BCFA-465C-9BD9-BDD29EAEA838}" presName="rect1" presStyleLbl="trAlignAcc1" presStyleIdx="2" presStyleCnt="3">
        <dgm:presLayoutVars>
          <dgm:bulletEnabled val="1"/>
        </dgm:presLayoutVars>
      </dgm:prSet>
      <dgm:spPr/>
    </dgm:pt>
    <dgm:pt modelId="{CE87BCCC-AD2E-4289-82E2-B94D5BA86DC0}" type="pres">
      <dgm:prSet presAssocID="{40E02AD1-BCFA-465C-9BD9-BDD29EAEA838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90654B1A-010F-4363-A215-80713F3FFBC2}" type="presOf" srcId="{5D37588E-83CD-4021-A158-D0C2E739F822}" destId="{3FFFA0D5-1023-4E7E-9DA1-A560BE2EE203}" srcOrd="0" destOrd="0" presId="urn:microsoft.com/office/officeart/2008/layout/PictureStrips"/>
    <dgm:cxn modelId="{9F70FC39-4590-4E6A-9897-5595B78A98BE}" type="presOf" srcId="{40E02AD1-BCFA-465C-9BD9-BDD29EAEA838}" destId="{E83BC5C0-4DFE-432E-827C-41BE6AB807D8}" srcOrd="0" destOrd="0" presId="urn:microsoft.com/office/officeart/2008/layout/PictureStrips"/>
    <dgm:cxn modelId="{A950A44A-4428-4BCF-A872-30EADF6FEF48}" type="presOf" srcId="{E7A69CD5-AA63-4724-97B8-F3EBCDA8E476}" destId="{ACF2DA7D-C20A-4AAA-A7EE-55004FBDC368}" srcOrd="0" destOrd="0" presId="urn:microsoft.com/office/officeart/2008/layout/PictureStrips"/>
    <dgm:cxn modelId="{998BFCA6-5D77-48D4-AC2E-1BA51B98101F}" srcId="{E7A69CD5-AA63-4724-97B8-F3EBCDA8E476}" destId="{5D37588E-83CD-4021-A158-D0C2E739F822}" srcOrd="1" destOrd="0" parTransId="{395C13DC-A489-4746-B52B-F6141A964A65}" sibTransId="{2C8D0A0D-B9C5-4705-98C9-E3C3D062833D}"/>
    <dgm:cxn modelId="{CAF96AD9-4220-4E57-B74D-592ADE17046B}" type="presOf" srcId="{8664DD1D-C6E0-4D72-8429-C9AF72E4C006}" destId="{E48C722A-D996-4B46-9992-E0CF661AAE14}" srcOrd="0" destOrd="0" presId="urn:microsoft.com/office/officeart/2008/layout/PictureStrips"/>
    <dgm:cxn modelId="{385FD3E5-6F9F-45BF-A950-36C1646CC87C}" srcId="{E7A69CD5-AA63-4724-97B8-F3EBCDA8E476}" destId="{8664DD1D-C6E0-4D72-8429-C9AF72E4C006}" srcOrd="0" destOrd="0" parTransId="{E3848FC7-764B-4B98-81B6-6DB4C9C14C43}" sibTransId="{C8275BE5-F1EC-4ABB-BB92-03D79A02439C}"/>
    <dgm:cxn modelId="{2F13ACF5-908B-4934-B5BB-00EFB82072CA}" srcId="{E7A69CD5-AA63-4724-97B8-F3EBCDA8E476}" destId="{40E02AD1-BCFA-465C-9BD9-BDD29EAEA838}" srcOrd="2" destOrd="0" parTransId="{816D15EF-E7DC-4B83-8015-7A350BC88909}" sibTransId="{0EAB0A1E-5715-4AEC-B390-217012895047}"/>
    <dgm:cxn modelId="{E8BFF888-D0AB-421E-BB56-A5FF454DC33E}" type="presParOf" srcId="{ACF2DA7D-C20A-4AAA-A7EE-55004FBDC368}" destId="{6FB5CB4F-099B-41F1-A9BE-34FB4B6ECAC1}" srcOrd="0" destOrd="0" presId="urn:microsoft.com/office/officeart/2008/layout/PictureStrips"/>
    <dgm:cxn modelId="{BF2E487E-9E99-4B81-A1E1-98793E1A70B6}" type="presParOf" srcId="{6FB5CB4F-099B-41F1-A9BE-34FB4B6ECAC1}" destId="{E48C722A-D996-4B46-9992-E0CF661AAE14}" srcOrd="0" destOrd="0" presId="urn:microsoft.com/office/officeart/2008/layout/PictureStrips"/>
    <dgm:cxn modelId="{F7D7B002-C3CA-4935-BC18-3617FBDA9FA6}" type="presParOf" srcId="{6FB5CB4F-099B-41F1-A9BE-34FB4B6ECAC1}" destId="{BB81EE62-90D3-48C6-A64D-9776D7BFB4DF}" srcOrd="1" destOrd="0" presId="urn:microsoft.com/office/officeart/2008/layout/PictureStrips"/>
    <dgm:cxn modelId="{E8F0A5F7-F7E5-4B4D-97A8-E0A8E79D2037}" type="presParOf" srcId="{ACF2DA7D-C20A-4AAA-A7EE-55004FBDC368}" destId="{66389622-8843-49AE-9DC4-654555E71845}" srcOrd="1" destOrd="0" presId="urn:microsoft.com/office/officeart/2008/layout/PictureStrips"/>
    <dgm:cxn modelId="{A6D09B3B-3F98-4917-A11D-A56B325D4535}" type="presParOf" srcId="{ACF2DA7D-C20A-4AAA-A7EE-55004FBDC368}" destId="{81291820-D824-4089-805E-1DF40699CA72}" srcOrd="2" destOrd="0" presId="urn:microsoft.com/office/officeart/2008/layout/PictureStrips"/>
    <dgm:cxn modelId="{1B2C4ACB-976A-4388-B397-89C31E91FF52}" type="presParOf" srcId="{81291820-D824-4089-805E-1DF40699CA72}" destId="{3FFFA0D5-1023-4E7E-9DA1-A560BE2EE203}" srcOrd="0" destOrd="0" presId="urn:microsoft.com/office/officeart/2008/layout/PictureStrips"/>
    <dgm:cxn modelId="{A26E9FEE-17BD-4687-AA5C-B65D745EAF30}" type="presParOf" srcId="{81291820-D824-4089-805E-1DF40699CA72}" destId="{B37E6C22-39E0-4B5C-B955-2DEC433F424A}" srcOrd="1" destOrd="0" presId="urn:microsoft.com/office/officeart/2008/layout/PictureStrips"/>
    <dgm:cxn modelId="{9CA4FE76-F7F8-407D-A369-FBABB09352E7}" type="presParOf" srcId="{ACF2DA7D-C20A-4AAA-A7EE-55004FBDC368}" destId="{C5843E13-D4C5-414E-B6F6-00D631AA5417}" srcOrd="3" destOrd="0" presId="urn:microsoft.com/office/officeart/2008/layout/PictureStrips"/>
    <dgm:cxn modelId="{A24258AE-785F-4F67-9BA5-8345F1D7087E}" type="presParOf" srcId="{ACF2DA7D-C20A-4AAA-A7EE-55004FBDC368}" destId="{61E88E67-D0ED-400D-BB13-07F4103348C4}" srcOrd="4" destOrd="0" presId="urn:microsoft.com/office/officeart/2008/layout/PictureStrips"/>
    <dgm:cxn modelId="{8F4B4B3D-3562-42B7-9B8E-C658C07A3A76}" type="presParOf" srcId="{61E88E67-D0ED-400D-BB13-07F4103348C4}" destId="{E83BC5C0-4DFE-432E-827C-41BE6AB807D8}" srcOrd="0" destOrd="0" presId="urn:microsoft.com/office/officeart/2008/layout/PictureStrips"/>
    <dgm:cxn modelId="{B1EE15D2-7C40-453D-82BE-8CDE7504C43A}" type="presParOf" srcId="{61E88E67-D0ED-400D-BB13-07F4103348C4}" destId="{CE87BCCC-AD2E-4289-82E2-B94D5BA86DC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C722A-D996-4B46-9992-E0CF661AAE14}">
      <dsp:nvSpPr>
        <dsp:cNvPr id="0" name=""/>
        <dsp:cNvSpPr/>
      </dsp:nvSpPr>
      <dsp:spPr>
        <a:xfrm>
          <a:off x="1443275" y="266803"/>
          <a:ext cx="3348990" cy="10465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0887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Before reading</a:t>
          </a:r>
          <a:endParaRPr lang="ar-SA" sz="3300" kern="1200" dirty="0"/>
        </a:p>
      </dsp:txBody>
      <dsp:txXfrm>
        <a:off x="1443275" y="266803"/>
        <a:ext cx="3348990" cy="1046559"/>
      </dsp:txXfrm>
    </dsp:sp>
    <dsp:sp modelId="{BB81EE62-90D3-48C6-A64D-9776D7BFB4DF}">
      <dsp:nvSpPr>
        <dsp:cNvPr id="0" name=""/>
        <dsp:cNvSpPr/>
      </dsp:nvSpPr>
      <dsp:spPr>
        <a:xfrm>
          <a:off x="1303734" y="115633"/>
          <a:ext cx="732591" cy="10988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FFA0D5-1023-4E7E-9DA1-A560BE2EE203}">
      <dsp:nvSpPr>
        <dsp:cNvPr id="0" name=""/>
        <dsp:cNvSpPr/>
      </dsp:nvSpPr>
      <dsp:spPr>
        <a:xfrm>
          <a:off x="1443275" y="1584305"/>
          <a:ext cx="3348990" cy="10465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0887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While reading</a:t>
          </a:r>
          <a:endParaRPr lang="ar-SA" sz="3300" kern="1200" dirty="0"/>
        </a:p>
      </dsp:txBody>
      <dsp:txXfrm>
        <a:off x="1443275" y="1584305"/>
        <a:ext cx="3348990" cy="1046559"/>
      </dsp:txXfrm>
    </dsp:sp>
    <dsp:sp modelId="{B37E6C22-39E0-4B5C-B955-2DEC433F424A}">
      <dsp:nvSpPr>
        <dsp:cNvPr id="0" name=""/>
        <dsp:cNvSpPr/>
      </dsp:nvSpPr>
      <dsp:spPr>
        <a:xfrm>
          <a:off x="1303734" y="1433135"/>
          <a:ext cx="732591" cy="109888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3BC5C0-4DFE-432E-827C-41BE6AB807D8}">
      <dsp:nvSpPr>
        <dsp:cNvPr id="0" name=""/>
        <dsp:cNvSpPr/>
      </dsp:nvSpPr>
      <dsp:spPr>
        <a:xfrm>
          <a:off x="1443275" y="2901807"/>
          <a:ext cx="3348990" cy="10465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08870" tIns="125730" rIns="125730" bIns="12573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After reading</a:t>
          </a:r>
          <a:endParaRPr lang="ar-SA" sz="3300" kern="1200" dirty="0"/>
        </a:p>
      </dsp:txBody>
      <dsp:txXfrm>
        <a:off x="1443275" y="2901807"/>
        <a:ext cx="3348990" cy="1046559"/>
      </dsp:txXfrm>
    </dsp:sp>
    <dsp:sp modelId="{CE87BCCC-AD2E-4289-82E2-B94D5BA86DC0}">
      <dsp:nvSpPr>
        <dsp:cNvPr id="0" name=""/>
        <dsp:cNvSpPr/>
      </dsp:nvSpPr>
      <dsp:spPr>
        <a:xfrm>
          <a:off x="1303734" y="2750637"/>
          <a:ext cx="732591" cy="109888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889F22-DCD6-4488-A8DE-79E6B0166D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52062B1-FB1A-4FCA-BA28-38BFA77C3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6248DC-085D-4297-AF89-AFAE14F05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736C53-57B3-4B2F-AD67-0A0D072D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6BCB053-FC5D-4F55-9B78-ACB0BA36E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2690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D446BD-EEBD-4706-8AE5-17A75A20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69DD192-4522-4C9A-A27D-B52EAF7BC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B047A2-B0BB-4EFC-91B1-54950BEA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2B1607-3C09-43AB-8C29-697B6D7B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B1B5F4-E4DB-41DD-B98C-B0D63248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901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0530B0B-DC63-463F-BFC1-4E7997FC6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666B95B-EC02-49D6-BE31-4B81A5565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3B8C9B-7B21-4BC7-94E4-89FC5CF0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CBC7A24-A261-46D0-B548-DD65EC235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A37BF9-557A-40C2-AC8C-7BBE2FC6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399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B6494A-A0F5-4059-88F2-69405743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26FF31-A367-4713-846B-56ECA6BBE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3CA14B-3128-4561-A1C2-DA907C489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BC28EA-6DE9-4BE3-95B0-AEA6B925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8B22B36-7220-4A2F-9C1B-442E422C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986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8F73DD-C7D1-46CD-A933-CA2A3286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E9BA539-8B68-4416-B1E9-54965C0C7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D73D6B-B3E4-4840-A363-EDB30422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EB12EA-C332-4EC1-BE04-227C558E0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913475-FCE1-4564-B749-B47F995A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857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129865-8EFC-463B-B9FD-D3457A44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4004CF-CFD6-4DBB-8B43-EB040F182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3B7FC89-4573-4FCB-88CA-560469EFC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21A9ADA-2BB8-4BD5-9A1C-4AA988EB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E7D0CD-A233-4E6A-837A-6122C470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92C43B7-F46F-4F50-A5D0-7A70BC70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099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E67E12-1196-4081-8D69-7D8E4C9A8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C99BB15-4F37-4B56-8E42-E3FF28983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13D4EDF-26E1-49F0-A083-43A8ADBE2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A680502-836F-4886-8F28-D3D125A7E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399FFDD-F7F9-42B9-BD69-C4360787A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405DF26-964F-4C08-8787-7233D6C44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7FECE90-DA98-4E5A-9E51-B0067A87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E6D6512-173A-460A-B64F-971CA10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56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0E27E-38D5-4F1D-8DEB-3D6850FF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9386447-8920-4D6E-A1DA-0CB69EBB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FC979DD-A74E-4E4A-BF8C-7E891EEA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96AF943-FF7C-4D09-9D14-D3EC7E1E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730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ECE9960-A018-4798-BDF4-6E960EAD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B4F579C-1BA4-47FD-BC5C-85FC89D8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1413CAE-54E2-41B4-A7A6-82B498F3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672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230783-56EA-47BE-A74C-1424D64DE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8CE1EC-1EF8-4467-8330-C4B60AD2F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460623-7B32-4F91-81FB-D6CC271EA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9762A2D-DADE-4465-A21A-CED1EEDE6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8B51958-7AFF-4EB0-9286-C4172CE6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3B11530-380E-4D55-849F-3B5D9348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632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B7DA2D-AAB1-4045-A505-4298CD5A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D06F331-58A7-4C31-A410-586F5124E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AC821E-A807-47F3-B17A-DD354614C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321E2FD-AAF7-4C16-908D-F15BF7584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0BC809D-90E2-4AE4-9ACB-611CEECA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4F8A294-63FF-4DD8-8910-6D59B4B1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356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5FCF8C-BE6A-468C-B974-11DCEDB5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0C25A4-5327-4AFB-801C-5B6266FFF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9331C6-6CDD-4EAB-AE61-CF51856744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F853F-9663-4EB3-9FA6-D001D4ECA3B4}" type="datetimeFigureOut">
              <a:rPr lang="ar-SA" smtClean="0"/>
              <a:t>16/03/42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15B0924-A0D5-4A86-9705-C446B2831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84F4FC-670B-4106-8352-1EFCABCD8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778E8-B70C-4795-81EC-A67A0A750F4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4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5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hyperlink" Target="https://www.needpix.com/photo/1139991/talk-discussions-kids-clipart-cute-design-the-classroom-learni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illustrations/blackboard-schult%C3%BCte-3651948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publicdomainq.net/three-generation-family-001236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79146862358090182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publicdomainq.net/three-generation-family-001236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citeljskikutak.wordpress.com/2013/02/27/%D0%B1%D0%BE%D1%80%D0%B4%D1%83%D1%80%D0%B5/1068922-clipart-back-to-school-border-royalty-free-vector-illustration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hyperlink" Target="https://pixabay.com/en/read-reading-literacy-education-652384/" TargetMode="Externa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dleeastmonitor.com/20181102-saudi-arabia-the-new-kingdom-of-secular-morals-and-israeli-tactic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4.jpg">
            <a:extLst>
              <a:ext uri="{FF2B5EF4-FFF2-40B4-BE49-F238E27FC236}">
                <a16:creationId xmlns:a16="http://schemas.microsoft.com/office/drawing/2014/main" id="{25C0FD63-6EB2-41D4-A1D4-60586114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" y="104775"/>
            <a:ext cx="11972925" cy="66960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8C4D1BB-3F41-489A-A559-770B6FC8AD74}"/>
              </a:ext>
            </a:extLst>
          </p:cNvPr>
          <p:cNvSpPr/>
          <p:nvPr/>
        </p:nvSpPr>
        <p:spPr>
          <a:xfrm>
            <a:off x="1150261" y="800522"/>
            <a:ext cx="99942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Super goal 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969159B-F613-46D5-ABA6-B8CF8091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06" y="2362200"/>
            <a:ext cx="2430588" cy="1700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11219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B2C2A7-B84F-4ADA-9844-02D465A58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93776"/>
            <a:ext cx="8453437" cy="6268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CFD2118-BF63-4C54-81E6-C6B102091BBC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45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70EC44B-D5CC-4E77-8B62-F5BBD3580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1" y="236651"/>
            <a:ext cx="3138486" cy="80157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4414507-2258-4E29-9789-E03B418DD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687" y="5400675"/>
            <a:ext cx="3990975" cy="1302494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F36911C-B643-40CA-9925-CD2971B2C205}"/>
              </a:ext>
            </a:extLst>
          </p:cNvPr>
          <p:cNvSpPr/>
          <p:nvPr/>
        </p:nvSpPr>
        <p:spPr>
          <a:xfrm>
            <a:off x="6141392" y="1310695"/>
            <a:ext cx="600997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themes does the vision have?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C919FE5-6135-4838-B38C-FFD20A76EB63}"/>
              </a:ext>
            </a:extLst>
          </p:cNvPr>
          <p:cNvGrpSpPr/>
          <p:nvPr/>
        </p:nvGrpSpPr>
        <p:grpSpPr>
          <a:xfrm>
            <a:off x="9258300" y="5705475"/>
            <a:ext cx="2887434" cy="1114595"/>
            <a:chOff x="8730341" y="5523308"/>
            <a:chExt cx="3461659" cy="1328059"/>
          </a:xfrm>
        </p:grpSpPr>
        <p:pic>
          <p:nvPicPr>
            <p:cNvPr id="9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3CE333DE-2DDC-4BEA-96C4-6FEB8E226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894CF2A-F10E-44B4-B445-B2785FE6DF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52F220B-7BE5-44F7-9FD1-C22EC68C1FEB}"/>
              </a:ext>
            </a:extLst>
          </p:cNvPr>
          <p:cNvSpPr/>
          <p:nvPr/>
        </p:nvSpPr>
        <p:spPr>
          <a:xfrm>
            <a:off x="7628515" y="2502746"/>
            <a:ext cx="455124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every family want?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BD9C432-3812-4194-AC5E-FE1E530A176E}"/>
              </a:ext>
            </a:extLst>
          </p:cNvPr>
          <p:cNvSpPr/>
          <p:nvPr/>
        </p:nvSpPr>
        <p:spPr>
          <a:xfrm>
            <a:off x="4267200" y="2808514"/>
            <a:ext cx="1045029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E92E081-7986-4C4F-B9CD-B41598E8E6E8}"/>
              </a:ext>
            </a:extLst>
          </p:cNvPr>
          <p:cNvSpPr/>
          <p:nvPr/>
        </p:nvSpPr>
        <p:spPr>
          <a:xfrm>
            <a:off x="1121229" y="4637316"/>
            <a:ext cx="2307764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SG Bk 1 F-SA_2020_33">
            <a:hlinkClick r:id="" action="ppaction://media"/>
            <a:extLst>
              <a:ext uri="{FF2B5EF4-FFF2-40B4-BE49-F238E27FC236}">
                <a16:creationId xmlns:a16="http://schemas.microsoft.com/office/drawing/2014/main" id="{403FEFDF-A456-45D4-BB3B-DA9DF1760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6381" y="3973292"/>
            <a:ext cx="406400" cy="40640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471AA9B-3B94-48E9-8F0B-A81BA91767A0}"/>
              </a:ext>
            </a:extLst>
          </p:cNvPr>
          <p:cNvSpPr/>
          <p:nvPr/>
        </p:nvSpPr>
        <p:spPr>
          <a:xfrm>
            <a:off x="7717919" y="1901763"/>
            <a:ext cx="442781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does Islam help families?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8016C2C-F85A-4E44-9E76-004D40AB7F2D}"/>
              </a:ext>
            </a:extLst>
          </p:cNvPr>
          <p:cNvSpPr/>
          <p:nvPr/>
        </p:nvSpPr>
        <p:spPr>
          <a:xfrm>
            <a:off x="2373086" y="3668492"/>
            <a:ext cx="2209799" cy="304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93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5" grpId="0" animBg="1"/>
      <p:bldP spid="17" grpId="0" animBg="1"/>
      <p:bldP spid="14" grpId="0" animBg="1"/>
      <p:bldP spid="14" grpId="1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BD3272F-AC83-4030-9C47-C3382F9D0560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45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44FC354-A40D-4CC1-81B1-00F26500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3" y="277133"/>
            <a:ext cx="9492342" cy="4295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AF06E96C-E713-4291-8190-19C99354DDF5}"/>
              </a:ext>
            </a:extLst>
          </p:cNvPr>
          <p:cNvGrpSpPr/>
          <p:nvPr/>
        </p:nvGrpSpPr>
        <p:grpSpPr>
          <a:xfrm>
            <a:off x="8686796" y="5539636"/>
            <a:ext cx="3461659" cy="1328059"/>
            <a:chOff x="8730341" y="5523308"/>
            <a:chExt cx="3461659" cy="1328059"/>
          </a:xfrm>
        </p:grpSpPr>
        <p:pic>
          <p:nvPicPr>
            <p:cNvPr id="7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09C9E844-F5D8-4E27-B8C4-65F1BA41B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976FA574-BB43-4BBC-80C3-B4C9BDA498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B0C2880-F863-423F-9740-EED89AEDC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007" y="507966"/>
            <a:ext cx="1931885" cy="1343025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1A80672-6943-4C53-A94C-87B07B9B551F}"/>
              </a:ext>
            </a:extLst>
          </p:cNvPr>
          <p:cNvSpPr/>
          <p:nvPr/>
        </p:nvSpPr>
        <p:spPr>
          <a:xfrm>
            <a:off x="6781830" y="2174786"/>
            <a:ext cx="143687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assets</a:t>
            </a:r>
            <a:endParaRPr lang="ar-SA" sz="2000" b="1" dirty="0">
              <a:solidFill>
                <a:srgbClr val="CC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4BB57EE-BFDD-45C2-8973-5C44CD6761A5}"/>
              </a:ext>
            </a:extLst>
          </p:cNvPr>
          <p:cNvSpPr/>
          <p:nvPr/>
        </p:nvSpPr>
        <p:spPr>
          <a:xfrm>
            <a:off x="6787312" y="2568632"/>
            <a:ext cx="1420508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vision</a:t>
            </a:r>
            <a:endParaRPr lang="ar-SA" sz="2000" b="1" dirty="0">
              <a:solidFill>
                <a:srgbClr val="CC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2B41065-44B9-4B43-AC1B-8A935B4144D2}"/>
              </a:ext>
            </a:extLst>
          </p:cNvPr>
          <p:cNvSpPr/>
          <p:nvPr/>
        </p:nvSpPr>
        <p:spPr>
          <a:xfrm>
            <a:off x="6798198" y="2973737"/>
            <a:ext cx="119292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themes</a:t>
            </a:r>
            <a:endParaRPr lang="ar-SA" sz="2000" b="1" dirty="0">
              <a:solidFill>
                <a:srgbClr val="CC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F3468B9-B244-4362-93B4-04996DD4AFB2}"/>
              </a:ext>
            </a:extLst>
          </p:cNvPr>
          <p:cNvSpPr/>
          <p:nvPr/>
        </p:nvSpPr>
        <p:spPr>
          <a:xfrm>
            <a:off x="6816621" y="3395844"/>
            <a:ext cx="1192920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protect</a:t>
            </a:r>
            <a:endParaRPr lang="ar-SA" sz="2000" b="1" dirty="0">
              <a:solidFill>
                <a:srgbClr val="CC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9CB448E-3A4A-469C-8EA1-17139D15B2F7}"/>
              </a:ext>
            </a:extLst>
          </p:cNvPr>
          <p:cNvSpPr/>
          <p:nvPr/>
        </p:nvSpPr>
        <p:spPr>
          <a:xfrm>
            <a:off x="6816621" y="3802771"/>
            <a:ext cx="143687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provides</a:t>
            </a:r>
            <a:endParaRPr lang="ar-SA" sz="2400" b="1" dirty="0">
              <a:solidFill>
                <a:srgbClr val="CC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842794C-480E-4185-AC8E-5D5BFCA8A440}"/>
              </a:ext>
            </a:extLst>
          </p:cNvPr>
          <p:cNvSpPr/>
          <p:nvPr/>
        </p:nvSpPr>
        <p:spPr>
          <a:xfrm>
            <a:off x="6800010" y="4186223"/>
            <a:ext cx="3105994" cy="40011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20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support (n) assist ( v)</a:t>
            </a:r>
            <a:endParaRPr lang="ar-SA" sz="2000" b="1" dirty="0">
              <a:solidFill>
                <a:srgbClr val="CC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AD67D071-9294-4D81-B57D-58D70F090DB2}"/>
              </a:ext>
            </a:extLst>
          </p:cNvPr>
          <p:cNvSpPr/>
          <p:nvPr/>
        </p:nvSpPr>
        <p:spPr>
          <a:xfrm>
            <a:off x="388458" y="4700624"/>
            <a:ext cx="1002710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1-Families care for their children and for the future of the country.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9715858-C16A-4A5A-8D7D-21943BD75C7A}"/>
              </a:ext>
            </a:extLst>
          </p:cNvPr>
          <p:cNvSpPr/>
          <p:nvPr/>
        </p:nvSpPr>
        <p:spPr>
          <a:xfrm>
            <a:off x="388458" y="5324316"/>
            <a:ext cx="829833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2-Saudi Arabia gives families support for their children, assists parents with their children’s education and helps them to buy homes and feel safe.</a:t>
            </a:r>
          </a:p>
        </p:txBody>
      </p:sp>
    </p:spTree>
    <p:extLst>
      <p:ext uri="{BB962C8B-B14F-4D97-AF65-F5344CB8AC3E}">
        <p14:creationId xmlns:p14="http://schemas.microsoft.com/office/powerpoint/2010/main" val="25287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BD3272F-AC83-4030-9C47-C3382F9D0560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45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B3A46D4-A474-45B9-B72E-58BD15D9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90" y="1208314"/>
            <a:ext cx="8977591" cy="24139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B8DC3B7-9D95-4827-B8E9-68D26D0B3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22329" y="1720482"/>
            <a:ext cx="2090057" cy="1600200"/>
          </a:xfrm>
          <a:prstGeom prst="rect">
            <a:avLst/>
          </a:prstGeom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2E25FC0-1EF2-44C3-9EED-AE50E5963772}"/>
              </a:ext>
            </a:extLst>
          </p:cNvPr>
          <p:cNvGrpSpPr/>
          <p:nvPr/>
        </p:nvGrpSpPr>
        <p:grpSpPr>
          <a:xfrm>
            <a:off x="8686796" y="5474320"/>
            <a:ext cx="3461659" cy="1328059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7B4D3141-5E8D-4DAE-8B6E-6E1DC5E6B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3B004D5B-4C4D-4C26-A1F6-A97AEEE11C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606FD24-0CED-4DA3-85AE-7E6490ECC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6914" y="4056102"/>
            <a:ext cx="2883148" cy="19754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3978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BD3272F-AC83-4030-9C47-C3382F9D0560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46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1D2AE47-DFA3-41B4-AA48-05ED099EA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308" y="353786"/>
            <a:ext cx="6913497" cy="2332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93141CF-9DBC-4944-9EC5-9F62E1123206}"/>
              </a:ext>
            </a:extLst>
          </p:cNvPr>
          <p:cNvGrpSpPr/>
          <p:nvPr/>
        </p:nvGrpSpPr>
        <p:grpSpPr>
          <a:xfrm>
            <a:off x="8686796" y="5474320"/>
            <a:ext cx="3461659" cy="1328059"/>
            <a:chOff x="8730341" y="5523308"/>
            <a:chExt cx="3461659" cy="1328059"/>
          </a:xfrm>
        </p:grpSpPr>
        <p:pic>
          <p:nvPicPr>
            <p:cNvPr id="8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BB68D08D-53DF-4C6E-8ED8-A1A3D781D4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A76C588C-CA99-41D1-A215-3DC920478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استاذن ولي الهد الامير محمد بن سلمان بسولف سوالف مسائيه علي صطح مكتب الملك  سلمان - YouTube in 2020 | Saudi military, National day saudi, Egypt art">
            <a:extLst>
              <a:ext uri="{FF2B5EF4-FFF2-40B4-BE49-F238E27FC236}">
                <a16:creationId xmlns:a16="http://schemas.microsoft.com/office/drawing/2014/main" id="{1D9FB4E6-0AC4-4176-9133-DD2D49A4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13" y="2933700"/>
            <a:ext cx="4572000" cy="342900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3E79F34A-5443-45CD-982B-324E5EAFE41A}"/>
              </a:ext>
            </a:extLst>
          </p:cNvPr>
          <p:cNvSpPr/>
          <p:nvPr/>
        </p:nvSpPr>
        <p:spPr>
          <a:xfrm>
            <a:off x="9068813" y="3062318"/>
            <a:ext cx="20826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brainstorming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9F06114-4D12-4699-9E47-4F0B7076CFF6}"/>
              </a:ext>
            </a:extLst>
          </p:cNvPr>
          <p:cNvSpPr/>
          <p:nvPr/>
        </p:nvSpPr>
        <p:spPr>
          <a:xfrm>
            <a:off x="8038882" y="4006884"/>
            <a:ext cx="414248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solidFill>
                  <a:srgbClr val="CC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can you write about?</a:t>
            </a:r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735F7220-97E3-490B-A58F-A6D5ADB2CE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816" t="18559" r="11037"/>
          <a:stretch>
            <a:fillRect/>
          </a:stretch>
        </p:blipFill>
        <p:spPr>
          <a:xfrm>
            <a:off x="3414875" y="2933700"/>
            <a:ext cx="1542742" cy="169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8" y="0"/>
                </a:moveTo>
                <a:cubicBezTo>
                  <a:pt x="245" y="270"/>
                  <a:pt x="252" y="533"/>
                  <a:pt x="211" y="593"/>
                </a:cubicBezTo>
                <a:cubicBezTo>
                  <a:pt x="186" y="629"/>
                  <a:pt x="182" y="684"/>
                  <a:pt x="203" y="714"/>
                </a:cubicBezTo>
                <a:cubicBezTo>
                  <a:pt x="224" y="744"/>
                  <a:pt x="254" y="902"/>
                  <a:pt x="269" y="1066"/>
                </a:cubicBezTo>
                <a:cubicBezTo>
                  <a:pt x="289" y="1285"/>
                  <a:pt x="274" y="1380"/>
                  <a:pt x="207" y="1431"/>
                </a:cubicBezTo>
                <a:cubicBezTo>
                  <a:pt x="157" y="1469"/>
                  <a:pt x="113" y="1581"/>
                  <a:pt x="113" y="1677"/>
                </a:cubicBezTo>
                <a:cubicBezTo>
                  <a:pt x="113" y="1820"/>
                  <a:pt x="148" y="1860"/>
                  <a:pt x="297" y="1911"/>
                </a:cubicBezTo>
                <a:cubicBezTo>
                  <a:pt x="473" y="1972"/>
                  <a:pt x="475" y="1982"/>
                  <a:pt x="437" y="2241"/>
                </a:cubicBezTo>
                <a:cubicBezTo>
                  <a:pt x="415" y="2388"/>
                  <a:pt x="357" y="2564"/>
                  <a:pt x="308" y="2632"/>
                </a:cubicBezTo>
                <a:cubicBezTo>
                  <a:pt x="245" y="2721"/>
                  <a:pt x="118" y="2758"/>
                  <a:pt x="0" y="2749"/>
                </a:cubicBezTo>
                <a:lnTo>
                  <a:pt x="0" y="3183"/>
                </a:lnTo>
                <a:cubicBezTo>
                  <a:pt x="45" y="3219"/>
                  <a:pt x="111" y="3254"/>
                  <a:pt x="176" y="3254"/>
                </a:cubicBezTo>
                <a:cubicBezTo>
                  <a:pt x="310" y="3254"/>
                  <a:pt x="310" y="3251"/>
                  <a:pt x="207" y="3147"/>
                </a:cubicBezTo>
                <a:cubicBezTo>
                  <a:pt x="103" y="3043"/>
                  <a:pt x="107" y="3032"/>
                  <a:pt x="316" y="2810"/>
                </a:cubicBezTo>
                <a:cubicBezTo>
                  <a:pt x="435" y="2683"/>
                  <a:pt x="540" y="2521"/>
                  <a:pt x="550" y="2447"/>
                </a:cubicBezTo>
                <a:cubicBezTo>
                  <a:pt x="588" y="2174"/>
                  <a:pt x="694" y="2302"/>
                  <a:pt x="827" y="2785"/>
                </a:cubicBezTo>
                <a:cubicBezTo>
                  <a:pt x="903" y="3058"/>
                  <a:pt x="1222" y="4352"/>
                  <a:pt x="1537" y="5658"/>
                </a:cubicBezTo>
                <a:cubicBezTo>
                  <a:pt x="1853" y="6965"/>
                  <a:pt x="2236" y="8532"/>
                  <a:pt x="2388" y="9139"/>
                </a:cubicBezTo>
                <a:cubicBezTo>
                  <a:pt x="2540" y="9747"/>
                  <a:pt x="2746" y="10580"/>
                  <a:pt x="2844" y="10990"/>
                </a:cubicBezTo>
                <a:cubicBezTo>
                  <a:pt x="2943" y="11400"/>
                  <a:pt x="3096" y="12022"/>
                  <a:pt x="3184" y="12372"/>
                </a:cubicBezTo>
                <a:cubicBezTo>
                  <a:pt x="3539" y="13786"/>
                  <a:pt x="3579" y="13963"/>
                  <a:pt x="3664" y="14361"/>
                </a:cubicBezTo>
                <a:cubicBezTo>
                  <a:pt x="3712" y="14589"/>
                  <a:pt x="3850" y="15148"/>
                  <a:pt x="3968" y="15604"/>
                </a:cubicBezTo>
                <a:cubicBezTo>
                  <a:pt x="4087" y="16060"/>
                  <a:pt x="4209" y="16557"/>
                  <a:pt x="4241" y="16709"/>
                </a:cubicBezTo>
                <a:cubicBezTo>
                  <a:pt x="4273" y="16861"/>
                  <a:pt x="4357" y="17219"/>
                  <a:pt x="4425" y="17508"/>
                </a:cubicBezTo>
                <a:cubicBezTo>
                  <a:pt x="4492" y="17797"/>
                  <a:pt x="4601" y="18271"/>
                  <a:pt x="4666" y="18559"/>
                </a:cubicBezTo>
                <a:cubicBezTo>
                  <a:pt x="4732" y="18848"/>
                  <a:pt x="4813" y="19181"/>
                  <a:pt x="4850" y="19298"/>
                </a:cubicBezTo>
                <a:cubicBezTo>
                  <a:pt x="4887" y="19416"/>
                  <a:pt x="4946" y="19639"/>
                  <a:pt x="4979" y="19796"/>
                </a:cubicBezTo>
                <a:cubicBezTo>
                  <a:pt x="5011" y="19952"/>
                  <a:pt x="5059" y="20192"/>
                  <a:pt x="5088" y="20328"/>
                </a:cubicBezTo>
                <a:cubicBezTo>
                  <a:pt x="5128" y="20518"/>
                  <a:pt x="5367" y="21503"/>
                  <a:pt x="5392" y="21586"/>
                </a:cubicBezTo>
                <a:cubicBezTo>
                  <a:pt x="5395" y="21594"/>
                  <a:pt x="5413" y="21598"/>
                  <a:pt x="5439" y="21600"/>
                </a:cubicBezTo>
                <a:lnTo>
                  <a:pt x="5494" y="21600"/>
                </a:lnTo>
                <a:cubicBezTo>
                  <a:pt x="5583" y="21598"/>
                  <a:pt x="5697" y="21582"/>
                  <a:pt x="5697" y="21561"/>
                </a:cubicBezTo>
                <a:cubicBezTo>
                  <a:pt x="5697" y="21540"/>
                  <a:pt x="5409" y="20303"/>
                  <a:pt x="5057" y="18812"/>
                </a:cubicBezTo>
                <a:cubicBezTo>
                  <a:pt x="1105" y="2077"/>
                  <a:pt x="1065" y="1896"/>
                  <a:pt x="1112" y="1783"/>
                </a:cubicBezTo>
                <a:cubicBezTo>
                  <a:pt x="1131" y="1739"/>
                  <a:pt x="1171" y="1716"/>
                  <a:pt x="1202" y="1733"/>
                </a:cubicBezTo>
                <a:cubicBezTo>
                  <a:pt x="1233" y="1751"/>
                  <a:pt x="1269" y="1724"/>
                  <a:pt x="1280" y="1673"/>
                </a:cubicBezTo>
                <a:cubicBezTo>
                  <a:pt x="1291" y="1622"/>
                  <a:pt x="1393" y="1552"/>
                  <a:pt x="1510" y="1517"/>
                </a:cubicBezTo>
                <a:cubicBezTo>
                  <a:pt x="1672" y="1467"/>
                  <a:pt x="1729" y="1416"/>
                  <a:pt x="1744" y="1304"/>
                </a:cubicBezTo>
                <a:cubicBezTo>
                  <a:pt x="1764" y="1148"/>
                  <a:pt x="1774" y="1152"/>
                  <a:pt x="1237" y="1133"/>
                </a:cubicBezTo>
                <a:cubicBezTo>
                  <a:pt x="1042" y="1126"/>
                  <a:pt x="983" y="1059"/>
                  <a:pt x="1011" y="888"/>
                </a:cubicBezTo>
                <a:cubicBezTo>
                  <a:pt x="1031" y="763"/>
                  <a:pt x="999" y="703"/>
                  <a:pt x="870" y="611"/>
                </a:cubicBezTo>
                <a:cubicBezTo>
                  <a:pt x="779" y="546"/>
                  <a:pt x="654" y="494"/>
                  <a:pt x="593" y="494"/>
                </a:cubicBezTo>
                <a:cubicBezTo>
                  <a:pt x="458" y="494"/>
                  <a:pt x="334" y="250"/>
                  <a:pt x="304" y="0"/>
                </a:cubicBezTo>
                <a:lnTo>
                  <a:pt x="218" y="0"/>
                </a:lnTo>
                <a:close/>
                <a:moveTo>
                  <a:pt x="2240" y="2064"/>
                </a:moveTo>
                <a:cubicBezTo>
                  <a:pt x="2045" y="2066"/>
                  <a:pt x="1913" y="2071"/>
                  <a:pt x="1896" y="2082"/>
                </a:cubicBezTo>
                <a:cubicBezTo>
                  <a:pt x="1850" y="2109"/>
                  <a:pt x="2065" y="2981"/>
                  <a:pt x="2575" y="4859"/>
                </a:cubicBezTo>
                <a:cubicBezTo>
                  <a:pt x="2984" y="6363"/>
                  <a:pt x="3362" y="7778"/>
                  <a:pt x="3418" y="8006"/>
                </a:cubicBezTo>
                <a:cubicBezTo>
                  <a:pt x="3474" y="8234"/>
                  <a:pt x="3573" y="8619"/>
                  <a:pt x="3636" y="8862"/>
                </a:cubicBezTo>
                <a:cubicBezTo>
                  <a:pt x="3699" y="9105"/>
                  <a:pt x="3968" y="10264"/>
                  <a:pt x="4237" y="11434"/>
                </a:cubicBezTo>
                <a:cubicBezTo>
                  <a:pt x="4506" y="12604"/>
                  <a:pt x="4743" y="13617"/>
                  <a:pt x="4760" y="13686"/>
                </a:cubicBezTo>
                <a:cubicBezTo>
                  <a:pt x="4795" y="13824"/>
                  <a:pt x="4738" y="13825"/>
                  <a:pt x="5576" y="13640"/>
                </a:cubicBezTo>
                <a:cubicBezTo>
                  <a:pt x="5826" y="13584"/>
                  <a:pt x="6386" y="13474"/>
                  <a:pt x="6820" y="13395"/>
                </a:cubicBezTo>
                <a:cubicBezTo>
                  <a:pt x="7254" y="13315"/>
                  <a:pt x="7908" y="13180"/>
                  <a:pt x="8276" y="13093"/>
                </a:cubicBezTo>
                <a:cubicBezTo>
                  <a:pt x="8643" y="13005"/>
                  <a:pt x="9272" y="12904"/>
                  <a:pt x="9672" y="12869"/>
                </a:cubicBezTo>
                <a:cubicBezTo>
                  <a:pt x="10603" y="12789"/>
                  <a:pt x="11138" y="12693"/>
                  <a:pt x="12158" y="12425"/>
                </a:cubicBezTo>
                <a:cubicBezTo>
                  <a:pt x="13011" y="12201"/>
                  <a:pt x="13823" y="12096"/>
                  <a:pt x="14702" y="12095"/>
                </a:cubicBezTo>
                <a:cubicBezTo>
                  <a:pt x="14974" y="12094"/>
                  <a:pt x="15362" y="12060"/>
                  <a:pt x="15564" y="12017"/>
                </a:cubicBezTo>
                <a:cubicBezTo>
                  <a:pt x="15766" y="11973"/>
                  <a:pt x="16326" y="11896"/>
                  <a:pt x="16809" y="11850"/>
                </a:cubicBezTo>
                <a:cubicBezTo>
                  <a:pt x="17291" y="11803"/>
                  <a:pt x="17879" y="11728"/>
                  <a:pt x="18116" y="11683"/>
                </a:cubicBezTo>
                <a:cubicBezTo>
                  <a:pt x="18537" y="11602"/>
                  <a:pt x="18707" y="11593"/>
                  <a:pt x="19442" y="11612"/>
                </a:cubicBezTo>
                <a:cubicBezTo>
                  <a:pt x="19643" y="11617"/>
                  <a:pt x="19950" y="11590"/>
                  <a:pt x="20125" y="11555"/>
                </a:cubicBezTo>
                <a:cubicBezTo>
                  <a:pt x="20324" y="11514"/>
                  <a:pt x="20662" y="11505"/>
                  <a:pt x="21023" y="11526"/>
                </a:cubicBezTo>
                <a:cubicBezTo>
                  <a:pt x="21340" y="11545"/>
                  <a:pt x="21600" y="11550"/>
                  <a:pt x="21600" y="11537"/>
                </a:cubicBezTo>
                <a:cubicBezTo>
                  <a:pt x="21600" y="11129"/>
                  <a:pt x="21297" y="9880"/>
                  <a:pt x="21167" y="9750"/>
                </a:cubicBezTo>
                <a:cubicBezTo>
                  <a:pt x="21138" y="9722"/>
                  <a:pt x="21112" y="9606"/>
                  <a:pt x="21112" y="9495"/>
                </a:cubicBezTo>
                <a:cubicBezTo>
                  <a:pt x="21112" y="9352"/>
                  <a:pt x="21058" y="9231"/>
                  <a:pt x="20925" y="9079"/>
                </a:cubicBezTo>
                <a:cubicBezTo>
                  <a:pt x="20822" y="8961"/>
                  <a:pt x="20703" y="8789"/>
                  <a:pt x="20660" y="8695"/>
                </a:cubicBezTo>
                <a:cubicBezTo>
                  <a:pt x="20617" y="8602"/>
                  <a:pt x="20499" y="8437"/>
                  <a:pt x="20398" y="8333"/>
                </a:cubicBezTo>
                <a:cubicBezTo>
                  <a:pt x="20136" y="8061"/>
                  <a:pt x="20075" y="7807"/>
                  <a:pt x="20043" y="6873"/>
                </a:cubicBezTo>
                <a:cubicBezTo>
                  <a:pt x="20004" y="5713"/>
                  <a:pt x="20009" y="5729"/>
                  <a:pt x="19696" y="5591"/>
                </a:cubicBezTo>
                <a:cubicBezTo>
                  <a:pt x="19333" y="5430"/>
                  <a:pt x="19232" y="5217"/>
                  <a:pt x="19232" y="4614"/>
                </a:cubicBezTo>
                <a:lnTo>
                  <a:pt x="19232" y="4142"/>
                </a:lnTo>
                <a:lnTo>
                  <a:pt x="18990" y="4003"/>
                </a:lnTo>
                <a:cubicBezTo>
                  <a:pt x="18711" y="3843"/>
                  <a:pt x="18661" y="3713"/>
                  <a:pt x="18697" y="3261"/>
                </a:cubicBezTo>
                <a:lnTo>
                  <a:pt x="18724" y="2941"/>
                </a:lnTo>
                <a:cubicBezTo>
                  <a:pt x="18724" y="2941"/>
                  <a:pt x="18721" y="2941"/>
                  <a:pt x="18721" y="2941"/>
                </a:cubicBezTo>
                <a:lnTo>
                  <a:pt x="17445" y="2962"/>
                </a:lnTo>
                <a:cubicBezTo>
                  <a:pt x="15766" y="2992"/>
                  <a:pt x="15694" y="2990"/>
                  <a:pt x="15197" y="2898"/>
                </a:cubicBezTo>
                <a:cubicBezTo>
                  <a:pt x="14964" y="2855"/>
                  <a:pt x="14541" y="2779"/>
                  <a:pt x="14257" y="2728"/>
                </a:cubicBezTo>
                <a:cubicBezTo>
                  <a:pt x="13764" y="2640"/>
                  <a:pt x="13170" y="2527"/>
                  <a:pt x="12646" y="2422"/>
                </a:cubicBezTo>
                <a:cubicBezTo>
                  <a:pt x="12512" y="2396"/>
                  <a:pt x="11214" y="2374"/>
                  <a:pt x="9762" y="2373"/>
                </a:cubicBezTo>
                <a:cubicBezTo>
                  <a:pt x="8310" y="2372"/>
                  <a:pt x="7041" y="2358"/>
                  <a:pt x="6941" y="2344"/>
                </a:cubicBezTo>
                <a:cubicBezTo>
                  <a:pt x="6747" y="2317"/>
                  <a:pt x="5118" y="2170"/>
                  <a:pt x="4514" y="2124"/>
                </a:cubicBezTo>
                <a:cubicBezTo>
                  <a:pt x="4001" y="2085"/>
                  <a:pt x="2824" y="2057"/>
                  <a:pt x="2240" y="2064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023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AC6B113-EB22-4A91-85A8-76C88C3F7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83870" y="297996"/>
            <a:ext cx="9144000" cy="64579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09E91A7-8670-40DF-985E-5ECB64B39DD1}"/>
              </a:ext>
            </a:extLst>
          </p:cNvPr>
          <p:cNvSpPr/>
          <p:nvPr/>
        </p:nvSpPr>
        <p:spPr>
          <a:xfrm>
            <a:off x="4574711" y="2008856"/>
            <a:ext cx="3042577" cy="1518115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Homework:</a:t>
            </a:r>
          </a:p>
          <a:p>
            <a:pPr algn="ctr"/>
            <a:r>
              <a:rPr lang="en-US" sz="4673" dirty="0">
                <a:ln w="0"/>
                <a:solidFill>
                  <a:schemeClr val="bg1"/>
                </a:solidFill>
                <a:effectLst/>
                <a:latin typeface="Forte" panose="03060902040502070203" pitchFamily="66" charset="0"/>
              </a:rPr>
              <a:t>Page: 109</a:t>
            </a:r>
            <a:endParaRPr lang="ar-SA" sz="4673" dirty="0">
              <a:ln w="0"/>
              <a:solidFill>
                <a:schemeClr val="bg1"/>
              </a:solidFill>
              <a:effectLst/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5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47698BE-B53F-4F50-82BB-B6E04425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" y="427301"/>
            <a:ext cx="11296650" cy="59734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ABF9BB-397F-44F1-A0D8-D85D57B97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300" y="3919083"/>
            <a:ext cx="5514975" cy="96293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C1593567-E361-4255-8A2F-A43AB1430329}"/>
              </a:ext>
            </a:extLst>
          </p:cNvPr>
          <p:cNvSpPr/>
          <p:nvPr/>
        </p:nvSpPr>
        <p:spPr>
          <a:xfrm>
            <a:off x="4565320" y="5086150"/>
            <a:ext cx="339227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ar-SA" sz="3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abic Typesetting" panose="03020402040406030203" pitchFamily="66" charset="-78"/>
                <a:cs typeface="DecoType Naskh" panose="02010400000000000000" pitchFamily="2" charset="-78"/>
              </a:rPr>
              <a:t>{ وَآتِ ذَا الْقُرْبَى حَقَّهُ }</a:t>
            </a:r>
          </a:p>
        </p:txBody>
      </p:sp>
    </p:spTree>
    <p:extLst>
      <p:ext uri="{BB962C8B-B14F-4D97-AF65-F5344CB8AC3E}">
        <p14:creationId xmlns:p14="http://schemas.microsoft.com/office/powerpoint/2010/main" val="29111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C10B0A-6DF2-4B34-8BCC-8DE7D38E6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62325" y="752475"/>
            <a:ext cx="5962650" cy="520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353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47698BE-B53F-4F50-82BB-B6E044256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7200" y="427301"/>
            <a:ext cx="11296650" cy="597349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A06067-D17E-4FEA-BBA7-71ABB7BDB253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45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8ADD0B-CEAD-416C-B7F0-E588AF799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75" y="4581525"/>
            <a:ext cx="4037542" cy="1333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016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11CE821-A206-4656-A911-A8E122671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211"/>
          <a:stretch/>
        </p:blipFill>
        <p:spPr>
          <a:xfrm>
            <a:off x="409574" y="295276"/>
            <a:ext cx="11534776" cy="635317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EBFFF1A-B984-4477-B00F-CF3E00FADD1C}"/>
              </a:ext>
            </a:extLst>
          </p:cNvPr>
          <p:cNvSpPr/>
          <p:nvPr/>
        </p:nvSpPr>
        <p:spPr>
          <a:xfrm>
            <a:off x="4784586" y="1554159"/>
            <a:ext cx="2784752" cy="799008"/>
          </a:xfrm>
          <a:prstGeom prst="rect">
            <a:avLst/>
          </a:prstGeom>
          <a:noFill/>
        </p:spPr>
        <p:txBody>
          <a:bodyPr wrap="none" lIns="79128" tIns="39564" rIns="79128" bIns="39564">
            <a:spAutoFit/>
          </a:bodyPr>
          <a:lstStyle/>
          <a:p>
            <a:pPr algn="ctr"/>
            <a:r>
              <a:rPr lang="en-US" sz="4673" dirty="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te" panose="03060902040502070203" pitchFamily="66" charset="0"/>
              </a:rPr>
              <a:t>Objectives:</a:t>
            </a:r>
            <a:endParaRPr lang="ar-SA" sz="4673" dirty="0">
              <a:ln w="0"/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18DE00-2E57-4A09-910A-36D1FE29F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500" y="3612050"/>
            <a:ext cx="4922688" cy="2264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ar-SA" altLang="ar-SA" sz="952" dirty="0">
              <a:solidFill>
                <a:srgbClr val="4F4F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760BBC7-6B13-4FA7-AB10-8A6AAFC10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175" y="3482273"/>
            <a:ext cx="159866" cy="452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/>
            <a:endParaRPr lang="ar-SA" altLang="ar-SA" sz="2423" dirty="0">
              <a:latin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27AAB7B-F662-472F-917B-0C486E41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480" y="2914650"/>
            <a:ext cx="6278970" cy="15880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28" tIns="39564" rIns="79128" bIns="3956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At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the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end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of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th</a:t>
            </a:r>
            <a:r>
              <a:rPr lang="en-US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e lesson,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students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will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be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able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 </a:t>
            </a:r>
            <a:r>
              <a:rPr lang="ar-SA" altLang="ar-SA" sz="2000" dirty="0" err="1">
                <a:solidFill>
                  <a:srgbClr val="4F4F4F"/>
                </a:solidFill>
                <a:latin typeface="Bodoni MT" panose="02070603080606020203" pitchFamily="18" charset="0"/>
              </a:rPr>
              <a:t>to</a:t>
            </a:r>
            <a:r>
              <a:rPr lang="ar-SA" altLang="ar-SA" sz="2000" dirty="0">
                <a:solidFill>
                  <a:srgbClr val="4F4F4F"/>
                </a:solidFill>
                <a:latin typeface="Bodoni MT" panose="02070603080606020203" pitchFamily="18" charset="0"/>
              </a:rPr>
              <a:t>:</a:t>
            </a:r>
          </a:p>
          <a:p>
            <a:pPr algn="l" defTabSz="791341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Bodoni MT" panose="02070603080606020203" pitchFamily="18" charset="0"/>
              <a:cs typeface="Angsana New" panose="02020603050405020304" pitchFamily="18" charset="-34"/>
            </a:endParaRPr>
          </a:p>
          <a:p>
            <a:pPr algn="l" rtl="0"/>
            <a:r>
              <a:rPr lang="en-US" sz="2000" dirty="0"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</a:t>
            </a:r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Answer questions from the passage.</a:t>
            </a:r>
          </a:p>
          <a:p>
            <a:pPr algn="l" rtl="0"/>
            <a:r>
              <a:rPr lang="en-US" sz="1800" dirty="0">
                <a:latin typeface="Bodoni MT" panose="02070603080606020203" pitchFamily="18" charset="0"/>
                <a:cs typeface="Angsana New" panose="02020603050405020304" pitchFamily="18" charset="-34"/>
                <a:sym typeface="Wingdings" panose="05000000000000000000" pitchFamily="2" charset="2"/>
              </a:rPr>
              <a:t> </a:t>
            </a:r>
            <a:r>
              <a:rPr lang="en-US" sz="1800" dirty="0">
                <a:solidFill>
                  <a:srgbClr val="000000"/>
                </a:solidFill>
                <a:effectLst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Recognize the meanings of the new words.</a:t>
            </a:r>
          </a:p>
          <a:p>
            <a:endParaRPr lang="ar-SA" altLang="ar-SA" sz="20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1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236FF46-447A-490A-B821-67C00CAEC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60296" y="1025733"/>
            <a:ext cx="1800200" cy="1350150"/>
          </a:xfrm>
          <a:prstGeom prst="rect">
            <a:avLst/>
          </a:prstGeom>
        </p:spPr>
      </p:pic>
      <p:pic>
        <p:nvPicPr>
          <p:cNvPr id="12" name="Picture 2" descr="This article helps my understanding of what reading strategies are ...">
            <a:extLst>
              <a:ext uri="{FF2B5EF4-FFF2-40B4-BE49-F238E27FC236}">
                <a16:creationId xmlns:a16="http://schemas.microsoft.com/office/drawing/2014/main" id="{AEF42D7C-473D-4372-B503-13CE815B5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2"/>
          <a:stretch/>
        </p:blipFill>
        <p:spPr bwMode="auto">
          <a:xfrm>
            <a:off x="4079776" y="1196753"/>
            <a:ext cx="4536504" cy="10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رسم تخطيطي 13">
            <a:extLst>
              <a:ext uri="{FF2B5EF4-FFF2-40B4-BE49-F238E27FC236}">
                <a16:creationId xmlns:a16="http://schemas.microsoft.com/office/drawing/2014/main" id="{E8766965-54CD-4507-AF09-DE9C96AB08D1}"/>
              </a:ext>
            </a:extLst>
          </p:cNvPr>
          <p:cNvGraphicFramePr/>
          <p:nvPr/>
        </p:nvGraphicFramePr>
        <p:xfrm>
          <a:off x="3300028" y="253962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919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446359A-6C8E-40AF-8502-59B524E0A02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87086"/>
            <a:ext cx="12192000" cy="677091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883DB24-3C99-4100-BBCF-8C76EB1F0430}"/>
              </a:ext>
            </a:extLst>
          </p:cNvPr>
          <p:cNvSpPr/>
          <p:nvPr/>
        </p:nvSpPr>
        <p:spPr>
          <a:xfrm>
            <a:off x="2637062" y="1917838"/>
            <a:ext cx="6713768" cy="523220"/>
          </a:xfrm>
          <a:prstGeom prst="rect">
            <a:avLst/>
          </a:prstGeom>
          <a:solidFill>
            <a:srgbClr val="6DC8BF">
              <a:alpha val="69020"/>
            </a:srgb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dirty="0">
                <a:latin typeface="MyriadPro-SemiboldIt"/>
              </a:rPr>
              <a:t>What do you know about Saudi Vision 2030?</a:t>
            </a:r>
            <a:endParaRPr lang="en-US" sz="2800" dirty="0">
              <a:latin typeface="MyriadPro-Light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5B32DDC-D014-434F-AB31-2FC46F4D2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301" y="3028213"/>
            <a:ext cx="3138486" cy="1543787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709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رؤية المملكة العربية السعودية ٢٠٣٠ (باللغة الانجلي(720P_HD)">
            <a:hlinkClick r:id="" action="ppaction://media"/>
            <a:extLst>
              <a:ext uri="{FF2B5EF4-FFF2-40B4-BE49-F238E27FC236}">
                <a16:creationId xmlns:a16="http://schemas.microsoft.com/office/drawing/2014/main" id="{7F5E398D-A7F6-41AC-8A29-E4DD3A385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6429" y="424541"/>
            <a:ext cx="10485361" cy="53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B2C2A7-B84F-4ADA-9844-02D465A5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41401"/>
            <a:ext cx="8453437" cy="6268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CFD2118-BF63-4C54-81E6-C6B102091BBC}"/>
              </a:ext>
            </a:extLst>
          </p:cNvPr>
          <p:cNvSpPr/>
          <p:nvPr/>
        </p:nvSpPr>
        <p:spPr>
          <a:xfrm>
            <a:off x="10883010" y="46301"/>
            <a:ext cx="1178361" cy="461665"/>
          </a:xfrm>
          <a:prstGeom prst="rect">
            <a:avLst/>
          </a:prstGeom>
          <a:solidFill>
            <a:srgbClr val="FFCC00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45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70EC44B-D5CC-4E77-8B62-F5BBD358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1" y="236651"/>
            <a:ext cx="3138486" cy="80157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4414507-2258-4E29-9789-E03B418DD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687" y="5400675"/>
            <a:ext cx="3990975" cy="1302494"/>
          </a:xfrm>
          <a:prstGeom prst="rect">
            <a:avLst/>
          </a:prstGeom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C919FE5-6135-4838-B38C-FFD20A76EB63}"/>
              </a:ext>
            </a:extLst>
          </p:cNvPr>
          <p:cNvGrpSpPr/>
          <p:nvPr/>
        </p:nvGrpSpPr>
        <p:grpSpPr>
          <a:xfrm>
            <a:off x="9258300" y="5667375"/>
            <a:ext cx="2887434" cy="1114595"/>
            <a:chOff x="8730341" y="5523308"/>
            <a:chExt cx="3461659" cy="1328059"/>
          </a:xfrm>
        </p:grpSpPr>
        <p:pic>
          <p:nvPicPr>
            <p:cNvPr id="9" name="Picture 2" descr="Mute Mic Images, Stock Photos &amp; Vectors | Shutterstock">
              <a:extLst>
                <a:ext uri="{FF2B5EF4-FFF2-40B4-BE49-F238E27FC236}">
                  <a16:creationId xmlns:a16="http://schemas.microsoft.com/office/drawing/2014/main" id="{3CE333DE-2DDC-4BEA-96C4-6FEB8E2260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0" t="14306" r="6957" b="22226"/>
            <a:stretch/>
          </p:blipFill>
          <p:spPr bwMode="auto">
            <a:xfrm>
              <a:off x="10461170" y="5523309"/>
              <a:ext cx="1730830" cy="13280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Raise Your Hand Black Images, Stock Photos &amp; Vectors | Shutterstock">
              <a:extLst>
                <a:ext uri="{FF2B5EF4-FFF2-40B4-BE49-F238E27FC236}">
                  <a16:creationId xmlns:a16="http://schemas.microsoft.com/office/drawing/2014/main" id="{8894CF2A-F10E-44B4-B445-B2785FE6DF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12857" r="12637" b="21542"/>
            <a:stretch/>
          </p:blipFill>
          <p:spPr bwMode="auto">
            <a:xfrm>
              <a:off x="8730341" y="5523308"/>
              <a:ext cx="1730829" cy="132805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82F30A82-387F-468A-828A-3599FBE0F6CB}"/>
              </a:ext>
            </a:extLst>
          </p:cNvPr>
          <p:cNvSpPr/>
          <p:nvPr/>
        </p:nvSpPr>
        <p:spPr>
          <a:xfrm>
            <a:off x="800100" y="189026"/>
            <a:ext cx="4419601" cy="130249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B555167-8CCF-4B47-95A9-DDD1EE15205F}"/>
              </a:ext>
            </a:extLst>
          </p:cNvPr>
          <p:cNvSpPr/>
          <p:nvPr/>
        </p:nvSpPr>
        <p:spPr>
          <a:xfrm>
            <a:off x="2505075" y="1592390"/>
            <a:ext cx="4657725" cy="80157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360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1989</TotalTime>
  <Words>151</Words>
  <Application>Microsoft Office PowerPoint</Application>
  <PresentationFormat>شاشة عريضة</PresentationFormat>
  <Paragraphs>32</Paragraphs>
  <Slides>14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5" baseType="lpstr">
      <vt:lpstr>Arabic Typesetting</vt:lpstr>
      <vt:lpstr>Arial</vt:lpstr>
      <vt:lpstr>Bahnschrift SemiBold</vt:lpstr>
      <vt:lpstr>Bodoni MT</vt:lpstr>
      <vt:lpstr>Calibri</vt:lpstr>
      <vt:lpstr>Calibri Light</vt:lpstr>
      <vt:lpstr>Forte</vt:lpstr>
      <vt:lpstr>MV Boli</vt:lpstr>
      <vt:lpstr>MyriadPro-Light</vt:lpstr>
      <vt:lpstr>MyriadPro-SemiboldIt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Haleema Al-Hassan</dc:creator>
  <cp:lastModifiedBy>Haleema Al-Hassan</cp:lastModifiedBy>
  <cp:revision>76</cp:revision>
  <dcterms:created xsi:type="dcterms:W3CDTF">2020-10-17T12:56:11Z</dcterms:created>
  <dcterms:modified xsi:type="dcterms:W3CDTF">2020-11-01T17:17:21Z</dcterms:modified>
</cp:coreProperties>
</file>