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5">
              <a:lumOff val="44000"/>
            </a:scheme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DAE3E7"/>
          </a:solidFill>
        </a:fill>
      </a:tcStyle>
    </a:wholeTbl>
    <a:band2H>
      <a:tcTxStyle b="def" i="def"/>
      <a:tcStyle>
        <a:tcBdr/>
        <a:fill>
          <a:solidFill>
            <a:srgbClr val="EDF1F3"/>
          </a:solidFill>
        </a:fill>
      </a:tcStyle>
    </a:band2H>
    <a:firstCol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D6D2DE"/>
          </a:solidFill>
        </a:fill>
      </a:tcStyle>
    </a:wholeTbl>
    <a:band2H>
      <a:tcTxStyle b="def" i="def"/>
      <a:tcStyle>
        <a:tcBdr/>
        <a:fill>
          <a:solidFill>
            <a:srgbClr val="ECEAEF"/>
          </a:solidFill>
        </a:fill>
      </a:tcStyle>
    </a:band2H>
    <a:firstCol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5">
              <a:lumOff val="44000"/>
            </a:schemeClr>
          </a:solidFill>
        </a:fill>
      </a:tcStyle>
    </a:band2H>
    <a:firstCol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firstCol>
    <a:lastRow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lastRow>
    <a:firstRow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5">
              <a:lumOff val="44000"/>
            </a:schemeClr>
          </a:solidFill>
        </a:fill>
      </a:tcStyle>
    </a:band2H>
    <a:firstCol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lastRow>
    <a:firstRow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88" name="Shape 58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j-lt"/>
        <a:ea typeface="+mj-ea"/>
        <a:cs typeface="+mj-cs"/>
        <a:sym typeface="Arial"/>
      </a:defRPr>
    </a:lvl1pPr>
    <a:lvl2pPr indent="228600" rtl="1" latinLnBrk="0">
      <a:defRPr sz="1400">
        <a:latin typeface="+mj-lt"/>
        <a:ea typeface="+mj-ea"/>
        <a:cs typeface="+mj-cs"/>
        <a:sym typeface="Arial"/>
      </a:defRPr>
    </a:lvl2pPr>
    <a:lvl3pPr indent="457200" rtl="1" latinLnBrk="0">
      <a:defRPr sz="1400">
        <a:latin typeface="+mj-lt"/>
        <a:ea typeface="+mj-ea"/>
        <a:cs typeface="+mj-cs"/>
        <a:sym typeface="Arial"/>
      </a:defRPr>
    </a:lvl3pPr>
    <a:lvl4pPr indent="685800" rtl="1" latinLnBrk="0">
      <a:defRPr sz="1400">
        <a:latin typeface="+mj-lt"/>
        <a:ea typeface="+mj-ea"/>
        <a:cs typeface="+mj-cs"/>
        <a:sym typeface="Arial"/>
      </a:defRPr>
    </a:lvl4pPr>
    <a:lvl5pPr indent="914400" rtl="1" latinLnBrk="0">
      <a:defRPr sz="1400">
        <a:latin typeface="+mj-lt"/>
        <a:ea typeface="+mj-ea"/>
        <a:cs typeface="+mj-cs"/>
        <a:sym typeface="Arial"/>
      </a:defRPr>
    </a:lvl5pPr>
    <a:lvl6pPr indent="1143000" rtl="1" latinLnBrk="0">
      <a:defRPr sz="1400">
        <a:latin typeface="+mj-lt"/>
        <a:ea typeface="+mj-ea"/>
        <a:cs typeface="+mj-cs"/>
        <a:sym typeface="Arial"/>
      </a:defRPr>
    </a:lvl6pPr>
    <a:lvl7pPr indent="1371600" rtl="1" latinLnBrk="0">
      <a:defRPr sz="1400">
        <a:latin typeface="+mj-lt"/>
        <a:ea typeface="+mj-ea"/>
        <a:cs typeface="+mj-cs"/>
        <a:sym typeface="Arial"/>
      </a:defRPr>
    </a:lvl7pPr>
    <a:lvl8pPr indent="1600200" rtl="1" latinLnBrk="0">
      <a:defRPr sz="1400">
        <a:latin typeface="+mj-lt"/>
        <a:ea typeface="+mj-ea"/>
        <a:cs typeface="+mj-cs"/>
        <a:sym typeface="Arial"/>
      </a:defRPr>
    </a:lvl8pPr>
    <a:lvl9pPr indent="1828800" rtl="1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6.png"/><Relationship Id="rId9" Type="http://schemas.openxmlformats.org/officeDocument/2006/relationships/image" Target="../media/image9.png"/><Relationship Id="rId10" Type="http://schemas.openxmlformats.org/officeDocument/2006/relationships/image" Target="../media/image5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7.png"/><Relationship Id="rId8" Type="http://schemas.openxmlformats.org/officeDocument/2006/relationships/image" Target="../media/image6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8" Type="http://schemas.openxmlformats.org/officeDocument/2006/relationships/image" Target="../media/image4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2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7.png"/><Relationship Id="rId8" Type="http://schemas.openxmlformats.org/officeDocument/2006/relationships/image" Target="../media/image12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0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12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12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1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7.png"/><Relationship Id="rId8" Type="http://schemas.openxmlformats.org/officeDocument/2006/relationships/image" Target="../media/image6.pn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s://flaticon.com/" TargetMode="External"/><Relationship Id="rId4" Type="http://schemas.openxmlformats.org/officeDocument/2006/relationships/hyperlink" Target="https://freepik.com/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6.png"/><Relationship Id="rId10" Type="http://schemas.openxmlformats.org/officeDocument/2006/relationships/image" Target="../media/image1.pn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7.png"/><Relationship Id="rId8" Type="http://schemas.openxmlformats.org/officeDocument/2006/relationships/image" Target="../media/image12.png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6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1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نص العنوان"/>
          <p:cNvSpPr txBox="1"/>
          <p:nvPr>
            <p:ph type="title"/>
          </p:nvPr>
        </p:nvSpPr>
        <p:spPr>
          <a:xfrm>
            <a:off x="1281749" y="1517718"/>
            <a:ext cx="6580501" cy="14946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5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5" name="مستوى النص الأول…"/>
          <p:cNvSpPr txBox="1"/>
          <p:nvPr>
            <p:ph type="body" sz="quarter" idx="1"/>
          </p:nvPr>
        </p:nvSpPr>
        <p:spPr>
          <a:xfrm>
            <a:off x="2214449" y="3251980"/>
            <a:ext cx="4715102" cy="3738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 sz="1800"/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 sz="1800"/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 sz="1800"/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 sz="1800"/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6" name="Google Shape;11;p2" descr="Google Shape;11;p2"/>
          <p:cNvPicPr>
            <a:picLocks noChangeAspect="1"/>
          </p:cNvPicPr>
          <p:nvPr/>
        </p:nvPicPr>
        <p:blipFill>
          <a:blip r:embed="rId2">
            <a:alphaModFix amt="51000"/>
            <a:extLst/>
          </a:blip>
          <a:stretch>
            <a:fillRect/>
          </a:stretch>
        </p:blipFill>
        <p:spPr>
          <a:xfrm>
            <a:off x="180104" y="4417736"/>
            <a:ext cx="1566717" cy="1416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Google Shape;12;p2" descr="Google Shape;12;p2"/>
          <p:cNvPicPr>
            <a:picLocks noChangeAspect="1"/>
          </p:cNvPicPr>
          <p:nvPr/>
        </p:nvPicPr>
        <p:blipFill>
          <a:blip r:embed="rId3">
            <a:alphaModFix amt="49000"/>
            <a:extLst/>
          </a:blip>
          <a:stretch>
            <a:fillRect/>
          </a:stretch>
        </p:blipFill>
        <p:spPr>
          <a:xfrm flipH="1" rot="16200000">
            <a:off x="7887432" y="3593608"/>
            <a:ext cx="883016" cy="2654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Google Shape;13;p2" descr="Google Shape;13;p2"/>
          <p:cNvPicPr>
            <a:picLocks noChangeAspect="1"/>
          </p:cNvPicPr>
          <p:nvPr/>
        </p:nvPicPr>
        <p:blipFill>
          <a:blip r:embed="rId4">
            <a:alphaModFix amt="57000"/>
            <a:extLst/>
          </a:blip>
          <a:stretch>
            <a:fillRect/>
          </a:stretch>
        </p:blipFill>
        <p:spPr>
          <a:xfrm rot="16200000">
            <a:off x="4020184" y="4445159"/>
            <a:ext cx="1157279" cy="1213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Google Shape;14;p2" descr="Google Shape;14;p2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306102" y="3625781"/>
            <a:ext cx="715636" cy="289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Google Shape;15;p2" descr="Google Shape;15;p2"/>
          <p:cNvPicPr>
            <a:picLocks noChangeAspect="1"/>
          </p:cNvPicPr>
          <p:nvPr/>
        </p:nvPicPr>
        <p:blipFill>
          <a:blip r:embed="rId6">
            <a:alphaModFix amt="50000"/>
            <a:extLst/>
          </a:blip>
          <a:stretch>
            <a:fillRect/>
          </a:stretch>
        </p:blipFill>
        <p:spPr>
          <a:xfrm>
            <a:off x="1302822" y="4109096"/>
            <a:ext cx="244218" cy="20342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Google Shape;16;p2" descr="Google Shape;16;p2"/>
          <p:cNvPicPr>
            <a:picLocks noChangeAspect="1"/>
          </p:cNvPicPr>
          <p:nvPr/>
        </p:nvPicPr>
        <p:blipFill>
          <a:blip r:embed="rId7">
            <a:alphaModFix amt="51000"/>
            <a:extLst/>
          </a:blip>
          <a:stretch>
            <a:fillRect/>
          </a:stretch>
        </p:blipFill>
        <p:spPr>
          <a:xfrm rot="5400000">
            <a:off x="803373" y="-1868649"/>
            <a:ext cx="1693126" cy="3737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Google Shape;17;p2" descr="Google Shape;17;p2"/>
          <p:cNvPicPr>
            <a:picLocks noChangeAspect="1"/>
          </p:cNvPicPr>
          <p:nvPr/>
        </p:nvPicPr>
        <p:blipFill>
          <a:blip r:embed="rId8">
            <a:alphaModFix amt="50000"/>
            <a:extLst/>
          </a:blip>
          <a:stretch>
            <a:fillRect/>
          </a:stretch>
        </p:blipFill>
        <p:spPr>
          <a:xfrm>
            <a:off x="8157976" y="4473071"/>
            <a:ext cx="1173438" cy="8887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Google Shape;18;p2" descr="Google Shape;18;p2"/>
          <p:cNvPicPr>
            <a:picLocks noChangeAspect="1"/>
          </p:cNvPicPr>
          <p:nvPr/>
        </p:nvPicPr>
        <p:blipFill>
          <a:blip r:embed="rId9">
            <a:alphaModFix amt="58999"/>
            <a:extLst/>
          </a:blip>
          <a:stretch>
            <a:fillRect/>
          </a:stretch>
        </p:blipFill>
        <p:spPr>
          <a:xfrm rot="10800000">
            <a:off x="8705396" y="-1021159"/>
            <a:ext cx="332469" cy="2042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Google Shape;19;p2" descr="Google Shape;19;p2"/>
          <p:cNvPicPr>
            <a:picLocks noChangeAspect="1"/>
          </p:cNvPicPr>
          <p:nvPr/>
        </p:nvPicPr>
        <p:blipFill>
          <a:blip r:embed="rId9">
            <a:alphaModFix amt="58999"/>
            <a:extLst/>
          </a:blip>
          <a:stretch>
            <a:fillRect/>
          </a:stretch>
        </p:blipFill>
        <p:spPr>
          <a:xfrm>
            <a:off x="8292093" y="-1269439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Google Shape;20;p2" descr="Google Shape;20;p2"/>
          <p:cNvPicPr>
            <a:picLocks noChangeAspect="1"/>
          </p:cNvPicPr>
          <p:nvPr/>
        </p:nvPicPr>
        <p:blipFill>
          <a:blip r:embed="rId10">
            <a:alphaModFix amt="50000"/>
            <a:extLst/>
          </a:blip>
          <a:stretch>
            <a:fillRect/>
          </a:stretch>
        </p:blipFill>
        <p:spPr>
          <a:xfrm>
            <a:off x="3226548" y="-661105"/>
            <a:ext cx="765725" cy="773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Google Shape;21;p2" descr="Google Shape;21;p2"/>
          <p:cNvPicPr>
            <a:picLocks noChangeAspect="1"/>
          </p:cNvPicPr>
          <p:nvPr/>
        </p:nvPicPr>
        <p:blipFill>
          <a:blip r:embed="rId10">
            <a:alphaModFix amt="50000"/>
            <a:extLst/>
          </a:blip>
          <a:stretch>
            <a:fillRect/>
          </a:stretch>
        </p:blipFill>
        <p:spPr>
          <a:xfrm rot="10800000">
            <a:off x="4168227" y="-458992"/>
            <a:ext cx="765725" cy="773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Google Shape;22;p2" descr="Google Shape;22;p2"/>
          <p:cNvPicPr>
            <a:picLocks noChangeAspect="1"/>
          </p:cNvPicPr>
          <p:nvPr/>
        </p:nvPicPr>
        <p:blipFill>
          <a:blip r:embed="rId10">
            <a:alphaModFix amt="50000"/>
            <a:extLst/>
          </a:blip>
          <a:stretch>
            <a:fillRect/>
          </a:stretch>
        </p:blipFill>
        <p:spPr>
          <a:xfrm rot="16200000">
            <a:off x="5476800" y="-395366"/>
            <a:ext cx="765725" cy="773407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Google Shape;23;p2"/>
          <p:cNvSpPr/>
          <p:nvPr/>
        </p:nvSpPr>
        <p:spPr>
          <a:xfrm>
            <a:off x="5025792" y="4417736"/>
            <a:ext cx="1976115" cy="439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7" h="21600" fill="norm" stroke="1" extrusionOk="0">
                <a:moveTo>
                  <a:pt x="6895" y="0"/>
                </a:moveTo>
                <a:cubicBezTo>
                  <a:pt x="6863" y="0"/>
                  <a:pt x="6827" y="22"/>
                  <a:pt x="6788" y="66"/>
                </a:cubicBezTo>
                <a:cubicBezTo>
                  <a:pt x="6671" y="206"/>
                  <a:pt x="6567" y="456"/>
                  <a:pt x="6450" y="651"/>
                </a:cubicBezTo>
                <a:cubicBezTo>
                  <a:pt x="6210" y="1042"/>
                  <a:pt x="6031" y="1348"/>
                  <a:pt x="6037" y="2936"/>
                </a:cubicBezTo>
                <a:cubicBezTo>
                  <a:pt x="6044" y="5388"/>
                  <a:pt x="5871" y="7784"/>
                  <a:pt x="5637" y="10013"/>
                </a:cubicBezTo>
                <a:cubicBezTo>
                  <a:pt x="5281" y="13468"/>
                  <a:pt x="4825" y="16589"/>
                  <a:pt x="4050" y="18427"/>
                </a:cubicBezTo>
                <a:cubicBezTo>
                  <a:pt x="3914" y="18734"/>
                  <a:pt x="3754" y="18985"/>
                  <a:pt x="3600" y="19012"/>
                </a:cubicBezTo>
                <a:cubicBezTo>
                  <a:pt x="3583" y="19016"/>
                  <a:pt x="3565" y="19017"/>
                  <a:pt x="3547" y="19017"/>
                </a:cubicBezTo>
                <a:cubicBezTo>
                  <a:pt x="2994" y="19017"/>
                  <a:pt x="2554" y="17764"/>
                  <a:pt x="2148" y="16170"/>
                </a:cubicBezTo>
                <a:cubicBezTo>
                  <a:pt x="2080" y="15893"/>
                  <a:pt x="2037" y="15502"/>
                  <a:pt x="1988" y="15140"/>
                </a:cubicBezTo>
                <a:cubicBezTo>
                  <a:pt x="1902" y="14443"/>
                  <a:pt x="1810" y="13747"/>
                  <a:pt x="1748" y="12994"/>
                </a:cubicBezTo>
                <a:cubicBezTo>
                  <a:pt x="1644" y="11657"/>
                  <a:pt x="1520" y="10320"/>
                  <a:pt x="1477" y="8926"/>
                </a:cubicBezTo>
                <a:cubicBezTo>
                  <a:pt x="1422" y="7199"/>
                  <a:pt x="1447" y="5444"/>
                  <a:pt x="1422" y="3716"/>
                </a:cubicBezTo>
                <a:cubicBezTo>
                  <a:pt x="1405" y="2226"/>
                  <a:pt x="1237" y="1492"/>
                  <a:pt x="935" y="1492"/>
                </a:cubicBezTo>
                <a:cubicBezTo>
                  <a:pt x="904" y="1492"/>
                  <a:pt x="871" y="1500"/>
                  <a:pt x="837" y="1515"/>
                </a:cubicBezTo>
                <a:cubicBezTo>
                  <a:pt x="727" y="1570"/>
                  <a:pt x="616" y="1627"/>
                  <a:pt x="505" y="1655"/>
                </a:cubicBezTo>
                <a:cubicBezTo>
                  <a:pt x="247" y="1682"/>
                  <a:pt x="130" y="2100"/>
                  <a:pt x="80" y="3242"/>
                </a:cubicBezTo>
                <a:cubicBezTo>
                  <a:pt x="-141" y="8202"/>
                  <a:pt x="87" y="12660"/>
                  <a:pt x="843" y="16478"/>
                </a:cubicBezTo>
                <a:cubicBezTo>
                  <a:pt x="1287" y="18706"/>
                  <a:pt x="1822" y="20267"/>
                  <a:pt x="2487" y="20740"/>
                </a:cubicBezTo>
                <a:cubicBezTo>
                  <a:pt x="2844" y="20991"/>
                  <a:pt x="3213" y="21103"/>
                  <a:pt x="3576" y="21131"/>
                </a:cubicBezTo>
                <a:cubicBezTo>
                  <a:pt x="3594" y="21133"/>
                  <a:pt x="3612" y="21134"/>
                  <a:pt x="3631" y="21134"/>
                </a:cubicBezTo>
                <a:cubicBezTo>
                  <a:pt x="3836" y="21134"/>
                  <a:pt x="4048" y="20989"/>
                  <a:pt x="4234" y="20656"/>
                </a:cubicBezTo>
                <a:cubicBezTo>
                  <a:pt x="4733" y="19793"/>
                  <a:pt x="5176" y="18455"/>
                  <a:pt x="5576" y="16840"/>
                </a:cubicBezTo>
                <a:cubicBezTo>
                  <a:pt x="5865" y="15697"/>
                  <a:pt x="6148" y="14415"/>
                  <a:pt x="6247" y="12577"/>
                </a:cubicBezTo>
                <a:cubicBezTo>
                  <a:pt x="6271" y="12019"/>
                  <a:pt x="6357" y="11545"/>
                  <a:pt x="6419" y="11016"/>
                </a:cubicBezTo>
                <a:cubicBezTo>
                  <a:pt x="6451" y="10709"/>
                  <a:pt x="6478" y="10555"/>
                  <a:pt x="6512" y="10555"/>
                </a:cubicBezTo>
                <a:cubicBezTo>
                  <a:pt x="6543" y="10555"/>
                  <a:pt x="6579" y="10681"/>
                  <a:pt x="6628" y="10932"/>
                </a:cubicBezTo>
                <a:cubicBezTo>
                  <a:pt x="6924" y="12381"/>
                  <a:pt x="7225" y="13830"/>
                  <a:pt x="7545" y="15196"/>
                </a:cubicBezTo>
                <a:cubicBezTo>
                  <a:pt x="7988" y="17063"/>
                  <a:pt x="8499" y="18288"/>
                  <a:pt x="9108" y="18678"/>
                </a:cubicBezTo>
                <a:cubicBezTo>
                  <a:pt x="9502" y="18929"/>
                  <a:pt x="9902" y="19348"/>
                  <a:pt x="10296" y="19403"/>
                </a:cubicBezTo>
                <a:cubicBezTo>
                  <a:pt x="10433" y="19431"/>
                  <a:pt x="10573" y="19455"/>
                  <a:pt x="10712" y="19455"/>
                </a:cubicBezTo>
                <a:cubicBezTo>
                  <a:pt x="10990" y="19455"/>
                  <a:pt x="11266" y="19357"/>
                  <a:pt x="11520" y="18985"/>
                </a:cubicBezTo>
                <a:cubicBezTo>
                  <a:pt x="12296" y="17842"/>
                  <a:pt x="12886" y="15419"/>
                  <a:pt x="13342" y="12353"/>
                </a:cubicBezTo>
                <a:cubicBezTo>
                  <a:pt x="13391" y="12019"/>
                  <a:pt x="13434" y="11713"/>
                  <a:pt x="13477" y="11379"/>
                </a:cubicBezTo>
                <a:cubicBezTo>
                  <a:pt x="13500" y="11191"/>
                  <a:pt x="13522" y="11085"/>
                  <a:pt x="13544" y="11085"/>
                </a:cubicBezTo>
                <a:cubicBezTo>
                  <a:pt x="13565" y="11085"/>
                  <a:pt x="13586" y="11176"/>
                  <a:pt x="13607" y="11379"/>
                </a:cubicBezTo>
                <a:cubicBezTo>
                  <a:pt x="13631" y="11573"/>
                  <a:pt x="13656" y="11741"/>
                  <a:pt x="13680" y="11936"/>
                </a:cubicBezTo>
                <a:cubicBezTo>
                  <a:pt x="14412" y="17927"/>
                  <a:pt x="15895" y="21600"/>
                  <a:pt x="17361" y="21600"/>
                </a:cubicBezTo>
                <a:cubicBezTo>
                  <a:pt x="17770" y="21600"/>
                  <a:pt x="18177" y="21314"/>
                  <a:pt x="18567" y="20712"/>
                </a:cubicBezTo>
                <a:cubicBezTo>
                  <a:pt x="19243" y="19682"/>
                  <a:pt x="19840" y="18093"/>
                  <a:pt x="20197" y="15223"/>
                </a:cubicBezTo>
                <a:cubicBezTo>
                  <a:pt x="20517" y="12715"/>
                  <a:pt x="20856" y="10236"/>
                  <a:pt x="20979" y="7227"/>
                </a:cubicBezTo>
                <a:cubicBezTo>
                  <a:pt x="21059" y="5276"/>
                  <a:pt x="21274" y="3438"/>
                  <a:pt x="21422" y="1515"/>
                </a:cubicBezTo>
                <a:cubicBezTo>
                  <a:pt x="21446" y="1236"/>
                  <a:pt x="21459" y="763"/>
                  <a:pt x="21428" y="595"/>
                </a:cubicBezTo>
                <a:cubicBezTo>
                  <a:pt x="21404" y="488"/>
                  <a:pt x="21353" y="438"/>
                  <a:pt x="21303" y="438"/>
                </a:cubicBezTo>
                <a:cubicBezTo>
                  <a:pt x="21275" y="438"/>
                  <a:pt x="21247" y="454"/>
                  <a:pt x="21225" y="484"/>
                </a:cubicBezTo>
                <a:cubicBezTo>
                  <a:pt x="21022" y="679"/>
                  <a:pt x="20819" y="874"/>
                  <a:pt x="20628" y="1208"/>
                </a:cubicBezTo>
                <a:cubicBezTo>
                  <a:pt x="20548" y="1348"/>
                  <a:pt x="20462" y="1738"/>
                  <a:pt x="20425" y="2100"/>
                </a:cubicBezTo>
                <a:cubicBezTo>
                  <a:pt x="20222" y="4385"/>
                  <a:pt x="20056" y="6697"/>
                  <a:pt x="19834" y="8926"/>
                </a:cubicBezTo>
                <a:cubicBezTo>
                  <a:pt x="19557" y="11713"/>
                  <a:pt x="19237" y="14415"/>
                  <a:pt x="18764" y="16644"/>
                </a:cubicBezTo>
                <a:cubicBezTo>
                  <a:pt x="18372" y="18490"/>
                  <a:pt x="17880" y="19627"/>
                  <a:pt x="17359" y="19627"/>
                </a:cubicBezTo>
                <a:cubicBezTo>
                  <a:pt x="17085" y="19627"/>
                  <a:pt x="16803" y="19314"/>
                  <a:pt x="16523" y="18623"/>
                </a:cubicBezTo>
                <a:cubicBezTo>
                  <a:pt x="16179" y="17731"/>
                  <a:pt x="15822" y="16812"/>
                  <a:pt x="15520" y="15642"/>
                </a:cubicBezTo>
                <a:cubicBezTo>
                  <a:pt x="15120" y="14081"/>
                  <a:pt x="14733" y="12326"/>
                  <a:pt x="14610" y="9846"/>
                </a:cubicBezTo>
                <a:cubicBezTo>
                  <a:pt x="14523" y="8202"/>
                  <a:pt x="14474" y="6531"/>
                  <a:pt x="14407" y="4859"/>
                </a:cubicBezTo>
                <a:cubicBezTo>
                  <a:pt x="14419" y="4859"/>
                  <a:pt x="14431" y="4859"/>
                  <a:pt x="14437" y="4831"/>
                </a:cubicBezTo>
                <a:cubicBezTo>
                  <a:pt x="14425" y="3855"/>
                  <a:pt x="14413" y="2908"/>
                  <a:pt x="14394" y="1933"/>
                </a:cubicBezTo>
                <a:cubicBezTo>
                  <a:pt x="14374" y="1067"/>
                  <a:pt x="14284" y="611"/>
                  <a:pt x="14124" y="611"/>
                </a:cubicBezTo>
                <a:cubicBezTo>
                  <a:pt x="14088" y="611"/>
                  <a:pt x="14049" y="634"/>
                  <a:pt x="14007" y="679"/>
                </a:cubicBezTo>
                <a:cubicBezTo>
                  <a:pt x="13791" y="902"/>
                  <a:pt x="13576" y="1181"/>
                  <a:pt x="13373" y="1542"/>
                </a:cubicBezTo>
                <a:cubicBezTo>
                  <a:pt x="13237" y="1793"/>
                  <a:pt x="13065" y="2017"/>
                  <a:pt x="13151" y="3131"/>
                </a:cubicBezTo>
                <a:cubicBezTo>
                  <a:pt x="13194" y="3688"/>
                  <a:pt x="13139" y="4524"/>
                  <a:pt x="13077" y="5082"/>
                </a:cubicBezTo>
                <a:cubicBezTo>
                  <a:pt x="12862" y="7003"/>
                  <a:pt x="12616" y="8843"/>
                  <a:pt x="12400" y="10766"/>
                </a:cubicBezTo>
                <a:cubicBezTo>
                  <a:pt x="12191" y="12660"/>
                  <a:pt x="11908" y="14276"/>
                  <a:pt x="11545" y="15557"/>
                </a:cubicBezTo>
                <a:cubicBezTo>
                  <a:pt x="11311" y="16366"/>
                  <a:pt x="11034" y="17369"/>
                  <a:pt x="10776" y="17425"/>
                </a:cubicBezTo>
                <a:cubicBezTo>
                  <a:pt x="10713" y="17435"/>
                  <a:pt x="10649" y="17441"/>
                  <a:pt x="10587" y="17441"/>
                </a:cubicBezTo>
                <a:cubicBezTo>
                  <a:pt x="9806" y="17441"/>
                  <a:pt x="9066" y="16602"/>
                  <a:pt x="8468" y="13998"/>
                </a:cubicBezTo>
                <a:cubicBezTo>
                  <a:pt x="8271" y="13106"/>
                  <a:pt x="8087" y="12158"/>
                  <a:pt x="7877" y="11294"/>
                </a:cubicBezTo>
                <a:cubicBezTo>
                  <a:pt x="7545" y="9958"/>
                  <a:pt x="7367" y="8313"/>
                  <a:pt x="7323" y="6335"/>
                </a:cubicBezTo>
                <a:cubicBezTo>
                  <a:pt x="7299" y="5082"/>
                  <a:pt x="7305" y="3799"/>
                  <a:pt x="7133" y="2685"/>
                </a:cubicBezTo>
                <a:cubicBezTo>
                  <a:pt x="7077" y="2351"/>
                  <a:pt x="7096" y="1793"/>
                  <a:pt x="7102" y="1319"/>
                </a:cubicBezTo>
                <a:cubicBezTo>
                  <a:pt x="7117" y="471"/>
                  <a:pt x="7045" y="0"/>
                  <a:pt x="689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41" name="Google Shape;24;p2"/>
          <p:cNvGrpSpPr/>
          <p:nvPr/>
        </p:nvGrpSpPr>
        <p:grpSpPr>
          <a:xfrm>
            <a:off x="9037864" y="-2051477"/>
            <a:ext cx="1209411" cy="1146587"/>
            <a:chOff x="0" y="0"/>
            <a:chExt cx="1209410" cy="1146586"/>
          </a:xfrm>
        </p:grpSpPr>
        <p:sp>
          <p:nvSpPr>
            <p:cNvPr id="39" name="Google Shape;25;p2"/>
            <p:cNvSpPr/>
            <p:nvPr/>
          </p:nvSpPr>
          <p:spPr>
            <a:xfrm>
              <a:off x="0" y="0"/>
              <a:ext cx="1209411" cy="114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1142" y="1488"/>
                  </a:moveTo>
                  <a:cubicBezTo>
                    <a:pt x="11322" y="1488"/>
                    <a:pt x="11502" y="1494"/>
                    <a:pt x="11684" y="1505"/>
                  </a:cubicBezTo>
                  <a:cubicBezTo>
                    <a:pt x="12125" y="1535"/>
                    <a:pt x="12537" y="1625"/>
                    <a:pt x="12907" y="1880"/>
                  </a:cubicBezTo>
                  <a:cubicBezTo>
                    <a:pt x="13348" y="2166"/>
                    <a:pt x="13803" y="2467"/>
                    <a:pt x="14216" y="2827"/>
                  </a:cubicBezTo>
                  <a:cubicBezTo>
                    <a:pt x="14999" y="3503"/>
                    <a:pt x="15739" y="4255"/>
                    <a:pt x="16422" y="5051"/>
                  </a:cubicBezTo>
                  <a:cubicBezTo>
                    <a:pt x="17019" y="5727"/>
                    <a:pt x="17503" y="6478"/>
                    <a:pt x="17887" y="7320"/>
                  </a:cubicBezTo>
                  <a:cubicBezTo>
                    <a:pt x="18172" y="7936"/>
                    <a:pt x="18442" y="8582"/>
                    <a:pt x="18642" y="9258"/>
                  </a:cubicBezTo>
                  <a:cubicBezTo>
                    <a:pt x="18684" y="9408"/>
                    <a:pt x="18727" y="9588"/>
                    <a:pt x="18755" y="9753"/>
                  </a:cubicBezTo>
                  <a:cubicBezTo>
                    <a:pt x="18812" y="10295"/>
                    <a:pt x="18897" y="10835"/>
                    <a:pt x="18941" y="11376"/>
                  </a:cubicBezTo>
                  <a:cubicBezTo>
                    <a:pt x="18983" y="11872"/>
                    <a:pt x="18941" y="12368"/>
                    <a:pt x="18855" y="12864"/>
                  </a:cubicBezTo>
                  <a:cubicBezTo>
                    <a:pt x="18755" y="13465"/>
                    <a:pt x="18656" y="14081"/>
                    <a:pt x="18442" y="14667"/>
                  </a:cubicBezTo>
                  <a:cubicBezTo>
                    <a:pt x="18215" y="15283"/>
                    <a:pt x="17959" y="15899"/>
                    <a:pt x="17646" y="16485"/>
                  </a:cubicBezTo>
                  <a:cubicBezTo>
                    <a:pt x="17574" y="16590"/>
                    <a:pt x="17503" y="16680"/>
                    <a:pt x="17432" y="16800"/>
                  </a:cubicBezTo>
                  <a:cubicBezTo>
                    <a:pt x="17275" y="16710"/>
                    <a:pt x="17304" y="16545"/>
                    <a:pt x="17190" y="16485"/>
                  </a:cubicBezTo>
                  <a:cubicBezTo>
                    <a:pt x="17076" y="16500"/>
                    <a:pt x="17048" y="16590"/>
                    <a:pt x="16991" y="16665"/>
                  </a:cubicBezTo>
                  <a:cubicBezTo>
                    <a:pt x="16806" y="16951"/>
                    <a:pt x="16635" y="17236"/>
                    <a:pt x="16436" y="17507"/>
                  </a:cubicBezTo>
                  <a:cubicBezTo>
                    <a:pt x="15952" y="18183"/>
                    <a:pt x="15355" y="18724"/>
                    <a:pt x="14671" y="19175"/>
                  </a:cubicBezTo>
                  <a:cubicBezTo>
                    <a:pt x="14387" y="19355"/>
                    <a:pt x="14074" y="19445"/>
                    <a:pt x="13761" y="19535"/>
                  </a:cubicBezTo>
                  <a:cubicBezTo>
                    <a:pt x="13049" y="19715"/>
                    <a:pt x="12324" y="19880"/>
                    <a:pt x="11612" y="20076"/>
                  </a:cubicBezTo>
                  <a:cubicBezTo>
                    <a:pt x="11090" y="20211"/>
                    <a:pt x="10551" y="20279"/>
                    <a:pt x="10008" y="20279"/>
                  </a:cubicBezTo>
                  <a:cubicBezTo>
                    <a:pt x="9827" y="20279"/>
                    <a:pt x="9645" y="20271"/>
                    <a:pt x="9464" y="20256"/>
                  </a:cubicBezTo>
                  <a:cubicBezTo>
                    <a:pt x="9094" y="20211"/>
                    <a:pt x="8709" y="20196"/>
                    <a:pt x="8340" y="20091"/>
                  </a:cubicBezTo>
                  <a:cubicBezTo>
                    <a:pt x="8155" y="20046"/>
                    <a:pt x="7955" y="20046"/>
                    <a:pt x="7771" y="20016"/>
                  </a:cubicBezTo>
                  <a:cubicBezTo>
                    <a:pt x="7486" y="19971"/>
                    <a:pt x="7216" y="19941"/>
                    <a:pt x="6945" y="19865"/>
                  </a:cubicBezTo>
                  <a:cubicBezTo>
                    <a:pt x="6689" y="19791"/>
                    <a:pt x="6447" y="19685"/>
                    <a:pt x="6191" y="19595"/>
                  </a:cubicBezTo>
                  <a:cubicBezTo>
                    <a:pt x="5850" y="19460"/>
                    <a:pt x="5551" y="19279"/>
                    <a:pt x="5281" y="19039"/>
                  </a:cubicBezTo>
                  <a:cubicBezTo>
                    <a:pt x="5195" y="18949"/>
                    <a:pt x="5110" y="18874"/>
                    <a:pt x="5024" y="18784"/>
                  </a:cubicBezTo>
                  <a:cubicBezTo>
                    <a:pt x="4982" y="18754"/>
                    <a:pt x="4968" y="18709"/>
                    <a:pt x="4925" y="18678"/>
                  </a:cubicBezTo>
                  <a:cubicBezTo>
                    <a:pt x="4483" y="18273"/>
                    <a:pt x="4114" y="17792"/>
                    <a:pt x="3715" y="17341"/>
                  </a:cubicBezTo>
                  <a:cubicBezTo>
                    <a:pt x="3601" y="17221"/>
                    <a:pt x="3516" y="17101"/>
                    <a:pt x="3431" y="16980"/>
                  </a:cubicBezTo>
                  <a:cubicBezTo>
                    <a:pt x="3302" y="16785"/>
                    <a:pt x="3160" y="16605"/>
                    <a:pt x="3032" y="16425"/>
                  </a:cubicBezTo>
                  <a:cubicBezTo>
                    <a:pt x="2919" y="16260"/>
                    <a:pt x="2805" y="16094"/>
                    <a:pt x="2791" y="15884"/>
                  </a:cubicBezTo>
                  <a:cubicBezTo>
                    <a:pt x="2791" y="15824"/>
                    <a:pt x="2762" y="15763"/>
                    <a:pt x="2733" y="15704"/>
                  </a:cubicBezTo>
                  <a:cubicBezTo>
                    <a:pt x="2548" y="15388"/>
                    <a:pt x="2463" y="15013"/>
                    <a:pt x="2364" y="14667"/>
                  </a:cubicBezTo>
                  <a:cubicBezTo>
                    <a:pt x="2292" y="14427"/>
                    <a:pt x="2236" y="14186"/>
                    <a:pt x="2207" y="13931"/>
                  </a:cubicBezTo>
                  <a:cubicBezTo>
                    <a:pt x="2136" y="13510"/>
                    <a:pt x="2037" y="13089"/>
                    <a:pt x="2008" y="12653"/>
                  </a:cubicBezTo>
                  <a:cubicBezTo>
                    <a:pt x="1993" y="12278"/>
                    <a:pt x="1908" y="11917"/>
                    <a:pt x="1908" y="11542"/>
                  </a:cubicBezTo>
                  <a:cubicBezTo>
                    <a:pt x="1908" y="11512"/>
                    <a:pt x="1894" y="11482"/>
                    <a:pt x="1894" y="11451"/>
                  </a:cubicBezTo>
                  <a:cubicBezTo>
                    <a:pt x="1894" y="11151"/>
                    <a:pt x="1908" y="10851"/>
                    <a:pt x="1894" y="10565"/>
                  </a:cubicBezTo>
                  <a:cubicBezTo>
                    <a:pt x="1879" y="10280"/>
                    <a:pt x="1851" y="10009"/>
                    <a:pt x="1837" y="9724"/>
                  </a:cubicBezTo>
                  <a:cubicBezTo>
                    <a:pt x="1823" y="9573"/>
                    <a:pt x="1837" y="9423"/>
                    <a:pt x="1908" y="9273"/>
                  </a:cubicBezTo>
                  <a:cubicBezTo>
                    <a:pt x="1937" y="9198"/>
                    <a:pt x="1951" y="9122"/>
                    <a:pt x="1965" y="9048"/>
                  </a:cubicBezTo>
                  <a:cubicBezTo>
                    <a:pt x="1993" y="8702"/>
                    <a:pt x="2122" y="8387"/>
                    <a:pt x="2193" y="8056"/>
                  </a:cubicBezTo>
                  <a:cubicBezTo>
                    <a:pt x="2264" y="7771"/>
                    <a:pt x="2378" y="7515"/>
                    <a:pt x="2534" y="7289"/>
                  </a:cubicBezTo>
                  <a:cubicBezTo>
                    <a:pt x="2747" y="6974"/>
                    <a:pt x="2905" y="6628"/>
                    <a:pt x="3046" y="6268"/>
                  </a:cubicBezTo>
                  <a:cubicBezTo>
                    <a:pt x="3203" y="5877"/>
                    <a:pt x="3459" y="5547"/>
                    <a:pt x="3701" y="5216"/>
                  </a:cubicBezTo>
                  <a:cubicBezTo>
                    <a:pt x="4014" y="4825"/>
                    <a:pt x="4355" y="4465"/>
                    <a:pt x="4612" y="4014"/>
                  </a:cubicBezTo>
                  <a:cubicBezTo>
                    <a:pt x="4711" y="3834"/>
                    <a:pt x="4868" y="3699"/>
                    <a:pt x="5053" y="3578"/>
                  </a:cubicBezTo>
                  <a:cubicBezTo>
                    <a:pt x="5537" y="3263"/>
                    <a:pt x="6035" y="2962"/>
                    <a:pt x="6532" y="2662"/>
                  </a:cubicBezTo>
                  <a:cubicBezTo>
                    <a:pt x="6973" y="2376"/>
                    <a:pt x="7458" y="2196"/>
                    <a:pt x="7955" y="2031"/>
                  </a:cubicBezTo>
                  <a:cubicBezTo>
                    <a:pt x="8468" y="1866"/>
                    <a:pt x="8994" y="1745"/>
                    <a:pt x="9535" y="1640"/>
                  </a:cubicBezTo>
                  <a:cubicBezTo>
                    <a:pt x="10069" y="1539"/>
                    <a:pt x="10602" y="1488"/>
                    <a:pt x="11142" y="1488"/>
                  </a:cubicBezTo>
                  <a:close/>
                  <a:moveTo>
                    <a:pt x="11441" y="0"/>
                  </a:moveTo>
                  <a:cubicBezTo>
                    <a:pt x="10763" y="0"/>
                    <a:pt x="10086" y="60"/>
                    <a:pt x="9421" y="168"/>
                  </a:cubicBezTo>
                  <a:cubicBezTo>
                    <a:pt x="8667" y="303"/>
                    <a:pt x="7913" y="453"/>
                    <a:pt x="7187" y="709"/>
                  </a:cubicBezTo>
                  <a:cubicBezTo>
                    <a:pt x="6874" y="814"/>
                    <a:pt x="6575" y="934"/>
                    <a:pt x="6263" y="1024"/>
                  </a:cubicBezTo>
                  <a:cubicBezTo>
                    <a:pt x="5238" y="1370"/>
                    <a:pt x="4313" y="1895"/>
                    <a:pt x="3431" y="2542"/>
                  </a:cubicBezTo>
                  <a:cubicBezTo>
                    <a:pt x="3032" y="2827"/>
                    <a:pt x="2691" y="3158"/>
                    <a:pt x="2435" y="3578"/>
                  </a:cubicBezTo>
                  <a:cubicBezTo>
                    <a:pt x="1993" y="4270"/>
                    <a:pt x="1581" y="4961"/>
                    <a:pt x="1239" y="5712"/>
                  </a:cubicBezTo>
                  <a:cubicBezTo>
                    <a:pt x="1012" y="6193"/>
                    <a:pt x="841" y="6704"/>
                    <a:pt x="656" y="7215"/>
                  </a:cubicBezTo>
                  <a:cubicBezTo>
                    <a:pt x="471" y="7710"/>
                    <a:pt x="371" y="8236"/>
                    <a:pt x="243" y="8747"/>
                  </a:cubicBezTo>
                  <a:cubicBezTo>
                    <a:pt x="58" y="9483"/>
                    <a:pt x="-13" y="10250"/>
                    <a:pt x="2" y="11000"/>
                  </a:cubicBezTo>
                  <a:cubicBezTo>
                    <a:pt x="2" y="11782"/>
                    <a:pt x="58" y="12564"/>
                    <a:pt x="144" y="13330"/>
                  </a:cubicBezTo>
                  <a:cubicBezTo>
                    <a:pt x="201" y="13750"/>
                    <a:pt x="272" y="14171"/>
                    <a:pt x="357" y="14577"/>
                  </a:cubicBezTo>
                  <a:cubicBezTo>
                    <a:pt x="471" y="15043"/>
                    <a:pt x="628" y="15493"/>
                    <a:pt x="756" y="15959"/>
                  </a:cubicBezTo>
                  <a:cubicBezTo>
                    <a:pt x="827" y="16169"/>
                    <a:pt x="870" y="16379"/>
                    <a:pt x="955" y="16575"/>
                  </a:cubicBezTo>
                  <a:cubicBezTo>
                    <a:pt x="1254" y="17161"/>
                    <a:pt x="1524" y="17777"/>
                    <a:pt x="1908" y="18303"/>
                  </a:cubicBezTo>
                  <a:cubicBezTo>
                    <a:pt x="2164" y="18663"/>
                    <a:pt x="2449" y="19009"/>
                    <a:pt x="2747" y="19340"/>
                  </a:cubicBezTo>
                  <a:cubicBezTo>
                    <a:pt x="3246" y="19880"/>
                    <a:pt x="3815" y="20301"/>
                    <a:pt x="4483" y="20572"/>
                  </a:cubicBezTo>
                  <a:cubicBezTo>
                    <a:pt x="5295" y="20917"/>
                    <a:pt x="6134" y="21157"/>
                    <a:pt x="6988" y="21338"/>
                  </a:cubicBezTo>
                  <a:cubicBezTo>
                    <a:pt x="7799" y="21503"/>
                    <a:pt x="8624" y="21488"/>
                    <a:pt x="9449" y="21593"/>
                  </a:cubicBezTo>
                  <a:cubicBezTo>
                    <a:pt x="9454" y="21598"/>
                    <a:pt x="9459" y="21600"/>
                    <a:pt x="9464" y="21600"/>
                  </a:cubicBezTo>
                  <a:cubicBezTo>
                    <a:pt x="9473" y="21600"/>
                    <a:pt x="9483" y="21593"/>
                    <a:pt x="9492" y="21593"/>
                  </a:cubicBezTo>
                  <a:cubicBezTo>
                    <a:pt x="10275" y="21593"/>
                    <a:pt x="11057" y="21563"/>
                    <a:pt x="11826" y="21413"/>
                  </a:cubicBezTo>
                  <a:cubicBezTo>
                    <a:pt x="12494" y="21263"/>
                    <a:pt x="13149" y="21127"/>
                    <a:pt x="13803" y="20902"/>
                  </a:cubicBezTo>
                  <a:cubicBezTo>
                    <a:pt x="14259" y="20752"/>
                    <a:pt x="14715" y="20557"/>
                    <a:pt x="15170" y="20376"/>
                  </a:cubicBezTo>
                  <a:cubicBezTo>
                    <a:pt x="15469" y="20241"/>
                    <a:pt x="15753" y="20076"/>
                    <a:pt x="16009" y="19850"/>
                  </a:cubicBezTo>
                  <a:cubicBezTo>
                    <a:pt x="16123" y="19745"/>
                    <a:pt x="16265" y="19655"/>
                    <a:pt x="16407" y="19565"/>
                  </a:cubicBezTo>
                  <a:lnTo>
                    <a:pt x="16578" y="19565"/>
                  </a:lnTo>
                  <a:cubicBezTo>
                    <a:pt x="16595" y="19566"/>
                    <a:pt x="16612" y="19567"/>
                    <a:pt x="16632" y="19567"/>
                  </a:cubicBezTo>
                  <a:cubicBezTo>
                    <a:pt x="16829" y="19567"/>
                    <a:pt x="17158" y="19501"/>
                    <a:pt x="17275" y="19460"/>
                  </a:cubicBezTo>
                  <a:cubicBezTo>
                    <a:pt x="17617" y="19325"/>
                    <a:pt x="17916" y="19069"/>
                    <a:pt x="18257" y="18949"/>
                  </a:cubicBezTo>
                  <a:cubicBezTo>
                    <a:pt x="18342" y="18919"/>
                    <a:pt x="18400" y="18829"/>
                    <a:pt x="18470" y="18769"/>
                  </a:cubicBezTo>
                  <a:cubicBezTo>
                    <a:pt x="18542" y="18693"/>
                    <a:pt x="18599" y="18618"/>
                    <a:pt x="18670" y="18528"/>
                  </a:cubicBezTo>
                  <a:cubicBezTo>
                    <a:pt x="18783" y="18528"/>
                    <a:pt x="18883" y="18528"/>
                    <a:pt x="18983" y="18498"/>
                  </a:cubicBezTo>
                  <a:cubicBezTo>
                    <a:pt x="19097" y="18468"/>
                    <a:pt x="19210" y="18423"/>
                    <a:pt x="19324" y="18378"/>
                  </a:cubicBezTo>
                  <a:cubicBezTo>
                    <a:pt x="19467" y="18333"/>
                    <a:pt x="19581" y="18243"/>
                    <a:pt x="19651" y="18093"/>
                  </a:cubicBezTo>
                  <a:cubicBezTo>
                    <a:pt x="19695" y="18002"/>
                    <a:pt x="19751" y="17897"/>
                    <a:pt x="19823" y="17822"/>
                  </a:cubicBezTo>
                  <a:cubicBezTo>
                    <a:pt x="19922" y="17732"/>
                    <a:pt x="20022" y="17642"/>
                    <a:pt x="20136" y="17567"/>
                  </a:cubicBezTo>
                  <a:cubicBezTo>
                    <a:pt x="20250" y="17507"/>
                    <a:pt x="20306" y="17401"/>
                    <a:pt x="20377" y="17296"/>
                  </a:cubicBezTo>
                  <a:cubicBezTo>
                    <a:pt x="20420" y="17206"/>
                    <a:pt x="20463" y="17101"/>
                    <a:pt x="20519" y="17011"/>
                  </a:cubicBezTo>
                  <a:cubicBezTo>
                    <a:pt x="20619" y="16861"/>
                    <a:pt x="20662" y="16680"/>
                    <a:pt x="20719" y="16500"/>
                  </a:cubicBezTo>
                  <a:cubicBezTo>
                    <a:pt x="20833" y="16109"/>
                    <a:pt x="20890" y="15718"/>
                    <a:pt x="21089" y="15358"/>
                  </a:cubicBezTo>
                  <a:cubicBezTo>
                    <a:pt x="21132" y="15268"/>
                    <a:pt x="21160" y="15147"/>
                    <a:pt x="21174" y="15043"/>
                  </a:cubicBezTo>
                  <a:cubicBezTo>
                    <a:pt x="21259" y="14577"/>
                    <a:pt x="21402" y="14111"/>
                    <a:pt x="21431" y="13630"/>
                  </a:cubicBezTo>
                  <a:cubicBezTo>
                    <a:pt x="21445" y="13480"/>
                    <a:pt x="21445" y="13315"/>
                    <a:pt x="21473" y="13165"/>
                  </a:cubicBezTo>
                  <a:cubicBezTo>
                    <a:pt x="21544" y="12849"/>
                    <a:pt x="21516" y="12518"/>
                    <a:pt x="21501" y="12188"/>
                  </a:cubicBezTo>
                  <a:cubicBezTo>
                    <a:pt x="21487" y="12022"/>
                    <a:pt x="21473" y="11857"/>
                    <a:pt x="21559" y="11692"/>
                  </a:cubicBezTo>
                  <a:cubicBezTo>
                    <a:pt x="21587" y="11632"/>
                    <a:pt x="21573" y="11542"/>
                    <a:pt x="21573" y="11467"/>
                  </a:cubicBezTo>
                  <a:cubicBezTo>
                    <a:pt x="21573" y="11166"/>
                    <a:pt x="21530" y="10881"/>
                    <a:pt x="21473" y="10580"/>
                  </a:cubicBezTo>
                  <a:cubicBezTo>
                    <a:pt x="21387" y="10039"/>
                    <a:pt x="21302" y="9483"/>
                    <a:pt x="21103" y="8957"/>
                  </a:cubicBezTo>
                  <a:cubicBezTo>
                    <a:pt x="21004" y="8717"/>
                    <a:pt x="20932" y="8462"/>
                    <a:pt x="20890" y="8191"/>
                  </a:cubicBezTo>
                  <a:cubicBezTo>
                    <a:pt x="20847" y="7951"/>
                    <a:pt x="20762" y="7725"/>
                    <a:pt x="20676" y="7485"/>
                  </a:cubicBezTo>
                  <a:cubicBezTo>
                    <a:pt x="20591" y="7274"/>
                    <a:pt x="20505" y="7064"/>
                    <a:pt x="20392" y="6854"/>
                  </a:cubicBezTo>
                  <a:cubicBezTo>
                    <a:pt x="20178" y="6463"/>
                    <a:pt x="19979" y="6072"/>
                    <a:pt x="19723" y="5712"/>
                  </a:cubicBezTo>
                  <a:cubicBezTo>
                    <a:pt x="19296" y="5126"/>
                    <a:pt x="18827" y="4585"/>
                    <a:pt x="18371" y="4029"/>
                  </a:cubicBezTo>
                  <a:cubicBezTo>
                    <a:pt x="17873" y="3428"/>
                    <a:pt x="17347" y="2842"/>
                    <a:pt x="16735" y="2331"/>
                  </a:cubicBezTo>
                  <a:cubicBezTo>
                    <a:pt x="16166" y="1851"/>
                    <a:pt x="15583" y="1370"/>
                    <a:pt x="14942" y="994"/>
                  </a:cubicBezTo>
                  <a:cubicBezTo>
                    <a:pt x="14643" y="829"/>
                    <a:pt x="14330" y="694"/>
                    <a:pt x="14017" y="544"/>
                  </a:cubicBezTo>
                  <a:cubicBezTo>
                    <a:pt x="13277" y="183"/>
                    <a:pt x="12480" y="17"/>
                    <a:pt x="11669" y="2"/>
                  </a:cubicBezTo>
                  <a:cubicBezTo>
                    <a:pt x="11593" y="1"/>
                    <a:pt x="11517" y="0"/>
                    <a:pt x="114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0" name="Google Shape;26;p2"/>
            <p:cNvSpPr/>
            <p:nvPr/>
          </p:nvSpPr>
          <p:spPr>
            <a:xfrm>
              <a:off x="256120" y="247074"/>
              <a:ext cx="628055" cy="65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9828" y="1550"/>
                  </a:moveTo>
                  <a:cubicBezTo>
                    <a:pt x="9853" y="1550"/>
                    <a:pt x="9880" y="1556"/>
                    <a:pt x="9910" y="1570"/>
                  </a:cubicBezTo>
                  <a:cubicBezTo>
                    <a:pt x="9874" y="1641"/>
                    <a:pt x="9813" y="1653"/>
                    <a:pt x="9744" y="1653"/>
                  </a:cubicBezTo>
                  <a:cubicBezTo>
                    <a:pt x="9722" y="1653"/>
                    <a:pt x="9701" y="1652"/>
                    <a:pt x="9678" y="1651"/>
                  </a:cubicBezTo>
                  <a:cubicBezTo>
                    <a:pt x="9717" y="1588"/>
                    <a:pt x="9767" y="1550"/>
                    <a:pt x="9828" y="1550"/>
                  </a:cubicBezTo>
                  <a:close/>
                  <a:moveTo>
                    <a:pt x="9592" y="1683"/>
                  </a:moveTo>
                  <a:cubicBezTo>
                    <a:pt x="9376" y="1845"/>
                    <a:pt x="9154" y="1996"/>
                    <a:pt x="8856" y="1996"/>
                  </a:cubicBezTo>
                  <a:cubicBezTo>
                    <a:pt x="8837" y="1996"/>
                    <a:pt x="8820" y="1995"/>
                    <a:pt x="8802" y="1994"/>
                  </a:cubicBezTo>
                  <a:cubicBezTo>
                    <a:pt x="8807" y="1994"/>
                    <a:pt x="8811" y="1994"/>
                    <a:pt x="8815" y="1994"/>
                  </a:cubicBezTo>
                  <a:cubicBezTo>
                    <a:pt x="9042" y="1799"/>
                    <a:pt x="9315" y="1716"/>
                    <a:pt x="9592" y="1683"/>
                  </a:cubicBezTo>
                  <a:close/>
                  <a:moveTo>
                    <a:pt x="11530" y="1666"/>
                  </a:moveTo>
                  <a:cubicBezTo>
                    <a:pt x="11822" y="1666"/>
                    <a:pt x="12112" y="1705"/>
                    <a:pt x="12401" y="1782"/>
                  </a:cubicBezTo>
                  <a:cubicBezTo>
                    <a:pt x="12922" y="1914"/>
                    <a:pt x="13442" y="2073"/>
                    <a:pt x="13935" y="2259"/>
                  </a:cubicBezTo>
                  <a:cubicBezTo>
                    <a:pt x="15002" y="2681"/>
                    <a:pt x="15796" y="3396"/>
                    <a:pt x="16343" y="4347"/>
                  </a:cubicBezTo>
                  <a:cubicBezTo>
                    <a:pt x="16782" y="5140"/>
                    <a:pt x="17110" y="5934"/>
                    <a:pt x="17357" y="6780"/>
                  </a:cubicBezTo>
                  <a:cubicBezTo>
                    <a:pt x="17520" y="7283"/>
                    <a:pt x="17658" y="7785"/>
                    <a:pt x="17794" y="8288"/>
                  </a:cubicBezTo>
                  <a:cubicBezTo>
                    <a:pt x="17877" y="8658"/>
                    <a:pt x="17932" y="9055"/>
                    <a:pt x="17877" y="9425"/>
                  </a:cubicBezTo>
                  <a:cubicBezTo>
                    <a:pt x="17767" y="10245"/>
                    <a:pt x="17767" y="11064"/>
                    <a:pt x="17794" y="11884"/>
                  </a:cubicBezTo>
                  <a:cubicBezTo>
                    <a:pt x="17823" y="12361"/>
                    <a:pt x="17767" y="12811"/>
                    <a:pt x="17685" y="13286"/>
                  </a:cubicBezTo>
                  <a:cubicBezTo>
                    <a:pt x="17603" y="13683"/>
                    <a:pt x="17520" y="14079"/>
                    <a:pt x="17466" y="14476"/>
                  </a:cubicBezTo>
                  <a:cubicBezTo>
                    <a:pt x="17439" y="14767"/>
                    <a:pt x="17302" y="15005"/>
                    <a:pt x="17165" y="15244"/>
                  </a:cubicBezTo>
                  <a:cubicBezTo>
                    <a:pt x="16809" y="15825"/>
                    <a:pt x="16343" y="16274"/>
                    <a:pt x="15714" y="16591"/>
                  </a:cubicBezTo>
                  <a:cubicBezTo>
                    <a:pt x="15549" y="16671"/>
                    <a:pt x="15358" y="16750"/>
                    <a:pt x="15194" y="16883"/>
                  </a:cubicBezTo>
                  <a:cubicBezTo>
                    <a:pt x="14756" y="17200"/>
                    <a:pt x="14318" y="17544"/>
                    <a:pt x="13852" y="17887"/>
                  </a:cubicBezTo>
                  <a:cubicBezTo>
                    <a:pt x="13798" y="17914"/>
                    <a:pt x="13743" y="17994"/>
                    <a:pt x="13716" y="18020"/>
                  </a:cubicBezTo>
                  <a:cubicBezTo>
                    <a:pt x="13578" y="18311"/>
                    <a:pt x="13798" y="18469"/>
                    <a:pt x="13908" y="18654"/>
                  </a:cubicBezTo>
                  <a:cubicBezTo>
                    <a:pt x="13879" y="18681"/>
                    <a:pt x="13852" y="18760"/>
                    <a:pt x="13825" y="18760"/>
                  </a:cubicBezTo>
                  <a:cubicBezTo>
                    <a:pt x="13606" y="18866"/>
                    <a:pt x="13360" y="18998"/>
                    <a:pt x="13141" y="19052"/>
                  </a:cubicBezTo>
                  <a:cubicBezTo>
                    <a:pt x="12456" y="19262"/>
                    <a:pt x="11772" y="19448"/>
                    <a:pt x="11087" y="19607"/>
                  </a:cubicBezTo>
                  <a:cubicBezTo>
                    <a:pt x="10348" y="19791"/>
                    <a:pt x="9609" y="19924"/>
                    <a:pt x="8842" y="19924"/>
                  </a:cubicBezTo>
                  <a:cubicBezTo>
                    <a:pt x="8267" y="19898"/>
                    <a:pt x="7720" y="19765"/>
                    <a:pt x="7228" y="19448"/>
                  </a:cubicBezTo>
                  <a:cubicBezTo>
                    <a:pt x="6488" y="18945"/>
                    <a:pt x="5831" y="18337"/>
                    <a:pt x="5257" y="17649"/>
                  </a:cubicBezTo>
                  <a:cubicBezTo>
                    <a:pt x="4736" y="17041"/>
                    <a:pt x="4325" y="16354"/>
                    <a:pt x="3942" y="15666"/>
                  </a:cubicBezTo>
                  <a:cubicBezTo>
                    <a:pt x="3641" y="15111"/>
                    <a:pt x="3395" y="14529"/>
                    <a:pt x="3395" y="13867"/>
                  </a:cubicBezTo>
                  <a:cubicBezTo>
                    <a:pt x="3175" y="13154"/>
                    <a:pt x="3285" y="12413"/>
                    <a:pt x="3230" y="11672"/>
                  </a:cubicBezTo>
                  <a:cubicBezTo>
                    <a:pt x="3203" y="11434"/>
                    <a:pt x="3203" y="11197"/>
                    <a:pt x="3121" y="10959"/>
                  </a:cubicBezTo>
                  <a:cubicBezTo>
                    <a:pt x="2902" y="10377"/>
                    <a:pt x="2874" y="9768"/>
                    <a:pt x="3066" y="9187"/>
                  </a:cubicBezTo>
                  <a:cubicBezTo>
                    <a:pt x="3148" y="8896"/>
                    <a:pt x="3230" y="8605"/>
                    <a:pt x="3175" y="8288"/>
                  </a:cubicBezTo>
                  <a:cubicBezTo>
                    <a:pt x="3175" y="8129"/>
                    <a:pt x="3230" y="7971"/>
                    <a:pt x="3285" y="7812"/>
                  </a:cubicBezTo>
                  <a:cubicBezTo>
                    <a:pt x="3449" y="7335"/>
                    <a:pt x="3641" y="6886"/>
                    <a:pt x="3915" y="6463"/>
                  </a:cubicBezTo>
                  <a:cubicBezTo>
                    <a:pt x="4270" y="5987"/>
                    <a:pt x="4517" y="5431"/>
                    <a:pt x="4956" y="4982"/>
                  </a:cubicBezTo>
                  <a:cubicBezTo>
                    <a:pt x="5092" y="4823"/>
                    <a:pt x="5201" y="4611"/>
                    <a:pt x="5257" y="4401"/>
                  </a:cubicBezTo>
                  <a:cubicBezTo>
                    <a:pt x="5420" y="3872"/>
                    <a:pt x="5721" y="3527"/>
                    <a:pt x="6296" y="3289"/>
                  </a:cubicBezTo>
                  <a:cubicBezTo>
                    <a:pt x="6816" y="3078"/>
                    <a:pt x="7309" y="2707"/>
                    <a:pt x="7802" y="2390"/>
                  </a:cubicBezTo>
                  <a:cubicBezTo>
                    <a:pt x="8123" y="2210"/>
                    <a:pt x="8417" y="2029"/>
                    <a:pt x="8787" y="1996"/>
                  </a:cubicBezTo>
                  <a:cubicBezTo>
                    <a:pt x="8732" y="2180"/>
                    <a:pt x="8568" y="2232"/>
                    <a:pt x="8432" y="2311"/>
                  </a:cubicBezTo>
                  <a:cubicBezTo>
                    <a:pt x="7939" y="2602"/>
                    <a:pt x="7474" y="2893"/>
                    <a:pt x="7008" y="3184"/>
                  </a:cubicBezTo>
                  <a:cubicBezTo>
                    <a:pt x="6954" y="3210"/>
                    <a:pt x="6954" y="3316"/>
                    <a:pt x="6927" y="3448"/>
                  </a:cubicBezTo>
                  <a:cubicBezTo>
                    <a:pt x="7337" y="3343"/>
                    <a:pt x="7638" y="3105"/>
                    <a:pt x="7966" y="2946"/>
                  </a:cubicBezTo>
                  <a:cubicBezTo>
                    <a:pt x="8815" y="2549"/>
                    <a:pt x="9663" y="2099"/>
                    <a:pt x="10568" y="1809"/>
                  </a:cubicBezTo>
                  <a:cubicBezTo>
                    <a:pt x="10894" y="1712"/>
                    <a:pt x="11214" y="1666"/>
                    <a:pt x="11530" y="1666"/>
                  </a:cubicBezTo>
                  <a:close/>
                  <a:moveTo>
                    <a:pt x="9144" y="0"/>
                  </a:moveTo>
                  <a:cubicBezTo>
                    <a:pt x="8895" y="0"/>
                    <a:pt x="8645" y="20"/>
                    <a:pt x="8405" y="63"/>
                  </a:cubicBezTo>
                  <a:cubicBezTo>
                    <a:pt x="7474" y="222"/>
                    <a:pt x="6597" y="565"/>
                    <a:pt x="5804" y="1041"/>
                  </a:cubicBezTo>
                  <a:cubicBezTo>
                    <a:pt x="4956" y="1544"/>
                    <a:pt x="4189" y="2152"/>
                    <a:pt x="3395" y="2734"/>
                  </a:cubicBezTo>
                  <a:cubicBezTo>
                    <a:pt x="2956" y="3078"/>
                    <a:pt x="2573" y="3475"/>
                    <a:pt x="2272" y="3951"/>
                  </a:cubicBezTo>
                  <a:cubicBezTo>
                    <a:pt x="2136" y="4136"/>
                    <a:pt x="1944" y="4321"/>
                    <a:pt x="1889" y="4427"/>
                  </a:cubicBezTo>
                  <a:cubicBezTo>
                    <a:pt x="1588" y="5035"/>
                    <a:pt x="1369" y="5538"/>
                    <a:pt x="1150" y="6040"/>
                  </a:cubicBezTo>
                  <a:cubicBezTo>
                    <a:pt x="849" y="6675"/>
                    <a:pt x="575" y="7335"/>
                    <a:pt x="439" y="8050"/>
                  </a:cubicBezTo>
                  <a:cubicBezTo>
                    <a:pt x="356" y="8552"/>
                    <a:pt x="274" y="9081"/>
                    <a:pt x="192" y="9584"/>
                  </a:cubicBezTo>
                  <a:cubicBezTo>
                    <a:pt x="109" y="10218"/>
                    <a:pt x="0" y="10853"/>
                    <a:pt x="0" y="11462"/>
                  </a:cubicBezTo>
                  <a:cubicBezTo>
                    <a:pt x="27" y="12254"/>
                    <a:pt x="165" y="13048"/>
                    <a:pt x="410" y="13788"/>
                  </a:cubicBezTo>
                  <a:cubicBezTo>
                    <a:pt x="1095" y="15852"/>
                    <a:pt x="2327" y="17570"/>
                    <a:pt x="3915" y="19078"/>
                  </a:cubicBezTo>
                  <a:cubicBezTo>
                    <a:pt x="4216" y="19369"/>
                    <a:pt x="4544" y="19633"/>
                    <a:pt x="4928" y="19818"/>
                  </a:cubicBezTo>
                  <a:cubicBezTo>
                    <a:pt x="5393" y="20030"/>
                    <a:pt x="5859" y="20241"/>
                    <a:pt x="6269" y="20506"/>
                  </a:cubicBezTo>
                  <a:cubicBezTo>
                    <a:pt x="7145" y="21008"/>
                    <a:pt x="8104" y="21247"/>
                    <a:pt x="9089" y="21431"/>
                  </a:cubicBezTo>
                  <a:cubicBezTo>
                    <a:pt x="9751" y="21541"/>
                    <a:pt x="10413" y="21600"/>
                    <a:pt x="11079" y="21600"/>
                  </a:cubicBezTo>
                  <a:cubicBezTo>
                    <a:pt x="11707" y="21600"/>
                    <a:pt x="12339" y="21547"/>
                    <a:pt x="12976" y="21431"/>
                  </a:cubicBezTo>
                  <a:cubicBezTo>
                    <a:pt x="14865" y="21114"/>
                    <a:pt x="16755" y="20506"/>
                    <a:pt x="18397" y="19607"/>
                  </a:cubicBezTo>
                  <a:cubicBezTo>
                    <a:pt x="18506" y="19527"/>
                    <a:pt x="18616" y="19448"/>
                    <a:pt x="18588" y="19262"/>
                  </a:cubicBezTo>
                  <a:cubicBezTo>
                    <a:pt x="18479" y="19183"/>
                    <a:pt x="18397" y="19078"/>
                    <a:pt x="18315" y="18998"/>
                  </a:cubicBezTo>
                  <a:cubicBezTo>
                    <a:pt x="18506" y="18602"/>
                    <a:pt x="18889" y="18469"/>
                    <a:pt x="19273" y="18232"/>
                  </a:cubicBezTo>
                  <a:cubicBezTo>
                    <a:pt x="19328" y="18073"/>
                    <a:pt x="19355" y="17940"/>
                    <a:pt x="19437" y="17808"/>
                  </a:cubicBezTo>
                  <a:cubicBezTo>
                    <a:pt x="19520" y="17676"/>
                    <a:pt x="19629" y="17544"/>
                    <a:pt x="19738" y="17412"/>
                  </a:cubicBezTo>
                  <a:cubicBezTo>
                    <a:pt x="20012" y="16989"/>
                    <a:pt x="20286" y="16591"/>
                    <a:pt x="20559" y="16169"/>
                  </a:cubicBezTo>
                  <a:cubicBezTo>
                    <a:pt x="20724" y="15957"/>
                    <a:pt x="20860" y="15692"/>
                    <a:pt x="20860" y="15428"/>
                  </a:cubicBezTo>
                  <a:cubicBezTo>
                    <a:pt x="20916" y="14634"/>
                    <a:pt x="21161" y="13921"/>
                    <a:pt x="21353" y="13180"/>
                  </a:cubicBezTo>
                  <a:cubicBezTo>
                    <a:pt x="21381" y="13021"/>
                    <a:pt x="21408" y="12863"/>
                    <a:pt x="21435" y="12678"/>
                  </a:cubicBezTo>
                  <a:cubicBezTo>
                    <a:pt x="21464" y="12201"/>
                    <a:pt x="21545" y="11699"/>
                    <a:pt x="21545" y="11224"/>
                  </a:cubicBezTo>
                  <a:cubicBezTo>
                    <a:pt x="21600" y="9901"/>
                    <a:pt x="21491" y="8579"/>
                    <a:pt x="20943" y="7362"/>
                  </a:cubicBezTo>
                  <a:cubicBezTo>
                    <a:pt x="20833" y="7097"/>
                    <a:pt x="20724" y="6833"/>
                    <a:pt x="20670" y="6569"/>
                  </a:cubicBezTo>
                  <a:cubicBezTo>
                    <a:pt x="20423" y="5643"/>
                    <a:pt x="20012" y="4823"/>
                    <a:pt x="19328" y="4136"/>
                  </a:cubicBezTo>
                  <a:cubicBezTo>
                    <a:pt x="19163" y="3977"/>
                    <a:pt x="19054" y="3792"/>
                    <a:pt x="18889" y="3634"/>
                  </a:cubicBezTo>
                  <a:cubicBezTo>
                    <a:pt x="18452" y="3131"/>
                    <a:pt x="17986" y="2628"/>
                    <a:pt x="17411" y="2285"/>
                  </a:cubicBezTo>
                  <a:cubicBezTo>
                    <a:pt x="16946" y="2020"/>
                    <a:pt x="16454" y="1782"/>
                    <a:pt x="15988" y="1570"/>
                  </a:cubicBezTo>
                  <a:cubicBezTo>
                    <a:pt x="14920" y="1094"/>
                    <a:pt x="13798" y="777"/>
                    <a:pt x="12675" y="513"/>
                  </a:cubicBezTo>
                  <a:cubicBezTo>
                    <a:pt x="11717" y="274"/>
                    <a:pt x="10731" y="143"/>
                    <a:pt x="9746" y="36"/>
                  </a:cubicBezTo>
                  <a:cubicBezTo>
                    <a:pt x="9549" y="13"/>
                    <a:pt x="9346" y="0"/>
                    <a:pt x="91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5" name="Google Shape;27;p2"/>
          <p:cNvGrpSpPr/>
          <p:nvPr/>
        </p:nvGrpSpPr>
        <p:grpSpPr>
          <a:xfrm>
            <a:off x="306102" y="540294"/>
            <a:ext cx="462903" cy="1348855"/>
            <a:chOff x="0" y="0"/>
            <a:chExt cx="462901" cy="1348853"/>
          </a:xfrm>
        </p:grpSpPr>
        <p:sp>
          <p:nvSpPr>
            <p:cNvPr id="42" name="Google Shape;28;p2"/>
            <p:cNvSpPr/>
            <p:nvPr/>
          </p:nvSpPr>
          <p:spPr>
            <a:xfrm rot="16200000">
              <a:off x="31753" y="925539"/>
              <a:ext cx="402444" cy="444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723" y="10850"/>
                  </a:moveTo>
                  <a:cubicBezTo>
                    <a:pt x="762" y="10886"/>
                    <a:pt x="762" y="10922"/>
                    <a:pt x="801" y="10993"/>
                  </a:cubicBezTo>
                  <a:cubicBezTo>
                    <a:pt x="762" y="10993"/>
                    <a:pt x="682" y="11028"/>
                    <a:pt x="682" y="11028"/>
                  </a:cubicBezTo>
                  <a:cubicBezTo>
                    <a:pt x="643" y="11028"/>
                    <a:pt x="604" y="10957"/>
                    <a:pt x="604" y="10922"/>
                  </a:cubicBezTo>
                  <a:cubicBezTo>
                    <a:pt x="604" y="10886"/>
                    <a:pt x="682" y="10886"/>
                    <a:pt x="723" y="10850"/>
                  </a:cubicBezTo>
                  <a:close/>
                  <a:moveTo>
                    <a:pt x="172" y="14243"/>
                  </a:moveTo>
                  <a:cubicBezTo>
                    <a:pt x="250" y="14279"/>
                    <a:pt x="291" y="14279"/>
                    <a:pt x="291" y="14315"/>
                  </a:cubicBezTo>
                  <a:cubicBezTo>
                    <a:pt x="291" y="14350"/>
                    <a:pt x="250" y="14386"/>
                    <a:pt x="250" y="14421"/>
                  </a:cubicBezTo>
                  <a:cubicBezTo>
                    <a:pt x="250" y="14421"/>
                    <a:pt x="172" y="14386"/>
                    <a:pt x="172" y="14386"/>
                  </a:cubicBezTo>
                  <a:cubicBezTo>
                    <a:pt x="172" y="14350"/>
                    <a:pt x="172" y="14315"/>
                    <a:pt x="172" y="14243"/>
                  </a:cubicBezTo>
                  <a:close/>
                  <a:moveTo>
                    <a:pt x="643" y="15171"/>
                  </a:moveTo>
                  <a:cubicBezTo>
                    <a:pt x="723" y="15208"/>
                    <a:pt x="762" y="15279"/>
                    <a:pt x="801" y="15351"/>
                  </a:cubicBezTo>
                  <a:cubicBezTo>
                    <a:pt x="833" y="15380"/>
                    <a:pt x="812" y="15410"/>
                    <a:pt x="802" y="15460"/>
                  </a:cubicBezTo>
                  <a:lnTo>
                    <a:pt x="801" y="15457"/>
                  </a:lnTo>
                  <a:cubicBezTo>
                    <a:pt x="762" y="15422"/>
                    <a:pt x="723" y="15422"/>
                    <a:pt x="682" y="15386"/>
                  </a:cubicBezTo>
                  <a:cubicBezTo>
                    <a:pt x="643" y="15315"/>
                    <a:pt x="643" y="15244"/>
                    <a:pt x="643" y="15171"/>
                  </a:cubicBezTo>
                  <a:close/>
                  <a:moveTo>
                    <a:pt x="16146" y="3904"/>
                  </a:moveTo>
                  <a:cubicBezTo>
                    <a:pt x="16178" y="3904"/>
                    <a:pt x="16209" y="3909"/>
                    <a:pt x="16235" y="3921"/>
                  </a:cubicBezTo>
                  <a:cubicBezTo>
                    <a:pt x="17060" y="3956"/>
                    <a:pt x="17257" y="4170"/>
                    <a:pt x="17257" y="4884"/>
                  </a:cubicBezTo>
                  <a:cubicBezTo>
                    <a:pt x="17257" y="5385"/>
                    <a:pt x="17218" y="5849"/>
                    <a:pt x="17257" y="6349"/>
                  </a:cubicBezTo>
                  <a:cubicBezTo>
                    <a:pt x="17296" y="7957"/>
                    <a:pt x="16706" y="9350"/>
                    <a:pt x="15686" y="10635"/>
                  </a:cubicBezTo>
                  <a:cubicBezTo>
                    <a:pt x="15528" y="10850"/>
                    <a:pt x="15411" y="11064"/>
                    <a:pt x="15293" y="11314"/>
                  </a:cubicBezTo>
                  <a:cubicBezTo>
                    <a:pt x="14193" y="13600"/>
                    <a:pt x="12307" y="15171"/>
                    <a:pt x="9952" y="16316"/>
                  </a:cubicBezTo>
                  <a:cubicBezTo>
                    <a:pt x="9794" y="16387"/>
                    <a:pt x="9599" y="16458"/>
                    <a:pt x="9480" y="16565"/>
                  </a:cubicBezTo>
                  <a:cubicBezTo>
                    <a:pt x="8577" y="17279"/>
                    <a:pt x="7437" y="17423"/>
                    <a:pt x="6378" y="17672"/>
                  </a:cubicBezTo>
                  <a:cubicBezTo>
                    <a:pt x="6342" y="17682"/>
                    <a:pt x="6305" y="17687"/>
                    <a:pt x="6267" y="17687"/>
                  </a:cubicBezTo>
                  <a:cubicBezTo>
                    <a:pt x="6178" y="17687"/>
                    <a:pt x="6091" y="17662"/>
                    <a:pt x="6063" y="17636"/>
                  </a:cubicBezTo>
                  <a:cubicBezTo>
                    <a:pt x="5827" y="17244"/>
                    <a:pt x="5434" y="16957"/>
                    <a:pt x="5395" y="16458"/>
                  </a:cubicBezTo>
                  <a:cubicBezTo>
                    <a:pt x="5356" y="16172"/>
                    <a:pt x="5200" y="15886"/>
                    <a:pt x="5042" y="15637"/>
                  </a:cubicBezTo>
                  <a:cubicBezTo>
                    <a:pt x="4571" y="14851"/>
                    <a:pt x="4610" y="13993"/>
                    <a:pt x="4807" y="13136"/>
                  </a:cubicBezTo>
                  <a:cubicBezTo>
                    <a:pt x="5002" y="12100"/>
                    <a:pt x="5200" y="11064"/>
                    <a:pt x="5513" y="10028"/>
                  </a:cubicBezTo>
                  <a:cubicBezTo>
                    <a:pt x="5671" y="9493"/>
                    <a:pt x="6063" y="8993"/>
                    <a:pt x="6378" y="8492"/>
                  </a:cubicBezTo>
                  <a:cubicBezTo>
                    <a:pt x="6495" y="8314"/>
                    <a:pt x="6771" y="8242"/>
                    <a:pt x="6966" y="8064"/>
                  </a:cubicBezTo>
                  <a:cubicBezTo>
                    <a:pt x="7674" y="7492"/>
                    <a:pt x="8420" y="6885"/>
                    <a:pt x="9126" y="6242"/>
                  </a:cubicBezTo>
                  <a:cubicBezTo>
                    <a:pt x="9559" y="5849"/>
                    <a:pt x="9952" y="5421"/>
                    <a:pt x="10423" y="5028"/>
                  </a:cubicBezTo>
                  <a:cubicBezTo>
                    <a:pt x="10619" y="4813"/>
                    <a:pt x="10933" y="4635"/>
                    <a:pt x="11209" y="4563"/>
                  </a:cubicBezTo>
                  <a:cubicBezTo>
                    <a:pt x="12780" y="4242"/>
                    <a:pt x="14310" y="3921"/>
                    <a:pt x="15921" y="3921"/>
                  </a:cubicBezTo>
                  <a:cubicBezTo>
                    <a:pt x="16001" y="3921"/>
                    <a:pt x="16079" y="3904"/>
                    <a:pt x="16146" y="3904"/>
                  </a:cubicBezTo>
                  <a:close/>
                  <a:moveTo>
                    <a:pt x="9991" y="18744"/>
                  </a:moveTo>
                  <a:cubicBezTo>
                    <a:pt x="9991" y="18744"/>
                    <a:pt x="9991" y="18779"/>
                    <a:pt x="9991" y="18779"/>
                  </a:cubicBezTo>
                  <a:lnTo>
                    <a:pt x="9913" y="18779"/>
                  </a:lnTo>
                  <a:cubicBezTo>
                    <a:pt x="9939" y="18758"/>
                    <a:pt x="9965" y="18744"/>
                    <a:pt x="9991" y="18744"/>
                  </a:cubicBezTo>
                  <a:close/>
                  <a:moveTo>
                    <a:pt x="9771" y="18815"/>
                  </a:moveTo>
                  <a:cubicBezTo>
                    <a:pt x="9372" y="18948"/>
                    <a:pt x="8958" y="18984"/>
                    <a:pt x="8551" y="18984"/>
                  </a:cubicBezTo>
                  <a:cubicBezTo>
                    <a:pt x="8308" y="18984"/>
                    <a:pt x="8067" y="18970"/>
                    <a:pt x="7830" y="18959"/>
                  </a:cubicBezTo>
                  <a:cubicBezTo>
                    <a:pt x="7752" y="18959"/>
                    <a:pt x="7674" y="18923"/>
                    <a:pt x="7635" y="18887"/>
                  </a:cubicBezTo>
                  <a:cubicBezTo>
                    <a:pt x="7674" y="18850"/>
                    <a:pt x="7713" y="18850"/>
                    <a:pt x="7791" y="18850"/>
                  </a:cubicBezTo>
                  <a:cubicBezTo>
                    <a:pt x="8427" y="18818"/>
                    <a:pt x="9098" y="18815"/>
                    <a:pt x="9771" y="18815"/>
                  </a:cubicBezTo>
                  <a:close/>
                  <a:moveTo>
                    <a:pt x="13844" y="0"/>
                  </a:moveTo>
                  <a:cubicBezTo>
                    <a:pt x="13445" y="0"/>
                    <a:pt x="13037" y="21"/>
                    <a:pt x="12622" y="62"/>
                  </a:cubicBezTo>
                  <a:cubicBezTo>
                    <a:pt x="12206" y="113"/>
                    <a:pt x="11791" y="270"/>
                    <a:pt x="11360" y="270"/>
                  </a:cubicBezTo>
                  <a:cubicBezTo>
                    <a:pt x="11181" y="270"/>
                    <a:pt x="11000" y="243"/>
                    <a:pt x="10816" y="169"/>
                  </a:cubicBezTo>
                  <a:cubicBezTo>
                    <a:pt x="10563" y="55"/>
                    <a:pt x="10306" y="9"/>
                    <a:pt x="10050" y="9"/>
                  </a:cubicBezTo>
                  <a:cubicBezTo>
                    <a:pt x="9665" y="9"/>
                    <a:pt x="9284" y="113"/>
                    <a:pt x="8930" y="242"/>
                  </a:cubicBezTo>
                  <a:cubicBezTo>
                    <a:pt x="7752" y="706"/>
                    <a:pt x="6574" y="1170"/>
                    <a:pt x="5434" y="1706"/>
                  </a:cubicBezTo>
                  <a:cubicBezTo>
                    <a:pt x="4963" y="1920"/>
                    <a:pt x="4610" y="2312"/>
                    <a:pt x="4178" y="2598"/>
                  </a:cubicBezTo>
                  <a:cubicBezTo>
                    <a:pt x="4453" y="2492"/>
                    <a:pt x="4688" y="2421"/>
                    <a:pt x="4924" y="2348"/>
                  </a:cubicBezTo>
                  <a:cubicBezTo>
                    <a:pt x="5002" y="2312"/>
                    <a:pt x="5042" y="2312"/>
                    <a:pt x="5081" y="2312"/>
                  </a:cubicBezTo>
                  <a:cubicBezTo>
                    <a:pt x="5081" y="2348"/>
                    <a:pt x="5042" y="2421"/>
                    <a:pt x="5002" y="2456"/>
                  </a:cubicBezTo>
                  <a:cubicBezTo>
                    <a:pt x="4729" y="2634"/>
                    <a:pt x="4453" y="2778"/>
                    <a:pt x="4178" y="2991"/>
                  </a:cubicBezTo>
                  <a:cubicBezTo>
                    <a:pt x="4100" y="3062"/>
                    <a:pt x="4060" y="3277"/>
                    <a:pt x="4100" y="3277"/>
                  </a:cubicBezTo>
                  <a:cubicBezTo>
                    <a:pt x="4414" y="3420"/>
                    <a:pt x="4217" y="3599"/>
                    <a:pt x="4100" y="3706"/>
                  </a:cubicBezTo>
                  <a:cubicBezTo>
                    <a:pt x="3785" y="4099"/>
                    <a:pt x="3589" y="4563"/>
                    <a:pt x="3158" y="4920"/>
                  </a:cubicBezTo>
                  <a:cubicBezTo>
                    <a:pt x="2726" y="5277"/>
                    <a:pt x="2568" y="5849"/>
                    <a:pt x="2175" y="6242"/>
                  </a:cubicBezTo>
                  <a:cubicBezTo>
                    <a:pt x="1586" y="6885"/>
                    <a:pt x="1154" y="7564"/>
                    <a:pt x="1035" y="8385"/>
                  </a:cubicBezTo>
                  <a:lnTo>
                    <a:pt x="1311" y="8385"/>
                  </a:lnTo>
                  <a:cubicBezTo>
                    <a:pt x="1272" y="8492"/>
                    <a:pt x="1272" y="8599"/>
                    <a:pt x="1233" y="8636"/>
                  </a:cubicBezTo>
                  <a:cubicBezTo>
                    <a:pt x="1233" y="8648"/>
                    <a:pt x="1215" y="8651"/>
                    <a:pt x="1189" y="8651"/>
                  </a:cubicBezTo>
                  <a:cubicBezTo>
                    <a:pt x="1137" y="8651"/>
                    <a:pt x="1049" y="8636"/>
                    <a:pt x="996" y="8636"/>
                  </a:cubicBezTo>
                  <a:cubicBezTo>
                    <a:pt x="996" y="8528"/>
                    <a:pt x="1035" y="8456"/>
                    <a:pt x="1035" y="8385"/>
                  </a:cubicBezTo>
                  <a:cubicBezTo>
                    <a:pt x="918" y="8563"/>
                    <a:pt x="762" y="8707"/>
                    <a:pt x="723" y="8920"/>
                  </a:cubicBezTo>
                  <a:cubicBezTo>
                    <a:pt x="525" y="9386"/>
                    <a:pt x="408" y="9850"/>
                    <a:pt x="250" y="10314"/>
                  </a:cubicBezTo>
                  <a:cubicBezTo>
                    <a:pt x="172" y="10564"/>
                    <a:pt x="54" y="10850"/>
                    <a:pt x="15" y="11135"/>
                  </a:cubicBezTo>
                  <a:cubicBezTo>
                    <a:pt x="15" y="11707"/>
                    <a:pt x="15" y="12279"/>
                    <a:pt x="54" y="12886"/>
                  </a:cubicBezTo>
                  <a:cubicBezTo>
                    <a:pt x="54" y="13278"/>
                    <a:pt x="172" y="13707"/>
                    <a:pt x="54" y="14064"/>
                  </a:cubicBezTo>
                  <a:cubicBezTo>
                    <a:pt x="-63" y="14529"/>
                    <a:pt x="15" y="14958"/>
                    <a:pt x="250" y="15351"/>
                  </a:cubicBezTo>
                  <a:cubicBezTo>
                    <a:pt x="762" y="16279"/>
                    <a:pt x="1233" y="17279"/>
                    <a:pt x="1860" y="18173"/>
                  </a:cubicBezTo>
                  <a:cubicBezTo>
                    <a:pt x="2372" y="18887"/>
                    <a:pt x="2960" y="19637"/>
                    <a:pt x="3707" y="20173"/>
                  </a:cubicBezTo>
                  <a:cubicBezTo>
                    <a:pt x="5175" y="21209"/>
                    <a:pt x="6828" y="21600"/>
                    <a:pt x="8575" y="21600"/>
                  </a:cubicBezTo>
                  <a:cubicBezTo>
                    <a:pt x="9118" y="21600"/>
                    <a:pt x="9669" y="21561"/>
                    <a:pt x="10226" y="21495"/>
                  </a:cubicBezTo>
                  <a:cubicBezTo>
                    <a:pt x="11170" y="21387"/>
                    <a:pt x="12073" y="21209"/>
                    <a:pt x="12976" y="20923"/>
                  </a:cubicBezTo>
                  <a:cubicBezTo>
                    <a:pt x="13722" y="20672"/>
                    <a:pt x="14390" y="20387"/>
                    <a:pt x="14939" y="19886"/>
                  </a:cubicBezTo>
                  <a:cubicBezTo>
                    <a:pt x="15096" y="19709"/>
                    <a:pt x="15332" y="19602"/>
                    <a:pt x="15528" y="19494"/>
                  </a:cubicBezTo>
                  <a:cubicBezTo>
                    <a:pt x="15608" y="19387"/>
                    <a:pt x="15686" y="19280"/>
                    <a:pt x="15764" y="19208"/>
                  </a:cubicBezTo>
                  <a:cubicBezTo>
                    <a:pt x="15450" y="19030"/>
                    <a:pt x="15803" y="18887"/>
                    <a:pt x="15842" y="18850"/>
                  </a:cubicBezTo>
                  <a:cubicBezTo>
                    <a:pt x="16432" y="18601"/>
                    <a:pt x="16864" y="18209"/>
                    <a:pt x="17257" y="17743"/>
                  </a:cubicBezTo>
                  <a:cubicBezTo>
                    <a:pt x="17650" y="17279"/>
                    <a:pt x="17963" y="16815"/>
                    <a:pt x="18160" y="16279"/>
                  </a:cubicBezTo>
                  <a:cubicBezTo>
                    <a:pt x="18238" y="16065"/>
                    <a:pt x="18316" y="15850"/>
                    <a:pt x="18435" y="15672"/>
                  </a:cubicBezTo>
                  <a:cubicBezTo>
                    <a:pt x="18709" y="15208"/>
                    <a:pt x="19141" y="14778"/>
                    <a:pt x="19024" y="14172"/>
                  </a:cubicBezTo>
                  <a:cubicBezTo>
                    <a:pt x="19024" y="14100"/>
                    <a:pt x="19024" y="13993"/>
                    <a:pt x="19102" y="13886"/>
                  </a:cubicBezTo>
                  <a:cubicBezTo>
                    <a:pt x="19456" y="13278"/>
                    <a:pt x="19534" y="12600"/>
                    <a:pt x="19614" y="11922"/>
                  </a:cubicBezTo>
                  <a:cubicBezTo>
                    <a:pt x="19653" y="11707"/>
                    <a:pt x="19809" y="11528"/>
                    <a:pt x="19927" y="11314"/>
                  </a:cubicBezTo>
                  <a:cubicBezTo>
                    <a:pt x="19979" y="11350"/>
                    <a:pt x="20033" y="11366"/>
                    <a:pt x="20083" y="11366"/>
                  </a:cubicBezTo>
                  <a:cubicBezTo>
                    <a:pt x="20184" y="11366"/>
                    <a:pt x="20280" y="11302"/>
                    <a:pt x="20359" y="11208"/>
                  </a:cubicBezTo>
                  <a:cubicBezTo>
                    <a:pt x="20478" y="11064"/>
                    <a:pt x="20595" y="10922"/>
                    <a:pt x="20712" y="10778"/>
                  </a:cubicBezTo>
                  <a:cubicBezTo>
                    <a:pt x="20831" y="10671"/>
                    <a:pt x="20988" y="10564"/>
                    <a:pt x="21027" y="10458"/>
                  </a:cubicBezTo>
                  <a:cubicBezTo>
                    <a:pt x="21144" y="10063"/>
                    <a:pt x="21224" y="9670"/>
                    <a:pt x="21263" y="9278"/>
                  </a:cubicBezTo>
                  <a:cubicBezTo>
                    <a:pt x="21341" y="8492"/>
                    <a:pt x="21381" y="7742"/>
                    <a:pt x="21498" y="6956"/>
                  </a:cubicBezTo>
                  <a:cubicBezTo>
                    <a:pt x="21537" y="6564"/>
                    <a:pt x="21537" y="6171"/>
                    <a:pt x="21341" y="5778"/>
                  </a:cubicBezTo>
                  <a:cubicBezTo>
                    <a:pt x="21183" y="5492"/>
                    <a:pt x="21066" y="5170"/>
                    <a:pt x="20988" y="4813"/>
                  </a:cubicBezTo>
                  <a:cubicBezTo>
                    <a:pt x="20751" y="3670"/>
                    <a:pt x="20124" y="2778"/>
                    <a:pt x="19180" y="1955"/>
                  </a:cubicBezTo>
                  <a:cubicBezTo>
                    <a:pt x="17640" y="554"/>
                    <a:pt x="15854" y="0"/>
                    <a:pt x="138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3" name="Google Shape;29;p2"/>
            <p:cNvSpPr/>
            <p:nvPr/>
          </p:nvSpPr>
          <p:spPr>
            <a:xfrm rot="16200000">
              <a:off x="31932" y="-21051"/>
              <a:ext cx="402086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684" y="10850"/>
                  </a:moveTo>
                  <a:cubicBezTo>
                    <a:pt x="723" y="10886"/>
                    <a:pt x="764" y="10922"/>
                    <a:pt x="764" y="10993"/>
                  </a:cubicBezTo>
                  <a:cubicBezTo>
                    <a:pt x="723" y="10993"/>
                    <a:pt x="684" y="11028"/>
                    <a:pt x="645" y="11028"/>
                  </a:cubicBezTo>
                  <a:cubicBezTo>
                    <a:pt x="606" y="11028"/>
                    <a:pt x="566" y="10957"/>
                    <a:pt x="566" y="10922"/>
                  </a:cubicBezTo>
                  <a:cubicBezTo>
                    <a:pt x="606" y="10886"/>
                    <a:pt x="645" y="10886"/>
                    <a:pt x="684" y="10850"/>
                  </a:cubicBezTo>
                  <a:close/>
                  <a:moveTo>
                    <a:pt x="174" y="14243"/>
                  </a:moveTo>
                  <a:cubicBezTo>
                    <a:pt x="213" y="14279"/>
                    <a:pt x="252" y="14279"/>
                    <a:pt x="252" y="14315"/>
                  </a:cubicBezTo>
                  <a:cubicBezTo>
                    <a:pt x="252" y="14350"/>
                    <a:pt x="252" y="14386"/>
                    <a:pt x="213" y="14421"/>
                  </a:cubicBezTo>
                  <a:cubicBezTo>
                    <a:pt x="213" y="14421"/>
                    <a:pt x="174" y="14386"/>
                    <a:pt x="174" y="14386"/>
                  </a:cubicBezTo>
                  <a:cubicBezTo>
                    <a:pt x="135" y="14350"/>
                    <a:pt x="174" y="14315"/>
                    <a:pt x="174" y="14243"/>
                  </a:cubicBezTo>
                  <a:close/>
                  <a:moveTo>
                    <a:pt x="606" y="15171"/>
                  </a:moveTo>
                  <a:cubicBezTo>
                    <a:pt x="684" y="15208"/>
                    <a:pt x="723" y="15279"/>
                    <a:pt x="764" y="15351"/>
                  </a:cubicBezTo>
                  <a:cubicBezTo>
                    <a:pt x="796" y="15380"/>
                    <a:pt x="773" y="15410"/>
                    <a:pt x="765" y="15460"/>
                  </a:cubicBezTo>
                  <a:lnTo>
                    <a:pt x="764" y="15457"/>
                  </a:lnTo>
                  <a:cubicBezTo>
                    <a:pt x="723" y="15422"/>
                    <a:pt x="684" y="15422"/>
                    <a:pt x="645" y="15386"/>
                  </a:cubicBezTo>
                  <a:cubicBezTo>
                    <a:pt x="645" y="15315"/>
                    <a:pt x="645" y="15244"/>
                    <a:pt x="606" y="15171"/>
                  </a:cubicBezTo>
                  <a:close/>
                  <a:moveTo>
                    <a:pt x="16120" y="3904"/>
                  </a:moveTo>
                  <a:cubicBezTo>
                    <a:pt x="16159" y="3904"/>
                    <a:pt x="16198" y="3909"/>
                    <a:pt x="16237" y="3921"/>
                  </a:cubicBezTo>
                  <a:cubicBezTo>
                    <a:pt x="17023" y="3956"/>
                    <a:pt x="17218" y="4170"/>
                    <a:pt x="17218" y="4884"/>
                  </a:cubicBezTo>
                  <a:cubicBezTo>
                    <a:pt x="17218" y="5385"/>
                    <a:pt x="17179" y="5849"/>
                    <a:pt x="17218" y="6349"/>
                  </a:cubicBezTo>
                  <a:cubicBezTo>
                    <a:pt x="17298" y="7957"/>
                    <a:pt x="16669" y="9350"/>
                    <a:pt x="15688" y="10635"/>
                  </a:cubicBezTo>
                  <a:cubicBezTo>
                    <a:pt x="15530" y="10850"/>
                    <a:pt x="15373" y="11064"/>
                    <a:pt x="15256" y="11314"/>
                  </a:cubicBezTo>
                  <a:cubicBezTo>
                    <a:pt x="14195" y="13600"/>
                    <a:pt x="12270" y="15171"/>
                    <a:pt x="9913" y="16316"/>
                  </a:cubicBezTo>
                  <a:cubicBezTo>
                    <a:pt x="9757" y="16387"/>
                    <a:pt x="9601" y="16458"/>
                    <a:pt x="9442" y="16565"/>
                  </a:cubicBezTo>
                  <a:cubicBezTo>
                    <a:pt x="8540" y="17279"/>
                    <a:pt x="7400" y="17423"/>
                    <a:pt x="6339" y="17672"/>
                  </a:cubicBezTo>
                  <a:cubicBezTo>
                    <a:pt x="6316" y="17682"/>
                    <a:pt x="6284" y="17687"/>
                    <a:pt x="6248" y="17687"/>
                  </a:cubicBezTo>
                  <a:cubicBezTo>
                    <a:pt x="6163" y="17687"/>
                    <a:pt x="6065" y="17662"/>
                    <a:pt x="6065" y="17636"/>
                  </a:cubicBezTo>
                  <a:cubicBezTo>
                    <a:pt x="5829" y="17244"/>
                    <a:pt x="5397" y="16957"/>
                    <a:pt x="5358" y="16458"/>
                  </a:cubicBezTo>
                  <a:cubicBezTo>
                    <a:pt x="5319" y="16172"/>
                    <a:pt x="5161" y="15886"/>
                    <a:pt x="5004" y="15637"/>
                  </a:cubicBezTo>
                  <a:cubicBezTo>
                    <a:pt x="4533" y="14851"/>
                    <a:pt x="4573" y="13993"/>
                    <a:pt x="4770" y="13136"/>
                  </a:cubicBezTo>
                  <a:cubicBezTo>
                    <a:pt x="5004" y="12100"/>
                    <a:pt x="5161" y="11064"/>
                    <a:pt x="5475" y="10028"/>
                  </a:cubicBezTo>
                  <a:cubicBezTo>
                    <a:pt x="5673" y="9493"/>
                    <a:pt x="6026" y="8993"/>
                    <a:pt x="6339" y="8492"/>
                  </a:cubicBezTo>
                  <a:cubicBezTo>
                    <a:pt x="6458" y="8314"/>
                    <a:pt x="6732" y="8242"/>
                    <a:pt x="6929" y="8064"/>
                  </a:cubicBezTo>
                  <a:cubicBezTo>
                    <a:pt x="7637" y="7492"/>
                    <a:pt x="8381" y="6885"/>
                    <a:pt x="9089" y="6242"/>
                  </a:cubicBezTo>
                  <a:cubicBezTo>
                    <a:pt x="9521" y="5849"/>
                    <a:pt x="9913" y="5421"/>
                    <a:pt x="10385" y="5028"/>
                  </a:cubicBezTo>
                  <a:cubicBezTo>
                    <a:pt x="10621" y="4813"/>
                    <a:pt x="10896" y="4635"/>
                    <a:pt x="11170" y="4563"/>
                  </a:cubicBezTo>
                  <a:cubicBezTo>
                    <a:pt x="12741" y="4242"/>
                    <a:pt x="14273" y="3921"/>
                    <a:pt x="15884" y="3921"/>
                  </a:cubicBezTo>
                  <a:cubicBezTo>
                    <a:pt x="15962" y="3921"/>
                    <a:pt x="16042" y="3904"/>
                    <a:pt x="16120" y="3904"/>
                  </a:cubicBezTo>
                  <a:close/>
                  <a:moveTo>
                    <a:pt x="9953" y="18744"/>
                  </a:moveTo>
                  <a:cubicBezTo>
                    <a:pt x="9953" y="18744"/>
                    <a:pt x="9993" y="18779"/>
                    <a:pt x="9993" y="18779"/>
                  </a:cubicBezTo>
                  <a:lnTo>
                    <a:pt x="9876" y="18779"/>
                  </a:lnTo>
                  <a:cubicBezTo>
                    <a:pt x="9902" y="18758"/>
                    <a:pt x="9928" y="18744"/>
                    <a:pt x="9953" y="18744"/>
                  </a:cubicBezTo>
                  <a:close/>
                  <a:moveTo>
                    <a:pt x="9734" y="18815"/>
                  </a:moveTo>
                  <a:cubicBezTo>
                    <a:pt x="9333" y="18948"/>
                    <a:pt x="8921" y="18984"/>
                    <a:pt x="8512" y="18984"/>
                  </a:cubicBezTo>
                  <a:cubicBezTo>
                    <a:pt x="8271" y="18984"/>
                    <a:pt x="8029" y="18970"/>
                    <a:pt x="7793" y="18959"/>
                  </a:cubicBezTo>
                  <a:cubicBezTo>
                    <a:pt x="7715" y="18959"/>
                    <a:pt x="7676" y="18923"/>
                    <a:pt x="7598" y="18887"/>
                  </a:cubicBezTo>
                  <a:cubicBezTo>
                    <a:pt x="7637" y="18850"/>
                    <a:pt x="7715" y="18850"/>
                    <a:pt x="7754" y="18850"/>
                  </a:cubicBezTo>
                  <a:cubicBezTo>
                    <a:pt x="8427" y="18818"/>
                    <a:pt x="9064" y="18815"/>
                    <a:pt x="9734" y="18815"/>
                  </a:cubicBezTo>
                  <a:close/>
                  <a:moveTo>
                    <a:pt x="13806" y="0"/>
                  </a:moveTo>
                  <a:cubicBezTo>
                    <a:pt x="13408" y="0"/>
                    <a:pt x="13000" y="21"/>
                    <a:pt x="12585" y="62"/>
                  </a:cubicBezTo>
                  <a:cubicBezTo>
                    <a:pt x="12169" y="113"/>
                    <a:pt x="11752" y="270"/>
                    <a:pt x="11323" y="270"/>
                  </a:cubicBezTo>
                  <a:cubicBezTo>
                    <a:pt x="11144" y="270"/>
                    <a:pt x="10963" y="243"/>
                    <a:pt x="10777" y="169"/>
                  </a:cubicBezTo>
                  <a:cubicBezTo>
                    <a:pt x="10526" y="55"/>
                    <a:pt x="10275" y="9"/>
                    <a:pt x="10026" y="9"/>
                  </a:cubicBezTo>
                  <a:cubicBezTo>
                    <a:pt x="9653" y="9"/>
                    <a:pt x="9286" y="113"/>
                    <a:pt x="8932" y="242"/>
                  </a:cubicBezTo>
                  <a:cubicBezTo>
                    <a:pt x="7715" y="706"/>
                    <a:pt x="6537" y="1170"/>
                    <a:pt x="5397" y="1706"/>
                  </a:cubicBezTo>
                  <a:cubicBezTo>
                    <a:pt x="4926" y="1920"/>
                    <a:pt x="4573" y="2312"/>
                    <a:pt x="4141" y="2598"/>
                  </a:cubicBezTo>
                  <a:cubicBezTo>
                    <a:pt x="4416" y="2492"/>
                    <a:pt x="4651" y="2421"/>
                    <a:pt x="4926" y="2348"/>
                  </a:cubicBezTo>
                  <a:cubicBezTo>
                    <a:pt x="4965" y="2312"/>
                    <a:pt x="5004" y="2312"/>
                    <a:pt x="5044" y="2312"/>
                  </a:cubicBezTo>
                  <a:cubicBezTo>
                    <a:pt x="5044" y="2348"/>
                    <a:pt x="5004" y="2421"/>
                    <a:pt x="4965" y="2456"/>
                  </a:cubicBezTo>
                  <a:cubicBezTo>
                    <a:pt x="4690" y="2634"/>
                    <a:pt x="4416" y="2778"/>
                    <a:pt x="4141" y="2991"/>
                  </a:cubicBezTo>
                  <a:cubicBezTo>
                    <a:pt x="4102" y="3062"/>
                    <a:pt x="4062" y="3277"/>
                    <a:pt x="4062" y="3277"/>
                  </a:cubicBezTo>
                  <a:cubicBezTo>
                    <a:pt x="4377" y="3420"/>
                    <a:pt x="4180" y="3599"/>
                    <a:pt x="4102" y="3706"/>
                  </a:cubicBezTo>
                  <a:cubicBezTo>
                    <a:pt x="3748" y="4099"/>
                    <a:pt x="3551" y="4563"/>
                    <a:pt x="3119" y="4920"/>
                  </a:cubicBezTo>
                  <a:cubicBezTo>
                    <a:pt x="2726" y="5277"/>
                    <a:pt x="2530" y="5849"/>
                    <a:pt x="2138" y="6242"/>
                  </a:cubicBezTo>
                  <a:cubicBezTo>
                    <a:pt x="1549" y="6885"/>
                    <a:pt x="1156" y="7564"/>
                    <a:pt x="998" y="8385"/>
                  </a:cubicBezTo>
                  <a:lnTo>
                    <a:pt x="1274" y="8385"/>
                  </a:lnTo>
                  <a:cubicBezTo>
                    <a:pt x="1235" y="8492"/>
                    <a:pt x="1274" y="8599"/>
                    <a:pt x="1196" y="8636"/>
                  </a:cubicBezTo>
                  <a:cubicBezTo>
                    <a:pt x="1196" y="8648"/>
                    <a:pt x="1178" y="8651"/>
                    <a:pt x="1152" y="8651"/>
                  </a:cubicBezTo>
                  <a:cubicBezTo>
                    <a:pt x="1099" y="8651"/>
                    <a:pt x="1011" y="8636"/>
                    <a:pt x="959" y="8636"/>
                  </a:cubicBezTo>
                  <a:cubicBezTo>
                    <a:pt x="998" y="8528"/>
                    <a:pt x="998" y="8456"/>
                    <a:pt x="1037" y="8385"/>
                  </a:cubicBezTo>
                  <a:cubicBezTo>
                    <a:pt x="920" y="8563"/>
                    <a:pt x="764" y="8707"/>
                    <a:pt x="684" y="8920"/>
                  </a:cubicBezTo>
                  <a:cubicBezTo>
                    <a:pt x="488" y="9386"/>
                    <a:pt x="371" y="9850"/>
                    <a:pt x="213" y="10314"/>
                  </a:cubicBezTo>
                  <a:cubicBezTo>
                    <a:pt x="135" y="10564"/>
                    <a:pt x="17" y="10850"/>
                    <a:pt x="17" y="11135"/>
                  </a:cubicBezTo>
                  <a:cubicBezTo>
                    <a:pt x="-22" y="11707"/>
                    <a:pt x="17" y="12279"/>
                    <a:pt x="17" y="12886"/>
                  </a:cubicBezTo>
                  <a:cubicBezTo>
                    <a:pt x="17" y="13278"/>
                    <a:pt x="135" y="13707"/>
                    <a:pt x="56" y="14064"/>
                  </a:cubicBezTo>
                  <a:cubicBezTo>
                    <a:pt x="-61" y="14529"/>
                    <a:pt x="17" y="14958"/>
                    <a:pt x="213" y="15351"/>
                  </a:cubicBezTo>
                  <a:cubicBezTo>
                    <a:pt x="723" y="16279"/>
                    <a:pt x="1196" y="17279"/>
                    <a:pt x="1823" y="18173"/>
                  </a:cubicBezTo>
                  <a:cubicBezTo>
                    <a:pt x="2333" y="18887"/>
                    <a:pt x="2962" y="19637"/>
                    <a:pt x="3709" y="20173"/>
                  </a:cubicBezTo>
                  <a:cubicBezTo>
                    <a:pt x="5148" y="21209"/>
                    <a:pt x="6792" y="21600"/>
                    <a:pt x="8538" y="21600"/>
                  </a:cubicBezTo>
                  <a:cubicBezTo>
                    <a:pt x="9079" y="21600"/>
                    <a:pt x="9632" y="21561"/>
                    <a:pt x="10189" y="21495"/>
                  </a:cubicBezTo>
                  <a:cubicBezTo>
                    <a:pt x="11131" y="21387"/>
                    <a:pt x="12036" y="21209"/>
                    <a:pt x="12938" y="20923"/>
                  </a:cubicBezTo>
                  <a:cubicBezTo>
                    <a:pt x="13685" y="20672"/>
                    <a:pt x="14351" y="20387"/>
                    <a:pt x="14902" y="19886"/>
                  </a:cubicBezTo>
                  <a:cubicBezTo>
                    <a:pt x="15059" y="19709"/>
                    <a:pt x="15295" y="19602"/>
                    <a:pt x="15491" y="19494"/>
                  </a:cubicBezTo>
                  <a:cubicBezTo>
                    <a:pt x="15569" y="19387"/>
                    <a:pt x="15649" y="19280"/>
                    <a:pt x="15766" y="19208"/>
                  </a:cubicBezTo>
                  <a:cubicBezTo>
                    <a:pt x="15413" y="19030"/>
                    <a:pt x="15766" y="18887"/>
                    <a:pt x="15805" y="18850"/>
                  </a:cubicBezTo>
                  <a:cubicBezTo>
                    <a:pt x="16394" y="18601"/>
                    <a:pt x="16826" y="18209"/>
                    <a:pt x="17218" y="17743"/>
                  </a:cubicBezTo>
                  <a:cubicBezTo>
                    <a:pt x="17652" y="17279"/>
                    <a:pt x="17926" y="16815"/>
                    <a:pt x="18123" y="16279"/>
                  </a:cubicBezTo>
                  <a:cubicBezTo>
                    <a:pt x="18201" y="16065"/>
                    <a:pt x="18279" y="15850"/>
                    <a:pt x="18397" y="15672"/>
                  </a:cubicBezTo>
                  <a:cubicBezTo>
                    <a:pt x="18711" y="15208"/>
                    <a:pt x="19104" y="14778"/>
                    <a:pt x="18987" y="14172"/>
                  </a:cubicBezTo>
                  <a:cubicBezTo>
                    <a:pt x="18987" y="14100"/>
                    <a:pt x="19026" y="13993"/>
                    <a:pt x="19065" y="13886"/>
                  </a:cubicBezTo>
                  <a:cubicBezTo>
                    <a:pt x="19458" y="13278"/>
                    <a:pt x="19497" y="12600"/>
                    <a:pt x="19614" y="11922"/>
                  </a:cubicBezTo>
                  <a:cubicBezTo>
                    <a:pt x="19614" y="11707"/>
                    <a:pt x="19772" y="11528"/>
                    <a:pt x="19890" y="11314"/>
                  </a:cubicBezTo>
                  <a:cubicBezTo>
                    <a:pt x="19955" y="11350"/>
                    <a:pt x="20012" y="11366"/>
                    <a:pt x="20062" y="11366"/>
                  </a:cubicBezTo>
                  <a:cubicBezTo>
                    <a:pt x="20165" y="11366"/>
                    <a:pt x="20243" y="11302"/>
                    <a:pt x="20322" y="11208"/>
                  </a:cubicBezTo>
                  <a:cubicBezTo>
                    <a:pt x="20439" y="11064"/>
                    <a:pt x="20558" y="10922"/>
                    <a:pt x="20714" y="10778"/>
                  </a:cubicBezTo>
                  <a:cubicBezTo>
                    <a:pt x="20793" y="10671"/>
                    <a:pt x="20951" y="10564"/>
                    <a:pt x="20990" y="10458"/>
                  </a:cubicBezTo>
                  <a:cubicBezTo>
                    <a:pt x="21107" y="10063"/>
                    <a:pt x="21185" y="9670"/>
                    <a:pt x="21224" y="9278"/>
                  </a:cubicBezTo>
                  <a:cubicBezTo>
                    <a:pt x="21304" y="8492"/>
                    <a:pt x="21343" y="7742"/>
                    <a:pt x="21461" y="6956"/>
                  </a:cubicBezTo>
                  <a:cubicBezTo>
                    <a:pt x="21539" y="6564"/>
                    <a:pt x="21500" y="6171"/>
                    <a:pt x="21304" y="5778"/>
                  </a:cubicBezTo>
                  <a:cubicBezTo>
                    <a:pt x="21146" y="5492"/>
                    <a:pt x="21029" y="5170"/>
                    <a:pt x="20951" y="4813"/>
                  </a:cubicBezTo>
                  <a:cubicBezTo>
                    <a:pt x="20714" y="3670"/>
                    <a:pt x="20087" y="2778"/>
                    <a:pt x="19182" y="1955"/>
                  </a:cubicBezTo>
                  <a:cubicBezTo>
                    <a:pt x="17610" y="554"/>
                    <a:pt x="15817" y="0"/>
                    <a:pt x="138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4" name="Google Shape;30;p2"/>
            <p:cNvSpPr/>
            <p:nvPr/>
          </p:nvSpPr>
          <p:spPr>
            <a:xfrm rot="16200000">
              <a:off x="40679" y="451420"/>
              <a:ext cx="381544" cy="462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683" y="12770"/>
                  </a:moveTo>
                  <a:cubicBezTo>
                    <a:pt x="724" y="12804"/>
                    <a:pt x="765" y="12838"/>
                    <a:pt x="807" y="12872"/>
                  </a:cubicBezTo>
                  <a:cubicBezTo>
                    <a:pt x="765" y="12907"/>
                    <a:pt x="724" y="12941"/>
                    <a:pt x="683" y="12941"/>
                  </a:cubicBezTo>
                  <a:cubicBezTo>
                    <a:pt x="640" y="12907"/>
                    <a:pt x="598" y="12872"/>
                    <a:pt x="598" y="12838"/>
                  </a:cubicBezTo>
                  <a:cubicBezTo>
                    <a:pt x="598" y="12804"/>
                    <a:pt x="640" y="12770"/>
                    <a:pt x="683" y="12770"/>
                  </a:cubicBezTo>
                  <a:close/>
                  <a:moveTo>
                    <a:pt x="972" y="16060"/>
                  </a:moveTo>
                  <a:cubicBezTo>
                    <a:pt x="1014" y="16060"/>
                    <a:pt x="1055" y="16060"/>
                    <a:pt x="1055" y="16094"/>
                  </a:cubicBezTo>
                  <a:cubicBezTo>
                    <a:pt x="1098" y="16128"/>
                    <a:pt x="1055" y="16164"/>
                    <a:pt x="1055" y="16198"/>
                  </a:cubicBezTo>
                  <a:cubicBezTo>
                    <a:pt x="1055" y="16198"/>
                    <a:pt x="1014" y="16198"/>
                    <a:pt x="972" y="16164"/>
                  </a:cubicBezTo>
                  <a:cubicBezTo>
                    <a:pt x="972" y="16128"/>
                    <a:pt x="972" y="16094"/>
                    <a:pt x="972" y="16060"/>
                  </a:cubicBezTo>
                  <a:close/>
                  <a:moveTo>
                    <a:pt x="1679" y="16814"/>
                  </a:moveTo>
                  <a:cubicBezTo>
                    <a:pt x="1720" y="16883"/>
                    <a:pt x="1803" y="16918"/>
                    <a:pt x="1845" y="16952"/>
                  </a:cubicBezTo>
                  <a:cubicBezTo>
                    <a:pt x="1886" y="16986"/>
                    <a:pt x="1886" y="17054"/>
                    <a:pt x="1886" y="17088"/>
                  </a:cubicBezTo>
                  <a:cubicBezTo>
                    <a:pt x="1845" y="17054"/>
                    <a:pt x="1762" y="17054"/>
                    <a:pt x="1762" y="17020"/>
                  </a:cubicBezTo>
                  <a:cubicBezTo>
                    <a:pt x="1720" y="16952"/>
                    <a:pt x="1679" y="16883"/>
                    <a:pt x="1679" y="16814"/>
                  </a:cubicBezTo>
                  <a:close/>
                  <a:moveTo>
                    <a:pt x="15469" y="3382"/>
                  </a:moveTo>
                  <a:cubicBezTo>
                    <a:pt x="15977" y="3382"/>
                    <a:pt x="16165" y="3577"/>
                    <a:pt x="16300" y="4132"/>
                  </a:cubicBezTo>
                  <a:cubicBezTo>
                    <a:pt x="16426" y="4579"/>
                    <a:pt x="16508" y="5058"/>
                    <a:pt x="16674" y="5469"/>
                  </a:cubicBezTo>
                  <a:cubicBezTo>
                    <a:pt x="17089" y="6977"/>
                    <a:pt x="16798" y="8416"/>
                    <a:pt x="16093" y="9787"/>
                  </a:cubicBezTo>
                  <a:cubicBezTo>
                    <a:pt x="15969" y="10028"/>
                    <a:pt x="15884" y="10268"/>
                    <a:pt x="15843" y="10507"/>
                  </a:cubicBezTo>
                  <a:cubicBezTo>
                    <a:pt x="15303" y="12872"/>
                    <a:pt x="13683" y="14655"/>
                    <a:pt x="11565" y="16198"/>
                  </a:cubicBezTo>
                  <a:cubicBezTo>
                    <a:pt x="11399" y="16300"/>
                    <a:pt x="11232" y="16369"/>
                    <a:pt x="11108" y="16507"/>
                  </a:cubicBezTo>
                  <a:cubicBezTo>
                    <a:pt x="10360" y="17329"/>
                    <a:pt x="9239" y="17706"/>
                    <a:pt x="8159" y="18151"/>
                  </a:cubicBezTo>
                  <a:cubicBezTo>
                    <a:pt x="8117" y="18168"/>
                    <a:pt x="8055" y="18176"/>
                    <a:pt x="7998" y="18176"/>
                  </a:cubicBezTo>
                  <a:cubicBezTo>
                    <a:pt x="7941" y="18176"/>
                    <a:pt x="7890" y="18168"/>
                    <a:pt x="7867" y="18151"/>
                  </a:cubicBezTo>
                  <a:cubicBezTo>
                    <a:pt x="7536" y="17808"/>
                    <a:pt x="7038" y="17603"/>
                    <a:pt x="6871" y="17157"/>
                  </a:cubicBezTo>
                  <a:cubicBezTo>
                    <a:pt x="6747" y="16918"/>
                    <a:pt x="6538" y="16677"/>
                    <a:pt x="6290" y="16471"/>
                  </a:cubicBezTo>
                  <a:cubicBezTo>
                    <a:pt x="5625" y="15785"/>
                    <a:pt x="5459" y="14997"/>
                    <a:pt x="5418" y="14141"/>
                  </a:cubicBezTo>
                  <a:cubicBezTo>
                    <a:pt x="5418" y="13147"/>
                    <a:pt x="5335" y="12119"/>
                    <a:pt x="5418" y="11124"/>
                  </a:cubicBezTo>
                  <a:cubicBezTo>
                    <a:pt x="5459" y="10577"/>
                    <a:pt x="5707" y="10028"/>
                    <a:pt x="5916" y="9514"/>
                  </a:cubicBezTo>
                  <a:cubicBezTo>
                    <a:pt x="5999" y="9308"/>
                    <a:pt x="6290" y="9206"/>
                    <a:pt x="6455" y="8999"/>
                  </a:cubicBezTo>
                  <a:cubicBezTo>
                    <a:pt x="7038" y="8314"/>
                    <a:pt x="7660" y="7628"/>
                    <a:pt x="8200" y="6908"/>
                  </a:cubicBezTo>
                  <a:cubicBezTo>
                    <a:pt x="8574" y="6463"/>
                    <a:pt x="8907" y="5948"/>
                    <a:pt x="9281" y="5503"/>
                  </a:cubicBezTo>
                  <a:cubicBezTo>
                    <a:pt x="9446" y="5298"/>
                    <a:pt x="9696" y="5058"/>
                    <a:pt x="9986" y="4956"/>
                  </a:cubicBezTo>
                  <a:cubicBezTo>
                    <a:pt x="11523" y="4338"/>
                    <a:pt x="13019" y="3755"/>
                    <a:pt x="14679" y="3446"/>
                  </a:cubicBezTo>
                  <a:cubicBezTo>
                    <a:pt x="14805" y="3446"/>
                    <a:pt x="14929" y="3412"/>
                    <a:pt x="15053" y="3412"/>
                  </a:cubicBezTo>
                  <a:cubicBezTo>
                    <a:pt x="15212" y="3392"/>
                    <a:pt x="15350" y="3382"/>
                    <a:pt x="15469" y="3382"/>
                  </a:cubicBezTo>
                  <a:close/>
                  <a:moveTo>
                    <a:pt x="12189" y="18459"/>
                  </a:moveTo>
                  <a:cubicBezTo>
                    <a:pt x="12230" y="18459"/>
                    <a:pt x="12230" y="18494"/>
                    <a:pt x="12230" y="18494"/>
                  </a:cubicBezTo>
                  <a:cubicBezTo>
                    <a:pt x="12189" y="18528"/>
                    <a:pt x="12147" y="18528"/>
                    <a:pt x="12104" y="18528"/>
                  </a:cubicBezTo>
                  <a:cubicBezTo>
                    <a:pt x="12147" y="18528"/>
                    <a:pt x="12147" y="18494"/>
                    <a:pt x="12189" y="18459"/>
                  </a:cubicBezTo>
                  <a:close/>
                  <a:moveTo>
                    <a:pt x="12104" y="18528"/>
                  </a:moveTo>
                  <a:cubicBezTo>
                    <a:pt x="11440" y="18905"/>
                    <a:pt x="10734" y="18974"/>
                    <a:pt x="9986" y="19077"/>
                  </a:cubicBezTo>
                  <a:cubicBezTo>
                    <a:pt x="9944" y="19077"/>
                    <a:pt x="9862" y="19043"/>
                    <a:pt x="9779" y="19008"/>
                  </a:cubicBezTo>
                  <a:cubicBezTo>
                    <a:pt x="9820" y="19008"/>
                    <a:pt x="9862" y="18974"/>
                    <a:pt x="9944" y="18974"/>
                  </a:cubicBezTo>
                  <a:cubicBezTo>
                    <a:pt x="10651" y="18836"/>
                    <a:pt x="11358" y="18666"/>
                    <a:pt x="12104" y="18528"/>
                  </a:cubicBezTo>
                  <a:close/>
                  <a:moveTo>
                    <a:pt x="13437" y="0"/>
                  </a:moveTo>
                  <a:cubicBezTo>
                    <a:pt x="12418" y="0"/>
                    <a:pt x="11378" y="164"/>
                    <a:pt x="10318" y="465"/>
                  </a:cubicBezTo>
                  <a:cubicBezTo>
                    <a:pt x="9824" y="610"/>
                    <a:pt x="9358" y="906"/>
                    <a:pt x="8796" y="906"/>
                  </a:cubicBezTo>
                  <a:cubicBezTo>
                    <a:pt x="8698" y="906"/>
                    <a:pt x="8596" y="896"/>
                    <a:pt x="8491" y="876"/>
                  </a:cubicBezTo>
                  <a:cubicBezTo>
                    <a:pt x="8352" y="849"/>
                    <a:pt x="8214" y="836"/>
                    <a:pt x="8078" y="836"/>
                  </a:cubicBezTo>
                  <a:cubicBezTo>
                    <a:pt x="7528" y="836"/>
                    <a:pt x="7014" y="1040"/>
                    <a:pt x="6580" y="1287"/>
                  </a:cubicBezTo>
                  <a:cubicBezTo>
                    <a:pt x="5459" y="1939"/>
                    <a:pt x="4378" y="2624"/>
                    <a:pt x="3299" y="3344"/>
                  </a:cubicBezTo>
                  <a:cubicBezTo>
                    <a:pt x="2884" y="3618"/>
                    <a:pt x="2593" y="4030"/>
                    <a:pt x="2219" y="4406"/>
                  </a:cubicBezTo>
                  <a:cubicBezTo>
                    <a:pt x="2469" y="4270"/>
                    <a:pt x="2717" y="4132"/>
                    <a:pt x="2925" y="4030"/>
                  </a:cubicBezTo>
                  <a:cubicBezTo>
                    <a:pt x="2967" y="3995"/>
                    <a:pt x="3049" y="3995"/>
                    <a:pt x="3091" y="3995"/>
                  </a:cubicBezTo>
                  <a:cubicBezTo>
                    <a:pt x="3091" y="4030"/>
                    <a:pt x="3091" y="4064"/>
                    <a:pt x="3049" y="4098"/>
                  </a:cubicBezTo>
                  <a:cubicBezTo>
                    <a:pt x="2801" y="4338"/>
                    <a:pt x="2551" y="4543"/>
                    <a:pt x="2343" y="4783"/>
                  </a:cubicBezTo>
                  <a:cubicBezTo>
                    <a:pt x="2260" y="4852"/>
                    <a:pt x="2260" y="5058"/>
                    <a:pt x="2301" y="5058"/>
                  </a:cubicBezTo>
                  <a:cubicBezTo>
                    <a:pt x="2634" y="5160"/>
                    <a:pt x="2510" y="5332"/>
                    <a:pt x="2427" y="5469"/>
                  </a:cubicBezTo>
                  <a:cubicBezTo>
                    <a:pt x="2177" y="5914"/>
                    <a:pt x="2094" y="6361"/>
                    <a:pt x="1720" y="6772"/>
                  </a:cubicBezTo>
                  <a:cubicBezTo>
                    <a:pt x="1388" y="7183"/>
                    <a:pt x="1346" y="7766"/>
                    <a:pt x="1055" y="8211"/>
                  </a:cubicBezTo>
                  <a:cubicBezTo>
                    <a:pt x="598" y="8897"/>
                    <a:pt x="350" y="9617"/>
                    <a:pt x="391" y="10405"/>
                  </a:cubicBezTo>
                  <a:cubicBezTo>
                    <a:pt x="474" y="10405"/>
                    <a:pt x="557" y="10405"/>
                    <a:pt x="683" y="10370"/>
                  </a:cubicBezTo>
                  <a:cubicBezTo>
                    <a:pt x="683" y="10473"/>
                    <a:pt x="683" y="10543"/>
                    <a:pt x="683" y="10611"/>
                  </a:cubicBezTo>
                  <a:cubicBezTo>
                    <a:pt x="640" y="10645"/>
                    <a:pt x="516" y="10645"/>
                    <a:pt x="391" y="10645"/>
                  </a:cubicBezTo>
                  <a:cubicBezTo>
                    <a:pt x="391" y="10577"/>
                    <a:pt x="391" y="10473"/>
                    <a:pt x="391" y="10405"/>
                  </a:cubicBezTo>
                  <a:cubicBezTo>
                    <a:pt x="309" y="10577"/>
                    <a:pt x="224" y="10782"/>
                    <a:pt x="183" y="10954"/>
                  </a:cubicBezTo>
                  <a:cubicBezTo>
                    <a:pt x="100" y="11433"/>
                    <a:pt x="100" y="11878"/>
                    <a:pt x="59" y="12359"/>
                  </a:cubicBezTo>
                  <a:cubicBezTo>
                    <a:pt x="17" y="12632"/>
                    <a:pt x="-24" y="12907"/>
                    <a:pt x="17" y="13181"/>
                  </a:cubicBezTo>
                  <a:cubicBezTo>
                    <a:pt x="141" y="13730"/>
                    <a:pt x="309" y="14278"/>
                    <a:pt x="474" y="14827"/>
                  </a:cubicBezTo>
                  <a:cubicBezTo>
                    <a:pt x="557" y="15204"/>
                    <a:pt x="807" y="15546"/>
                    <a:pt x="765" y="15923"/>
                  </a:cubicBezTo>
                  <a:cubicBezTo>
                    <a:pt x="765" y="16369"/>
                    <a:pt x="972" y="16745"/>
                    <a:pt x="1264" y="17088"/>
                  </a:cubicBezTo>
                  <a:cubicBezTo>
                    <a:pt x="2053" y="17876"/>
                    <a:pt x="2758" y="18700"/>
                    <a:pt x="3630" y="19420"/>
                  </a:cubicBezTo>
                  <a:cubicBezTo>
                    <a:pt x="4337" y="20037"/>
                    <a:pt x="5168" y="20619"/>
                    <a:pt x="6040" y="20961"/>
                  </a:cubicBezTo>
                  <a:cubicBezTo>
                    <a:pt x="7166" y="21409"/>
                    <a:pt x="8302" y="21600"/>
                    <a:pt x="9443" y="21600"/>
                  </a:cubicBezTo>
                  <a:cubicBezTo>
                    <a:pt x="10660" y="21600"/>
                    <a:pt x="11880" y="21384"/>
                    <a:pt x="13102" y="21030"/>
                  </a:cubicBezTo>
                  <a:cubicBezTo>
                    <a:pt x="14057" y="20757"/>
                    <a:pt x="14929" y="20414"/>
                    <a:pt x="15802" y="19967"/>
                  </a:cubicBezTo>
                  <a:cubicBezTo>
                    <a:pt x="16508" y="19590"/>
                    <a:pt x="17131" y="19213"/>
                    <a:pt x="17546" y="18632"/>
                  </a:cubicBezTo>
                  <a:cubicBezTo>
                    <a:pt x="17713" y="18459"/>
                    <a:pt x="17920" y="18323"/>
                    <a:pt x="18085" y="18185"/>
                  </a:cubicBezTo>
                  <a:lnTo>
                    <a:pt x="18085" y="18151"/>
                  </a:lnTo>
                  <a:cubicBezTo>
                    <a:pt x="18129" y="18048"/>
                    <a:pt x="18211" y="17946"/>
                    <a:pt x="18294" y="17842"/>
                  </a:cubicBezTo>
                  <a:cubicBezTo>
                    <a:pt x="17920" y="17774"/>
                    <a:pt x="18211" y="17569"/>
                    <a:pt x="18253" y="17533"/>
                  </a:cubicBezTo>
                  <a:cubicBezTo>
                    <a:pt x="18792" y="17157"/>
                    <a:pt x="19166" y="16711"/>
                    <a:pt x="19458" y="16232"/>
                  </a:cubicBezTo>
                  <a:cubicBezTo>
                    <a:pt x="19788" y="15717"/>
                    <a:pt x="19956" y="15238"/>
                    <a:pt x="20038" y="14689"/>
                  </a:cubicBezTo>
                  <a:cubicBezTo>
                    <a:pt x="20038" y="14450"/>
                    <a:pt x="20080" y="14244"/>
                    <a:pt x="20163" y="14037"/>
                  </a:cubicBezTo>
                  <a:cubicBezTo>
                    <a:pt x="20330" y="13558"/>
                    <a:pt x="20662" y="13079"/>
                    <a:pt x="20412" y="12530"/>
                  </a:cubicBezTo>
                  <a:cubicBezTo>
                    <a:pt x="20371" y="12461"/>
                    <a:pt x="20371" y="12359"/>
                    <a:pt x="20412" y="12255"/>
                  </a:cubicBezTo>
                  <a:cubicBezTo>
                    <a:pt x="20662" y="11605"/>
                    <a:pt x="20537" y="10954"/>
                    <a:pt x="20495" y="10302"/>
                  </a:cubicBezTo>
                  <a:cubicBezTo>
                    <a:pt x="20454" y="10096"/>
                    <a:pt x="20578" y="9891"/>
                    <a:pt x="20619" y="9685"/>
                  </a:cubicBezTo>
                  <a:cubicBezTo>
                    <a:pt x="20656" y="9691"/>
                    <a:pt x="20687" y="9693"/>
                    <a:pt x="20718" y="9693"/>
                  </a:cubicBezTo>
                  <a:cubicBezTo>
                    <a:pt x="20868" y="9693"/>
                    <a:pt x="20966" y="9622"/>
                    <a:pt x="21035" y="9480"/>
                  </a:cubicBezTo>
                  <a:cubicBezTo>
                    <a:pt x="21161" y="9342"/>
                    <a:pt x="21243" y="9206"/>
                    <a:pt x="21326" y="9033"/>
                  </a:cubicBezTo>
                  <a:cubicBezTo>
                    <a:pt x="21409" y="8897"/>
                    <a:pt x="21576" y="8794"/>
                    <a:pt x="21576" y="8656"/>
                  </a:cubicBezTo>
                  <a:cubicBezTo>
                    <a:pt x="21576" y="8280"/>
                    <a:pt x="21576" y="7903"/>
                    <a:pt x="21535" y="7526"/>
                  </a:cubicBezTo>
                  <a:cubicBezTo>
                    <a:pt x="21409" y="6772"/>
                    <a:pt x="21285" y="6052"/>
                    <a:pt x="21202" y="5332"/>
                  </a:cubicBezTo>
                  <a:cubicBezTo>
                    <a:pt x="21161" y="4921"/>
                    <a:pt x="21035" y="4579"/>
                    <a:pt x="20745" y="4236"/>
                  </a:cubicBezTo>
                  <a:cubicBezTo>
                    <a:pt x="20537" y="3995"/>
                    <a:pt x="20288" y="3687"/>
                    <a:pt x="20163" y="3412"/>
                  </a:cubicBezTo>
                  <a:cubicBezTo>
                    <a:pt x="19623" y="2350"/>
                    <a:pt x="18751" y="1630"/>
                    <a:pt x="17587" y="1013"/>
                  </a:cubicBezTo>
                  <a:cubicBezTo>
                    <a:pt x="16236" y="316"/>
                    <a:pt x="14853" y="0"/>
                    <a:pt x="13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xx%"/>
          <p:cNvSpPr txBox="1"/>
          <p:nvPr>
            <p:ph type="title" hasCustomPrompt="1"/>
          </p:nvPr>
        </p:nvSpPr>
        <p:spPr>
          <a:xfrm>
            <a:off x="1857449" y="1860188"/>
            <a:ext cx="5429102" cy="980401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pPr rtl="0">
              <a:defRPr/>
            </a:pPr>
            <a:r>
              <a:t>xx%</a:t>
            </a:r>
          </a:p>
        </p:txBody>
      </p:sp>
      <p:sp>
        <p:nvSpPr>
          <p:cNvPr id="204" name="مستوى النص الأول…"/>
          <p:cNvSpPr txBox="1"/>
          <p:nvPr>
            <p:ph type="body" sz="quarter" idx="1"/>
          </p:nvPr>
        </p:nvSpPr>
        <p:spPr>
          <a:xfrm>
            <a:off x="2238749" y="2936213"/>
            <a:ext cx="4666502" cy="3471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 sz="1700"/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 sz="1700"/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 sz="1700"/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 sz="1700"/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 sz="1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05" name="Google Shape;153;p11" descr="Google Shape;153;p11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7217223" y="305188"/>
            <a:ext cx="765725" cy="773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Google Shape;154;p11" descr="Google Shape;154;p11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 rot="5400000">
            <a:off x="732799" y="-842127"/>
            <a:ext cx="715636" cy="289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Google Shape;155;p11" descr="Google Shape;155;p11"/>
          <p:cNvPicPr>
            <a:picLocks noChangeAspect="1"/>
          </p:cNvPicPr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 rot="5400000">
            <a:off x="83985" y="-123965"/>
            <a:ext cx="347113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Google Shape;156;p11" descr="Google Shape;156;p11"/>
          <p:cNvPicPr>
            <a:picLocks noChangeAspect="1"/>
          </p:cNvPicPr>
          <p:nvPr/>
        </p:nvPicPr>
        <p:blipFill>
          <a:blip r:embed="rId5">
            <a:alphaModFix amt="57000"/>
            <a:extLst/>
          </a:blip>
          <a:stretch>
            <a:fillRect/>
          </a:stretch>
        </p:blipFill>
        <p:spPr>
          <a:xfrm rot="16200000">
            <a:off x="7806211" y="-527351"/>
            <a:ext cx="1722751" cy="180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Google Shape;157;p11" descr="Google Shape;157;p11"/>
          <p:cNvPicPr>
            <a:picLocks noChangeAspect="1"/>
          </p:cNvPicPr>
          <p:nvPr/>
        </p:nvPicPr>
        <p:blipFill>
          <a:blip r:embed="rId6">
            <a:alphaModFix amt="51000"/>
            <a:extLst/>
          </a:blip>
          <a:stretch>
            <a:fillRect/>
          </a:stretch>
        </p:blipFill>
        <p:spPr>
          <a:xfrm>
            <a:off x="244051" y="2924188"/>
            <a:ext cx="1693127" cy="37372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Google Shape;158;p11" descr="Google Shape;158;p11"/>
          <p:cNvPicPr>
            <a:picLocks noChangeAspect="1"/>
          </p:cNvPicPr>
          <p:nvPr/>
        </p:nvPicPr>
        <p:blipFill>
          <a:blip r:embed="rId7">
            <a:alphaModFix amt="49000"/>
            <a:extLst/>
          </a:blip>
          <a:stretch>
            <a:fillRect/>
          </a:stretch>
        </p:blipFill>
        <p:spPr>
          <a:xfrm rot="5400000">
            <a:off x="6765856" y="2664694"/>
            <a:ext cx="1146527" cy="34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Google Shape;159;p11" descr="Google Shape;159;p11"/>
          <p:cNvPicPr>
            <a:picLocks noChangeAspect="1"/>
          </p:cNvPicPr>
          <p:nvPr/>
        </p:nvPicPr>
        <p:blipFill>
          <a:blip r:embed="rId8">
            <a:alphaModFix amt="50000"/>
            <a:extLst/>
          </a:blip>
          <a:stretch>
            <a:fillRect/>
          </a:stretch>
        </p:blipFill>
        <p:spPr>
          <a:xfrm>
            <a:off x="7411549" y="2948086"/>
            <a:ext cx="1513351" cy="114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Google Shape;160;p11" descr="Google Shape;160;p11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 rot="10800000">
            <a:off x="6139524" y="305188"/>
            <a:ext cx="765725" cy="77340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6" name="Google Shape;161;p11"/>
          <p:cNvGrpSpPr/>
          <p:nvPr/>
        </p:nvGrpSpPr>
        <p:grpSpPr>
          <a:xfrm>
            <a:off x="1556794" y="4464379"/>
            <a:ext cx="1238255" cy="268308"/>
            <a:chOff x="0" y="0"/>
            <a:chExt cx="1238254" cy="268306"/>
          </a:xfrm>
        </p:grpSpPr>
        <p:sp>
          <p:nvSpPr>
            <p:cNvPr id="213" name="Google Shape;162;p11"/>
            <p:cNvSpPr/>
            <p:nvPr/>
          </p:nvSpPr>
          <p:spPr>
            <a:xfrm rot="5400000">
              <a:off x="960336" y="-9612"/>
              <a:ext cx="268308" cy="28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" name="Google Shape;163;p11"/>
            <p:cNvSpPr/>
            <p:nvPr/>
          </p:nvSpPr>
          <p:spPr>
            <a:xfrm rot="5400000">
              <a:off x="484973" y="-9612"/>
              <a:ext cx="268307" cy="28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5" name="Google Shape;164;p11"/>
            <p:cNvSpPr/>
            <p:nvPr/>
          </p:nvSpPr>
          <p:spPr>
            <a:xfrm rot="5400000">
              <a:off x="9611" y="-9612"/>
              <a:ext cx="268307" cy="28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23" name="Google Shape;165;p11"/>
          <p:cNvGrpSpPr/>
          <p:nvPr/>
        </p:nvGrpSpPr>
        <p:grpSpPr>
          <a:xfrm>
            <a:off x="2214688" y="-587543"/>
            <a:ext cx="1277619" cy="1293937"/>
            <a:chOff x="0" y="0"/>
            <a:chExt cx="1277618" cy="1293935"/>
          </a:xfrm>
        </p:grpSpPr>
        <p:sp>
          <p:nvSpPr>
            <p:cNvPr id="217" name="Google Shape;166;p11"/>
            <p:cNvSpPr/>
            <p:nvPr/>
          </p:nvSpPr>
          <p:spPr>
            <a:xfrm rot="16200000">
              <a:off x="534747" y="541256"/>
              <a:ext cx="1284129" cy="201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20602" y="0"/>
                  </a:moveTo>
                  <a:cubicBezTo>
                    <a:pt x="19776" y="178"/>
                    <a:pt x="18942" y="441"/>
                    <a:pt x="18117" y="790"/>
                  </a:cubicBezTo>
                  <a:cubicBezTo>
                    <a:pt x="16792" y="1318"/>
                    <a:pt x="15468" y="2283"/>
                    <a:pt x="14144" y="2633"/>
                  </a:cubicBezTo>
                  <a:cubicBezTo>
                    <a:pt x="12536" y="3073"/>
                    <a:pt x="10937" y="2986"/>
                    <a:pt x="9329" y="3161"/>
                  </a:cubicBezTo>
                  <a:cubicBezTo>
                    <a:pt x="7798" y="3248"/>
                    <a:pt x="6268" y="3161"/>
                    <a:pt x="4746" y="3423"/>
                  </a:cubicBezTo>
                  <a:cubicBezTo>
                    <a:pt x="3706" y="3598"/>
                    <a:pt x="2657" y="3510"/>
                    <a:pt x="1642" y="6318"/>
                  </a:cubicBezTo>
                  <a:cubicBezTo>
                    <a:pt x="1579" y="6463"/>
                    <a:pt x="1510" y="6605"/>
                    <a:pt x="1444" y="6605"/>
                  </a:cubicBezTo>
                  <a:cubicBezTo>
                    <a:pt x="1430" y="6605"/>
                    <a:pt x="1415" y="6598"/>
                    <a:pt x="1401" y="6583"/>
                  </a:cubicBezTo>
                  <a:cubicBezTo>
                    <a:pt x="1335" y="6554"/>
                    <a:pt x="1270" y="6536"/>
                    <a:pt x="1205" y="6536"/>
                  </a:cubicBezTo>
                  <a:cubicBezTo>
                    <a:pt x="860" y="6536"/>
                    <a:pt x="525" y="7006"/>
                    <a:pt x="214" y="8775"/>
                  </a:cubicBezTo>
                  <a:cubicBezTo>
                    <a:pt x="146" y="9129"/>
                    <a:pt x="68" y="9566"/>
                    <a:pt x="0" y="9915"/>
                  </a:cubicBezTo>
                  <a:cubicBezTo>
                    <a:pt x="146" y="10618"/>
                    <a:pt x="-35" y="12814"/>
                    <a:pt x="146" y="13338"/>
                  </a:cubicBezTo>
                  <a:cubicBezTo>
                    <a:pt x="275" y="13691"/>
                    <a:pt x="292" y="14656"/>
                    <a:pt x="300" y="15883"/>
                  </a:cubicBezTo>
                  <a:cubicBezTo>
                    <a:pt x="318" y="17464"/>
                    <a:pt x="369" y="18956"/>
                    <a:pt x="533" y="19568"/>
                  </a:cubicBezTo>
                  <a:cubicBezTo>
                    <a:pt x="730" y="20358"/>
                    <a:pt x="937" y="20886"/>
                    <a:pt x="1143" y="21411"/>
                  </a:cubicBezTo>
                  <a:cubicBezTo>
                    <a:pt x="1185" y="21534"/>
                    <a:pt x="1225" y="21600"/>
                    <a:pt x="1262" y="21600"/>
                  </a:cubicBezTo>
                  <a:cubicBezTo>
                    <a:pt x="1382" y="21600"/>
                    <a:pt x="1465" y="20897"/>
                    <a:pt x="1479" y="19219"/>
                  </a:cubicBezTo>
                  <a:cubicBezTo>
                    <a:pt x="1487" y="18166"/>
                    <a:pt x="1530" y="17900"/>
                    <a:pt x="1633" y="17900"/>
                  </a:cubicBezTo>
                  <a:cubicBezTo>
                    <a:pt x="2184" y="17813"/>
                    <a:pt x="2734" y="17638"/>
                    <a:pt x="3284" y="17638"/>
                  </a:cubicBezTo>
                  <a:cubicBezTo>
                    <a:pt x="5313" y="17900"/>
                    <a:pt x="7343" y="18166"/>
                    <a:pt x="9381" y="18428"/>
                  </a:cubicBezTo>
                  <a:cubicBezTo>
                    <a:pt x="9381" y="18254"/>
                    <a:pt x="9381" y="18166"/>
                    <a:pt x="9381" y="17988"/>
                  </a:cubicBezTo>
                  <a:cubicBezTo>
                    <a:pt x="10266" y="17726"/>
                    <a:pt x="11160" y="17289"/>
                    <a:pt x="12046" y="17110"/>
                  </a:cubicBezTo>
                  <a:cubicBezTo>
                    <a:pt x="13818" y="16586"/>
                    <a:pt x="15589" y="16411"/>
                    <a:pt x="17360" y="14390"/>
                  </a:cubicBezTo>
                  <a:cubicBezTo>
                    <a:pt x="18401" y="13251"/>
                    <a:pt x="19450" y="12373"/>
                    <a:pt x="20490" y="10971"/>
                  </a:cubicBezTo>
                  <a:cubicBezTo>
                    <a:pt x="20825" y="10531"/>
                    <a:pt x="21204" y="10181"/>
                    <a:pt x="21436" y="6846"/>
                  </a:cubicBezTo>
                  <a:cubicBezTo>
                    <a:pt x="21462" y="6496"/>
                    <a:pt x="21496" y="6230"/>
                    <a:pt x="21522" y="5881"/>
                  </a:cubicBezTo>
                  <a:cubicBezTo>
                    <a:pt x="21479" y="5793"/>
                    <a:pt x="21436" y="5706"/>
                    <a:pt x="21402" y="5618"/>
                  </a:cubicBezTo>
                  <a:cubicBezTo>
                    <a:pt x="21367" y="5531"/>
                    <a:pt x="21333" y="5440"/>
                    <a:pt x="21307" y="5353"/>
                  </a:cubicBezTo>
                  <a:cubicBezTo>
                    <a:pt x="21341" y="5178"/>
                    <a:pt x="21367" y="5090"/>
                    <a:pt x="21402" y="5003"/>
                  </a:cubicBezTo>
                  <a:cubicBezTo>
                    <a:pt x="21513" y="4654"/>
                    <a:pt x="21565" y="4126"/>
                    <a:pt x="21444" y="3161"/>
                  </a:cubicBezTo>
                  <a:cubicBezTo>
                    <a:pt x="21427" y="3073"/>
                    <a:pt x="21410" y="2811"/>
                    <a:pt x="21410" y="2545"/>
                  </a:cubicBezTo>
                  <a:cubicBezTo>
                    <a:pt x="21402" y="703"/>
                    <a:pt x="21410" y="703"/>
                    <a:pt x="21264" y="528"/>
                  </a:cubicBezTo>
                  <a:cubicBezTo>
                    <a:pt x="21040" y="353"/>
                    <a:pt x="20825" y="0"/>
                    <a:pt x="2060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" name="Google Shape;167;p11"/>
            <p:cNvSpPr/>
            <p:nvPr/>
          </p:nvSpPr>
          <p:spPr>
            <a:xfrm rot="16200000">
              <a:off x="314715" y="570937"/>
              <a:ext cx="1275101" cy="14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fill="norm" stroke="1" extrusionOk="0">
                  <a:moveTo>
                    <a:pt x="21219" y="3555"/>
                  </a:moveTo>
                  <a:lnTo>
                    <a:pt x="21210" y="3702"/>
                  </a:lnTo>
                  <a:lnTo>
                    <a:pt x="21201" y="3555"/>
                  </a:lnTo>
                  <a:close/>
                  <a:moveTo>
                    <a:pt x="19430" y="0"/>
                  </a:moveTo>
                  <a:cubicBezTo>
                    <a:pt x="19379" y="0"/>
                    <a:pt x="19328" y="0"/>
                    <a:pt x="19277" y="12"/>
                  </a:cubicBezTo>
                  <a:cubicBezTo>
                    <a:pt x="18133" y="159"/>
                    <a:pt x="16980" y="1487"/>
                    <a:pt x="15836" y="1781"/>
                  </a:cubicBezTo>
                  <a:cubicBezTo>
                    <a:pt x="15212" y="1879"/>
                    <a:pt x="14589" y="1915"/>
                    <a:pt x="13966" y="1915"/>
                  </a:cubicBezTo>
                  <a:cubicBezTo>
                    <a:pt x="12721" y="1915"/>
                    <a:pt x="11479" y="1781"/>
                    <a:pt x="10237" y="1781"/>
                  </a:cubicBezTo>
                  <a:cubicBezTo>
                    <a:pt x="10237" y="1934"/>
                    <a:pt x="10237" y="1934"/>
                    <a:pt x="10228" y="2080"/>
                  </a:cubicBezTo>
                  <a:cubicBezTo>
                    <a:pt x="9425" y="2080"/>
                    <a:pt x="8618" y="1946"/>
                    <a:pt x="7809" y="1946"/>
                  </a:cubicBezTo>
                  <a:cubicBezTo>
                    <a:pt x="7405" y="1946"/>
                    <a:pt x="7001" y="1983"/>
                    <a:pt x="6596" y="2080"/>
                  </a:cubicBezTo>
                  <a:cubicBezTo>
                    <a:pt x="4975" y="2521"/>
                    <a:pt x="3346" y="1634"/>
                    <a:pt x="1725" y="4877"/>
                  </a:cubicBezTo>
                  <a:cubicBezTo>
                    <a:pt x="1161" y="6058"/>
                    <a:pt x="590" y="7532"/>
                    <a:pt x="104" y="13431"/>
                  </a:cubicBezTo>
                  <a:cubicBezTo>
                    <a:pt x="69" y="13872"/>
                    <a:pt x="35" y="14465"/>
                    <a:pt x="0" y="15053"/>
                  </a:cubicBezTo>
                  <a:cubicBezTo>
                    <a:pt x="35" y="15646"/>
                    <a:pt x="69" y="16381"/>
                    <a:pt x="121" y="16674"/>
                  </a:cubicBezTo>
                  <a:cubicBezTo>
                    <a:pt x="347" y="18296"/>
                    <a:pt x="581" y="19917"/>
                    <a:pt x="815" y="21392"/>
                  </a:cubicBezTo>
                  <a:cubicBezTo>
                    <a:pt x="838" y="21527"/>
                    <a:pt x="865" y="21600"/>
                    <a:pt x="891" y="21600"/>
                  </a:cubicBezTo>
                  <a:cubicBezTo>
                    <a:pt x="922" y="21600"/>
                    <a:pt x="952" y="21490"/>
                    <a:pt x="971" y="21245"/>
                  </a:cubicBezTo>
                  <a:cubicBezTo>
                    <a:pt x="1051" y="20242"/>
                    <a:pt x="1135" y="19936"/>
                    <a:pt x="1220" y="19936"/>
                  </a:cubicBezTo>
                  <a:cubicBezTo>
                    <a:pt x="1310" y="19936"/>
                    <a:pt x="1402" y="20284"/>
                    <a:pt x="1491" y="20511"/>
                  </a:cubicBezTo>
                  <a:cubicBezTo>
                    <a:pt x="1716" y="20951"/>
                    <a:pt x="1933" y="21392"/>
                    <a:pt x="2158" y="21539"/>
                  </a:cubicBezTo>
                  <a:cubicBezTo>
                    <a:pt x="2226" y="21551"/>
                    <a:pt x="2294" y="21551"/>
                    <a:pt x="2362" y="21551"/>
                  </a:cubicBezTo>
                  <a:cubicBezTo>
                    <a:pt x="3810" y="21551"/>
                    <a:pt x="5250" y="20021"/>
                    <a:pt x="6683" y="15940"/>
                  </a:cubicBezTo>
                  <a:cubicBezTo>
                    <a:pt x="6882" y="15346"/>
                    <a:pt x="7073" y="14612"/>
                    <a:pt x="7272" y="14612"/>
                  </a:cubicBezTo>
                  <a:cubicBezTo>
                    <a:pt x="7573" y="14563"/>
                    <a:pt x="7874" y="14545"/>
                    <a:pt x="8176" y="14545"/>
                  </a:cubicBezTo>
                  <a:cubicBezTo>
                    <a:pt x="8779" y="14545"/>
                    <a:pt x="9384" y="14612"/>
                    <a:pt x="9985" y="14612"/>
                  </a:cubicBezTo>
                  <a:cubicBezTo>
                    <a:pt x="10817" y="14704"/>
                    <a:pt x="11647" y="14845"/>
                    <a:pt x="12474" y="14845"/>
                  </a:cubicBezTo>
                  <a:cubicBezTo>
                    <a:pt x="13009" y="14845"/>
                    <a:pt x="13542" y="14783"/>
                    <a:pt x="14077" y="14612"/>
                  </a:cubicBezTo>
                  <a:cubicBezTo>
                    <a:pt x="16131" y="14172"/>
                    <a:pt x="18185" y="13137"/>
                    <a:pt x="20239" y="12397"/>
                  </a:cubicBezTo>
                  <a:cubicBezTo>
                    <a:pt x="20277" y="12397"/>
                    <a:pt x="20320" y="12354"/>
                    <a:pt x="20359" y="12354"/>
                  </a:cubicBezTo>
                  <a:cubicBezTo>
                    <a:pt x="20419" y="12354"/>
                    <a:pt x="20473" y="12458"/>
                    <a:pt x="20499" y="12991"/>
                  </a:cubicBezTo>
                  <a:cubicBezTo>
                    <a:pt x="20593" y="14716"/>
                    <a:pt x="20683" y="15334"/>
                    <a:pt x="20773" y="15334"/>
                  </a:cubicBezTo>
                  <a:cubicBezTo>
                    <a:pt x="20882" y="15334"/>
                    <a:pt x="20992" y="14404"/>
                    <a:pt x="21106" y="13431"/>
                  </a:cubicBezTo>
                  <a:cubicBezTo>
                    <a:pt x="21176" y="12844"/>
                    <a:pt x="21280" y="13137"/>
                    <a:pt x="21366" y="12844"/>
                  </a:cubicBezTo>
                  <a:cubicBezTo>
                    <a:pt x="21479" y="12397"/>
                    <a:pt x="21600" y="11810"/>
                    <a:pt x="21513" y="9007"/>
                  </a:cubicBezTo>
                  <a:cubicBezTo>
                    <a:pt x="21487" y="8126"/>
                    <a:pt x="21505" y="6945"/>
                    <a:pt x="21513" y="6058"/>
                  </a:cubicBezTo>
                  <a:cubicBezTo>
                    <a:pt x="21557" y="2227"/>
                    <a:pt x="21548" y="1634"/>
                    <a:pt x="21323" y="1487"/>
                  </a:cubicBezTo>
                  <a:cubicBezTo>
                    <a:pt x="20689" y="808"/>
                    <a:pt x="20063" y="0"/>
                    <a:pt x="1943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" name="Google Shape;168;p11"/>
            <p:cNvSpPr/>
            <p:nvPr/>
          </p:nvSpPr>
          <p:spPr>
            <a:xfrm rot="16200000">
              <a:off x="-152556" y="595651"/>
              <a:ext cx="1241631" cy="114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600" fill="norm" stroke="1" extrusionOk="0">
                  <a:moveTo>
                    <a:pt x="2659" y="0"/>
                  </a:moveTo>
                  <a:cubicBezTo>
                    <a:pt x="2088" y="0"/>
                    <a:pt x="1517" y="379"/>
                    <a:pt x="946" y="955"/>
                  </a:cubicBezTo>
                  <a:cubicBezTo>
                    <a:pt x="750" y="1144"/>
                    <a:pt x="572" y="2666"/>
                    <a:pt x="376" y="3045"/>
                  </a:cubicBezTo>
                  <a:cubicBezTo>
                    <a:pt x="180" y="3613"/>
                    <a:pt x="37" y="6082"/>
                    <a:pt x="1" y="11597"/>
                  </a:cubicBezTo>
                  <a:cubicBezTo>
                    <a:pt x="-17" y="15021"/>
                    <a:pt x="144" y="15967"/>
                    <a:pt x="251" y="16543"/>
                  </a:cubicBezTo>
                  <a:cubicBezTo>
                    <a:pt x="590" y="18444"/>
                    <a:pt x="937" y="19770"/>
                    <a:pt x="1276" y="21103"/>
                  </a:cubicBezTo>
                  <a:cubicBezTo>
                    <a:pt x="1361" y="21466"/>
                    <a:pt x="1450" y="21600"/>
                    <a:pt x="1537" y="21600"/>
                  </a:cubicBezTo>
                  <a:cubicBezTo>
                    <a:pt x="1587" y="21600"/>
                    <a:pt x="1638" y="21553"/>
                    <a:pt x="1687" y="21482"/>
                  </a:cubicBezTo>
                  <a:cubicBezTo>
                    <a:pt x="2427" y="20346"/>
                    <a:pt x="3176" y="17869"/>
                    <a:pt x="3916" y="17679"/>
                  </a:cubicBezTo>
                  <a:cubicBezTo>
                    <a:pt x="4073" y="17663"/>
                    <a:pt x="4229" y="17656"/>
                    <a:pt x="4386" y="17656"/>
                  </a:cubicBezTo>
                  <a:cubicBezTo>
                    <a:pt x="5968" y="17656"/>
                    <a:pt x="7550" y="18460"/>
                    <a:pt x="9124" y="18634"/>
                  </a:cubicBezTo>
                  <a:cubicBezTo>
                    <a:pt x="9686" y="18697"/>
                    <a:pt x="10247" y="18713"/>
                    <a:pt x="10808" y="18713"/>
                  </a:cubicBezTo>
                  <a:cubicBezTo>
                    <a:pt x="11929" y="18713"/>
                    <a:pt x="13048" y="18634"/>
                    <a:pt x="14172" y="18634"/>
                  </a:cubicBezTo>
                  <a:cubicBezTo>
                    <a:pt x="14172" y="18634"/>
                    <a:pt x="14172" y="18444"/>
                    <a:pt x="14172" y="18255"/>
                  </a:cubicBezTo>
                  <a:cubicBezTo>
                    <a:pt x="14734" y="18634"/>
                    <a:pt x="15296" y="19580"/>
                    <a:pt x="15857" y="19580"/>
                  </a:cubicBezTo>
                  <a:cubicBezTo>
                    <a:pt x="17525" y="19202"/>
                    <a:pt x="19184" y="18255"/>
                    <a:pt x="20843" y="17679"/>
                  </a:cubicBezTo>
                  <a:cubicBezTo>
                    <a:pt x="21012" y="17490"/>
                    <a:pt x="21182" y="17301"/>
                    <a:pt x="21333" y="16157"/>
                  </a:cubicBezTo>
                  <a:cubicBezTo>
                    <a:pt x="21414" y="15589"/>
                    <a:pt x="21458" y="12930"/>
                    <a:pt x="21494" y="11218"/>
                  </a:cubicBezTo>
                  <a:cubicBezTo>
                    <a:pt x="21503" y="10839"/>
                    <a:pt x="21414" y="9506"/>
                    <a:pt x="21360" y="8938"/>
                  </a:cubicBezTo>
                  <a:cubicBezTo>
                    <a:pt x="21298" y="8362"/>
                    <a:pt x="21226" y="7984"/>
                    <a:pt x="21164" y="7416"/>
                  </a:cubicBezTo>
                  <a:cubicBezTo>
                    <a:pt x="21226" y="7226"/>
                    <a:pt x="21298" y="7037"/>
                    <a:pt x="21360" y="6848"/>
                  </a:cubicBezTo>
                  <a:cubicBezTo>
                    <a:pt x="21396" y="6848"/>
                    <a:pt x="21431" y="6658"/>
                    <a:pt x="21467" y="6272"/>
                  </a:cubicBezTo>
                  <a:cubicBezTo>
                    <a:pt x="21512" y="6082"/>
                    <a:pt x="21547" y="5514"/>
                    <a:pt x="21583" y="4946"/>
                  </a:cubicBezTo>
                  <a:cubicBezTo>
                    <a:pt x="21547" y="4757"/>
                    <a:pt x="21503" y="4370"/>
                    <a:pt x="21458" y="4181"/>
                  </a:cubicBezTo>
                  <a:cubicBezTo>
                    <a:pt x="20895" y="1751"/>
                    <a:pt x="20320" y="1262"/>
                    <a:pt x="19742" y="1262"/>
                  </a:cubicBezTo>
                  <a:cubicBezTo>
                    <a:pt x="19598" y="1262"/>
                    <a:pt x="19453" y="1294"/>
                    <a:pt x="19309" y="1333"/>
                  </a:cubicBezTo>
                  <a:cubicBezTo>
                    <a:pt x="18239" y="1838"/>
                    <a:pt x="17169" y="2012"/>
                    <a:pt x="16098" y="2012"/>
                  </a:cubicBezTo>
                  <a:cubicBezTo>
                    <a:pt x="15563" y="2012"/>
                    <a:pt x="15028" y="1964"/>
                    <a:pt x="14493" y="1901"/>
                  </a:cubicBezTo>
                  <a:cubicBezTo>
                    <a:pt x="11942" y="1712"/>
                    <a:pt x="9392" y="955"/>
                    <a:pt x="6841" y="568"/>
                  </a:cubicBezTo>
                  <a:cubicBezTo>
                    <a:pt x="5450" y="379"/>
                    <a:pt x="4050" y="0"/>
                    <a:pt x="265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" name="Google Shape;169;p11"/>
            <p:cNvSpPr/>
            <p:nvPr/>
          </p:nvSpPr>
          <p:spPr>
            <a:xfrm rot="16200000">
              <a:off x="-589545" y="599296"/>
              <a:ext cx="1284185" cy="105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fill="norm" stroke="1" extrusionOk="0">
                  <a:moveTo>
                    <a:pt x="20428" y="0"/>
                  </a:moveTo>
                  <a:cubicBezTo>
                    <a:pt x="19781" y="207"/>
                    <a:pt x="19142" y="828"/>
                    <a:pt x="18495" y="1036"/>
                  </a:cubicBezTo>
                  <a:cubicBezTo>
                    <a:pt x="16891" y="1864"/>
                    <a:pt x="15278" y="2908"/>
                    <a:pt x="13673" y="3322"/>
                  </a:cubicBezTo>
                  <a:cubicBezTo>
                    <a:pt x="13629" y="3340"/>
                    <a:pt x="13585" y="3340"/>
                    <a:pt x="13541" y="3340"/>
                  </a:cubicBezTo>
                  <a:cubicBezTo>
                    <a:pt x="12835" y="3340"/>
                    <a:pt x="12129" y="1855"/>
                    <a:pt x="11430" y="1657"/>
                  </a:cubicBezTo>
                  <a:cubicBezTo>
                    <a:pt x="10952" y="1553"/>
                    <a:pt x="10473" y="1502"/>
                    <a:pt x="9994" y="1502"/>
                  </a:cubicBezTo>
                  <a:cubicBezTo>
                    <a:pt x="9515" y="1502"/>
                    <a:pt x="9037" y="1553"/>
                    <a:pt x="8558" y="1657"/>
                  </a:cubicBezTo>
                  <a:cubicBezTo>
                    <a:pt x="7281" y="1864"/>
                    <a:pt x="6004" y="2080"/>
                    <a:pt x="4728" y="2494"/>
                  </a:cubicBezTo>
                  <a:cubicBezTo>
                    <a:pt x="4641" y="2528"/>
                    <a:pt x="4554" y="2537"/>
                    <a:pt x="4467" y="2537"/>
                  </a:cubicBezTo>
                  <a:cubicBezTo>
                    <a:pt x="3819" y="2537"/>
                    <a:pt x="3174" y="1717"/>
                    <a:pt x="2527" y="1717"/>
                  </a:cubicBezTo>
                  <a:cubicBezTo>
                    <a:pt x="2177" y="1717"/>
                    <a:pt x="1827" y="1959"/>
                    <a:pt x="1476" y="2701"/>
                  </a:cubicBezTo>
                  <a:cubicBezTo>
                    <a:pt x="993" y="3737"/>
                    <a:pt x="535" y="6653"/>
                    <a:pt x="87" y="10606"/>
                  </a:cubicBezTo>
                  <a:cubicBezTo>
                    <a:pt x="44" y="11020"/>
                    <a:pt x="-8" y="13307"/>
                    <a:pt x="1" y="13514"/>
                  </a:cubicBezTo>
                  <a:cubicBezTo>
                    <a:pt x="70" y="15594"/>
                    <a:pt x="147" y="18088"/>
                    <a:pt x="242" y="19132"/>
                  </a:cubicBezTo>
                  <a:cubicBezTo>
                    <a:pt x="354" y="20375"/>
                    <a:pt x="492" y="20789"/>
                    <a:pt x="622" y="20996"/>
                  </a:cubicBezTo>
                  <a:cubicBezTo>
                    <a:pt x="759" y="21134"/>
                    <a:pt x="904" y="21600"/>
                    <a:pt x="1044" y="21600"/>
                  </a:cubicBezTo>
                  <a:cubicBezTo>
                    <a:pt x="1124" y="21600"/>
                    <a:pt x="1202" y="21453"/>
                    <a:pt x="1277" y="20996"/>
                  </a:cubicBezTo>
                  <a:cubicBezTo>
                    <a:pt x="1429" y="20021"/>
                    <a:pt x="1577" y="19624"/>
                    <a:pt x="1725" y="19624"/>
                  </a:cubicBezTo>
                  <a:cubicBezTo>
                    <a:pt x="1829" y="19624"/>
                    <a:pt x="1933" y="19822"/>
                    <a:pt x="2036" y="20167"/>
                  </a:cubicBezTo>
                  <a:cubicBezTo>
                    <a:pt x="2140" y="20582"/>
                    <a:pt x="2235" y="20789"/>
                    <a:pt x="2330" y="20789"/>
                  </a:cubicBezTo>
                  <a:cubicBezTo>
                    <a:pt x="3593" y="20961"/>
                    <a:pt x="4856" y="21263"/>
                    <a:pt x="6119" y="21263"/>
                  </a:cubicBezTo>
                  <a:cubicBezTo>
                    <a:pt x="6417" y="21263"/>
                    <a:pt x="6715" y="21246"/>
                    <a:pt x="7014" y="21203"/>
                  </a:cubicBezTo>
                  <a:cubicBezTo>
                    <a:pt x="8497" y="20996"/>
                    <a:pt x="9981" y="19960"/>
                    <a:pt x="11465" y="19753"/>
                  </a:cubicBezTo>
                  <a:cubicBezTo>
                    <a:pt x="12385" y="19753"/>
                    <a:pt x="13311" y="20470"/>
                    <a:pt x="14233" y="20470"/>
                  </a:cubicBezTo>
                  <a:cubicBezTo>
                    <a:pt x="14418" y="20470"/>
                    <a:pt x="14602" y="20444"/>
                    <a:pt x="14786" y="20375"/>
                  </a:cubicBezTo>
                  <a:cubicBezTo>
                    <a:pt x="16356" y="19753"/>
                    <a:pt x="17926" y="18088"/>
                    <a:pt x="19703" y="16836"/>
                  </a:cubicBezTo>
                  <a:cubicBezTo>
                    <a:pt x="19970" y="16422"/>
                    <a:pt x="20445" y="15801"/>
                    <a:pt x="20911" y="14757"/>
                  </a:cubicBezTo>
                  <a:cubicBezTo>
                    <a:pt x="21083" y="14342"/>
                    <a:pt x="21264" y="13514"/>
                    <a:pt x="21411" y="11434"/>
                  </a:cubicBezTo>
                  <a:cubicBezTo>
                    <a:pt x="21506" y="10390"/>
                    <a:pt x="21532" y="6653"/>
                    <a:pt x="21592" y="4151"/>
                  </a:cubicBezTo>
                  <a:cubicBezTo>
                    <a:pt x="21514" y="3322"/>
                    <a:pt x="21437" y="1864"/>
                    <a:pt x="21359" y="1657"/>
                  </a:cubicBezTo>
                  <a:cubicBezTo>
                    <a:pt x="21049" y="828"/>
                    <a:pt x="20738" y="0"/>
                    <a:pt x="204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1" name="Google Shape;170;p11"/>
            <p:cNvSpPr/>
            <p:nvPr/>
          </p:nvSpPr>
          <p:spPr>
            <a:xfrm rot="16200000">
              <a:off x="93093" y="595944"/>
              <a:ext cx="1227242" cy="13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fill="norm" stroke="1" extrusionOk="0">
                  <a:moveTo>
                    <a:pt x="2843" y="0"/>
                  </a:moveTo>
                  <a:cubicBezTo>
                    <a:pt x="2823" y="0"/>
                    <a:pt x="2804" y="13"/>
                    <a:pt x="2785" y="27"/>
                  </a:cubicBezTo>
                  <a:cubicBezTo>
                    <a:pt x="2326" y="350"/>
                    <a:pt x="1857" y="1648"/>
                    <a:pt x="1398" y="1809"/>
                  </a:cubicBezTo>
                  <a:cubicBezTo>
                    <a:pt x="956" y="2132"/>
                    <a:pt x="551" y="3921"/>
                    <a:pt x="154" y="6994"/>
                  </a:cubicBezTo>
                  <a:cubicBezTo>
                    <a:pt x="64" y="7646"/>
                    <a:pt x="-44" y="7969"/>
                    <a:pt x="19" y="10397"/>
                  </a:cubicBezTo>
                  <a:cubicBezTo>
                    <a:pt x="127" y="14936"/>
                    <a:pt x="280" y="18177"/>
                    <a:pt x="569" y="19152"/>
                  </a:cubicBezTo>
                  <a:cubicBezTo>
                    <a:pt x="998" y="20712"/>
                    <a:pt x="1430" y="21600"/>
                    <a:pt x="1862" y="21600"/>
                  </a:cubicBezTo>
                  <a:cubicBezTo>
                    <a:pt x="2191" y="21600"/>
                    <a:pt x="2521" y="21082"/>
                    <a:pt x="2848" y="19959"/>
                  </a:cubicBezTo>
                  <a:cubicBezTo>
                    <a:pt x="3488" y="17632"/>
                    <a:pt x="4121" y="16348"/>
                    <a:pt x="4766" y="16348"/>
                  </a:cubicBezTo>
                  <a:cubicBezTo>
                    <a:pt x="4839" y="16348"/>
                    <a:pt x="4911" y="16361"/>
                    <a:pt x="4984" y="16395"/>
                  </a:cubicBezTo>
                  <a:cubicBezTo>
                    <a:pt x="5309" y="16395"/>
                    <a:pt x="5633" y="16556"/>
                    <a:pt x="5966" y="16556"/>
                  </a:cubicBezTo>
                  <a:lnTo>
                    <a:pt x="12184" y="16556"/>
                  </a:lnTo>
                  <a:cubicBezTo>
                    <a:pt x="13410" y="16556"/>
                    <a:pt x="14635" y="16630"/>
                    <a:pt x="15861" y="16630"/>
                  </a:cubicBezTo>
                  <a:cubicBezTo>
                    <a:pt x="16474" y="16630"/>
                    <a:pt x="17086" y="16610"/>
                    <a:pt x="17699" y="16556"/>
                  </a:cubicBezTo>
                  <a:cubicBezTo>
                    <a:pt x="18816" y="16556"/>
                    <a:pt x="19934" y="16072"/>
                    <a:pt x="21051" y="15749"/>
                  </a:cubicBezTo>
                  <a:cubicBezTo>
                    <a:pt x="21231" y="15749"/>
                    <a:pt x="21231" y="15588"/>
                    <a:pt x="21313" y="12017"/>
                  </a:cubicBezTo>
                  <a:cubicBezTo>
                    <a:pt x="21313" y="11694"/>
                    <a:pt x="21358" y="11533"/>
                    <a:pt x="21385" y="11372"/>
                  </a:cubicBezTo>
                  <a:cubicBezTo>
                    <a:pt x="21547" y="10565"/>
                    <a:pt x="21457" y="9912"/>
                    <a:pt x="21376" y="9267"/>
                  </a:cubicBezTo>
                  <a:cubicBezTo>
                    <a:pt x="21313" y="8776"/>
                    <a:pt x="21249" y="8130"/>
                    <a:pt x="21187" y="7646"/>
                  </a:cubicBezTo>
                  <a:cubicBezTo>
                    <a:pt x="21258" y="7323"/>
                    <a:pt x="21322" y="6994"/>
                    <a:pt x="21394" y="6832"/>
                  </a:cubicBezTo>
                  <a:cubicBezTo>
                    <a:pt x="21421" y="6671"/>
                    <a:pt x="21448" y="6671"/>
                    <a:pt x="21475" y="6510"/>
                  </a:cubicBezTo>
                  <a:cubicBezTo>
                    <a:pt x="21502" y="6187"/>
                    <a:pt x="21529" y="5703"/>
                    <a:pt x="21556" y="5373"/>
                  </a:cubicBezTo>
                  <a:cubicBezTo>
                    <a:pt x="21529" y="5050"/>
                    <a:pt x="21493" y="4566"/>
                    <a:pt x="21466" y="4566"/>
                  </a:cubicBezTo>
                  <a:cubicBezTo>
                    <a:pt x="21060" y="3752"/>
                    <a:pt x="20646" y="2461"/>
                    <a:pt x="20240" y="2461"/>
                  </a:cubicBezTo>
                  <a:cubicBezTo>
                    <a:pt x="20080" y="2441"/>
                    <a:pt x="19920" y="2434"/>
                    <a:pt x="19759" y="2434"/>
                  </a:cubicBezTo>
                  <a:cubicBezTo>
                    <a:pt x="18476" y="2434"/>
                    <a:pt x="17188" y="2945"/>
                    <a:pt x="15906" y="2945"/>
                  </a:cubicBezTo>
                  <a:cubicBezTo>
                    <a:pt x="14875" y="2999"/>
                    <a:pt x="13845" y="3019"/>
                    <a:pt x="12815" y="3019"/>
                  </a:cubicBezTo>
                  <a:cubicBezTo>
                    <a:pt x="10755" y="3019"/>
                    <a:pt x="8694" y="2945"/>
                    <a:pt x="6633" y="2945"/>
                  </a:cubicBezTo>
                  <a:cubicBezTo>
                    <a:pt x="6045" y="2945"/>
                    <a:pt x="5457" y="2670"/>
                    <a:pt x="4869" y="2670"/>
                  </a:cubicBezTo>
                  <a:cubicBezTo>
                    <a:pt x="4673" y="2670"/>
                    <a:pt x="4477" y="2703"/>
                    <a:pt x="4281" y="2784"/>
                  </a:cubicBezTo>
                  <a:cubicBezTo>
                    <a:pt x="4218" y="2818"/>
                    <a:pt x="4156" y="2831"/>
                    <a:pt x="4094" y="2831"/>
                  </a:cubicBezTo>
                  <a:cubicBezTo>
                    <a:pt x="3838" y="2831"/>
                    <a:pt x="3589" y="2502"/>
                    <a:pt x="3335" y="1325"/>
                  </a:cubicBezTo>
                  <a:cubicBezTo>
                    <a:pt x="3182" y="599"/>
                    <a:pt x="3007" y="0"/>
                    <a:pt x="284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2" name="Google Shape;171;p11"/>
            <p:cNvSpPr/>
            <p:nvPr/>
          </p:nvSpPr>
          <p:spPr>
            <a:xfrm rot="16200000">
              <a:off x="-366609" y="638698"/>
              <a:ext cx="1186485" cy="115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600" fill="norm" stroke="1" extrusionOk="0">
                  <a:moveTo>
                    <a:pt x="20363" y="0"/>
                  </a:moveTo>
                  <a:cubicBezTo>
                    <a:pt x="20145" y="0"/>
                    <a:pt x="19927" y="102"/>
                    <a:pt x="19709" y="362"/>
                  </a:cubicBezTo>
                  <a:cubicBezTo>
                    <a:pt x="18463" y="1882"/>
                    <a:pt x="17218" y="4347"/>
                    <a:pt x="15972" y="5300"/>
                  </a:cubicBezTo>
                  <a:cubicBezTo>
                    <a:pt x="15681" y="5520"/>
                    <a:pt x="15390" y="5607"/>
                    <a:pt x="15098" y="5607"/>
                  </a:cubicBezTo>
                  <a:cubicBezTo>
                    <a:pt x="14396" y="5607"/>
                    <a:pt x="13695" y="5071"/>
                    <a:pt x="12998" y="4536"/>
                  </a:cubicBezTo>
                  <a:cubicBezTo>
                    <a:pt x="11780" y="3780"/>
                    <a:pt x="10572" y="1882"/>
                    <a:pt x="9364" y="1504"/>
                  </a:cubicBezTo>
                  <a:cubicBezTo>
                    <a:pt x="9222" y="1480"/>
                    <a:pt x="9080" y="1473"/>
                    <a:pt x="8939" y="1473"/>
                  </a:cubicBezTo>
                  <a:cubicBezTo>
                    <a:pt x="7770" y="1473"/>
                    <a:pt x="6601" y="2110"/>
                    <a:pt x="5433" y="2449"/>
                  </a:cubicBezTo>
                  <a:cubicBezTo>
                    <a:pt x="4977" y="2449"/>
                    <a:pt x="4522" y="2260"/>
                    <a:pt x="4066" y="2071"/>
                  </a:cubicBezTo>
                  <a:cubicBezTo>
                    <a:pt x="3812" y="2071"/>
                    <a:pt x="3554" y="1984"/>
                    <a:pt x="3297" y="1984"/>
                  </a:cubicBezTo>
                  <a:cubicBezTo>
                    <a:pt x="3169" y="1984"/>
                    <a:pt x="3041" y="2008"/>
                    <a:pt x="2914" y="2071"/>
                  </a:cubicBezTo>
                  <a:cubicBezTo>
                    <a:pt x="2310" y="2071"/>
                    <a:pt x="1706" y="2071"/>
                    <a:pt x="1101" y="2638"/>
                  </a:cubicBezTo>
                  <a:cubicBezTo>
                    <a:pt x="813" y="3016"/>
                    <a:pt x="516" y="4347"/>
                    <a:pt x="228" y="5678"/>
                  </a:cubicBezTo>
                  <a:cubicBezTo>
                    <a:pt x="42" y="6434"/>
                    <a:pt x="-79" y="13458"/>
                    <a:pt x="60" y="15733"/>
                  </a:cubicBezTo>
                  <a:cubicBezTo>
                    <a:pt x="200" y="18198"/>
                    <a:pt x="377" y="20860"/>
                    <a:pt x="553" y="21238"/>
                  </a:cubicBezTo>
                  <a:cubicBezTo>
                    <a:pt x="662" y="21498"/>
                    <a:pt x="771" y="21600"/>
                    <a:pt x="880" y="21600"/>
                  </a:cubicBezTo>
                  <a:cubicBezTo>
                    <a:pt x="1087" y="21600"/>
                    <a:pt x="1294" y="21230"/>
                    <a:pt x="1501" y="20860"/>
                  </a:cubicBezTo>
                  <a:cubicBezTo>
                    <a:pt x="2041" y="19915"/>
                    <a:pt x="2574" y="17923"/>
                    <a:pt x="3117" y="17923"/>
                  </a:cubicBezTo>
                  <a:cubicBezTo>
                    <a:pt x="3229" y="17923"/>
                    <a:pt x="3341" y="18009"/>
                    <a:pt x="3453" y="18198"/>
                  </a:cubicBezTo>
                  <a:cubicBezTo>
                    <a:pt x="3869" y="18828"/>
                    <a:pt x="4297" y="19198"/>
                    <a:pt x="4717" y="19198"/>
                  </a:cubicBezTo>
                  <a:cubicBezTo>
                    <a:pt x="4804" y="19198"/>
                    <a:pt x="4891" y="19183"/>
                    <a:pt x="4977" y="19151"/>
                  </a:cubicBezTo>
                  <a:cubicBezTo>
                    <a:pt x="5916" y="18608"/>
                    <a:pt x="6846" y="16859"/>
                    <a:pt x="7784" y="16859"/>
                  </a:cubicBezTo>
                  <a:cubicBezTo>
                    <a:pt x="7830" y="16859"/>
                    <a:pt x="7877" y="16859"/>
                    <a:pt x="7923" y="16875"/>
                  </a:cubicBezTo>
                  <a:cubicBezTo>
                    <a:pt x="9178" y="17064"/>
                    <a:pt x="10442" y="18576"/>
                    <a:pt x="11706" y="19529"/>
                  </a:cubicBezTo>
                  <a:cubicBezTo>
                    <a:pt x="12598" y="20096"/>
                    <a:pt x="13490" y="20474"/>
                    <a:pt x="14541" y="20860"/>
                  </a:cubicBezTo>
                  <a:cubicBezTo>
                    <a:pt x="14905" y="21364"/>
                    <a:pt x="15280" y="21576"/>
                    <a:pt x="15663" y="21576"/>
                  </a:cubicBezTo>
                  <a:cubicBezTo>
                    <a:pt x="16709" y="21576"/>
                    <a:pt x="17816" y="20017"/>
                    <a:pt x="18918" y="18765"/>
                  </a:cubicBezTo>
                  <a:cubicBezTo>
                    <a:pt x="19513" y="18198"/>
                    <a:pt x="20099" y="16111"/>
                    <a:pt x="20694" y="14403"/>
                  </a:cubicBezTo>
                  <a:cubicBezTo>
                    <a:pt x="20926" y="13836"/>
                    <a:pt x="21149" y="12127"/>
                    <a:pt x="21381" y="10985"/>
                  </a:cubicBezTo>
                  <a:cubicBezTo>
                    <a:pt x="21521" y="10418"/>
                    <a:pt x="21521" y="10607"/>
                    <a:pt x="21437" y="8331"/>
                  </a:cubicBezTo>
                  <a:cubicBezTo>
                    <a:pt x="21428" y="7953"/>
                    <a:pt x="21428" y="7386"/>
                    <a:pt x="21428" y="7001"/>
                  </a:cubicBezTo>
                  <a:cubicBezTo>
                    <a:pt x="21474" y="1693"/>
                    <a:pt x="21447" y="551"/>
                    <a:pt x="21158" y="362"/>
                  </a:cubicBezTo>
                  <a:cubicBezTo>
                    <a:pt x="20893" y="157"/>
                    <a:pt x="20628" y="0"/>
                    <a:pt x="2036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26" name="Google Shape;172;p11"/>
          <p:cNvGrpSpPr/>
          <p:nvPr/>
        </p:nvGrpSpPr>
        <p:grpSpPr>
          <a:xfrm>
            <a:off x="8086197" y="2726210"/>
            <a:ext cx="1209411" cy="1146587"/>
            <a:chOff x="0" y="0"/>
            <a:chExt cx="1209410" cy="1146586"/>
          </a:xfrm>
        </p:grpSpPr>
        <p:sp>
          <p:nvSpPr>
            <p:cNvPr id="224" name="Google Shape;173;p11"/>
            <p:cNvSpPr/>
            <p:nvPr/>
          </p:nvSpPr>
          <p:spPr>
            <a:xfrm>
              <a:off x="0" y="0"/>
              <a:ext cx="1209411" cy="114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1142" y="1488"/>
                  </a:moveTo>
                  <a:cubicBezTo>
                    <a:pt x="11322" y="1488"/>
                    <a:pt x="11502" y="1494"/>
                    <a:pt x="11684" y="1505"/>
                  </a:cubicBezTo>
                  <a:cubicBezTo>
                    <a:pt x="12125" y="1535"/>
                    <a:pt x="12537" y="1625"/>
                    <a:pt x="12907" y="1880"/>
                  </a:cubicBezTo>
                  <a:cubicBezTo>
                    <a:pt x="13348" y="2166"/>
                    <a:pt x="13803" y="2467"/>
                    <a:pt x="14216" y="2827"/>
                  </a:cubicBezTo>
                  <a:cubicBezTo>
                    <a:pt x="14999" y="3503"/>
                    <a:pt x="15739" y="4255"/>
                    <a:pt x="16422" y="5051"/>
                  </a:cubicBezTo>
                  <a:cubicBezTo>
                    <a:pt x="17019" y="5727"/>
                    <a:pt x="17503" y="6478"/>
                    <a:pt x="17887" y="7320"/>
                  </a:cubicBezTo>
                  <a:cubicBezTo>
                    <a:pt x="18172" y="7936"/>
                    <a:pt x="18442" y="8582"/>
                    <a:pt x="18642" y="9258"/>
                  </a:cubicBezTo>
                  <a:cubicBezTo>
                    <a:pt x="18684" y="9408"/>
                    <a:pt x="18727" y="9588"/>
                    <a:pt x="18755" y="9753"/>
                  </a:cubicBezTo>
                  <a:cubicBezTo>
                    <a:pt x="18812" y="10295"/>
                    <a:pt x="18897" y="10835"/>
                    <a:pt x="18941" y="11376"/>
                  </a:cubicBezTo>
                  <a:cubicBezTo>
                    <a:pt x="18983" y="11872"/>
                    <a:pt x="18941" y="12368"/>
                    <a:pt x="18855" y="12864"/>
                  </a:cubicBezTo>
                  <a:cubicBezTo>
                    <a:pt x="18755" y="13465"/>
                    <a:pt x="18656" y="14081"/>
                    <a:pt x="18442" y="14667"/>
                  </a:cubicBezTo>
                  <a:cubicBezTo>
                    <a:pt x="18215" y="15283"/>
                    <a:pt x="17959" y="15899"/>
                    <a:pt x="17646" y="16485"/>
                  </a:cubicBezTo>
                  <a:cubicBezTo>
                    <a:pt x="17574" y="16590"/>
                    <a:pt x="17503" y="16680"/>
                    <a:pt x="17432" y="16800"/>
                  </a:cubicBezTo>
                  <a:cubicBezTo>
                    <a:pt x="17275" y="16710"/>
                    <a:pt x="17304" y="16545"/>
                    <a:pt x="17190" y="16485"/>
                  </a:cubicBezTo>
                  <a:cubicBezTo>
                    <a:pt x="17076" y="16500"/>
                    <a:pt x="17048" y="16590"/>
                    <a:pt x="16991" y="16665"/>
                  </a:cubicBezTo>
                  <a:cubicBezTo>
                    <a:pt x="16806" y="16951"/>
                    <a:pt x="16635" y="17236"/>
                    <a:pt x="16436" y="17507"/>
                  </a:cubicBezTo>
                  <a:cubicBezTo>
                    <a:pt x="15952" y="18183"/>
                    <a:pt x="15355" y="18724"/>
                    <a:pt x="14671" y="19175"/>
                  </a:cubicBezTo>
                  <a:cubicBezTo>
                    <a:pt x="14387" y="19355"/>
                    <a:pt x="14074" y="19445"/>
                    <a:pt x="13761" y="19535"/>
                  </a:cubicBezTo>
                  <a:cubicBezTo>
                    <a:pt x="13049" y="19715"/>
                    <a:pt x="12324" y="19880"/>
                    <a:pt x="11612" y="20076"/>
                  </a:cubicBezTo>
                  <a:cubicBezTo>
                    <a:pt x="11090" y="20211"/>
                    <a:pt x="10551" y="20279"/>
                    <a:pt x="10008" y="20279"/>
                  </a:cubicBezTo>
                  <a:cubicBezTo>
                    <a:pt x="9827" y="20279"/>
                    <a:pt x="9645" y="20271"/>
                    <a:pt x="9464" y="20256"/>
                  </a:cubicBezTo>
                  <a:cubicBezTo>
                    <a:pt x="9094" y="20211"/>
                    <a:pt x="8709" y="20196"/>
                    <a:pt x="8340" y="20091"/>
                  </a:cubicBezTo>
                  <a:cubicBezTo>
                    <a:pt x="8155" y="20046"/>
                    <a:pt x="7955" y="20046"/>
                    <a:pt x="7771" y="20016"/>
                  </a:cubicBezTo>
                  <a:cubicBezTo>
                    <a:pt x="7486" y="19971"/>
                    <a:pt x="7216" y="19941"/>
                    <a:pt x="6945" y="19865"/>
                  </a:cubicBezTo>
                  <a:cubicBezTo>
                    <a:pt x="6689" y="19791"/>
                    <a:pt x="6447" y="19685"/>
                    <a:pt x="6191" y="19595"/>
                  </a:cubicBezTo>
                  <a:cubicBezTo>
                    <a:pt x="5850" y="19460"/>
                    <a:pt x="5551" y="19279"/>
                    <a:pt x="5281" y="19039"/>
                  </a:cubicBezTo>
                  <a:cubicBezTo>
                    <a:pt x="5195" y="18949"/>
                    <a:pt x="5110" y="18874"/>
                    <a:pt x="5024" y="18784"/>
                  </a:cubicBezTo>
                  <a:cubicBezTo>
                    <a:pt x="4982" y="18754"/>
                    <a:pt x="4968" y="18709"/>
                    <a:pt x="4925" y="18678"/>
                  </a:cubicBezTo>
                  <a:cubicBezTo>
                    <a:pt x="4483" y="18273"/>
                    <a:pt x="4114" y="17792"/>
                    <a:pt x="3715" y="17341"/>
                  </a:cubicBezTo>
                  <a:cubicBezTo>
                    <a:pt x="3601" y="17221"/>
                    <a:pt x="3516" y="17101"/>
                    <a:pt x="3431" y="16980"/>
                  </a:cubicBezTo>
                  <a:cubicBezTo>
                    <a:pt x="3302" y="16785"/>
                    <a:pt x="3160" y="16605"/>
                    <a:pt x="3032" y="16425"/>
                  </a:cubicBezTo>
                  <a:cubicBezTo>
                    <a:pt x="2919" y="16260"/>
                    <a:pt x="2805" y="16094"/>
                    <a:pt x="2791" y="15884"/>
                  </a:cubicBezTo>
                  <a:cubicBezTo>
                    <a:pt x="2791" y="15824"/>
                    <a:pt x="2762" y="15763"/>
                    <a:pt x="2733" y="15704"/>
                  </a:cubicBezTo>
                  <a:cubicBezTo>
                    <a:pt x="2548" y="15388"/>
                    <a:pt x="2463" y="15013"/>
                    <a:pt x="2364" y="14667"/>
                  </a:cubicBezTo>
                  <a:cubicBezTo>
                    <a:pt x="2292" y="14427"/>
                    <a:pt x="2236" y="14186"/>
                    <a:pt x="2207" y="13931"/>
                  </a:cubicBezTo>
                  <a:cubicBezTo>
                    <a:pt x="2136" y="13510"/>
                    <a:pt x="2037" y="13089"/>
                    <a:pt x="2008" y="12653"/>
                  </a:cubicBezTo>
                  <a:cubicBezTo>
                    <a:pt x="1993" y="12278"/>
                    <a:pt x="1908" y="11917"/>
                    <a:pt x="1908" y="11542"/>
                  </a:cubicBezTo>
                  <a:cubicBezTo>
                    <a:pt x="1908" y="11512"/>
                    <a:pt x="1894" y="11482"/>
                    <a:pt x="1894" y="11451"/>
                  </a:cubicBezTo>
                  <a:cubicBezTo>
                    <a:pt x="1894" y="11151"/>
                    <a:pt x="1908" y="10851"/>
                    <a:pt x="1894" y="10565"/>
                  </a:cubicBezTo>
                  <a:cubicBezTo>
                    <a:pt x="1879" y="10280"/>
                    <a:pt x="1851" y="10009"/>
                    <a:pt x="1837" y="9724"/>
                  </a:cubicBezTo>
                  <a:cubicBezTo>
                    <a:pt x="1823" y="9573"/>
                    <a:pt x="1837" y="9423"/>
                    <a:pt x="1908" y="9273"/>
                  </a:cubicBezTo>
                  <a:cubicBezTo>
                    <a:pt x="1937" y="9198"/>
                    <a:pt x="1951" y="9122"/>
                    <a:pt x="1965" y="9048"/>
                  </a:cubicBezTo>
                  <a:cubicBezTo>
                    <a:pt x="1993" y="8702"/>
                    <a:pt x="2122" y="8387"/>
                    <a:pt x="2193" y="8056"/>
                  </a:cubicBezTo>
                  <a:cubicBezTo>
                    <a:pt x="2264" y="7771"/>
                    <a:pt x="2378" y="7515"/>
                    <a:pt x="2534" y="7289"/>
                  </a:cubicBezTo>
                  <a:cubicBezTo>
                    <a:pt x="2747" y="6974"/>
                    <a:pt x="2905" y="6628"/>
                    <a:pt x="3046" y="6268"/>
                  </a:cubicBezTo>
                  <a:cubicBezTo>
                    <a:pt x="3203" y="5877"/>
                    <a:pt x="3459" y="5547"/>
                    <a:pt x="3701" y="5216"/>
                  </a:cubicBezTo>
                  <a:cubicBezTo>
                    <a:pt x="4014" y="4825"/>
                    <a:pt x="4355" y="4465"/>
                    <a:pt x="4612" y="4014"/>
                  </a:cubicBezTo>
                  <a:cubicBezTo>
                    <a:pt x="4711" y="3834"/>
                    <a:pt x="4868" y="3699"/>
                    <a:pt x="5053" y="3578"/>
                  </a:cubicBezTo>
                  <a:cubicBezTo>
                    <a:pt x="5537" y="3263"/>
                    <a:pt x="6035" y="2962"/>
                    <a:pt x="6532" y="2662"/>
                  </a:cubicBezTo>
                  <a:cubicBezTo>
                    <a:pt x="6973" y="2376"/>
                    <a:pt x="7458" y="2196"/>
                    <a:pt x="7955" y="2031"/>
                  </a:cubicBezTo>
                  <a:cubicBezTo>
                    <a:pt x="8468" y="1866"/>
                    <a:pt x="8994" y="1745"/>
                    <a:pt x="9535" y="1640"/>
                  </a:cubicBezTo>
                  <a:cubicBezTo>
                    <a:pt x="10069" y="1539"/>
                    <a:pt x="10602" y="1488"/>
                    <a:pt x="11142" y="1488"/>
                  </a:cubicBezTo>
                  <a:close/>
                  <a:moveTo>
                    <a:pt x="11441" y="0"/>
                  </a:moveTo>
                  <a:cubicBezTo>
                    <a:pt x="10763" y="0"/>
                    <a:pt x="10086" y="60"/>
                    <a:pt x="9421" y="168"/>
                  </a:cubicBezTo>
                  <a:cubicBezTo>
                    <a:pt x="8667" y="303"/>
                    <a:pt x="7913" y="453"/>
                    <a:pt x="7187" y="709"/>
                  </a:cubicBezTo>
                  <a:cubicBezTo>
                    <a:pt x="6874" y="814"/>
                    <a:pt x="6575" y="934"/>
                    <a:pt x="6263" y="1024"/>
                  </a:cubicBezTo>
                  <a:cubicBezTo>
                    <a:pt x="5238" y="1370"/>
                    <a:pt x="4313" y="1895"/>
                    <a:pt x="3431" y="2542"/>
                  </a:cubicBezTo>
                  <a:cubicBezTo>
                    <a:pt x="3032" y="2827"/>
                    <a:pt x="2691" y="3158"/>
                    <a:pt x="2435" y="3578"/>
                  </a:cubicBezTo>
                  <a:cubicBezTo>
                    <a:pt x="1993" y="4270"/>
                    <a:pt x="1581" y="4961"/>
                    <a:pt x="1239" y="5712"/>
                  </a:cubicBezTo>
                  <a:cubicBezTo>
                    <a:pt x="1012" y="6193"/>
                    <a:pt x="841" y="6704"/>
                    <a:pt x="656" y="7215"/>
                  </a:cubicBezTo>
                  <a:cubicBezTo>
                    <a:pt x="471" y="7710"/>
                    <a:pt x="371" y="8236"/>
                    <a:pt x="243" y="8747"/>
                  </a:cubicBezTo>
                  <a:cubicBezTo>
                    <a:pt x="58" y="9483"/>
                    <a:pt x="-13" y="10250"/>
                    <a:pt x="2" y="11000"/>
                  </a:cubicBezTo>
                  <a:cubicBezTo>
                    <a:pt x="2" y="11782"/>
                    <a:pt x="58" y="12564"/>
                    <a:pt x="144" y="13330"/>
                  </a:cubicBezTo>
                  <a:cubicBezTo>
                    <a:pt x="201" y="13750"/>
                    <a:pt x="272" y="14171"/>
                    <a:pt x="357" y="14577"/>
                  </a:cubicBezTo>
                  <a:cubicBezTo>
                    <a:pt x="471" y="15043"/>
                    <a:pt x="628" y="15493"/>
                    <a:pt x="756" y="15959"/>
                  </a:cubicBezTo>
                  <a:cubicBezTo>
                    <a:pt x="827" y="16169"/>
                    <a:pt x="870" y="16379"/>
                    <a:pt x="955" y="16575"/>
                  </a:cubicBezTo>
                  <a:cubicBezTo>
                    <a:pt x="1254" y="17161"/>
                    <a:pt x="1524" y="17777"/>
                    <a:pt x="1908" y="18303"/>
                  </a:cubicBezTo>
                  <a:cubicBezTo>
                    <a:pt x="2164" y="18663"/>
                    <a:pt x="2449" y="19009"/>
                    <a:pt x="2747" y="19340"/>
                  </a:cubicBezTo>
                  <a:cubicBezTo>
                    <a:pt x="3246" y="19880"/>
                    <a:pt x="3815" y="20301"/>
                    <a:pt x="4483" y="20572"/>
                  </a:cubicBezTo>
                  <a:cubicBezTo>
                    <a:pt x="5295" y="20917"/>
                    <a:pt x="6134" y="21157"/>
                    <a:pt x="6988" y="21338"/>
                  </a:cubicBezTo>
                  <a:cubicBezTo>
                    <a:pt x="7799" y="21503"/>
                    <a:pt x="8624" y="21488"/>
                    <a:pt x="9449" y="21593"/>
                  </a:cubicBezTo>
                  <a:cubicBezTo>
                    <a:pt x="9454" y="21598"/>
                    <a:pt x="9459" y="21600"/>
                    <a:pt x="9464" y="21600"/>
                  </a:cubicBezTo>
                  <a:cubicBezTo>
                    <a:pt x="9473" y="21600"/>
                    <a:pt x="9483" y="21593"/>
                    <a:pt x="9492" y="21593"/>
                  </a:cubicBezTo>
                  <a:cubicBezTo>
                    <a:pt x="10275" y="21593"/>
                    <a:pt x="11057" y="21563"/>
                    <a:pt x="11826" y="21413"/>
                  </a:cubicBezTo>
                  <a:cubicBezTo>
                    <a:pt x="12494" y="21263"/>
                    <a:pt x="13149" y="21127"/>
                    <a:pt x="13803" y="20902"/>
                  </a:cubicBezTo>
                  <a:cubicBezTo>
                    <a:pt x="14259" y="20752"/>
                    <a:pt x="14715" y="20557"/>
                    <a:pt x="15170" y="20376"/>
                  </a:cubicBezTo>
                  <a:cubicBezTo>
                    <a:pt x="15469" y="20241"/>
                    <a:pt x="15753" y="20076"/>
                    <a:pt x="16009" y="19850"/>
                  </a:cubicBezTo>
                  <a:cubicBezTo>
                    <a:pt x="16123" y="19745"/>
                    <a:pt x="16265" y="19655"/>
                    <a:pt x="16407" y="19565"/>
                  </a:cubicBezTo>
                  <a:lnTo>
                    <a:pt x="16578" y="19565"/>
                  </a:lnTo>
                  <a:cubicBezTo>
                    <a:pt x="16595" y="19566"/>
                    <a:pt x="16612" y="19567"/>
                    <a:pt x="16632" y="19567"/>
                  </a:cubicBezTo>
                  <a:cubicBezTo>
                    <a:pt x="16829" y="19567"/>
                    <a:pt x="17158" y="19501"/>
                    <a:pt x="17275" y="19460"/>
                  </a:cubicBezTo>
                  <a:cubicBezTo>
                    <a:pt x="17617" y="19325"/>
                    <a:pt x="17916" y="19069"/>
                    <a:pt x="18257" y="18949"/>
                  </a:cubicBezTo>
                  <a:cubicBezTo>
                    <a:pt x="18342" y="18919"/>
                    <a:pt x="18400" y="18829"/>
                    <a:pt x="18470" y="18769"/>
                  </a:cubicBezTo>
                  <a:cubicBezTo>
                    <a:pt x="18542" y="18693"/>
                    <a:pt x="18599" y="18618"/>
                    <a:pt x="18670" y="18528"/>
                  </a:cubicBezTo>
                  <a:cubicBezTo>
                    <a:pt x="18783" y="18528"/>
                    <a:pt x="18883" y="18528"/>
                    <a:pt x="18983" y="18498"/>
                  </a:cubicBezTo>
                  <a:cubicBezTo>
                    <a:pt x="19097" y="18468"/>
                    <a:pt x="19210" y="18423"/>
                    <a:pt x="19324" y="18378"/>
                  </a:cubicBezTo>
                  <a:cubicBezTo>
                    <a:pt x="19467" y="18333"/>
                    <a:pt x="19581" y="18243"/>
                    <a:pt x="19651" y="18093"/>
                  </a:cubicBezTo>
                  <a:cubicBezTo>
                    <a:pt x="19695" y="18002"/>
                    <a:pt x="19751" y="17897"/>
                    <a:pt x="19823" y="17822"/>
                  </a:cubicBezTo>
                  <a:cubicBezTo>
                    <a:pt x="19922" y="17732"/>
                    <a:pt x="20022" y="17642"/>
                    <a:pt x="20136" y="17567"/>
                  </a:cubicBezTo>
                  <a:cubicBezTo>
                    <a:pt x="20250" y="17507"/>
                    <a:pt x="20306" y="17401"/>
                    <a:pt x="20377" y="17296"/>
                  </a:cubicBezTo>
                  <a:cubicBezTo>
                    <a:pt x="20420" y="17206"/>
                    <a:pt x="20463" y="17101"/>
                    <a:pt x="20519" y="17011"/>
                  </a:cubicBezTo>
                  <a:cubicBezTo>
                    <a:pt x="20619" y="16861"/>
                    <a:pt x="20662" y="16680"/>
                    <a:pt x="20719" y="16500"/>
                  </a:cubicBezTo>
                  <a:cubicBezTo>
                    <a:pt x="20833" y="16109"/>
                    <a:pt x="20890" y="15718"/>
                    <a:pt x="21089" y="15358"/>
                  </a:cubicBezTo>
                  <a:cubicBezTo>
                    <a:pt x="21132" y="15268"/>
                    <a:pt x="21160" y="15147"/>
                    <a:pt x="21174" y="15043"/>
                  </a:cubicBezTo>
                  <a:cubicBezTo>
                    <a:pt x="21259" y="14577"/>
                    <a:pt x="21402" y="14111"/>
                    <a:pt x="21431" y="13630"/>
                  </a:cubicBezTo>
                  <a:cubicBezTo>
                    <a:pt x="21445" y="13480"/>
                    <a:pt x="21445" y="13315"/>
                    <a:pt x="21473" y="13165"/>
                  </a:cubicBezTo>
                  <a:cubicBezTo>
                    <a:pt x="21544" y="12849"/>
                    <a:pt x="21516" y="12518"/>
                    <a:pt x="21501" y="12188"/>
                  </a:cubicBezTo>
                  <a:cubicBezTo>
                    <a:pt x="21487" y="12022"/>
                    <a:pt x="21473" y="11857"/>
                    <a:pt x="21559" y="11692"/>
                  </a:cubicBezTo>
                  <a:cubicBezTo>
                    <a:pt x="21587" y="11632"/>
                    <a:pt x="21573" y="11542"/>
                    <a:pt x="21573" y="11467"/>
                  </a:cubicBezTo>
                  <a:cubicBezTo>
                    <a:pt x="21573" y="11166"/>
                    <a:pt x="21530" y="10881"/>
                    <a:pt x="21473" y="10580"/>
                  </a:cubicBezTo>
                  <a:cubicBezTo>
                    <a:pt x="21387" y="10039"/>
                    <a:pt x="21302" y="9483"/>
                    <a:pt x="21103" y="8957"/>
                  </a:cubicBezTo>
                  <a:cubicBezTo>
                    <a:pt x="21004" y="8717"/>
                    <a:pt x="20932" y="8462"/>
                    <a:pt x="20890" y="8191"/>
                  </a:cubicBezTo>
                  <a:cubicBezTo>
                    <a:pt x="20847" y="7951"/>
                    <a:pt x="20762" y="7725"/>
                    <a:pt x="20676" y="7485"/>
                  </a:cubicBezTo>
                  <a:cubicBezTo>
                    <a:pt x="20591" y="7274"/>
                    <a:pt x="20505" y="7064"/>
                    <a:pt x="20392" y="6854"/>
                  </a:cubicBezTo>
                  <a:cubicBezTo>
                    <a:pt x="20178" y="6463"/>
                    <a:pt x="19979" y="6072"/>
                    <a:pt x="19723" y="5712"/>
                  </a:cubicBezTo>
                  <a:cubicBezTo>
                    <a:pt x="19296" y="5126"/>
                    <a:pt x="18827" y="4585"/>
                    <a:pt x="18371" y="4029"/>
                  </a:cubicBezTo>
                  <a:cubicBezTo>
                    <a:pt x="17873" y="3428"/>
                    <a:pt x="17347" y="2842"/>
                    <a:pt x="16735" y="2331"/>
                  </a:cubicBezTo>
                  <a:cubicBezTo>
                    <a:pt x="16166" y="1851"/>
                    <a:pt x="15583" y="1370"/>
                    <a:pt x="14942" y="994"/>
                  </a:cubicBezTo>
                  <a:cubicBezTo>
                    <a:pt x="14643" y="829"/>
                    <a:pt x="14330" y="694"/>
                    <a:pt x="14017" y="544"/>
                  </a:cubicBezTo>
                  <a:cubicBezTo>
                    <a:pt x="13277" y="183"/>
                    <a:pt x="12480" y="17"/>
                    <a:pt x="11669" y="2"/>
                  </a:cubicBezTo>
                  <a:cubicBezTo>
                    <a:pt x="11593" y="1"/>
                    <a:pt x="11517" y="0"/>
                    <a:pt x="114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5" name="Google Shape;174;p11"/>
            <p:cNvSpPr/>
            <p:nvPr/>
          </p:nvSpPr>
          <p:spPr>
            <a:xfrm>
              <a:off x="256120" y="247074"/>
              <a:ext cx="628055" cy="65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9828" y="1550"/>
                  </a:moveTo>
                  <a:cubicBezTo>
                    <a:pt x="9853" y="1550"/>
                    <a:pt x="9880" y="1556"/>
                    <a:pt x="9910" y="1570"/>
                  </a:cubicBezTo>
                  <a:cubicBezTo>
                    <a:pt x="9874" y="1641"/>
                    <a:pt x="9813" y="1653"/>
                    <a:pt x="9744" y="1653"/>
                  </a:cubicBezTo>
                  <a:cubicBezTo>
                    <a:pt x="9722" y="1653"/>
                    <a:pt x="9701" y="1652"/>
                    <a:pt x="9678" y="1651"/>
                  </a:cubicBezTo>
                  <a:cubicBezTo>
                    <a:pt x="9717" y="1588"/>
                    <a:pt x="9767" y="1550"/>
                    <a:pt x="9828" y="1550"/>
                  </a:cubicBezTo>
                  <a:close/>
                  <a:moveTo>
                    <a:pt x="9592" y="1683"/>
                  </a:moveTo>
                  <a:cubicBezTo>
                    <a:pt x="9376" y="1845"/>
                    <a:pt x="9154" y="1996"/>
                    <a:pt x="8856" y="1996"/>
                  </a:cubicBezTo>
                  <a:cubicBezTo>
                    <a:pt x="8837" y="1996"/>
                    <a:pt x="8820" y="1995"/>
                    <a:pt x="8802" y="1994"/>
                  </a:cubicBezTo>
                  <a:cubicBezTo>
                    <a:pt x="8807" y="1994"/>
                    <a:pt x="8811" y="1994"/>
                    <a:pt x="8815" y="1994"/>
                  </a:cubicBezTo>
                  <a:cubicBezTo>
                    <a:pt x="9042" y="1799"/>
                    <a:pt x="9315" y="1716"/>
                    <a:pt x="9592" y="1683"/>
                  </a:cubicBezTo>
                  <a:close/>
                  <a:moveTo>
                    <a:pt x="11530" y="1666"/>
                  </a:moveTo>
                  <a:cubicBezTo>
                    <a:pt x="11822" y="1666"/>
                    <a:pt x="12112" y="1705"/>
                    <a:pt x="12401" y="1782"/>
                  </a:cubicBezTo>
                  <a:cubicBezTo>
                    <a:pt x="12922" y="1914"/>
                    <a:pt x="13442" y="2073"/>
                    <a:pt x="13935" y="2259"/>
                  </a:cubicBezTo>
                  <a:cubicBezTo>
                    <a:pt x="15002" y="2681"/>
                    <a:pt x="15796" y="3396"/>
                    <a:pt x="16343" y="4347"/>
                  </a:cubicBezTo>
                  <a:cubicBezTo>
                    <a:pt x="16782" y="5140"/>
                    <a:pt x="17110" y="5934"/>
                    <a:pt x="17357" y="6780"/>
                  </a:cubicBezTo>
                  <a:cubicBezTo>
                    <a:pt x="17520" y="7283"/>
                    <a:pt x="17658" y="7785"/>
                    <a:pt x="17794" y="8288"/>
                  </a:cubicBezTo>
                  <a:cubicBezTo>
                    <a:pt x="17877" y="8658"/>
                    <a:pt x="17932" y="9055"/>
                    <a:pt x="17877" y="9425"/>
                  </a:cubicBezTo>
                  <a:cubicBezTo>
                    <a:pt x="17767" y="10245"/>
                    <a:pt x="17767" y="11064"/>
                    <a:pt x="17794" y="11884"/>
                  </a:cubicBezTo>
                  <a:cubicBezTo>
                    <a:pt x="17823" y="12361"/>
                    <a:pt x="17767" y="12811"/>
                    <a:pt x="17685" y="13286"/>
                  </a:cubicBezTo>
                  <a:cubicBezTo>
                    <a:pt x="17603" y="13683"/>
                    <a:pt x="17520" y="14079"/>
                    <a:pt x="17466" y="14476"/>
                  </a:cubicBezTo>
                  <a:cubicBezTo>
                    <a:pt x="17439" y="14767"/>
                    <a:pt x="17302" y="15005"/>
                    <a:pt x="17165" y="15244"/>
                  </a:cubicBezTo>
                  <a:cubicBezTo>
                    <a:pt x="16809" y="15825"/>
                    <a:pt x="16343" y="16274"/>
                    <a:pt x="15714" y="16591"/>
                  </a:cubicBezTo>
                  <a:cubicBezTo>
                    <a:pt x="15549" y="16671"/>
                    <a:pt x="15358" y="16750"/>
                    <a:pt x="15194" y="16883"/>
                  </a:cubicBezTo>
                  <a:cubicBezTo>
                    <a:pt x="14756" y="17200"/>
                    <a:pt x="14318" y="17544"/>
                    <a:pt x="13852" y="17887"/>
                  </a:cubicBezTo>
                  <a:cubicBezTo>
                    <a:pt x="13798" y="17914"/>
                    <a:pt x="13743" y="17994"/>
                    <a:pt x="13716" y="18020"/>
                  </a:cubicBezTo>
                  <a:cubicBezTo>
                    <a:pt x="13578" y="18311"/>
                    <a:pt x="13798" y="18469"/>
                    <a:pt x="13908" y="18654"/>
                  </a:cubicBezTo>
                  <a:cubicBezTo>
                    <a:pt x="13879" y="18681"/>
                    <a:pt x="13852" y="18760"/>
                    <a:pt x="13825" y="18760"/>
                  </a:cubicBezTo>
                  <a:cubicBezTo>
                    <a:pt x="13606" y="18866"/>
                    <a:pt x="13360" y="18998"/>
                    <a:pt x="13141" y="19052"/>
                  </a:cubicBezTo>
                  <a:cubicBezTo>
                    <a:pt x="12456" y="19262"/>
                    <a:pt x="11772" y="19448"/>
                    <a:pt x="11087" y="19607"/>
                  </a:cubicBezTo>
                  <a:cubicBezTo>
                    <a:pt x="10348" y="19791"/>
                    <a:pt x="9609" y="19924"/>
                    <a:pt x="8842" y="19924"/>
                  </a:cubicBezTo>
                  <a:cubicBezTo>
                    <a:pt x="8267" y="19898"/>
                    <a:pt x="7720" y="19765"/>
                    <a:pt x="7228" y="19448"/>
                  </a:cubicBezTo>
                  <a:cubicBezTo>
                    <a:pt x="6488" y="18945"/>
                    <a:pt x="5831" y="18337"/>
                    <a:pt x="5257" y="17649"/>
                  </a:cubicBezTo>
                  <a:cubicBezTo>
                    <a:pt x="4736" y="17041"/>
                    <a:pt x="4325" y="16354"/>
                    <a:pt x="3942" y="15666"/>
                  </a:cubicBezTo>
                  <a:cubicBezTo>
                    <a:pt x="3641" y="15111"/>
                    <a:pt x="3395" y="14529"/>
                    <a:pt x="3395" y="13867"/>
                  </a:cubicBezTo>
                  <a:cubicBezTo>
                    <a:pt x="3175" y="13154"/>
                    <a:pt x="3285" y="12413"/>
                    <a:pt x="3230" y="11672"/>
                  </a:cubicBezTo>
                  <a:cubicBezTo>
                    <a:pt x="3203" y="11434"/>
                    <a:pt x="3203" y="11197"/>
                    <a:pt x="3121" y="10959"/>
                  </a:cubicBezTo>
                  <a:cubicBezTo>
                    <a:pt x="2902" y="10377"/>
                    <a:pt x="2874" y="9768"/>
                    <a:pt x="3066" y="9187"/>
                  </a:cubicBezTo>
                  <a:cubicBezTo>
                    <a:pt x="3148" y="8896"/>
                    <a:pt x="3230" y="8605"/>
                    <a:pt x="3175" y="8288"/>
                  </a:cubicBezTo>
                  <a:cubicBezTo>
                    <a:pt x="3175" y="8129"/>
                    <a:pt x="3230" y="7971"/>
                    <a:pt x="3285" y="7812"/>
                  </a:cubicBezTo>
                  <a:cubicBezTo>
                    <a:pt x="3449" y="7335"/>
                    <a:pt x="3641" y="6886"/>
                    <a:pt x="3915" y="6463"/>
                  </a:cubicBezTo>
                  <a:cubicBezTo>
                    <a:pt x="4270" y="5987"/>
                    <a:pt x="4517" y="5431"/>
                    <a:pt x="4956" y="4982"/>
                  </a:cubicBezTo>
                  <a:cubicBezTo>
                    <a:pt x="5092" y="4823"/>
                    <a:pt x="5201" y="4611"/>
                    <a:pt x="5257" y="4401"/>
                  </a:cubicBezTo>
                  <a:cubicBezTo>
                    <a:pt x="5420" y="3872"/>
                    <a:pt x="5721" y="3527"/>
                    <a:pt x="6296" y="3289"/>
                  </a:cubicBezTo>
                  <a:cubicBezTo>
                    <a:pt x="6816" y="3078"/>
                    <a:pt x="7309" y="2707"/>
                    <a:pt x="7802" y="2390"/>
                  </a:cubicBezTo>
                  <a:cubicBezTo>
                    <a:pt x="8123" y="2210"/>
                    <a:pt x="8417" y="2029"/>
                    <a:pt x="8787" y="1996"/>
                  </a:cubicBezTo>
                  <a:cubicBezTo>
                    <a:pt x="8732" y="2180"/>
                    <a:pt x="8568" y="2232"/>
                    <a:pt x="8432" y="2311"/>
                  </a:cubicBezTo>
                  <a:cubicBezTo>
                    <a:pt x="7939" y="2602"/>
                    <a:pt x="7474" y="2893"/>
                    <a:pt x="7008" y="3184"/>
                  </a:cubicBezTo>
                  <a:cubicBezTo>
                    <a:pt x="6954" y="3210"/>
                    <a:pt x="6954" y="3316"/>
                    <a:pt x="6927" y="3448"/>
                  </a:cubicBezTo>
                  <a:cubicBezTo>
                    <a:pt x="7337" y="3343"/>
                    <a:pt x="7638" y="3105"/>
                    <a:pt x="7966" y="2946"/>
                  </a:cubicBezTo>
                  <a:cubicBezTo>
                    <a:pt x="8815" y="2549"/>
                    <a:pt x="9663" y="2099"/>
                    <a:pt x="10568" y="1809"/>
                  </a:cubicBezTo>
                  <a:cubicBezTo>
                    <a:pt x="10894" y="1712"/>
                    <a:pt x="11214" y="1666"/>
                    <a:pt x="11530" y="1666"/>
                  </a:cubicBezTo>
                  <a:close/>
                  <a:moveTo>
                    <a:pt x="9144" y="0"/>
                  </a:moveTo>
                  <a:cubicBezTo>
                    <a:pt x="8895" y="0"/>
                    <a:pt x="8645" y="20"/>
                    <a:pt x="8405" y="63"/>
                  </a:cubicBezTo>
                  <a:cubicBezTo>
                    <a:pt x="7474" y="222"/>
                    <a:pt x="6597" y="565"/>
                    <a:pt x="5804" y="1041"/>
                  </a:cubicBezTo>
                  <a:cubicBezTo>
                    <a:pt x="4956" y="1544"/>
                    <a:pt x="4189" y="2152"/>
                    <a:pt x="3395" y="2734"/>
                  </a:cubicBezTo>
                  <a:cubicBezTo>
                    <a:pt x="2956" y="3078"/>
                    <a:pt x="2573" y="3475"/>
                    <a:pt x="2272" y="3951"/>
                  </a:cubicBezTo>
                  <a:cubicBezTo>
                    <a:pt x="2136" y="4136"/>
                    <a:pt x="1944" y="4321"/>
                    <a:pt x="1889" y="4427"/>
                  </a:cubicBezTo>
                  <a:cubicBezTo>
                    <a:pt x="1588" y="5035"/>
                    <a:pt x="1369" y="5538"/>
                    <a:pt x="1150" y="6040"/>
                  </a:cubicBezTo>
                  <a:cubicBezTo>
                    <a:pt x="849" y="6675"/>
                    <a:pt x="575" y="7335"/>
                    <a:pt x="439" y="8050"/>
                  </a:cubicBezTo>
                  <a:cubicBezTo>
                    <a:pt x="356" y="8552"/>
                    <a:pt x="274" y="9081"/>
                    <a:pt x="192" y="9584"/>
                  </a:cubicBezTo>
                  <a:cubicBezTo>
                    <a:pt x="109" y="10218"/>
                    <a:pt x="0" y="10853"/>
                    <a:pt x="0" y="11462"/>
                  </a:cubicBezTo>
                  <a:cubicBezTo>
                    <a:pt x="27" y="12254"/>
                    <a:pt x="165" y="13048"/>
                    <a:pt x="410" y="13788"/>
                  </a:cubicBezTo>
                  <a:cubicBezTo>
                    <a:pt x="1095" y="15852"/>
                    <a:pt x="2327" y="17570"/>
                    <a:pt x="3915" y="19078"/>
                  </a:cubicBezTo>
                  <a:cubicBezTo>
                    <a:pt x="4216" y="19369"/>
                    <a:pt x="4544" y="19633"/>
                    <a:pt x="4928" y="19818"/>
                  </a:cubicBezTo>
                  <a:cubicBezTo>
                    <a:pt x="5393" y="20030"/>
                    <a:pt x="5859" y="20241"/>
                    <a:pt x="6269" y="20506"/>
                  </a:cubicBezTo>
                  <a:cubicBezTo>
                    <a:pt x="7145" y="21008"/>
                    <a:pt x="8104" y="21247"/>
                    <a:pt x="9089" y="21431"/>
                  </a:cubicBezTo>
                  <a:cubicBezTo>
                    <a:pt x="9751" y="21541"/>
                    <a:pt x="10413" y="21600"/>
                    <a:pt x="11079" y="21600"/>
                  </a:cubicBezTo>
                  <a:cubicBezTo>
                    <a:pt x="11707" y="21600"/>
                    <a:pt x="12339" y="21547"/>
                    <a:pt x="12976" y="21431"/>
                  </a:cubicBezTo>
                  <a:cubicBezTo>
                    <a:pt x="14865" y="21114"/>
                    <a:pt x="16755" y="20506"/>
                    <a:pt x="18397" y="19607"/>
                  </a:cubicBezTo>
                  <a:cubicBezTo>
                    <a:pt x="18506" y="19527"/>
                    <a:pt x="18616" y="19448"/>
                    <a:pt x="18588" y="19262"/>
                  </a:cubicBezTo>
                  <a:cubicBezTo>
                    <a:pt x="18479" y="19183"/>
                    <a:pt x="18397" y="19078"/>
                    <a:pt x="18315" y="18998"/>
                  </a:cubicBezTo>
                  <a:cubicBezTo>
                    <a:pt x="18506" y="18602"/>
                    <a:pt x="18889" y="18469"/>
                    <a:pt x="19273" y="18232"/>
                  </a:cubicBezTo>
                  <a:cubicBezTo>
                    <a:pt x="19328" y="18073"/>
                    <a:pt x="19355" y="17940"/>
                    <a:pt x="19437" y="17808"/>
                  </a:cubicBezTo>
                  <a:cubicBezTo>
                    <a:pt x="19520" y="17676"/>
                    <a:pt x="19629" y="17544"/>
                    <a:pt x="19738" y="17412"/>
                  </a:cubicBezTo>
                  <a:cubicBezTo>
                    <a:pt x="20012" y="16989"/>
                    <a:pt x="20286" y="16591"/>
                    <a:pt x="20559" y="16169"/>
                  </a:cubicBezTo>
                  <a:cubicBezTo>
                    <a:pt x="20724" y="15957"/>
                    <a:pt x="20860" y="15692"/>
                    <a:pt x="20860" y="15428"/>
                  </a:cubicBezTo>
                  <a:cubicBezTo>
                    <a:pt x="20916" y="14634"/>
                    <a:pt x="21161" y="13921"/>
                    <a:pt x="21353" y="13180"/>
                  </a:cubicBezTo>
                  <a:cubicBezTo>
                    <a:pt x="21381" y="13021"/>
                    <a:pt x="21408" y="12863"/>
                    <a:pt x="21435" y="12678"/>
                  </a:cubicBezTo>
                  <a:cubicBezTo>
                    <a:pt x="21464" y="12201"/>
                    <a:pt x="21545" y="11699"/>
                    <a:pt x="21545" y="11224"/>
                  </a:cubicBezTo>
                  <a:cubicBezTo>
                    <a:pt x="21600" y="9901"/>
                    <a:pt x="21491" y="8579"/>
                    <a:pt x="20943" y="7362"/>
                  </a:cubicBezTo>
                  <a:cubicBezTo>
                    <a:pt x="20833" y="7097"/>
                    <a:pt x="20724" y="6833"/>
                    <a:pt x="20670" y="6569"/>
                  </a:cubicBezTo>
                  <a:cubicBezTo>
                    <a:pt x="20423" y="5643"/>
                    <a:pt x="20012" y="4823"/>
                    <a:pt x="19328" y="4136"/>
                  </a:cubicBezTo>
                  <a:cubicBezTo>
                    <a:pt x="19163" y="3977"/>
                    <a:pt x="19054" y="3792"/>
                    <a:pt x="18889" y="3634"/>
                  </a:cubicBezTo>
                  <a:cubicBezTo>
                    <a:pt x="18452" y="3131"/>
                    <a:pt x="17986" y="2628"/>
                    <a:pt x="17411" y="2285"/>
                  </a:cubicBezTo>
                  <a:cubicBezTo>
                    <a:pt x="16946" y="2020"/>
                    <a:pt x="16454" y="1782"/>
                    <a:pt x="15988" y="1570"/>
                  </a:cubicBezTo>
                  <a:cubicBezTo>
                    <a:pt x="14920" y="1094"/>
                    <a:pt x="13798" y="777"/>
                    <a:pt x="12675" y="513"/>
                  </a:cubicBezTo>
                  <a:cubicBezTo>
                    <a:pt x="11717" y="274"/>
                    <a:pt x="10731" y="143"/>
                    <a:pt x="9746" y="36"/>
                  </a:cubicBezTo>
                  <a:cubicBezTo>
                    <a:pt x="9549" y="13"/>
                    <a:pt x="9346" y="0"/>
                    <a:pt x="91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chemeClr val="accent5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42" name="مستوى النص الأول…"/>
          <p:cNvSpPr txBox="1"/>
          <p:nvPr>
            <p:ph type="body" sz="quarter" idx="1"/>
          </p:nvPr>
        </p:nvSpPr>
        <p:spPr>
          <a:xfrm>
            <a:off x="2229999" y="1768687"/>
            <a:ext cx="2091301" cy="300601"/>
          </a:xfrm>
          <a:prstGeom prst="rect">
            <a:avLst/>
          </a:prstGeom>
        </p:spPr>
        <p:txBody>
          <a:bodyPr/>
          <a:lstStyle>
            <a:lvl1pPr marL="317500" indent="-177800">
              <a:lnSpc>
                <a:spcPct val="100000"/>
              </a:lnSpc>
              <a:buClrTx/>
              <a:buSzTx/>
              <a:buFontTx/>
              <a:buNone/>
              <a:defRPr sz="1800"/>
            </a:lvl1pPr>
            <a:lvl2pPr marL="317500" indent="279400">
              <a:lnSpc>
                <a:spcPct val="100000"/>
              </a:lnSpc>
              <a:buClrTx/>
              <a:buSzTx/>
              <a:buFontTx/>
              <a:buNone/>
              <a:defRPr sz="1800"/>
            </a:lvl2pPr>
            <a:lvl3pPr marL="317500" indent="736600">
              <a:lnSpc>
                <a:spcPct val="100000"/>
              </a:lnSpc>
              <a:buClrTx/>
              <a:buSzTx/>
              <a:buFontTx/>
              <a:buNone/>
              <a:defRPr sz="1800"/>
            </a:lvl3pPr>
            <a:lvl4pPr marL="317500" indent="1193800">
              <a:lnSpc>
                <a:spcPct val="100000"/>
              </a:lnSpc>
              <a:buClrTx/>
              <a:buSzTx/>
              <a:buFontTx/>
              <a:buNone/>
              <a:defRPr sz="1800"/>
            </a:lvl4pPr>
            <a:lvl5pPr marL="317500" indent="1651000">
              <a:lnSpc>
                <a:spcPct val="100000"/>
              </a:lnSpc>
              <a:buClrTx/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43" name="Google Shape;186;p13" descr="Google Shape;186;p13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 rot="5400000">
            <a:off x="1985853" y="3846148"/>
            <a:ext cx="715636" cy="289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Google Shape;187;p13" descr="Google Shape;187;p13"/>
          <p:cNvPicPr>
            <a:picLocks noChangeAspect="1"/>
          </p:cNvPicPr>
          <p:nvPr/>
        </p:nvPicPr>
        <p:blipFill>
          <a:blip r:embed="rId3">
            <a:alphaModFix amt="57000"/>
            <a:extLst/>
          </a:blip>
          <a:stretch>
            <a:fillRect/>
          </a:stretch>
        </p:blipFill>
        <p:spPr>
          <a:xfrm rot="16200000">
            <a:off x="8209498" y="4173619"/>
            <a:ext cx="1722751" cy="180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Google Shape;188;p13" descr="Google Shape;188;p13"/>
          <p:cNvPicPr>
            <a:picLocks noChangeAspect="1"/>
          </p:cNvPicPr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>
            <a:off x="8688012" y="631021"/>
            <a:ext cx="765725" cy="773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Google Shape;189;p13" descr="Google Shape;189;p13"/>
          <p:cNvPicPr>
            <a:picLocks noChangeAspect="1"/>
          </p:cNvPicPr>
          <p:nvPr/>
        </p:nvPicPr>
        <p:blipFill>
          <a:blip r:embed="rId5">
            <a:alphaModFix amt="58999"/>
            <a:extLst/>
          </a:blip>
          <a:stretch>
            <a:fillRect/>
          </a:stretch>
        </p:blipFill>
        <p:spPr>
          <a:xfrm rot="10800000">
            <a:off x="919876" y="-1760253"/>
            <a:ext cx="391419" cy="24044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Google Shape;190;p13" descr="Google Shape;190;p13"/>
          <p:cNvPicPr>
            <a:picLocks noChangeAspect="1"/>
          </p:cNvPicPr>
          <p:nvPr/>
        </p:nvPicPr>
        <p:blipFill>
          <a:blip r:embed="rId5">
            <a:alphaModFix amt="58999"/>
            <a:extLst/>
          </a:blip>
          <a:stretch>
            <a:fillRect/>
          </a:stretch>
        </p:blipFill>
        <p:spPr>
          <a:xfrm>
            <a:off x="506573" y="-1521153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Google Shape;191;p13" descr="Google Shape;191;p13"/>
          <p:cNvPicPr>
            <a:picLocks noChangeAspect="1"/>
          </p:cNvPicPr>
          <p:nvPr/>
        </p:nvPicPr>
        <p:blipFill>
          <a:blip r:embed="rId6">
            <a:alphaModFix amt="49000"/>
            <a:extLst/>
          </a:blip>
          <a:stretch>
            <a:fillRect/>
          </a:stretch>
        </p:blipFill>
        <p:spPr>
          <a:xfrm flipH="1" rot="16200000">
            <a:off x="7677486" y="-1793148"/>
            <a:ext cx="1146527" cy="34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Google Shape;192;p13" descr="Google Shape;192;p13"/>
          <p:cNvPicPr>
            <a:picLocks noChangeAspect="1"/>
          </p:cNvPicPr>
          <p:nvPr/>
        </p:nvPicPr>
        <p:blipFill>
          <a:blip r:embed="rId7">
            <a:alphaModFix amt="50000"/>
            <a:extLst/>
          </a:blip>
          <a:stretch>
            <a:fillRect/>
          </a:stretch>
        </p:blipFill>
        <p:spPr>
          <a:xfrm>
            <a:off x="-408707" y="4637597"/>
            <a:ext cx="1513351" cy="114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Google Shape;193;p13" descr="Google Shape;193;p13"/>
          <p:cNvPicPr>
            <a:picLocks noChangeAspect="1"/>
          </p:cNvPicPr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 rot="10800000">
            <a:off x="8761138" y="1532284"/>
            <a:ext cx="765725" cy="7734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4" name="Google Shape;195;p13"/>
          <p:cNvGrpSpPr/>
          <p:nvPr/>
        </p:nvGrpSpPr>
        <p:grpSpPr>
          <a:xfrm>
            <a:off x="6658898" y="5649644"/>
            <a:ext cx="1238256" cy="268308"/>
            <a:chOff x="0" y="0"/>
            <a:chExt cx="1238254" cy="268306"/>
          </a:xfrm>
        </p:grpSpPr>
        <p:sp>
          <p:nvSpPr>
            <p:cNvPr id="251" name="Google Shape;196;p13"/>
            <p:cNvSpPr/>
            <p:nvPr/>
          </p:nvSpPr>
          <p:spPr>
            <a:xfrm rot="5400000">
              <a:off x="960336" y="-9612"/>
              <a:ext cx="268308" cy="28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2" name="Google Shape;197;p13"/>
            <p:cNvSpPr/>
            <p:nvPr/>
          </p:nvSpPr>
          <p:spPr>
            <a:xfrm rot="5400000">
              <a:off x="484973" y="-9612"/>
              <a:ext cx="268307" cy="28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3" name="Google Shape;198;p13"/>
            <p:cNvSpPr/>
            <p:nvPr/>
          </p:nvSpPr>
          <p:spPr>
            <a:xfrm rot="5400000">
              <a:off x="9611" y="-9612"/>
              <a:ext cx="268307" cy="28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5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04;p14" descr="Google Shape;204;p14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tretch>
            <a:fillRect/>
          </a:stretch>
        </p:blipFill>
        <p:spPr>
          <a:xfrm>
            <a:off x="6666945" y="4364844"/>
            <a:ext cx="1363764" cy="1249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Google Shape;205;p14" descr="Google Shape;205;p14"/>
          <p:cNvPicPr>
            <a:picLocks noChangeAspect="1"/>
          </p:cNvPicPr>
          <p:nvPr/>
        </p:nvPicPr>
        <p:blipFill>
          <a:blip r:embed="rId3">
            <a:alphaModFix amt="51000"/>
            <a:extLst/>
          </a:blip>
          <a:stretch>
            <a:fillRect/>
          </a:stretch>
        </p:blipFill>
        <p:spPr>
          <a:xfrm rot="10800000">
            <a:off x="7829304" y="-168989"/>
            <a:ext cx="1566718" cy="1416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Google Shape;206;p14" descr="Google Shape;206;p14"/>
          <p:cNvPicPr>
            <a:picLocks noChangeAspect="1"/>
          </p:cNvPicPr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>
            <a:off x="1549424" y="-108250"/>
            <a:ext cx="765725" cy="773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Google Shape;207;p14" descr="Google Shape;207;p14"/>
          <p:cNvPicPr>
            <a:picLocks noChangeAspect="1"/>
          </p:cNvPicPr>
          <p:nvPr/>
        </p:nvPicPr>
        <p:blipFill>
          <a:blip r:embed="rId5">
            <a:alphaModFix amt="58999"/>
            <a:extLst/>
          </a:blip>
          <a:stretch>
            <a:fillRect/>
          </a:stretch>
        </p:blipFill>
        <p:spPr>
          <a:xfrm rot="10800000">
            <a:off x="976586" y="3720150"/>
            <a:ext cx="413305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Google Shape;208;p14" descr="Google Shape;208;p14"/>
          <p:cNvPicPr>
            <a:picLocks noChangeAspect="1"/>
          </p:cNvPicPr>
          <p:nvPr/>
        </p:nvPicPr>
        <p:blipFill>
          <a:blip r:embed="rId5">
            <a:alphaModFix amt="58999"/>
            <a:extLst/>
          </a:blip>
          <a:stretch>
            <a:fillRect/>
          </a:stretch>
        </p:blipFill>
        <p:spPr>
          <a:xfrm>
            <a:off x="474314" y="3720148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Google Shape;209;p14" descr="Google Shape;209;p14"/>
          <p:cNvPicPr>
            <a:picLocks noChangeAspect="1"/>
          </p:cNvPicPr>
          <p:nvPr/>
        </p:nvPicPr>
        <p:blipFill>
          <a:blip r:embed="rId6">
            <a:alphaModFix amt="49000"/>
            <a:extLst/>
          </a:blip>
          <a:stretch>
            <a:fillRect/>
          </a:stretch>
        </p:blipFill>
        <p:spPr>
          <a:xfrm rot="5400000">
            <a:off x="345682" y="-801030"/>
            <a:ext cx="1146527" cy="3446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Google Shape;210;p14" descr="Google Shape;210;p14"/>
          <p:cNvPicPr>
            <a:picLocks noChangeAspect="1"/>
          </p:cNvPicPr>
          <p:nvPr/>
        </p:nvPicPr>
        <p:blipFill>
          <a:blip r:embed="rId7">
            <a:alphaModFix amt="50000"/>
            <a:extLst/>
          </a:blip>
          <a:stretch>
            <a:fillRect/>
          </a:stretch>
        </p:blipFill>
        <p:spPr>
          <a:xfrm>
            <a:off x="7262775" y="539511"/>
            <a:ext cx="1513351" cy="1146201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Google Shape;211;p14"/>
          <p:cNvSpPr/>
          <p:nvPr/>
        </p:nvSpPr>
        <p:spPr>
          <a:xfrm rot="10800000">
            <a:off x="6667496" y="-142345"/>
            <a:ext cx="465908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75" y="0"/>
                </a:moveTo>
                <a:cubicBezTo>
                  <a:pt x="7682" y="0"/>
                  <a:pt x="7489" y="4"/>
                  <a:pt x="7302" y="14"/>
                </a:cubicBezTo>
                <a:cubicBezTo>
                  <a:pt x="6522" y="57"/>
                  <a:pt x="5742" y="108"/>
                  <a:pt x="4960" y="143"/>
                </a:cubicBezTo>
                <a:cubicBezTo>
                  <a:pt x="4483" y="169"/>
                  <a:pt x="4029" y="212"/>
                  <a:pt x="3551" y="212"/>
                </a:cubicBezTo>
                <a:cubicBezTo>
                  <a:pt x="3299" y="212"/>
                  <a:pt x="3098" y="238"/>
                  <a:pt x="2896" y="298"/>
                </a:cubicBezTo>
                <a:cubicBezTo>
                  <a:pt x="2871" y="384"/>
                  <a:pt x="2821" y="470"/>
                  <a:pt x="2771" y="557"/>
                </a:cubicBezTo>
                <a:cubicBezTo>
                  <a:pt x="2670" y="651"/>
                  <a:pt x="2619" y="746"/>
                  <a:pt x="2469" y="841"/>
                </a:cubicBezTo>
                <a:cubicBezTo>
                  <a:pt x="2242" y="979"/>
                  <a:pt x="2167" y="1143"/>
                  <a:pt x="2217" y="1290"/>
                </a:cubicBezTo>
                <a:cubicBezTo>
                  <a:pt x="2444" y="1419"/>
                  <a:pt x="2645" y="1539"/>
                  <a:pt x="2846" y="1652"/>
                </a:cubicBezTo>
                <a:cubicBezTo>
                  <a:pt x="2972" y="1669"/>
                  <a:pt x="3072" y="1686"/>
                  <a:pt x="3174" y="1703"/>
                </a:cubicBezTo>
                <a:cubicBezTo>
                  <a:pt x="3464" y="1770"/>
                  <a:pt x="3765" y="1801"/>
                  <a:pt x="4076" y="1801"/>
                </a:cubicBezTo>
                <a:cubicBezTo>
                  <a:pt x="4250" y="1801"/>
                  <a:pt x="4427" y="1791"/>
                  <a:pt x="4608" y="1772"/>
                </a:cubicBezTo>
                <a:cubicBezTo>
                  <a:pt x="4885" y="1746"/>
                  <a:pt x="5162" y="1712"/>
                  <a:pt x="5439" y="1669"/>
                </a:cubicBezTo>
                <a:cubicBezTo>
                  <a:pt x="5615" y="1643"/>
                  <a:pt x="5817" y="1635"/>
                  <a:pt x="6018" y="1635"/>
                </a:cubicBezTo>
                <a:cubicBezTo>
                  <a:pt x="6144" y="1635"/>
                  <a:pt x="6295" y="1635"/>
                  <a:pt x="6421" y="1626"/>
                </a:cubicBezTo>
                <a:cubicBezTo>
                  <a:pt x="6575" y="1601"/>
                  <a:pt x="6730" y="1592"/>
                  <a:pt x="6888" y="1592"/>
                </a:cubicBezTo>
                <a:cubicBezTo>
                  <a:pt x="7063" y="1592"/>
                  <a:pt x="7242" y="1603"/>
                  <a:pt x="7428" y="1617"/>
                </a:cubicBezTo>
                <a:cubicBezTo>
                  <a:pt x="7780" y="1635"/>
                  <a:pt x="8108" y="1660"/>
                  <a:pt x="8460" y="1686"/>
                </a:cubicBezTo>
                <a:cubicBezTo>
                  <a:pt x="8762" y="1712"/>
                  <a:pt x="9090" y="1729"/>
                  <a:pt x="9392" y="1764"/>
                </a:cubicBezTo>
                <a:cubicBezTo>
                  <a:pt x="9744" y="1807"/>
                  <a:pt x="10046" y="1884"/>
                  <a:pt x="10424" y="1919"/>
                </a:cubicBezTo>
                <a:cubicBezTo>
                  <a:pt x="10826" y="1945"/>
                  <a:pt x="11103" y="2031"/>
                  <a:pt x="11456" y="2100"/>
                </a:cubicBezTo>
                <a:cubicBezTo>
                  <a:pt x="11481" y="2109"/>
                  <a:pt x="11531" y="2109"/>
                  <a:pt x="11556" y="2117"/>
                </a:cubicBezTo>
                <a:cubicBezTo>
                  <a:pt x="12387" y="2238"/>
                  <a:pt x="13117" y="2402"/>
                  <a:pt x="13847" y="2583"/>
                </a:cubicBezTo>
                <a:cubicBezTo>
                  <a:pt x="13973" y="2609"/>
                  <a:pt x="14099" y="2652"/>
                  <a:pt x="14199" y="2686"/>
                </a:cubicBezTo>
                <a:cubicBezTo>
                  <a:pt x="14426" y="2755"/>
                  <a:pt x="14653" y="2824"/>
                  <a:pt x="14829" y="2902"/>
                </a:cubicBezTo>
                <a:cubicBezTo>
                  <a:pt x="15081" y="3014"/>
                  <a:pt x="15433" y="3100"/>
                  <a:pt x="15560" y="3238"/>
                </a:cubicBezTo>
                <a:cubicBezTo>
                  <a:pt x="15610" y="3281"/>
                  <a:pt x="15710" y="3316"/>
                  <a:pt x="15811" y="3333"/>
                </a:cubicBezTo>
                <a:cubicBezTo>
                  <a:pt x="16138" y="3402"/>
                  <a:pt x="16315" y="3522"/>
                  <a:pt x="16465" y="3634"/>
                </a:cubicBezTo>
                <a:cubicBezTo>
                  <a:pt x="16592" y="3720"/>
                  <a:pt x="16742" y="3815"/>
                  <a:pt x="16844" y="3910"/>
                </a:cubicBezTo>
                <a:cubicBezTo>
                  <a:pt x="16994" y="4048"/>
                  <a:pt x="17171" y="4186"/>
                  <a:pt x="17271" y="4333"/>
                </a:cubicBezTo>
                <a:cubicBezTo>
                  <a:pt x="17397" y="4539"/>
                  <a:pt x="17397" y="4746"/>
                  <a:pt x="17372" y="4962"/>
                </a:cubicBezTo>
                <a:cubicBezTo>
                  <a:pt x="17372" y="5117"/>
                  <a:pt x="17196" y="5264"/>
                  <a:pt x="16792" y="5359"/>
                </a:cubicBezTo>
                <a:cubicBezTo>
                  <a:pt x="16490" y="5436"/>
                  <a:pt x="16189" y="5513"/>
                  <a:pt x="15887" y="5591"/>
                </a:cubicBezTo>
                <a:cubicBezTo>
                  <a:pt x="15207" y="5755"/>
                  <a:pt x="14451" y="5884"/>
                  <a:pt x="13671" y="5971"/>
                </a:cubicBezTo>
                <a:cubicBezTo>
                  <a:pt x="13319" y="6014"/>
                  <a:pt x="12992" y="6057"/>
                  <a:pt x="12664" y="6100"/>
                </a:cubicBezTo>
                <a:cubicBezTo>
                  <a:pt x="12110" y="6169"/>
                  <a:pt x="11556" y="6247"/>
                  <a:pt x="10978" y="6298"/>
                </a:cubicBezTo>
                <a:cubicBezTo>
                  <a:pt x="10701" y="6333"/>
                  <a:pt x="10424" y="6358"/>
                  <a:pt x="10147" y="6393"/>
                </a:cubicBezTo>
                <a:cubicBezTo>
                  <a:pt x="9567" y="6453"/>
                  <a:pt x="9014" y="6514"/>
                  <a:pt x="8435" y="6583"/>
                </a:cubicBezTo>
                <a:cubicBezTo>
                  <a:pt x="8183" y="6609"/>
                  <a:pt x="7906" y="6634"/>
                  <a:pt x="7654" y="6678"/>
                </a:cubicBezTo>
                <a:cubicBezTo>
                  <a:pt x="7076" y="6772"/>
                  <a:pt x="6496" y="6876"/>
                  <a:pt x="5917" y="6979"/>
                </a:cubicBezTo>
                <a:cubicBezTo>
                  <a:pt x="4458" y="7238"/>
                  <a:pt x="3324" y="7626"/>
                  <a:pt x="2267" y="8039"/>
                </a:cubicBezTo>
                <a:cubicBezTo>
                  <a:pt x="1738" y="8255"/>
                  <a:pt x="1335" y="8488"/>
                  <a:pt x="1008" y="8746"/>
                </a:cubicBezTo>
                <a:cubicBezTo>
                  <a:pt x="731" y="8945"/>
                  <a:pt x="480" y="9143"/>
                  <a:pt x="354" y="9350"/>
                </a:cubicBezTo>
                <a:cubicBezTo>
                  <a:pt x="253" y="9488"/>
                  <a:pt x="178" y="9634"/>
                  <a:pt x="102" y="9772"/>
                </a:cubicBezTo>
                <a:cubicBezTo>
                  <a:pt x="-24" y="10031"/>
                  <a:pt x="-24" y="10281"/>
                  <a:pt x="51" y="10539"/>
                </a:cubicBezTo>
                <a:cubicBezTo>
                  <a:pt x="127" y="10729"/>
                  <a:pt x="278" y="10910"/>
                  <a:pt x="505" y="11082"/>
                </a:cubicBezTo>
                <a:cubicBezTo>
                  <a:pt x="807" y="11341"/>
                  <a:pt x="1135" y="11600"/>
                  <a:pt x="1562" y="11841"/>
                </a:cubicBezTo>
                <a:cubicBezTo>
                  <a:pt x="1915" y="12039"/>
                  <a:pt x="2317" y="12229"/>
                  <a:pt x="2745" y="12419"/>
                </a:cubicBezTo>
                <a:cubicBezTo>
                  <a:pt x="3098" y="12565"/>
                  <a:pt x="3451" y="12703"/>
                  <a:pt x="3778" y="12859"/>
                </a:cubicBezTo>
                <a:cubicBezTo>
                  <a:pt x="3954" y="12953"/>
                  <a:pt x="4206" y="13040"/>
                  <a:pt x="4458" y="13108"/>
                </a:cubicBezTo>
                <a:cubicBezTo>
                  <a:pt x="4709" y="13169"/>
                  <a:pt x="4935" y="13238"/>
                  <a:pt x="5137" y="13307"/>
                </a:cubicBezTo>
                <a:cubicBezTo>
                  <a:pt x="5515" y="13436"/>
                  <a:pt x="5892" y="13548"/>
                  <a:pt x="6345" y="13643"/>
                </a:cubicBezTo>
                <a:cubicBezTo>
                  <a:pt x="6471" y="13677"/>
                  <a:pt x="6647" y="13703"/>
                  <a:pt x="6774" y="13747"/>
                </a:cubicBezTo>
                <a:cubicBezTo>
                  <a:pt x="7276" y="13901"/>
                  <a:pt x="7881" y="14005"/>
                  <a:pt x="8510" y="14082"/>
                </a:cubicBezTo>
                <a:cubicBezTo>
                  <a:pt x="8724" y="14107"/>
                  <a:pt x="8914" y="14169"/>
                  <a:pt x="9167" y="14169"/>
                </a:cubicBezTo>
                <a:cubicBezTo>
                  <a:pt x="9183" y="14169"/>
                  <a:pt x="9200" y="14169"/>
                  <a:pt x="9215" y="14169"/>
                </a:cubicBezTo>
                <a:cubicBezTo>
                  <a:pt x="9265" y="14169"/>
                  <a:pt x="9290" y="14177"/>
                  <a:pt x="9316" y="14186"/>
                </a:cubicBezTo>
                <a:cubicBezTo>
                  <a:pt x="9669" y="14290"/>
                  <a:pt x="10122" y="14341"/>
                  <a:pt x="10524" y="14402"/>
                </a:cubicBezTo>
                <a:cubicBezTo>
                  <a:pt x="10701" y="14427"/>
                  <a:pt x="10902" y="14445"/>
                  <a:pt x="11078" y="14479"/>
                </a:cubicBezTo>
                <a:cubicBezTo>
                  <a:pt x="11581" y="14574"/>
                  <a:pt x="12135" y="14643"/>
                  <a:pt x="12689" y="14721"/>
                </a:cubicBezTo>
                <a:cubicBezTo>
                  <a:pt x="12941" y="14755"/>
                  <a:pt x="13192" y="14772"/>
                  <a:pt x="13369" y="14841"/>
                </a:cubicBezTo>
                <a:cubicBezTo>
                  <a:pt x="13394" y="14850"/>
                  <a:pt x="13469" y="14858"/>
                  <a:pt x="13520" y="14858"/>
                </a:cubicBezTo>
                <a:cubicBezTo>
                  <a:pt x="13646" y="14858"/>
                  <a:pt x="13747" y="14884"/>
                  <a:pt x="13847" y="14910"/>
                </a:cubicBezTo>
                <a:cubicBezTo>
                  <a:pt x="14174" y="14996"/>
                  <a:pt x="14527" y="15100"/>
                  <a:pt x="14905" y="15169"/>
                </a:cubicBezTo>
                <a:cubicBezTo>
                  <a:pt x="15408" y="15272"/>
                  <a:pt x="15785" y="15410"/>
                  <a:pt x="16289" y="15514"/>
                </a:cubicBezTo>
                <a:cubicBezTo>
                  <a:pt x="16390" y="15531"/>
                  <a:pt x="16465" y="15565"/>
                  <a:pt x="16541" y="15600"/>
                </a:cubicBezTo>
                <a:cubicBezTo>
                  <a:pt x="16969" y="15781"/>
                  <a:pt x="17372" y="15979"/>
                  <a:pt x="17749" y="16177"/>
                </a:cubicBezTo>
                <a:cubicBezTo>
                  <a:pt x="17926" y="16281"/>
                  <a:pt x="18076" y="16393"/>
                  <a:pt x="18228" y="16505"/>
                </a:cubicBezTo>
                <a:cubicBezTo>
                  <a:pt x="18278" y="16539"/>
                  <a:pt x="18303" y="16583"/>
                  <a:pt x="18328" y="16617"/>
                </a:cubicBezTo>
                <a:cubicBezTo>
                  <a:pt x="18353" y="16651"/>
                  <a:pt x="18379" y="16686"/>
                  <a:pt x="18404" y="16712"/>
                </a:cubicBezTo>
                <a:cubicBezTo>
                  <a:pt x="18530" y="16789"/>
                  <a:pt x="18530" y="16867"/>
                  <a:pt x="18555" y="16945"/>
                </a:cubicBezTo>
                <a:cubicBezTo>
                  <a:pt x="18656" y="17160"/>
                  <a:pt x="18580" y="17367"/>
                  <a:pt x="18555" y="17574"/>
                </a:cubicBezTo>
                <a:cubicBezTo>
                  <a:pt x="18153" y="17798"/>
                  <a:pt x="17699" y="17996"/>
                  <a:pt x="17221" y="18203"/>
                </a:cubicBezTo>
                <a:cubicBezTo>
                  <a:pt x="16817" y="18367"/>
                  <a:pt x="16365" y="18514"/>
                  <a:pt x="15937" y="18677"/>
                </a:cubicBezTo>
                <a:cubicBezTo>
                  <a:pt x="15685" y="18790"/>
                  <a:pt x="15333" y="18858"/>
                  <a:pt x="14980" y="18910"/>
                </a:cubicBezTo>
                <a:cubicBezTo>
                  <a:pt x="14653" y="18962"/>
                  <a:pt x="14351" y="19022"/>
                  <a:pt x="14024" y="19074"/>
                </a:cubicBezTo>
                <a:cubicBezTo>
                  <a:pt x="13646" y="19126"/>
                  <a:pt x="13294" y="19195"/>
                  <a:pt x="12890" y="19229"/>
                </a:cubicBezTo>
                <a:cubicBezTo>
                  <a:pt x="12211" y="19298"/>
                  <a:pt x="11506" y="19341"/>
                  <a:pt x="10851" y="19436"/>
                </a:cubicBezTo>
                <a:cubicBezTo>
                  <a:pt x="10701" y="19462"/>
                  <a:pt x="10524" y="19470"/>
                  <a:pt x="10373" y="19479"/>
                </a:cubicBezTo>
                <a:cubicBezTo>
                  <a:pt x="10122" y="19496"/>
                  <a:pt x="9870" y="19514"/>
                  <a:pt x="9618" y="19531"/>
                </a:cubicBezTo>
                <a:cubicBezTo>
                  <a:pt x="9467" y="19539"/>
                  <a:pt x="9316" y="19548"/>
                  <a:pt x="9165" y="19557"/>
                </a:cubicBezTo>
                <a:cubicBezTo>
                  <a:pt x="8963" y="19565"/>
                  <a:pt x="8762" y="19565"/>
                  <a:pt x="8560" y="19583"/>
                </a:cubicBezTo>
                <a:cubicBezTo>
                  <a:pt x="8385" y="19600"/>
                  <a:pt x="8233" y="19643"/>
                  <a:pt x="8032" y="19678"/>
                </a:cubicBezTo>
                <a:cubicBezTo>
                  <a:pt x="7971" y="19676"/>
                  <a:pt x="7910" y="19676"/>
                  <a:pt x="7849" y="19676"/>
                </a:cubicBezTo>
                <a:cubicBezTo>
                  <a:pt x="7427" y="19676"/>
                  <a:pt x="6989" y="19701"/>
                  <a:pt x="6572" y="19747"/>
                </a:cubicBezTo>
                <a:cubicBezTo>
                  <a:pt x="6446" y="19755"/>
                  <a:pt x="6320" y="19755"/>
                  <a:pt x="6169" y="19764"/>
                </a:cubicBezTo>
                <a:cubicBezTo>
                  <a:pt x="5615" y="19789"/>
                  <a:pt x="5036" y="19815"/>
                  <a:pt x="4483" y="19841"/>
                </a:cubicBezTo>
                <a:cubicBezTo>
                  <a:pt x="4105" y="19867"/>
                  <a:pt x="3753" y="19910"/>
                  <a:pt x="3399" y="19970"/>
                </a:cubicBezTo>
                <a:cubicBezTo>
                  <a:pt x="3199" y="20005"/>
                  <a:pt x="2997" y="20057"/>
                  <a:pt x="2871" y="20126"/>
                </a:cubicBezTo>
                <a:cubicBezTo>
                  <a:pt x="2670" y="20229"/>
                  <a:pt x="2444" y="20341"/>
                  <a:pt x="2367" y="20471"/>
                </a:cubicBezTo>
                <a:cubicBezTo>
                  <a:pt x="2292" y="20574"/>
                  <a:pt x="2192" y="20677"/>
                  <a:pt x="2015" y="20764"/>
                </a:cubicBezTo>
                <a:cubicBezTo>
                  <a:pt x="1915" y="20824"/>
                  <a:pt x="1915" y="20876"/>
                  <a:pt x="1965" y="20936"/>
                </a:cubicBezTo>
                <a:cubicBezTo>
                  <a:pt x="2065" y="21014"/>
                  <a:pt x="2142" y="21091"/>
                  <a:pt x="2217" y="21160"/>
                </a:cubicBezTo>
                <a:cubicBezTo>
                  <a:pt x="2418" y="21212"/>
                  <a:pt x="2594" y="21264"/>
                  <a:pt x="2745" y="21298"/>
                </a:cubicBezTo>
                <a:cubicBezTo>
                  <a:pt x="2771" y="21341"/>
                  <a:pt x="2821" y="21367"/>
                  <a:pt x="2846" y="21401"/>
                </a:cubicBezTo>
                <a:cubicBezTo>
                  <a:pt x="2871" y="21436"/>
                  <a:pt x="2871" y="21470"/>
                  <a:pt x="2871" y="21505"/>
                </a:cubicBezTo>
                <a:cubicBezTo>
                  <a:pt x="2871" y="21531"/>
                  <a:pt x="2745" y="21557"/>
                  <a:pt x="2846" y="21591"/>
                </a:cubicBezTo>
                <a:cubicBezTo>
                  <a:pt x="2862" y="21591"/>
                  <a:pt x="2891" y="21595"/>
                  <a:pt x="2915" y="21595"/>
                </a:cubicBezTo>
                <a:cubicBezTo>
                  <a:pt x="2927" y="21595"/>
                  <a:pt x="2939" y="21594"/>
                  <a:pt x="2947" y="21591"/>
                </a:cubicBezTo>
                <a:cubicBezTo>
                  <a:pt x="3576" y="21548"/>
                  <a:pt x="4206" y="21557"/>
                  <a:pt x="4835" y="21531"/>
                </a:cubicBezTo>
                <a:cubicBezTo>
                  <a:pt x="4921" y="21528"/>
                  <a:pt x="5004" y="21526"/>
                  <a:pt x="5086" y="21526"/>
                </a:cubicBezTo>
                <a:cubicBezTo>
                  <a:pt x="5267" y="21526"/>
                  <a:pt x="5442" y="21536"/>
                  <a:pt x="5615" y="21565"/>
                </a:cubicBezTo>
                <a:cubicBezTo>
                  <a:pt x="5716" y="21582"/>
                  <a:pt x="5817" y="21591"/>
                  <a:pt x="5867" y="21600"/>
                </a:cubicBezTo>
                <a:cubicBezTo>
                  <a:pt x="6421" y="21557"/>
                  <a:pt x="6924" y="21514"/>
                  <a:pt x="7428" y="21496"/>
                </a:cubicBezTo>
                <a:cubicBezTo>
                  <a:pt x="7831" y="21479"/>
                  <a:pt x="8208" y="21436"/>
                  <a:pt x="8586" y="21393"/>
                </a:cubicBezTo>
                <a:cubicBezTo>
                  <a:pt x="8913" y="21359"/>
                  <a:pt x="9215" y="21324"/>
                  <a:pt x="9542" y="21298"/>
                </a:cubicBezTo>
                <a:cubicBezTo>
                  <a:pt x="9996" y="21264"/>
                  <a:pt x="10449" y="21229"/>
                  <a:pt x="10826" y="21151"/>
                </a:cubicBezTo>
                <a:cubicBezTo>
                  <a:pt x="10927" y="21134"/>
                  <a:pt x="11028" y="21134"/>
                  <a:pt x="11128" y="21126"/>
                </a:cubicBezTo>
                <a:cubicBezTo>
                  <a:pt x="11229" y="21117"/>
                  <a:pt x="11305" y="21108"/>
                  <a:pt x="11405" y="21100"/>
                </a:cubicBezTo>
                <a:cubicBezTo>
                  <a:pt x="11808" y="21057"/>
                  <a:pt x="12186" y="21005"/>
                  <a:pt x="12589" y="20962"/>
                </a:cubicBezTo>
                <a:cubicBezTo>
                  <a:pt x="13017" y="20919"/>
                  <a:pt x="13444" y="20858"/>
                  <a:pt x="13847" y="20781"/>
                </a:cubicBezTo>
                <a:cubicBezTo>
                  <a:pt x="14251" y="20695"/>
                  <a:pt x="14753" y="20643"/>
                  <a:pt x="15131" y="20540"/>
                </a:cubicBezTo>
                <a:cubicBezTo>
                  <a:pt x="15207" y="20522"/>
                  <a:pt x="15283" y="20522"/>
                  <a:pt x="15358" y="20514"/>
                </a:cubicBezTo>
                <a:cubicBezTo>
                  <a:pt x="15458" y="20505"/>
                  <a:pt x="15560" y="20496"/>
                  <a:pt x="15635" y="20479"/>
                </a:cubicBezTo>
                <a:cubicBezTo>
                  <a:pt x="16289" y="20341"/>
                  <a:pt x="16919" y="20203"/>
                  <a:pt x="17397" y="20005"/>
                </a:cubicBezTo>
                <a:cubicBezTo>
                  <a:pt x="17926" y="19781"/>
                  <a:pt x="18454" y="19565"/>
                  <a:pt x="18983" y="19350"/>
                </a:cubicBezTo>
                <a:cubicBezTo>
                  <a:pt x="19285" y="19221"/>
                  <a:pt x="19562" y="19091"/>
                  <a:pt x="19814" y="18944"/>
                </a:cubicBezTo>
                <a:cubicBezTo>
                  <a:pt x="19914" y="18893"/>
                  <a:pt x="20040" y="18841"/>
                  <a:pt x="20166" y="18772"/>
                </a:cubicBezTo>
                <a:cubicBezTo>
                  <a:pt x="20217" y="18729"/>
                  <a:pt x="20267" y="18660"/>
                  <a:pt x="20367" y="18600"/>
                </a:cubicBezTo>
                <a:cubicBezTo>
                  <a:pt x="20544" y="18462"/>
                  <a:pt x="20720" y="18333"/>
                  <a:pt x="20921" y="18195"/>
                </a:cubicBezTo>
                <a:cubicBezTo>
                  <a:pt x="20947" y="18169"/>
                  <a:pt x="20997" y="18143"/>
                  <a:pt x="20997" y="18117"/>
                </a:cubicBezTo>
                <a:cubicBezTo>
                  <a:pt x="20972" y="18031"/>
                  <a:pt x="21098" y="17962"/>
                  <a:pt x="21198" y="17893"/>
                </a:cubicBezTo>
                <a:cubicBezTo>
                  <a:pt x="21249" y="17850"/>
                  <a:pt x="21324" y="17798"/>
                  <a:pt x="21324" y="17755"/>
                </a:cubicBezTo>
                <a:cubicBezTo>
                  <a:pt x="21374" y="17591"/>
                  <a:pt x="21501" y="17427"/>
                  <a:pt x="21526" y="17255"/>
                </a:cubicBezTo>
                <a:cubicBezTo>
                  <a:pt x="21551" y="17134"/>
                  <a:pt x="21576" y="17014"/>
                  <a:pt x="21501" y="16893"/>
                </a:cubicBezTo>
                <a:cubicBezTo>
                  <a:pt x="21476" y="16841"/>
                  <a:pt x="21476" y="16781"/>
                  <a:pt x="21476" y="16729"/>
                </a:cubicBezTo>
                <a:cubicBezTo>
                  <a:pt x="21476" y="16583"/>
                  <a:pt x="21374" y="16436"/>
                  <a:pt x="21274" y="16289"/>
                </a:cubicBezTo>
                <a:cubicBezTo>
                  <a:pt x="21148" y="16117"/>
                  <a:pt x="21047" y="15944"/>
                  <a:pt x="20921" y="15781"/>
                </a:cubicBezTo>
                <a:cubicBezTo>
                  <a:pt x="20821" y="15651"/>
                  <a:pt x="20745" y="15531"/>
                  <a:pt x="20619" y="15401"/>
                </a:cubicBezTo>
                <a:cubicBezTo>
                  <a:pt x="20519" y="15272"/>
                  <a:pt x="20392" y="15126"/>
                  <a:pt x="20141" y="15014"/>
                </a:cubicBezTo>
                <a:cubicBezTo>
                  <a:pt x="19914" y="14902"/>
                  <a:pt x="19814" y="14755"/>
                  <a:pt x="19487" y="14660"/>
                </a:cubicBezTo>
                <a:cubicBezTo>
                  <a:pt x="19210" y="14453"/>
                  <a:pt x="18706" y="14298"/>
                  <a:pt x="18303" y="14126"/>
                </a:cubicBezTo>
                <a:cubicBezTo>
                  <a:pt x="18228" y="14082"/>
                  <a:pt x="18127" y="14057"/>
                  <a:pt x="18001" y="14031"/>
                </a:cubicBezTo>
                <a:cubicBezTo>
                  <a:pt x="17573" y="13919"/>
                  <a:pt x="17196" y="13772"/>
                  <a:pt x="16692" y="13686"/>
                </a:cubicBezTo>
                <a:cubicBezTo>
                  <a:pt x="16667" y="13677"/>
                  <a:pt x="16642" y="13660"/>
                  <a:pt x="16617" y="13652"/>
                </a:cubicBezTo>
                <a:cubicBezTo>
                  <a:pt x="16440" y="13617"/>
                  <a:pt x="16264" y="13574"/>
                  <a:pt x="16063" y="13531"/>
                </a:cubicBezTo>
                <a:cubicBezTo>
                  <a:pt x="15962" y="13514"/>
                  <a:pt x="15862" y="13496"/>
                  <a:pt x="15760" y="13470"/>
                </a:cubicBezTo>
                <a:cubicBezTo>
                  <a:pt x="15081" y="13298"/>
                  <a:pt x="14351" y="13177"/>
                  <a:pt x="13596" y="13057"/>
                </a:cubicBezTo>
                <a:cubicBezTo>
                  <a:pt x="12664" y="12910"/>
                  <a:pt x="11733" y="12781"/>
                  <a:pt x="10801" y="12643"/>
                </a:cubicBezTo>
                <a:cubicBezTo>
                  <a:pt x="10222" y="12565"/>
                  <a:pt x="9644" y="12479"/>
                  <a:pt x="9064" y="12393"/>
                </a:cubicBezTo>
                <a:cubicBezTo>
                  <a:pt x="8838" y="12367"/>
                  <a:pt x="8636" y="12324"/>
                  <a:pt x="8435" y="12281"/>
                </a:cubicBezTo>
                <a:cubicBezTo>
                  <a:pt x="7956" y="12186"/>
                  <a:pt x="7503" y="12083"/>
                  <a:pt x="7025" y="11979"/>
                </a:cubicBezTo>
                <a:cubicBezTo>
                  <a:pt x="6194" y="11807"/>
                  <a:pt x="5515" y="11574"/>
                  <a:pt x="4885" y="11315"/>
                </a:cubicBezTo>
                <a:cubicBezTo>
                  <a:pt x="4432" y="11117"/>
                  <a:pt x="4029" y="10893"/>
                  <a:pt x="3677" y="10660"/>
                </a:cubicBezTo>
                <a:cubicBezTo>
                  <a:pt x="3476" y="10514"/>
                  <a:pt x="3299" y="10350"/>
                  <a:pt x="3123" y="10195"/>
                </a:cubicBezTo>
                <a:cubicBezTo>
                  <a:pt x="3047" y="10143"/>
                  <a:pt x="3022" y="10091"/>
                  <a:pt x="3098" y="10040"/>
                </a:cubicBezTo>
                <a:cubicBezTo>
                  <a:pt x="3299" y="9832"/>
                  <a:pt x="3476" y="9626"/>
                  <a:pt x="4029" y="9488"/>
                </a:cubicBezTo>
                <a:cubicBezTo>
                  <a:pt x="4180" y="9453"/>
                  <a:pt x="4281" y="9401"/>
                  <a:pt x="4407" y="9358"/>
                </a:cubicBezTo>
                <a:cubicBezTo>
                  <a:pt x="4683" y="9272"/>
                  <a:pt x="4960" y="9186"/>
                  <a:pt x="5313" y="9134"/>
                </a:cubicBezTo>
                <a:cubicBezTo>
                  <a:pt x="5842" y="9048"/>
                  <a:pt x="6421" y="8996"/>
                  <a:pt x="6949" y="8893"/>
                </a:cubicBezTo>
                <a:cubicBezTo>
                  <a:pt x="7025" y="8884"/>
                  <a:pt x="7101" y="8876"/>
                  <a:pt x="7176" y="8876"/>
                </a:cubicBezTo>
                <a:cubicBezTo>
                  <a:pt x="7503" y="8858"/>
                  <a:pt x="7780" y="8815"/>
                  <a:pt x="8083" y="8781"/>
                </a:cubicBezTo>
                <a:cubicBezTo>
                  <a:pt x="8418" y="8745"/>
                  <a:pt x="8771" y="8697"/>
                  <a:pt x="9127" y="8697"/>
                </a:cubicBezTo>
                <a:cubicBezTo>
                  <a:pt x="9199" y="8697"/>
                  <a:pt x="9270" y="8699"/>
                  <a:pt x="9341" y="8703"/>
                </a:cubicBezTo>
                <a:cubicBezTo>
                  <a:pt x="9417" y="8703"/>
                  <a:pt x="9492" y="8695"/>
                  <a:pt x="9567" y="8686"/>
                </a:cubicBezTo>
                <a:cubicBezTo>
                  <a:pt x="9719" y="8677"/>
                  <a:pt x="9870" y="8652"/>
                  <a:pt x="10046" y="8643"/>
                </a:cubicBezTo>
                <a:cubicBezTo>
                  <a:pt x="10549" y="8626"/>
                  <a:pt x="10978" y="8496"/>
                  <a:pt x="11481" y="8471"/>
                </a:cubicBezTo>
                <a:cubicBezTo>
                  <a:pt x="11506" y="8462"/>
                  <a:pt x="11556" y="8453"/>
                  <a:pt x="11581" y="8445"/>
                </a:cubicBezTo>
                <a:cubicBezTo>
                  <a:pt x="12110" y="8341"/>
                  <a:pt x="12614" y="8229"/>
                  <a:pt x="13142" y="8117"/>
                </a:cubicBezTo>
                <a:cubicBezTo>
                  <a:pt x="13345" y="8078"/>
                  <a:pt x="13549" y="8047"/>
                  <a:pt x="13806" y="8047"/>
                </a:cubicBezTo>
                <a:cubicBezTo>
                  <a:pt x="13836" y="8047"/>
                  <a:pt x="13866" y="8047"/>
                  <a:pt x="13898" y="8048"/>
                </a:cubicBezTo>
                <a:cubicBezTo>
                  <a:pt x="14024" y="7988"/>
                  <a:pt x="14099" y="7945"/>
                  <a:pt x="14174" y="7910"/>
                </a:cubicBezTo>
                <a:cubicBezTo>
                  <a:pt x="14401" y="7841"/>
                  <a:pt x="14628" y="7789"/>
                  <a:pt x="14829" y="7729"/>
                </a:cubicBezTo>
                <a:cubicBezTo>
                  <a:pt x="15283" y="7617"/>
                  <a:pt x="15685" y="7471"/>
                  <a:pt x="16138" y="7350"/>
                </a:cubicBezTo>
                <a:cubicBezTo>
                  <a:pt x="16315" y="7298"/>
                  <a:pt x="16440" y="7229"/>
                  <a:pt x="16667" y="7195"/>
                </a:cubicBezTo>
                <a:cubicBezTo>
                  <a:pt x="16767" y="7186"/>
                  <a:pt x="16869" y="7152"/>
                  <a:pt x="16919" y="7117"/>
                </a:cubicBezTo>
                <a:cubicBezTo>
                  <a:pt x="17095" y="7013"/>
                  <a:pt x="17397" y="6953"/>
                  <a:pt x="17548" y="6850"/>
                </a:cubicBezTo>
                <a:cubicBezTo>
                  <a:pt x="17573" y="6832"/>
                  <a:pt x="17624" y="6815"/>
                  <a:pt x="17674" y="6807"/>
                </a:cubicBezTo>
                <a:cubicBezTo>
                  <a:pt x="18153" y="6695"/>
                  <a:pt x="18454" y="6539"/>
                  <a:pt x="18731" y="6376"/>
                </a:cubicBezTo>
                <a:cubicBezTo>
                  <a:pt x="18983" y="6238"/>
                  <a:pt x="19235" y="6117"/>
                  <a:pt x="19562" y="6031"/>
                </a:cubicBezTo>
                <a:cubicBezTo>
                  <a:pt x="19688" y="5936"/>
                  <a:pt x="19738" y="5841"/>
                  <a:pt x="19864" y="5772"/>
                </a:cubicBezTo>
                <a:cubicBezTo>
                  <a:pt x="20065" y="5669"/>
                  <a:pt x="20116" y="5548"/>
                  <a:pt x="20317" y="5445"/>
                </a:cubicBezTo>
                <a:cubicBezTo>
                  <a:pt x="20367" y="5419"/>
                  <a:pt x="20392" y="5393"/>
                  <a:pt x="20392" y="5367"/>
                </a:cubicBezTo>
                <a:cubicBezTo>
                  <a:pt x="20367" y="5238"/>
                  <a:pt x="20519" y="5126"/>
                  <a:pt x="20594" y="5014"/>
                </a:cubicBezTo>
                <a:cubicBezTo>
                  <a:pt x="20619" y="4962"/>
                  <a:pt x="20644" y="4919"/>
                  <a:pt x="20644" y="4867"/>
                </a:cubicBezTo>
                <a:cubicBezTo>
                  <a:pt x="20644" y="4643"/>
                  <a:pt x="20594" y="4427"/>
                  <a:pt x="20519" y="4203"/>
                </a:cubicBezTo>
                <a:cubicBezTo>
                  <a:pt x="20392" y="3876"/>
                  <a:pt x="20342" y="3539"/>
                  <a:pt x="20065" y="3220"/>
                </a:cubicBezTo>
                <a:cubicBezTo>
                  <a:pt x="20040" y="3195"/>
                  <a:pt x="20015" y="3169"/>
                  <a:pt x="20015" y="3143"/>
                </a:cubicBezTo>
                <a:cubicBezTo>
                  <a:pt x="20015" y="3022"/>
                  <a:pt x="19814" y="2927"/>
                  <a:pt x="19637" y="2833"/>
                </a:cubicBezTo>
                <a:cubicBezTo>
                  <a:pt x="19587" y="2798"/>
                  <a:pt x="19512" y="2764"/>
                  <a:pt x="19462" y="2729"/>
                </a:cubicBezTo>
                <a:cubicBezTo>
                  <a:pt x="19285" y="2617"/>
                  <a:pt x="19033" y="2531"/>
                  <a:pt x="18908" y="2419"/>
                </a:cubicBezTo>
                <a:cubicBezTo>
                  <a:pt x="18882" y="2384"/>
                  <a:pt x="18807" y="2359"/>
                  <a:pt x="18756" y="2332"/>
                </a:cubicBezTo>
                <a:cubicBezTo>
                  <a:pt x="18429" y="2178"/>
                  <a:pt x="18101" y="2022"/>
                  <a:pt x="17774" y="1876"/>
                </a:cubicBezTo>
                <a:cubicBezTo>
                  <a:pt x="17724" y="1841"/>
                  <a:pt x="17649" y="1824"/>
                  <a:pt x="17599" y="1798"/>
                </a:cubicBezTo>
                <a:cubicBezTo>
                  <a:pt x="17321" y="1686"/>
                  <a:pt x="17019" y="1583"/>
                  <a:pt x="16767" y="1479"/>
                </a:cubicBezTo>
                <a:cubicBezTo>
                  <a:pt x="16239" y="1255"/>
                  <a:pt x="15585" y="1074"/>
                  <a:pt x="14980" y="884"/>
                </a:cubicBezTo>
                <a:cubicBezTo>
                  <a:pt x="14376" y="755"/>
                  <a:pt x="13898" y="565"/>
                  <a:pt x="13218" y="488"/>
                </a:cubicBezTo>
                <a:cubicBezTo>
                  <a:pt x="13167" y="479"/>
                  <a:pt x="13142" y="470"/>
                  <a:pt x="13117" y="462"/>
                </a:cubicBezTo>
                <a:cubicBezTo>
                  <a:pt x="12740" y="402"/>
                  <a:pt x="12387" y="324"/>
                  <a:pt x="11985" y="272"/>
                </a:cubicBezTo>
                <a:cubicBezTo>
                  <a:pt x="11657" y="238"/>
                  <a:pt x="11330" y="195"/>
                  <a:pt x="10978" y="160"/>
                </a:cubicBezTo>
                <a:cubicBezTo>
                  <a:pt x="10272" y="83"/>
                  <a:pt x="9542" y="22"/>
                  <a:pt x="8787" y="14"/>
                </a:cubicBezTo>
                <a:cubicBezTo>
                  <a:pt x="8481" y="9"/>
                  <a:pt x="8176" y="0"/>
                  <a:pt x="787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0" name="Google Shape;212;p14"/>
          <p:cNvSpPr/>
          <p:nvPr/>
        </p:nvSpPr>
        <p:spPr>
          <a:xfrm rot="10800000">
            <a:off x="7146302" y="-142345"/>
            <a:ext cx="465899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1" name="Google Shape;213;p14"/>
          <p:cNvSpPr/>
          <p:nvPr/>
        </p:nvSpPr>
        <p:spPr>
          <a:xfrm rot="16200000">
            <a:off x="-623594" y="1292666"/>
            <a:ext cx="1173717" cy="840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600" fill="norm" stroke="1" extrusionOk="0">
                <a:moveTo>
                  <a:pt x="9271" y="3323"/>
                </a:moveTo>
                <a:cubicBezTo>
                  <a:pt x="9410" y="3323"/>
                  <a:pt x="9540" y="3350"/>
                  <a:pt x="9679" y="3397"/>
                </a:cubicBezTo>
                <a:cubicBezTo>
                  <a:pt x="9733" y="3409"/>
                  <a:pt x="9781" y="3415"/>
                  <a:pt x="9830" y="3415"/>
                </a:cubicBezTo>
                <a:cubicBezTo>
                  <a:pt x="9879" y="3415"/>
                  <a:pt x="9927" y="3409"/>
                  <a:pt x="9981" y="3397"/>
                </a:cubicBezTo>
                <a:cubicBezTo>
                  <a:pt x="10121" y="3378"/>
                  <a:pt x="10258" y="3370"/>
                  <a:pt x="10393" y="3370"/>
                </a:cubicBezTo>
                <a:cubicBezTo>
                  <a:pt x="10610" y="3370"/>
                  <a:pt x="10824" y="3391"/>
                  <a:pt x="11037" y="3421"/>
                </a:cubicBezTo>
                <a:cubicBezTo>
                  <a:pt x="11094" y="3421"/>
                  <a:pt x="11152" y="3431"/>
                  <a:pt x="11210" y="3431"/>
                </a:cubicBezTo>
                <a:cubicBezTo>
                  <a:pt x="11238" y="3431"/>
                  <a:pt x="11267" y="3429"/>
                  <a:pt x="11296" y="3421"/>
                </a:cubicBezTo>
                <a:cubicBezTo>
                  <a:pt x="11487" y="3390"/>
                  <a:pt x="11687" y="3360"/>
                  <a:pt x="11883" y="3360"/>
                </a:cubicBezTo>
                <a:cubicBezTo>
                  <a:pt x="11998" y="3360"/>
                  <a:pt x="12111" y="3370"/>
                  <a:pt x="12222" y="3397"/>
                </a:cubicBezTo>
                <a:cubicBezTo>
                  <a:pt x="12266" y="3409"/>
                  <a:pt x="12309" y="3415"/>
                  <a:pt x="12352" y="3415"/>
                </a:cubicBezTo>
                <a:cubicBezTo>
                  <a:pt x="12395" y="3415"/>
                  <a:pt x="12438" y="3409"/>
                  <a:pt x="12482" y="3397"/>
                </a:cubicBezTo>
                <a:cubicBezTo>
                  <a:pt x="12589" y="3391"/>
                  <a:pt x="12696" y="3389"/>
                  <a:pt x="12800" y="3389"/>
                </a:cubicBezTo>
                <a:cubicBezTo>
                  <a:pt x="12989" y="3389"/>
                  <a:pt x="13174" y="3395"/>
                  <a:pt x="13358" y="3395"/>
                </a:cubicBezTo>
                <a:cubicBezTo>
                  <a:pt x="13527" y="3395"/>
                  <a:pt x="13694" y="3390"/>
                  <a:pt x="13861" y="3372"/>
                </a:cubicBezTo>
                <a:cubicBezTo>
                  <a:pt x="13904" y="3366"/>
                  <a:pt x="13949" y="3363"/>
                  <a:pt x="13994" y="3363"/>
                </a:cubicBezTo>
                <a:cubicBezTo>
                  <a:pt x="14130" y="3363"/>
                  <a:pt x="14271" y="3390"/>
                  <a:pt x="14400" y="3444"/>
                </a:cubicBezTo>
                <a:cubicBezTo>
                  <a:pt x="14529" y="3498"/>
                  <a:pt x="14671" y="3525"/>
                  <a:pt x="14806" y="3525"/>
                </a:cubicBezTo>
                <a:cubicBezTo>
                  <a:pt x="14851" y="3525"/>
                  <a:pt x="14896" y="3522"/>
                  <a:pt x="14939" y="3516"/>
                </a:cubicBezTo>
                <a:cubicBezTo>
                  <a:pt x="15001" y="3509"/>
                  <a:pt x="15061" y="3506"/>
                  <a:pt x="15122" y="3506"/>
                </a:cubicBezTo>
                <a:cubicBezTo>
                  <a:pt x="15481" y="3506"/>
                  <a:pt x="15817" y="3611"/>
                  <a:pt x="16167" y="3611"/>
                </a:cubicBezTo>
                <a:cubicBezTo>
                  <a:pt x="16211" y="3611"/>
                  <a:pt x="16254" y="3635"/>
                  <a:pt x="16297" y="3635"/>
                </a:cubicBezTo>
                <a:cubicBezTo>
                  <a:pt x="16453" y="3688"/>
                  <a:pt x="16607" y="3726"/>
                  <a:pt x="16763" y="3726"/>
                </a:cubicBezTo>
                <a:cubicBezTo>
                  <a:pt x="16823" y="3726"/>
                  <a:pt x="16884" y="3720"/>
                  <a:pt x="16944" y="3708"/>
                </a:cubicBezTo>
                <a:cubicBezTo>
                  <a:pt x="17051" y="3708"/>
                  <a:pt x="17181" y="3731"/>
                  <a:pt x="17310" y="3755"/>
                </a:cubicBezTo>
                <a:cubicBezTo>
                  <a:pt x="17354" y="3755"/>
                  <a:pt x="17418" y="3779"/>
                  <a:pt x="17482" y="3779"/>
                </a:cubicBezTo>
                <a:cubicBezTo>
                  <a:pt x="17505" y="3777"/>
                  <a:pt x="17527" y="3776"/>
                  <a:pt x="17549" y="3776"/>
                </a:cubicBezTo>
                <a:cubicBezTo>
                  <a:pt x="17786" y="3776"/>
                  <a:pt x="18018" y="3887"/>
                  <a:pt x="18216" y="4018"/>
                </a:cubicBezTo>
                <a:cubicBezTo>
                  <a:pt x="18453" y="4162"/>
                  <a:pt x="18733" y="4210"/>
                  <a:pt x="18970" y="4353"/>
                </a:cubicBezTo>
                <a:cubicBezTo>
                  <a:pt x="19056" y="4378"/>
                  <a:pt x="19121" y="4401"/>
                  <a:pt x="19207" y="4401"/>
                </a:cubicBezTo>
                <a:cubicBezTo>
                  <a:pt x="19224" y="4398"/>
                  <a:pt x="19242" y="4397"/>
                  <a:pt x="19259" y="4397"/>
                </a:cubicBezTo>
                <a:cubicBezTo>
                  <a:pt x="19436" y="4397"/>
                  <a:pt x="19612" y="4501"/>
                  <a:pt x="19789" y="4544"/>
                </a:cubicBezTo>
                <a:cubicBezTo>
                  <a:pt x="19897" y="4736"/>
                  <a:pt x="19897" y="4975"/>
                  <a:pt x="19897" y="5191"/>
                </a:cubicBezTo>
                <a:cubicBezTo>
                  <a:pt x="19897" y="5310"/>
                  <a:pt x="19897" y="5454"/>
                  <a:pt x="19897" y="5597"/>
                </a:cubicBezTo>
                <a:cubicBezTo>
                  <a:pt x="19789" y="6243"/>
                  <a:pt x="19811" y="6913"/>
                  <a:pt x="19811" y="7558"/>
                </a:cubicBezTo>
                <a:cubicBezTo>
                  <a:pt x="19832" y="8204"/>
                  <a:pt x="19746" y="8827"/>
                  <a:pt x="19681" y="9448"/>
                </a:cubicBezTo>
                <a:cubicBezTo>
                  <a:pt x="19638" y="9855"/>
                  <a:pt x="19595" y="10286"/>
                  <a:pt x="19552" y="10716"/>
                </a:cubicBezTo>
                <a:cubicBezTo>
                  <a:pt x="19509" y="11194"/>
                  <a:pt x="19552" y="11649"/>
                  <a:pt x="19595" y="12127"/>
                </a:cubicBezTo>
                <a:cubicBezTo>
                  <a:pt x="19638" y="12366"/>
                  <a:pt x="19617" y="12606"/>
                  <a:pt x="19595" y="12845"/>
                </a:cubicBezTo>
                <a:cubicBezTo>
                  <a:pt x="19552" y="13323"/>
                  <a:pt x="19509" y="13778"/>
                  <a:pt x="19466" y="14256"/>
                </a:cubicBezTo>
                <a:cubicBezTo>
                  <a:pt x="19380" y="15022"/>
                  <a:pt x="19358" y="15787"/>
                  <a:pt x="19380" y="16552"/>
                </a:cubicBezTo>
                <a:cubicBezTo>
                  <a:pt x="19380" y="16936"/>
                  <a:pt x="19293" y="17294"/>
                  <a:pt x="19229" y="17653"/>
                </a:cubicBezTo>
                <a:cubicBezTo>
                  <a:pt x="19229" y="17701"/>
                  <a:pt x="19186" y="17749"/>
                  <a:pt x="19164" y="17772"/>
                </a:cubicBezTo>
                <a:cubicBezTo>
                  <a:pt x="19100" y="17808"/>
                  <a:pt x="19029" y="17820"/>
                  <a:pt x="18959" y="17820"/>
                </a:cubicBezTo>
                <a:cubicBezTo>
                  <a:pt x="18889" y="17820"/>
                  <a:pt x="18819" y="17808"/>
                  <a:pt x="18754" y="17796"/>
                </a:cubicBezTo>
                <a:cubicBezTo>
                  <a:pt x="18647" y="17772"/>
                  <a:pt x="18539" y="17766"/>
                  <a:pt x="18431" y="17766"/>
                </a:cubicBezTo>
                <a:cubicBezTo>
                  <a:pt x="18323" y="17766"/>
                  <a:pt x="18216" y="17772"/>
                  <a:pt x="18108" y="17772"/>
                </a:cubicBezTo>
                <a:cubicBezTo>
                  <a:pt x="17935" y="17772"/>
                  <a:pt x="17741" y="17772"/>
                  <a:pt x="17569" y="17749"/>
                </a:cubicBezTo>
                <a:cubicBezTo>
                  <a:pt x="17250" y="17723"/>
                  <a:pt x="16930" y="17703"/>
                  <a:pt x="16611" y="17703"/>
                </a:cubicBezTo>
                <a:cubicBezTo>
                  <a:pt x="16348" y="17703"/>
                  <a:pt x="16085" y="17716"/>
                  <a:pt x="15823" y="17749"/>
                </a:cubicBezTo>
                <a:cubicBezTo>
                  <a:pt x="15621" y="17721"/>
                  <a:pt x="15419" y="17709"/>
                  <a:pt x="15212" y="17709"/>
                </a:cubicBezTo>
                <a:cubicBezTo>
                  <a:pt x="15066" y="17709"/>
                  <a:pt x="14919" y="17715"/>
                  <a:pt x="14766" y="17725"/>
                </a:cubicBezTo>
                <a:lnTo>
                  <a:pt x="13344" y="17725"/>
                </a:lnTo>
                <a:cubicBezTo>
                  <a:pt x="12719" y="17701"/>
                  <a:pt x="12072" y="17701"/>
                  <a:pt x="11425" y="17677"/>
                </a:cubicBezTo>
                <a:cubicBezTo>
                  <a:pt x="11333" y="17649"/>
                  <a:pt x="11238" y="17639"/>
                  <a:pt x="11144" y="17639"/>
                </a:cubicBezTo>
                <a:cubicBezTo>
                  <a:pt x="10906" y="17639"/>
                  <a:pt x="10665" y="17701"/>
                  <a:pt x="10433" y="17701"/>
                </a:cubicBezTo>
                <a:lnTo>
                  <a:pt x="7631" y="17701"/>
                </a:lnTo>
                <a:cubicBezTo>
                  <a:pt x="7351" y="17701"/>
                  <a:pt x="7071" y="17725"/>
                  <a:pt x="6812" y="17725"/>
                </a:cubicBezTo>
                <a:cubicBezTo>
                  <a:pt x="6704" y="17749"/>
                  <a:pt x="6618" y="17749"/>
                  <a:pt x="6532" y="17749"/>
                </a:cubicBezTo>
                <a:cubicBezTo>
                  <a:pt x="6115" y="17749"/>
                  <a:pt x="5708" y="17738"/>
                  <a:pt x="5304" y="17738"/>
                </a:cubicBezTo>
                <a:cubicBezTo>
                  <a:pt x="5102" y="17738"/>
                  <a:pt x="4900" y="17741"/>
                  <a:pt x="4699" y="17749"/>
                </a:cubicBezTo>
                <a:cubicBezTo>
                  <a:pt x="4139" y="17772"/>
                  <a:pt x="3557" y="17820"/>
                  <a:pt x="3018" y="17940"/>
                </a:cubicBezTo>
                <a:cubicBezTo>
                  <a:pt x="2953" y="17964"/>
                  <a:pt x="2889" y="17964"/>
                  <a:pt x="2824" y="17988"/>
                </a:cubicBezTo>
                <a:cubicBezTo>
                  <a:pt x="2781" y="17988"/>
                  <a:pt x="2694" y="17916"/>
                  <a:pt x="2694" y="17844"/>
                </a:cubicBezTo>
                <a:cubicBezTo>
                  <a:pt x="2694" y="17772"/>
                  <a:pt x="2673" y="17725"/>
                  <a:pt x="2673" y="17677"/>
                </a:cubicBezTo>
                <a:cubicBezTo>
                  <a:pt x="2737" y="16600"/>
                  <a:pt x="2651" y="15548"/>
                  <a:pt x="2587" y="14472"/>
                </a:cubicBezTo>
                <a:cubicBezTo>
                  <a:pt x="2587" y="14160"/>
                  <a:pt x="2544" y="13849"/>
                  <a:pt x="2479" y="13515"/>
                </a:cubicBezTo>
                <a:cubicBezTo>
                  <a:pt x="2414" y="13156"/>
                  <a:pt x="2371" y="12773"/>
                  <a:pt x="2393" y="12414"/>
                </a:cubicBezTo>
                <a:cubicBezTo>
                  <a:pt x="2414" y="11888"/>
                  <a:pt x="2350" y="11362"/>
                  <a:pt x="2285" y="10836"/>
                </a:cubicBezTo>
                <a:cubicBezTo>
                  <a:pt x="2220" y="10190"/>
                  <a:pt x="2134" y="9568"/>
                  <a:pt x="2134" y="8922"/>
                </a:cubicBezTo>
                <a:cubicBezTo>
                  <a:pt x="2156" y="8420"/>
                  <a:pt x="2069" y="7941"/>
                  <a:pt x="2005" y="7439"/>
                </a:cubicBezTo>
                <a:cubicBezTo>
                  <a:pt x="1983" y="7295"/>
                  <a:pt x="1962" y="7152"/>
                  <a:pt x="1962" y="6984"/>
                </a:cubicBezTo>
                <a:cubicBezTo>
                  <a:pt x="1962" y="6793"/>
                  <a:pt x="1919" y="6577"/>
                  <a:pt x="1897" y="6387"/>
                </a:cubicBezTo>
                <a:cubicBezTo>
                  <a:pt x="1854" y="6124"/>
                  <a:pt x="1854" y="5836"/>
                  <a:pt x="1854" y="5573"/>
                </a:cubicBezTo>
                <a:cubicBezTo>
                  <a:pt x="1876" y="5191"/>
                  <a:pt x="1940" y="4807"/>
                  <a:pt x="1983" y="4425"/>
                </a:cubicBezTo>
                <a:cubicBezTo>
                  <a:pt x="2005" y="4257"/>
                  <a:pt x="2048" y="4090"/>
                  <a:pt x="2199" y="3923"/>
                </a:cubicBezTo>
                <a:cubicBezTo>
                  <a:pt x="2337" y="3894"/>
                  <a:pt x="2477" y="3883"/>
                  <a:pt x="2615" y="3883"/>
                </a:cubicBezTo>
                <a:cubicBezTo>
                  <a:pt x="2949" y="3883"/>
                  <a:pt x="3280" y="3951"/>
                  <a:pt x="3600" y="4018"/>
                </a:cubicBezTo>
                <a:cubicBezTo>
                  <a:pt x="3688" y="4046"/>
                  <a:pt x="3770" y="4058"/>
                  <a:pt x="3847" y="4058"/>
                </a:cubicBezTo>
                <a:cubicBezTo>
                  <a:pt x="3902" y="4058"/>
                  <a:pt x="3956" y="4052"/>
                  <a:pt x="4009" y="4042"/>
                </a:cubicBezTo>
                <a:cubicBezTo>
                  <a:pt x="4204" y="4018"/>
                  <a:pt x="4398" y="3994"/>
                  <a:pt x="4613" y="3994"/>
                </a:cubicBezTo>
                <a:cubicBezTo>
                  <a:pt x="5044" y="3971"/>
                  <a:pt x="5476" y="3850"/>
                  <a:pt x="5907" y="3731"/>
                </a:cubicBezTo>
                <a:cubicBezTo>
                  <a:pt x="6079" y="3708"/>
                  <a:pt x="6230" y="3660"/>
                  <a:pt x="6402" y="3635"/>
                </a:cubicBezTo>
                <a:cubicBezTo>
                  <a:pt x="6898" y="3540"/>
                  <a:pt x="7394" y="3468"/>
                  <a:pt x="7911" y="3397"/>
                </a:cubicBezTo>
                <a:lnTo>
                  <a:pt x="8321" y="3397"/>
                </a:lnTo>
                <a:cubicBezTo>
                  <a:pt x="8558" y="3397"/>
                  <a:pt x="8795" y="3397"/>
                  <a:pt x="9032" y="3348"/>
                </a:cubicBezTo>
                <a:cubicBezTo>
                  <a:pt x="9116" y="3331"/>
                  <a:pt x="9195" y="3323"/>
                  <a:pt x="9271" y="3323"/>
                </a:cubicBezTo>
                <a:close/>
                <a:moveTo>
                  <a:pt x="1466" y="0"/>
                </a:moveTo>
                <a:cubicBezTo>
                  <a:pt x="1185" y="119"/>
                  <a:pt x="1035" y="382"/>
                  <a:pt x="927" y="669"/>
                </a:cubicBezTo>
                <a:cubicBezTo>
                  <a:pt x="711" y="1147"/>
                  <a:pt x="604" y="1650"/>
                  <a:pt x="517" y="2177"/>
                </a:cubicBezTo>
                <a:cubicBezTo>
                  <a:pt x="496" y="2416"/>
                  <a:pt x="431" y="2631"/>
                  <a:pt x="388" y="2870"/>
                </a:cubicBezTo>
                <a:cubicBezTo>
                  <a:pt x="324" y="3253"/>
                  <a:pt x="216" y="3611"/>
                  <a:pt x="151" y="3994"/>
                </a:cubicBezTo>
                <a:cubicBezTo>
                  <a:pt x="108" y="4378"/>
                  <a:pt x="130" y="4784"/>
                  <a:pt x="0" y="5167"/>
                </a:cubicBezTo>
                <a:cubicBezTo>
                  <a:pt x="0" y="5167"/>
                  <a:pt x="0" y="5191"/>
                  <a:pt x="0" y="5214"/>
                </a:cubicBezTo>
                <a:cubicBezTo>
                  <a:pt x="64" y="5454"/>
                  <a:pt x="0" y="5669"/>
                  <a:pt x="21" y="5908"/>
                </a:cubicBezTo>
                <a:cubicBezTo>
                  <a:pt x="43" y="6314"/>
                  <a:pt x="86" y="6721"/>
                  <a:pt x="130" y="7128"/>
                </a:cubicBezTo>
                <a:cubicBezTo>
                  <a:pt x="194" y="7965"/>
                  <a:pt x="259" y="8778"/>
                  <a:pt x="280" y="9616"/>
                </a:cubicBezTo>
                <a:cubicBezTo>
                  <a:pt x="280" y="9903"/>
                  <a:pt x="301" y="10166"/>
                  <a:pt x="324" y="10429"/>
                </a:cubicBezTo>
                <a:cubicBezTo>
                  <a:pt x="367" y="10883"/>
                  <a:pt x="388" y="11338"/>
                  <a:pt x="453" y="11793"/>
                </a:cubicBezTo>
                <a:cubicBezTo>
                  <a:pt x="496" y="12127"/>
                  <a:pt x="474" y="12462"/>
                  <a:pt x="496" y="12797"/>
                </a:cubicBezTo>
                <a:cubicBezTo>
                  <a:pt x="517" y="13204"/>
                  <a:pt x="539" y="13610"/>
                  <a:pt x="582" y="14017"/>
                </a:cubicBezTo>
                <a:cubicBezTo>
                  <a:pt x="668" y="14806"/>
                  <a:pt x="798" y="15595"/>
                  <a:pt x="711" y="16409"/>
                </a:cubicBezTo>
                <a:cubicBezTo>
                  <a:pt x="711" y="16481"/>
                  <a:pt x="711" y="16576"/>
                  <a:pt x="733" y="16649"/>
                </a:cubicBezTo>
                <a:cubicBezTo>
                  <a:pt x="819" y="16815"/>
                  <a:pt x="819" y="16983"/>
                  <a:pt x="841" y="17151"/>
                </a:cubicBezTo>
                <a:cubicBezTo>
                  <a:pt x="927" y="17749"/>
                  <a:pt x="970" y="18371"/>
                  <a:pt x="1185" y="18945"/>
                </a:cubicBezTo>
                <a:cubicBezTo>
                  <a:pt x="1229" y="19064"/>
                  <a:pt x="1208" y="19184"/>
                  <a:pt x="1142" y="19279"/>
                </a:cubicBezTo>
                <a:cubicBezTo>
                  <a:pt x="1445" y="19949"/>
                  <a:pt x="1703" y="20619"/>
                  <a:pt x="1919" y="21313"/>
                </a:cubicBezTo>
                <a:cubicBezTo>
                  <a:pt x="2156" y="21288"/>
                  <a:pt x="2371" y="21264"/>
                  <a:pt x="2609" y="21241"/>
                </a:cubicBezTo>
                <a:cubicBezTo>
                  <a:pt x="2824" y="21217"/>
                  <a:pt x="3061" y="21217"/>
                  <a:pt x="3298" y="21193"/>
                </a:cubicBezTo>
                <a:cubicBezTo>
                  <a:pt x="3414" y="21193"/>
                  <a:pt x="3538" y="21204"/>
                  <a:pt x="3659" y="21204"/>
                </a:cubicBezTo>
                <a:cubicBezTo>
                  <a:pt x="3720" y="21204"/>
                  <a:pt x="3780" y="21201"/>
                  <a:pt x="3837" y="21193"/>
                </a:cubicBezTo>
                <a:cubicBezTo>
                  <a:pt x="4056" y="21147"/>
                  <a:pt x="4266" y="21131"/>
                  <a:pt x="4478" y="21131"/>
                </a:cubicBezTo>
                <a:cubicBezTo>
                  <a:pt x="4601" y="21131"/>
                  <a:pt x="4724" y="21136"/>
                  <a:pt x="4850" y="21145"/>
                </a:cubicBezTo>
                <a:cubicBezTo>
                  <a:pt x="4959" y="21145"/>
                  <a:pt x="5066" y="21145"/>
                  <a:pt x="5174" y="21169"/>
                </a:cubicBezTo>
                <a:cubicBezTo>
                  <a:pt x="5370" y="21179"/>
                  <a:pt x="5563" y="21185"/>
                  <a:pt x="5755" y="21185"/>
                </a:cubicBezTo>
                <a:cubicBezTo>
                  <a:pt x="6027" y="21185"/>
                  <a:pt x="6297" y="21173"/>
                  <a:pt x="6575" y="21145"/>
                </a:cubicBezTo>
                <a:cubicBezTo>
                  <a:pt x="6940" y="21124"/>
                  <a:pt x="7304" y="21046"/>
                  <a:pt x="7669" y="21046"/>
                </a:cubicBezTo>
                <a:cubicBezTo>
                  <a:pt x="7714" y="21046"/>
                  <a:pt x="7759" y="21047"/>
                  <a:pt x="7803" y="21050"/>
                </a:cubicBezTo>
                <a:cubicBezTo>
                  <a:pt x="8494" y="21098"/>
                  <a:pt x="9162" y="21098"/>
                  <a:pt x="9830" y="21169"/>
                </a:cubicBezTo>
                <a:cubicBezTo>
                  <a:pt x="10250" y="21221"/>
                  <a:pt x="10680" y="21261"/>
                  <a:pt x="11114" y="21261"/>
                </a:cubicBezTo>
                <a:cubicBezTo>
                  <a:pt x="11282" y="21261"/>
                  <a:pt x="11450" y="21255"/>
                  <a:pt x="11619" y="21241"/>
                </a:cubicBezTo>
                <a:cubicBezTo>
                  <a:pt x="11727" y="21241"/>
                  <a:pt x="11856" y="21241"/>
                  <a:pt x="11964" y="21288"/>
                </a:cubicBezTo>
                <a:cubicBezTo>
                  <a:pt x="12158" y="21408"/>
                  <a:pt x="12352" y="21385"/>
                  <a:pt x="12546" y="21408"/>
                </a:cubicBezTo>
                <a:cubicBezTo>
                  <a:pt x="12652" y="21422"/>
                  <a:pt x="12757" y="21427"/>
                  <a:pt x="12863" y="21427"/>
                </a:cubicBezTo>
                <a:cubicBezTo>
                  <a:pt x="13101" y="21427"/>
                  <a:pt x="13337" y="21402"/>
                  <a:pt x="13570" y="21402"/>
                </a:cubicBezTo>
                <a:cubicBezTo>
                  <a:pt x="13763" y="21402"/>
                  <a:pt x="13953" y="21419"/>
                  <a:pt x="14141" y="21480"/>
                </a:cubicBezTo>
                <a:lnTo>
                  <a:pt x="14184" y="21480"/>
                </a:lnTo>
                <a:cubicBezTo>
                  <a:pt x="14551" y="21480"/>
                  <a:pt x="14918" y="21504"/>
                  <a:pt x="15284" y="21528"/>
                </a:cubicBezTo>
                <a:cubicBezTo>
                  <a:pt x="15521" y="21552"/>
                  <a:pt x="15780" y="21504"/>
                  <a:pt x="16017" y="21600"/>
                </a:cubicBezTo>
                <a:cubicBezTo>
                  <a:pt x="16340" y="21552"/>
                  <a:pt x="16664" y="21552"/>
                  <a:pt x="16965" y="21480"/>
                </a:cubicBezTo>
                <a:cubicBezTo>
                  <a:pt x="17310" y="21408"/>
                  <a:pt x="17655" y="21385"/>
                  <a:pt x="18022" y="21385"/>
                </a:cubicBezTo>
                <a:cubicBezTo>
                  <a:pt x="18108" y="21385"/>
                  <a:pt x="18196" y="21388"/>
                  <a:pt x="18287" y="21388"/>
                </a:cubicBezTo>
                <a:cubicBezTo>
                  <a:pt x="18467" y="21388"/>
                  <a:pt x="18654" y="21377"/>
                  <a:pt x="18840" y="21313"/>
                </a:cubicBezTo>
                <a:cubicBezTo>
                  <a:pt x="18902" y="21296"/>
                  <a:pt x="18984" y="21279"/>
                  <a:pt x="19058" y="21279"/>
                </a:cubicBezTo>
                <a:cubicBezTo>
                  <a:pt x="19088" y="21279"/>
                  <a:pt x="19118" y="21281"/>
                  <a:pt x="19143" y="21288"/>
                </a:cubicBezTo>
                <a:cubicBezTo>
                  <a:pt x="19196" y="21298"/>
                  <a:pt x="19248" y="21302"/>
                  <a:pt x="19299" y="21302"/>
                </a:cubicBezTo>
                <a:cubicBezTo>
                  <a:pt x="19514" y="21302"/>
                  <a:pt x="19709" y="21232"/>
                  <a:pt x="19918" y="21193"/>
                </a:cubicBezTo>
                <a:cubicBezTo>
                  <a:pt x="20155" y="21169"/>
                  <a:pt x="20392" y="21050"/>
                  <a:pt x="20479" y="20811"/>
                </a:cubicBezTo>
                <a:cubicBezTo>
                  <a:pt x="20608" y="20404"/>
                  <a:pt x="20759" y="19973"/>
                  <a:pt x="20781" y="19518"/>
                </a:cubicBezTo>
                <a:cubicBezTo>
                  <a:pt x="20802" y="19016"/>
                  <a:pt x="20846" y="18514"/>
                  <a:pt x="20932" y="18012"/>
                </a:cubicBezTo>
                <a:cubicBezTo>
                  <a:pt x="20975" y="17725"/>
                  <a:pt x="21039" y="17438"/>
                  <a:pt x="21061" y="17151"/>
                </a:cubicBezTo>
                <a:cubicBezTo>
                  <a:pt x="21126" y="16409"/>
                  <a:pt x="21147" y="15668"/>
                  <a:pt x="21147" y="14926"/>
                </a:cubicBezTo>
                <a:cubicBezTo>
                  <a:pt x="21147" y="14615"/>
                  <a:pt x="21190" y="14280"/>
                  <a:pt x="21212" y="13970"/>
                </a:cubicBezTo>
                <a:cubicBezTo>
                  <a:pt x="21255" y="13371"/>
                  <a:pt x="21341" y="12773"/>
                  <a:pt x="21320" y="12175"/>
                </a:cubicBezTo>
                <a:cubicBezTo>
                  <a:pt x="21320" y="11959"/>
                  <a:pt x="21320" y="11745"/>
                  <a:pt x="21320" y="11530"/>
                </a:cubicBezTo>
                <a:cubicBezTo>
                  <a:pt x="21299" y="10716"/>
                  <a:pt x="21276" y="9903"/>
                  <a:pt x="21470" y="9090"/>
                </a:cubicBezTo>
                <a:cubicBezTo>
                  <a:pt x="21492" y="8993"/>
                  <a:pt x="21492" y="8898"/>
                  <a:pt x="21492" y="8803"/>
                </a:cubicBezTo>
                <a:cubicBezTo>
                  <a:pt x="21514" y="8228"/>
                  <a:pt x="21514" y="7678"/>
                  <a:pt x="21536" y="7104"/>
                </a:cubicBezTo>
                <a:cubicBezTo>
                  <a:pt x="21536" y="6793"/>
                  <a:pt x="21514" y="6458"/>
                  <a:pt x="21557" y="6147"/>
                </a:cubicBezTo>
                <a:cubicBezTo>
                  <a:pt x="21600" y="5836"/>
                  <a:pt x="21579" y="5549"/>
                  <a:pt x="21557" y="5238"/>
                </a:cubicBezTo>
                <a:cubicBezTo>
                  <a:pt x="21536" y="4951"/>
                  <a:pt x="21514" y="4664"/>
                  <a:pt x="21514" y="4378"/>
                </a:cubicBezTo>
                <a:cubicBezTo>
                  <a:pt x="21557" y="3850"/>
                  <a:pt x="21449" y="3372"/>
                  <a:pt x="21341" y="2870"/>
                </a:cubicBezTo>
                <a:cubicBezTo>
                  <a:pt x="21255" y="2511"/>
                  <a:pt x="21190" y="2152"/>
                  <a:pt x="21147" y="1770"/>
                </a:cubicBezTo>
                <a:cubicBezTo>
                  <a:pt x="21126" y="1578"/>
                  <a:pt x="21147" y="1363"/>
                  <a:pt x="21147" y="1171"/>
                </a:cubicBezTo>
                <a:cubicBezTo>
                  <a:pt x="21018" y="1052"/>
                  <a:pt x="20910" y="908"/>
                  <a:pt x="20781" y="789"/>
                </a:cubicBezTo>
                <a:cubicBezTo>
                  <a:pt x="20673" y="669"/>
                  <a:pt x="20565" y="621"/>
                  <a:pt x="20415" y="621"/>
                </a:cubicBezTo>
                <a:cubicBezTo>
                  <a:pt x="19875" y="598"/>
                  <a:pt x="19337" y="502"/>
                  <a:pt x="18819" y="406"/>
                </a:cubicBezTo>
                <a:cubicBezTo>
                  <a:pt x="18539" y="382"/>
                  <a:pt x="18237" y="335"/>
                  <a:pt x="17956" y="311"/>
                </a:cubicBezTo>
                <a:cubicBezTo>
                  <a:pt x="17504" y="287"/>
                  <a:pt x="17073" y="311"/>
                  <a:pt x="16620" y="215"/>
                </a:cubicBezTo>
                <a:cubicBezTo>
                  <a:pt x="16591" y="215"/>
                  <a:pt x="16563" y="204"/>
                  <a:pt x="16534" y="204"/>
                </a:cubicBezTo>
                <a:cubicBezTo>
                  <a:pt x="16520" y="204"/>
                  <a:pt x="16505" y="206"/>
                  <a:pt x="16491" y="215"/>
                </a:cubicBezTo>
                <a:cubicBezTo>
                  <a:pt x="16339" y="243"/>
                  <a:pt x="16186" y="253"/>
                  <a:pt x="16033" y="253"/>
                </a:cubicBezTo>
                <a:cubicBezTo>
                  <a:pt x="15795" y="253"/>
                  <a:pt x="15555" y="229"/>
                  <a:pt x="15305" y="215"/>
                </a:cubicBezTo>
                <a:cubicBezTo>
                  <a:pt x="15123" y="195"/>
                  <a:pt x="14937" y="188"/>
                  <a:pt x="14750" y="188"/>
                </a:cubicBezTo>
                <a:cubicBezTo>
                  <a:pt x="14495" y="188"/>
                  <a:pt x="14240" y="202"/>
                  <a:pt x="13990" y="215"/>
                </a:cubicBezTo>
                <a:cubicBezTo>
                  <a:pt x="13829" y="215"/>
                  <a:pt x="13672" y="209"/>
                  <a:pt x="13519" y="209"/>
                </a:cubicBezTo>
                <a:cubicBezTo>
                  <a:pt x="13366" y="209"/>
                  <a:pt x="13214" y="215"/>
                  <a:pt x="13063" y="239"/>
                </a:cubicBezTo>
                <a:cubicBezTo>
                  <a:pt x="12934" y="265"/>
                  <a:pt x="12803" y="284"/>
                  <a:pt x="12670" y="284"/>
                </a:cubicBezTo>
                <a:cubicBezTo>
                  <a:pt x="12560" y="284"/>
                  <a:pt x="12447" y="271"/>
                  <a:pt x="12331" y="239"/>
                </a:cubicBezTo>
                <a:cubicBezTo>
                  <a:pt x="12309" y="239"/>
                  <a:pt x="12245" y="263"/>
                  <a:pt x="12201" y="263"/>
                </a:cubicBezTo>
                <a:cubicBezTo>
                  <a:pt x="12072" y="263"/>
                  <a:pt x="11942" y="287"/>
                  <a:pt x="11791" y="287"/>
                </a:cubicBezTo>
                <a:cubicBezTo>
                  <a:pt x="11382" y="287"/>
                  <a:pt x="10973" y="287"/>
                  <a:pt x="10563" y="311"/>
                </a:cubicBezTo>
                <a:cubicBezTo>
                  <a:pt x="10218" y="335"/>
                  <a:pt x="9895" y="335"/>
                  <a:pt x="9549" y="335"/>
                </a:cubicBezTo>
                <a:cubicBezTo>
                  <a:pt x="9460" y="324"/>
                  <a:pt x="9366" y="308"/>
                  <a:pt x="9269" y="308"/>
                </a:cubicBezTo>
                <a:cubicBezTo>
                  <a:pt x="9157" y="308"/>
                  <a:pt x="9040" y="330"/>
                  <a:pt x="8925" y="406"/>
                </a:cubicBezTo>
                <a:cubicBezTo>
                  <a:pt x="8910" y="414"/>
                  <a:pt x="8894" y="417"/>
                  <a:pt x="8875" y="417"/>
                </a:cubicBezTo>
                <a:cubicBezTo>
                  <a:pt x="8838" y="417"/>
                  <a:pt x="8795" y="406"/>
                  <a:pt x="8752" y="406"/>
                </a:cubicBezTo>
                <a:cubicBezTo>
                  <a:pt x="8364" y="430"/>
                  <a:pt x="7997" y="455"/>
                  <a:pt x="7610" y="478"/>
                </a:cubicBezTo>
                <a:cubicBezTo>
                  <a:pt x="7437" y="502"/>
                  <a:pt x="7265" y="502"/>
                  <a:pt x="7114" y="526"/>
                </a:cubicBezTo>
                <a:cubicBezTo>
                  <a:pt x="7013" y="552"/>
                  <a:pt x="6916" y="565"/>
                  <a:pt x="6818" y="565"/>
                </a:cubicBezTo>
                <a:cubicBezTo>
                  <a:pt x="6645" y="565"/>
                  <a:pt x="6474" y="522"/>
                  <a:pt x="6295" y="430"/>
                </a:cubicBezTo>
                <a:cubicBezTo>
                  <a:pt x="6216" y="484"/>
                  <a:pt x="6138" y="499"/>
                  <a:pt x="6057" y="499"/>
                </a:cubicBezTo>
                <a:cubicBezTo>
                  <a:pt x="5961" y="499"/>
                  <a:pt x="5861" y="478"/>
                  <a:pt x="5756" y="478"/>
                </a:cubicBezTo>
                <a:cubicBezTo>
                  <a:pt x="5130" y="455"/>
                  <a:pt x="4484" y="455"/>
                  <a:pt x="3837" y="382"/>
                </a:cubicBezTo>
                <a:cubicBezTo>
                  <a:pt x="3320" y="311"/>
                  <a:pt x="2803" y="263"/>
                  <a:pt x="2285" y="215"/>
                </a:cubicBezTo>
                <a:cubicBezTo>
                  <a:pt x="2156" y="191"/>
                  <a:pt x="2026" y="215"/>
                  <a:pt x="1876" y="167"/>
                </a:cubicBezTo>
                <a:cubicBezTo>
                  <a:pt x="1746" y="143"/>
                  <a:pt x="1595" y="48"/>
                  <a:pt x="146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74" name="Google Shape;214;p14"/>
          <p:cNvGrpSpPr/>
          <p:nvPr/>
        </p:nvGrpSpPr>
        <p:grpSpPr>
          <a:xfrm>
            <a:off x="7414809" y="3868323"/>
            <a:ext cx="1209411" cy="1146587"/>
            <a:chOff x="0" y="0"/>
            <a:chExt cx="1209410" cy="1146586"/>
          </a:xfrm>
        </p:grpSpPr>
        <p:sp>
          <p:nvSpPr>
            <p:cNvPr id="272" name="Google Shape;215;p14"/>
            <p:cNvSpPr/>
            <p:nvPr/>
          </p:nvSpPr>
          <p:spPr>
            <a:xfrm>
              <a:off x="0" y="0"/>
              <a:ext cx="1209411" cy="114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1142" y="1488"/>
                  </a:moveTo>
                  <a:cubicBezTo>
                    <a:pt x="11322" y="1488"/>
                    <a:pt x="11502" y="1494"/>
                    <a:pt x="11684" y="1505"/>
                  </a:cubicBezTo>
                  <a:cubicBezTo>
                    <a:pt x="12125" y="1535"/>
                    <a:pt x="12537" y="1625"/>
                    <a:pt x="12907" y="1880"/>
                  </a:cubicBezTo>
                  <a:cubicBezTo>
                    <a:pt x="13348" y="2166"/>
                    <a:pt x="13803" y="2467"/>
                    <a:pt x="14216" y="2827"/>
                  </a:cubicBezTo>
                  <a:cubicBezTo>
                    <a:pt x="14999" y="3503"/>
                    <a:pt x="15739" y="4255"/>
                    <a:pt x="16422" y="5051"/>
                  </a:cubicBezTo>
                  <a:cubicBezTo>
                    <a:pt x="17019" y="5727"/>
                    <a:pt x="17503" y="6478"/>
                    <a:pt x="17887" y="7320"/>
                  </a:cubicBezTo>
                  <a:cubicBezTo>
                    <a:pt x="18172" y="7936"/>
                    <a:pt x="18442" y="8582"/>
                    <a:pt x="18642" y="9258"/>
                  </a:cubicBezTo>
                  <a:cubicBezTo>
                    <a:pt x="18684" y="9408"/>
                    <a:pt x="18727" y="9588"/>
                    <a:pt x="18755" y="9753"/>
                  </a:cubicBezTo>
                  <a:cubicBezTo>
                    <a:pt x="18812" y="10295"/>
                    <a:pt x="18897" y="10835"/>
                    <a:pt x="18941" y="11376"/>
                  </a:cubicBezTo>
                  <a:cubicBezTo>
                    <a:pt x="18983" y="11872"/>
                    <a:pt x="18941" y="12368"/>
                    <a:pt x="18855" y="12864"/>
                  </a:cubicBezTo>
                  <a:cubicBezTo>
                    <a:pt x="18755" y="13465"/>
                    <a:pt x="18656" y="14081"/>
                    <a:pt x="18442" y="14667"/>
                  </a:cubicBezTo>
                  <a:cubicBezTo>
                    <a:pt x="18215" y="15283"/>
                    <a:pt x="17959" y="15899"/>
                    <a:pt x="17646" y="16485"/>
                  </a:cubicBezTo>
                  <a:cubicBezTo>
                    <a:pt x="17574" y="16590"/>
                    <a:pt x="17503" y="16680"/>
                    <a:pt x="17432" y="16800"/>
                  </a:cubicBezTo>
                  <a:cubicBezTo>
                    <a:pt x="17275" y="16710"/>
                    <a:pt x="17304" y="16545"/>
                    <a:pt x="17190" y="16485"/>
                  </a:cubicBezTo>
                  <a:cubicBezTo>
                    <a:pt x="17076" y="16500"/>
                    <a:pt x="17048" y="16590"/>
                    <a:pt x="16991" y="16665"/>
                  </a:cubicBezTo>
                  <a:cubicBezTo>
                    <a:pt x="16806" y="16951"/>
                    <a:pt x="16635" y="17236"/>
                    <a:pt x="16436" y="17507"/>
                  </a:cubicBezTo>
                  <a:cubicBezTo>
                    <a:pt x="15952" y="18183"/>
                    <a:pt x="15355" y="18724"/>
                    <a:pt x="14671" y="19175"/>
                  </a:cubicBezTo>
                  <a:cubicBezTo>
                    <a:pt x="14387" y="19355"/>
                    <a:pt x="14074" y="19445"/>
                    <a:pt x="13761" y="19535"/>
                  </a:cubicBezTo>
                  <a:cubicBezTo>
                    <a:pt x="13049" y="19715"/>
                    <a:pt x="12324" y="19880"/>
                    <a:pt x="11612" y="20076"/>
                  </a:cubicBezTo>
                  <a:cubicBezTo>
                    <a:pt x="11090" y="20211"/>
                    <a:pt x="10551" y="20279"/>
                    <a:pt x="10008" y="20279"/>
                  </a:cubicBezTo>
                  <a:cubicBezTo>
                    <a:pt x="9827" y="20279"/>
                    <a:pt x="9645" y="20271"/>
                    <a:pt x="9464" y="20256"/>
                  </a:cubicBezTo>
                  <a:cubicBezTo>
                    <a:pt x="9094" y="20211"/>
                    <a:pt x="8709" y="20196"/>
                    <a:pt x="8340" y="20091"/>
                  </a:cubicBezTo>
                  <a:cubicBezTo>
                    <a:pt x="8155" y="20046"/>
                    <a:pt x="7955" y="20046"/>
                    <a:pt x="7771" y="20016"/>
                  </a:cubicBezTo>
                  <a:cubicBezTo>
                    <a:pt x="7486" y="19971"/>
                    <a:pt x="7216" y="19941"/>
                    <a:pt x="6945" y="19865"/>
                  </a:cubicBezTo>
                  <a:cubicBezTo>
                    <a:pt x="6689" y="19791"/>
                    <a:pt x="6447" y="19685"/>
                    <a:pt x="6191" y="19595"/>
                  </a:cubicBezTo>
                  <a:cubicBezTo>
                    <a:pt x="5850" y="19460"/>
                    <a:pt x="5551" y="19279"/>
                    <a:pt x="5281" y="19039"/>
                  </a:cubicBezTo>
                  <a:cubicBezTo>
                    <a:pt x="5195" y="18949"/>
                    <a:pt x="5110" y="18874"/>
                    <a:pt x="5024" y="18784"/>
                  </a:cubicBezTo>
                  <a:cubicBezTo>
                    <a:pt x="4982" y="18754"/>
                    <a:pt x="4968" y="18709"/>
                    <a:pt x="4925" y="18678"/>
                  </a:cubicBezTo>
                  <a:cubicBezTo>
                    <a:pt x="4483" y="18273"/>
                    <a:pt x="4114" y="17792"/>
                    <a:pt x="3715" y="17341"/>
                  </a:cubicBezTo>
                  <a:cubicBezTo>
                    <a:pt x="3601" y="17221"/>
                    <a:pt x="3516" y="17101"/>
                    <a:pt x="3431" y="16980"/>
                  </a:cubicBezTo>
                  <a:cubicBezTo>
                    <a:pt x="3302" y="16785"/>
                    <a:pt x="3160" y="16605"/>
                    <a:pt x="3032" y="16425"/>
                  </a:cubicBezTo>
                  <a:cubicBezTo>
                    <a:pt x="2919" y="16260"/>
                    <a:pt x="2805" y="16094"/>
                    <a:pt x="2791" y="15884"/>
                  </a:cubicBezTo>
                  <a:cubicBezTo>
                    <a:pt x="2791" y="15824"/>
                    <a:pt x="2762" y="15763"/>
                    <a:pt x="2733" y="15704"/>
                  </a:cubicBezTo>
                  <a:cubicBezTo>
                    <a:pt x="2548" y="15388"/>
                    <a:pt x="2463" y="15013"/>
                    <a:pt x="2364" y="14667"/>
                  </a:cubicBezTo>
                  <a:cubicBezTo>
                    <a:pt x="2292" y="14427"/>
                    <a:pt x="2236" y="14186"/>
                    <a:pt x="2207" y="13931"/>
                  </a:cubicBezTo>
                  <a:cubicBezTo>
                    <a:pt x="2136" y="13510"/>
                    <a:pt x="2037" y="13089"/>
                    <a:pt x="2008" y="12653"/>
                  </a:cubicBezTo>
                  <a:cubicBezTo>
                    <a:pt x="1993" y="12278"/>
                    <a:pt x="1908" y="11917"/>
                    <a:pt x="1908" y="11542"/>
                  </a:cubicBezTo>
                  <a:cubicBezTo>
                    <a:pt x="1908" y="11512"/>
                    <a:pt x="1894" y="11482"/>
                    <a:pt x="1894" y="11451"/>
                  </a:cubicBezTo>
                  <a:cubicBezTo>
                    <a:pt x="1894" y="11151"/>
                    <a:pt x="1908" y="10851"/>
                    <a:pt x="1894" y="10565"/>
                  </a:cubicBezTo>
                  <a:cubicBezTo>
                    <a:pt x="1879" y="10280"/>
                    <a:pt x="1851" y="10009"/>
                    <a:pt x="1837" y="9724"/>
                  </a:cubicBezTo>
                  <a:cubicBezTo>
                    <a:pt x="1823" y="9573"/>
                    <a:pt x="1837" y="9423"/>
                    <a:pt x="1908" y="9273"/>
                  </a:cubicBezTo>
                  <a:cubicBezTo>
                    <a:pt x="1937" y="9198"/>
                    <a:pt x="1951" y="9122"/>
                    <a:pt x="1965" y="9048"/>
                  </a:cubicBezTo>
                  <a:cubicBezTo>
                    <a:pt x="1993" y="8702"/>
                    <a:pt x="2122" y="8387"/>
                    <a:pt x="2193" y="8056"/>
                  </a:cubicBezTo>
                  <a:cubicBezTo>
                    <a:pt x="2264" y="7771"/>
                    <a:pt x="2378" y="7515"/>
                    <a:pt x="2534" y="7289"/>
                  </a:cubicBezTo>
                  <a:cubicBezTo>
                    <a:pt x="2747" y="6974"/>
                    <a:pt x="2905" y="6628"/>
                    <a:pt x="3046" y="6268"/>
                  </a:cubicBezTo>
                  <a:cubicBezTo>
                    <a:pt x="3203" y="5877"/>
                    <a:pt x="3459" y="5547"/>
                    <a:pt x="3701" y="5216"/>
                  </a:cubicBezTo>
                  <a:cubicBezTo>
                    <a:pt x="4014" y="4825"/>
                    <a:pt x="4355" y="4465"/>
                    <a:pt x="4612" y="4014"/>
                  </a:cubicBezTo>
                  <a:cubicBezTo>
                    <a:pt x="4711" y="3834"/>
                    <a:pt x="4868" y="3699"/>
                    <a:pt x="5053" y="3578"/>
                  </a:cubicBezTo>
                  <a:cubicBezTo>
                    <a:pt x="5537" y="3263"/>
                    <a:pt x="6035" y="2962"/>
                    <a:pt x="6532" y="2662"/>
                  </a:cubicBezTo>
                  <a:cubicBezTo>
                    <a:pt x="6973" y="2376"/>
                    <a:pt x="7458" y="2196"/>
                    <a:pt x="7955" y="2031"/>
                  </a:cubicBezTo>
                  <a:cubicBezTo>
                    <a:pt x="8468" y="1866"/>
                    <a:pt x="8994" y="1745"/>
                    <a:pt x="9535" y="1640"/>
                  </a:cubicBezTo>
                  <a:cubicBezTo>
                    <a:pt x="10069" y="1539"/>
                    <a:pt x="10602" y="1488"/>
                    <a:pt x="11142" y="1488"/>
                  </a:cubicBezTo>
                  <a:close/>
                  <a:moveTo>
                    <a:pt x="11441" y="0"/>
                  </a:moveTo>
                  <a:cubicBezTo>
                    <a:pt x="10763" y="0"/>
                    <a:pt x="10086" y="60"/>
                    <a:pt x="9421" y="168"/>
                  </a:cubicBezTo>
                  <a:cubicBezTo>
                    <a:pt x="8667" y="303"/>
                    <a:pt x="7913" y="453"/>
                    <a:pt x="7187" y="709"/>
                  </a:cubicBezTo>
                  <a:cubicBezTo>
                    <a:pt x="6874" y="814"/>
                    <a:pt x="6575" y="934"/>
                    <a:pt x="6263" y="1024"/>
                  </a:cubicBezTo>
                  <a:cubicBezTo>
                    <a:pt x="5238" y="1370"/>
                    <a:pt x="4313" y="1895"/>
                    <a:pt x="3431" y="2542"/>
                  </a:cubicBezTo>
                  <a:cubicBezTo>
                    <a:pt x="3032" y="2827"/>
                    <a:pt x="2691" y="3158"/>
                    <a:pt x="2435" y="3578"/>
                  </a:cubicBezTo>
                  <a:cubicBezTo>
                    <a:pt x="1993" y="4270"/>
                    <a:pt x="1581" y="4961"/>
                    <a:pt x="1239" y="5712"/>
                  </a:cubicBezTo>
                  <a:cubicBezTo>
                    <a:pt x="1012" y="6193"/>
                    <a:pt x="841" y="6704"/>
                    <a:pt x="656" y="7215"/>
                  </a:cubicBezTo>
                  <a:cubicBezTo>
                    <a:pt x="471" y="7710"/>
                    <a:pt x="371" y="8236"/>
                    <a:pt x="243" y="8747"/>
                  </a:cubicBezTo>
                  <a:cubicBezTo>
                    <a:pt x="58" y="9483"/>
                    <a:pt x="-13" y="10250"/>
                    <a:pt x="2" y="11000"/>
                  </a:cubicBezTo>
                  <a:cubicBezTo>
                    <a:pt x="2" y="11782"/>
                    <a:pt x="58" y="12564"/>
                    <a:pt x="144" y="13330"/>
                  </a:cubicBezTo>
                  <a:cubicBezTo>
                    <a:pt x="201" y="13750"/>
                    <a:pt x="272" y="14171"/>
                    <a:pt x="357" y="14577"/>
                  </a:cubicBezTo>
                  <a:cubicBezTo>
                    <a:pt x="471" y="15043"/>
                    <a:pt x="628" y="15493"/>
                    <a:pt x="756" y="15959"/>
                  </a:cubicBezTo>
                  <a:cubicBezTo>
                    <a:pt x="827" y="16169"/>
                    <a:pt x="870" y="16379"/>
                    <a:pt x="955" y="16575"/>
                  </a:cubicBezTo>
                  <a:cubicBezTo>
                    <a:pt x="1254" y="17161"/>
                    <a:pt x="1524" y="17777"/>
                    <a:pt x="1908" y="18303"/>
                  </a:cubicBezTo>
                  <a:cubicBezTo>
                    <a:pt x="2164" y="18663"/>
                    <a:pt x="2449" y="19009"/>
                    <a:pt x="2747" y="19340"/>
                  </a:cubicBezTo>
                  <a:cubicBezTo>
                    <a:pt x="3246" y="19880"/>
                    <a:pt x="3815" y="20301"/>
                    <a:pt x="4483" y="20572"/>
                  </a:cubicBezTo>
                  <a:cubicBezTo>
                    <a:pt x="5295" y="20917"/>
                    <a:pt x="6134" y="21157"/>
                    <a:pt x="6988" y="21338"/>
                  </a:cubicBezTo>
                  <a:cubicBezTo>
                    <a:pt x="7799" y="21503"/>
                    <a:pt x="8624" y="21488"/>
                    <a:pt x="9449" y="21593"/>
                  </a:cubicBezTo>
                  <a:cubicBezTo>
                    <a:pt x="9454" y="21598"/>
                    <a:pt x="9459" y="21600"/>
                    <a:pt x="9464" y="21600"/>
                  </a:cubicBezTo>
                  <a:cubicBezTo>
                    <a:pt x="9473" y="21600"/>
                    <a:pt x="9483" y="21593"/>
                    <a:pt x="9492" y="21593"/>
                  </a:cubicBezTo>
                  <a:cubicBezTo>
                    <a:pt x="10275" y="21593"/>
                    <a:pt x="11057" y="21563"/>
                    <a:pt x="11826" y="21413"/>
                  </a:cubicBezTo>
                  <a:cubicBezTo>
                    <a:pt x="12494" y="21263"/>
                    <a:pt x="13149" y="21127"/>
                    <a:pt x="13803" y="20902"/>
                  </a:cubicBezTo>
                  <a:cubicBezTo>
                    <a:pt x="14259" y="20752"/>
                    <a:pt x="14715" y="20557"/>
                    <a:pt x="15170" y="20376"/>
                  </a:cubicBezTo>
                  <a:cubicBezTo>
                    <a:pt x="15469" y="20241"/>
                    <a:pt x="15753" y="20076"/>
                    <a:pt x="16009" y="19850"/>
                  </a:cubicBezTo>
                  <a:cubicBezTo>
                    <a:pt x="16123" y="19745"/>
                    <a:pt x="16265" y="19655"/>
                    <a:pt x="16407" y="19565"/>
                  </a:cubicBezTo>
                  <a:lnTo>
                    <a:pt x="16578" y="19565"/>
                  </a:lnTo>
                  <a:cubicBezTo>
                    <a:pt x="16595" y="19566"/>
                    <a:pt x="16612" y="19567"/>
                    <a:pt x="16632" y="19567"/>
                  </a:cubicBezTo>
                  <a:cubicBezTo>
                    <a:pt x="16829" y="19567"/>
                    <a:pt x="17158" y="19501"/>
                    <a:pt x="17275" y="19460"/>
                  </a:cubicBezTo>
                  <a:cubicBezTo>
                    <a:pt x="17617" y="19325"/>
                    <a:pt x="17916" y="19069"/>
                    <a:pt x="18257" y="18949"/>
                  </a:cubicBezTo>
                  <a:cubicBezTo>
                    <a:pt x="18342" y="18919"/>
                    <a:pt x="18400" y="18829"/>
                    <a:pt x="18470" y="18769"/>
                  </a:cubicBezTo>
                  <a:cubicBezTo>
                    <a:pt x="18542" y="18693"/>
                    <a:pt x="18599" y="18618"/>
                    <a:pt x="18670" y="18528"/>
                  </a:cubicBezTo>
                  <a:cubicBezTo>
                    <a:pt x="18783" y="18528"/>
                    <a:pt x="18883" y="18528"/>
                    <a:pt x="18983" y="18498"/>
                  </a:cubicBezTo>
                  <a:cubicBezTo>
                    <a:pt x="19097" y="18468"/>
                    <a:pt x="19210" y="18423"/>
                    <a:pt x="19324" y="18378"/>
                  </a:cubicBezTo>
                  <a:cubicBezTo>
                    <a:pt x="19467" y="18333"/>
                    <a:pt x="19581" y="18243"/>
                    <a:pt x="19651" y="18093"/>
                  </a:cubicBezTo>
                  <a:cubicBezTo>
                    <a:pt x="19695" y="18002"/>
                    <a:pt x="19751" y="17897"/>
                    <a:pt x="19823" y="17822"/>
                  </a:cubicBezTo>
                  <a:cubicBezTo>
                    <a:pt x="19922" y="17732"/>
                    <a:pt x="20022" y="17642"/>
                    <a:pt x="20136" y="17567"/>
                  </a:cubicBezTo>
                  <a:cubicBezTo>
                    <a:pt x="20250" y="17507"/>
                    <a:pt x="20306" y="17401"/>
                    <a:pt x="20377" y="17296"/>
                  </a:cubicBezTo>
                  <a:cubicBezTo>
                    <a:pt x="20420" y="17206"/>
                    <a:pt x="20463" y="17101"/>
                    <a:pt x="20519" y="17011"/>
                  </a:cubicBezTo>
                  <a:cubicBezTo>
                    <a:pt x="20619" y="16861"/>
                    <a:pt x="20662" y="16680"/>
                    <a:pt x="20719" y="16500"/>
                  </a:cubicBezTo>
                  <a:cubicBezTo>
                    <a:pt x="20833" y="16109"/>
                    <a:pt x="20890" y="15718"/>
                    <a:pt x="21089" y="15358"/>
                  </a:cubicBezTo>
                  <a:cubicBezTo>
                    <a:pt x="21132" y="15268"/>
                    <a:pt x="21160" y="15147"/>
                    <a:pt x="21174" y="15043"/>
                  </a:cubicBezTo>
                  <a:cubicBezTo>
                    <a:pt x="21259" y="14577"/>
                    <a:pt x="21402" y="14111"/>
                    <a:pt x="21431" y="13630"/>
                  </a:cubicBezTo>
                  <a:cubicBezTo>
                    <a:pt x="21445" y="13480"/>
                    <a:pt x="21445" y="13315"/>
                    <a:pt x="21473" y="13165"/>
                  </a:cubicBezTo>
                  <a:cubicBezTo>
                    <a:pt x="21544" y="12849"/>
                    <a:pt x="21516" y="12518"/>
                    <a:pt x="21501" y="12188"/>
                  </a:cubicBezTo>
                  <a:cubicBezTo>
                    <a:pt x="21487" y="12022"/>
                    <a:pt x="21473" y="11857"/>
                    <a:pt x="21559" y="11692"/>
                  </a:cubicBezTo>
                  <a:cubicBezTo>
                    <a:pt x="21587" y="11632"/>
                    <a:pt x="21573" y="11542"/>
                    <a:pt x="21573" y="11467"/>
                  </a:cubicBezTo>
                  <a:cubicBezTo>
                    <a:pt x="21573" y="11166"/>
                    <a:pt x="21530" y="10881"/>
                    <a:pt x="21473" y="10580"/>
                  </a:cubicBezTo>
                  <a:cubicBezTo>
                    <a:pt x="21387" y="10039"/>
                    <a:pt x="21302" y="9483"/>
                    <a:pt x="21103" y="8957"/>
                  </a:cubicBezTo>
                  <a:cubicBezTo>
                    <a:pt x="21004" y="8717"/>
                    <a:pt x="20932" y="8462"/>
                    <a:pt x="20890" y="8191"/>
                  </a:cubicBezTo>
                  <a:cubicBezTo>
                    <a:pt x="20847" y="7951"/>
                    <a:pt x="20762" y="7725"/>
                    <a:pt x="20676" y="7485"/>
                  </a:cubicBezTo>
                  <a:cubicBezTo>
                    <a:pt x="20591" y="7274"/>
                    <a:pt x="20505" y="7064"/>
                    <a:pt x="20392" y="6854"/>
                  </a:cubicBezTo>
                  <a:cubicBezTo>
                    <a:pt x="20178" y="6463"/>
                    <a:pt x="19979" y="6072"/>
                    <a:pt x="19723" y="5712"/>
                  </a:cubicBezTo>
                  <a:cubicBezTo>
                    <a:pt x="19296" y="5126"/>
                    <a:pt x="18827" y="4585"/>
                    <a:pt x="18371" y="4029"/>
                  </a:cubicBezTo>
                  <a:cubicBezTo>
                    <a:pt x="17873" y="3428"/>
                    <a:pt x="17347" y="2842"/>
                    <a:pt x="16735" y="2331"/>
                  </a:cubicBezTo>
                  <a:cubicBezTo>
                    <a:pt x="16166" y="1851"/>
                    <a:pt x="15583" y="1370"/>
                    <a:pt x="14942" y="994"/>
                  </a:cubicBezTo>
                  <a:cubicBezTo>
                    <a:pt x="14643" y="829"/>
                    <a:pt x="14330" y="694"/>
                    <a:pt x="14017" y="544"/>
                  </a:cubicBezTo>
                  <a:cubicBezTo>
                    <a:pt x="13277" y="183"/>
                    <a:pt x="12480" y="17"/>
                    <a:pt x="11669" y="2"/>
                  </a:cubicBezTo>
                  <a:cubicBezTo>
                    <a:pt x="11593" y="1"/>
                    <a:pt x="11517" y="0"/>
                    <a:pt x="114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" name="Google Shape;216;p14"/>
            <p:cNvSpPr/>
            <p:nvPr/>
          </p:nvSpPr>
          <p:spPr>
            <a:xfrm>
              <a:off x="256120" y="247075"/>
              <a:ext cx="628055" cy="65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9828" y="1550"/>
                  </a:moveTo>
                  <a:cubicBezTo>
                    <a:pt x="9853" y="1550"/>
                    <a:pt x="9880" y="1556"/>
                    <a:pt x="9910" y="1570"/>
                  </a:cubicBezTo>
                  <a:cubicBezTo>
                    <a:pt x="9874" y="1641"/>
                    <a:pt x="9813" y="1653"/>
                    <a:pt x="9744" y="1653"/>
                  </a:cubicBezTo>
                  <a:cubicBezTo>
                    <a:pt x="9722" y="1653"/>
                    <a:pt x="9701" y="1652"/>
                    <a:pt x="9678" y="1651"/>
                  </a:cubicBezTo>
                  <a:cubicBezTo>
                    <a:pt x="9717" y="1588"/>
                    <a:pt x="9767" y="1550"/>
                    <a:pt x="9828" y="1550"/>
                  </a:cubicBezTo>
                  <a:close/>
                  <a:moveTo>
                    <a:pt x="9592" y="1683"/>
                  </a:moveTo>
                  <a:cubicBezTo>
                    <a:pt x="9376" y="1845"/>
                    <a:pt x="9154" y="1996"/>
                    <a:pt x="8856" y="1996"/>
                  </a:cubicBezTo>
                  <a:cubicBezTo>
                    <a:pt x="8837" y="1996"/>
                    <a:pt x="8820" y="1995"/>
                    <a:pt x="8802" y="1994"/>
                  </a:cubicBezTo>
                  <a:cubicBezTo>
                    <a:pt x="8807" y="1994"/>
                    <a:pt x="8811" y="1994"/>
                    <a:pt x="8815" y="1994"/>
                  </a:cubicBezTo>
                  <a:cubicBezTo>
                    <a:pt x="9042" y="1799"/>
                    <a:pt x="9315" y="1716"/>
                    <a:pt x="9592" y="1683"/>
                  </a:cubicBezTo>
                  <a:close/>
                  <a:moveTo>
                    <a:pt x="11530" y="1666"/>
                  </a:moveTo>
                  <a:cubicBezTo>
                    <a:pt x="11822" y="1666"/>
                    <a:pt x="12112" y="1705"/>
                    <a:pt x="12401" y="1782"/>
                  </a:cubicBezTo>
                  <a:cubicBezTo>
                    <a:pt x="12922" y="1914"/>
                    <a:pt x="13442" y="2073"/>
                    <a:pt x="13935" y="2259"/>
                  </a:cubicBezTo>
                  <a:cubicBezTo>
                    <a:pt x="15002" y="2681"/>
                    <a:pt x="15796" y="3396"/>
                    <a:pt x="16343" y="4347"/>
                  </a:cubicBezTo>
                  <a:cubicBezTo>
                    <a:pt x="16782" y="5140"/>
                    <a:pt x="17110" y="5934"/>
                    <a:pt x="17357" y="6780"/>
                  </a:cubicBezTo>
                  <a:cubicBezTo>
                    <a:pt x="17520" y="7283"/>
                    <a:pt x="17658" y="7785"/>
                    <a:pt x="17794" y="8288"/>
                  </a:cubicBezTo>
                  <a:cubicBezTo>
                    <a:pt x="17877" y="8658"/>
                    <a:pt x="17932" y="9055"/>
                    <a:pt x="17877" y="9425"/>
                  </a:cubicBezTo>
                  <a:cubicBezTo>
                    <a:pt x="17767" y="10245"/>
                    <a:pt x="17767" y="11064"/>
                    <a:pt x="17794" y="11884"/>
                  </a:cubicBezTo>
                  <a:cubicBezTo>
                    <a:pt x="17823" y="12361"/>
                    <a:pt x="17767" y="12811"/>
                    <a:pt x="17685" y="13286"/>
                  </a:cubicBezTo>
                  <a:cubicBezTo>
                    <a:pt x="17603" y="13683"/>
                    <a:pt x="17520" y="14079"/>
                    <a:pt x="17466" y="14476"/>
                  </a:cubicBezTo>
                  <a:cubicBezTo>
                    <a:pt x="17439" y="14767"/>
                    <a:pt x="17302" y="15005"/>
                    <a:pt x="17165" y="15244"/>
                  </a:cubicBezTo>
                  <a:cubicBezTo>
                    <a:pt x="16809" y="15825"/>
                    <a:pt x="16343" y="16274"/>
                    <a:pt x="15714" y="16591"/>
                  </a:cubicBezTo>
                  <a:cubicBezTo>
                    <a:pt x="15549" y="16671"/>
                    <a:pt x="15358" y="16750"/>
                    <a:pt x="15194" y="16883"/>
                  </a:cubicBezTo>
                  <a:cubicBezTo>
                    <a:pt x="14756" y="17200"/>
                    <a:pt x="14318" y="17544"/>
                    <a:pt x="13852" y="17887"/>
                  </a:cubicBezTo>
                  <a:cubicBezTo>
                    <a:pt x="13798" y="17914"/>
                    <a:pt x="13743" y="17994"/>
                    <a:pt x="13716" y="18020"/>
                  </a:cubicBezTo>
                  <a:cubicBezTo>
                    <a:pt x="13578" y="18311"/>
                    <a:pt x="13798" y="18469"/>
                    <a:pt x="13908" y="18654"/>
                  </a:cubicBezTo>
                  <a:cubicBezTo>
                    <a:pt x="13879" y="18681"/>
                    <a:pt x="13852" y="18760"/>
                    <a:pt x="13825" y="18760"/>
                  </a:cubicBezTo>
                  <a:cubicBezTo>
                    <a:pt x="13606" y="18866"/>
                    <a:pt x="13360" y="18998"/>
                    <a:pt x="13141" y="19052"/>
                  </a:cubicBezTo>
                  <a:cubicBezTo>
                    <a:pt x="12456" y="19262"/>
                    <a:pt x="11772" y="19448"/>
                    <a:pt x="11087" y="19607"/>
                  </a:cubicBezTo>
                  <a:cubicBezTo>
                    <a:pt x="10348" y="19791"/>
                    <a:pt x="9609" y="19924"/>
                    <a:pt x="8842" y="19924"/>
                  </a:cubicBezTo>
                  <a:cubicBezTo>
                    <a:pt x="8267" y="19898"/>
                    <a:pt x="7720" y="19765"/>
                    <a:pt x="7228" y="19448"/>
                  </a:cubicBezTo>
                  <a:cubicBezTo>
                    <a:pt x="6488" y="18945"/>
                    <a:pt x="5831" y="18337"/>
                    <a:pt x="5257" y="17649"/>
                  </a:cubicBezTo>
                  <a:cubicBezTo>
                    <a:pt x="4736" y="17041"/>
                    <a:pt x="4325" y="16354"/>
                    <a:pt x="3942" y="15666"/>
                  </a:cubicBezTo>
                  <a:cubicBezTo>
                    <a:pt x="3641" y="15111"/>
                    <a:pt x="3395" y="14529"/>
                    <a:pt x="3395" y="13867"/>
                  </a:cubicBezTo>
                  <a:cubicBezTo>
                    <a:pt x="3175" y="13154"/>
                    <a:pt x="3285" y="12413"/>
                    <a:pt x="3230" y="11672"/>
                  </a:cubicBezTo>
                  <a:cubicBezTo>
                    <a:pt x="3203" y="11434"/>
                    <a:pt x="3203" y="11197"/>
                    <a:pt x="3121" y="10959"/>
                  </a:cubicBezTo>
                  <a:cubicBezTo>
                    <a:pt x="2902" y="10377"/>
                    <a:pt x="2874" y="9768"/>
                    <a:pt x="3066" y="9187"/>
                  </a:cubicBezTo>
                  <a:cubicBezTo>
                    <a:pt x="3148" y="8896"/>
                    <a:pt x="3230" y="8605"/>
                    <a:pt x="3175" y="8288"/>
                  </a:cubicBezTo>
                  <a:cubicBezTo>
                    <a:pt x="3175" y="8129"/>
                    <a:pt x="3230" y="7971"/>
                    <a:pt x="3285" y="7812"/>
                  </a:cubicBezTo>
                  <a:cubicBezTo>
                    <a:pt x="3449" y="7335"/>
                    <a:pt x="3641" y="6886"/>
                    <a:pt x="3915" y="6463"/>
                  </a:cubicBezTo>
                  <a:cubicBezTo>
                    <a:pt x="4270" y="5987"/>
                    <a:pt x="4517" y="5431"/>
                    <a:pt x="4956" y="4982"/>
                  </a:cubicBezTo>
                  <a:cubicBezTo>
                    <a:pt x="5092" y="4823"/>
                    <a:pt x="5201" y="4611"/>
                    <a:pt x="5257" y="4401"/>
                  </a:cubicBezTo>
                  <a:cubicBezTo>
                    <a:pt x="5420" y="3872"/>
                    <a:pt x="5721" y="3527"/>
                    <a:pt x="6296" y="3289"/>
                  </a:cubicBezTo>
                  <a:cubicBezTo>
                    <a:pt x="6816" y="3078"/>
                    <a:pt x="7309" y="2707"/>
                    <a:pt x="7802" y="2390"/>
                  </a:cubicBezTo>
                  <a:cubicBezTo>
                    <a:pt x="8123" y="2210"/>
                    <a:pt x="8417" y="2029"/>
                    <a:pt x="8787" y="1996"/>
                  </a:cubicBezTo>
                  <a:cubicBezTo>
                    <a:pt x="8732" y="2180"/>
                    <a:pt x="8568" y="2232"/>
                    <a:pt x="8432" y="2311"/>
                  </a:cubicBezTo>
                  <a:cubicBezTo>
                    <a:pt x="7939" y="2602"/>
                    <a:pt x="7474" y="2893"/>
                    <a:pt x="7008" y="3184"/>
                  </a:cubicBezTo>
                  <a:cubicBezTo>
                    <a:pt x="6954" y="3210"/>
                    <a:pt x="6954" y="3316"/>
                    <a:pt x="6927" y="3448"/>
                  </a:cubicBezTo>
                  <a:cubicBezTo>
                    <a:pt x="7337" y="3343"/>
                    <a:pt x="7638" y="3105"/>
                    <a:pt x="7966" y="2946"/>
                  </a:cubicBezTo>
                  <a:cubicBezTo>
                    <a:pt x="8815" y="2549"/>
                    <a:pt x="9663" y="2099"/>
                    <a:pt x="10568" y="1809"/>
                  </a:cubicBezTo>
                  <a:cubicBezTo>
                    <a:pt x="10894" y="1712"/>
                    <a:pt x="11214" y="1666"/>
                    <a:pt x="11530" y="1666"/>
                  </a:cubicBezTo>
                  <a:close/>
                  <a:moveTo>
                    <a:pt x="9144" y="0"/>
                  </a:moveTo>
                  <a:cubicBezTo>
                    <a:pt x="8895" y="0"/>
                    <a:pt x="8645" y="20"/>
                    <a:pt x="8405" y="63"/>
                  </a:cubicBezTo>
                  <a:cubicBezTo>
                    <a:pt x="7474" y="222"/>
                    <a:pt x="6597" y="565"/>
                    <a:pt x="5804" y="1041"/>
                  </a:cubicBezTo>
                  <a:cubicBezTo>
                    <a:pt x="4956" y="1544"/>
                    <a:pt x="4189" y="2152"/>
                    <a:pt x="3395" y="2734"/>
                  </a:cubicBezTo>
                  <a:cubicBezTo>
                    <a:pt x="2956" y="3078"/>
                    <a:pt x="2573" y="3475"/>
                    <a:pt x="2272" y="3951"/>
                  </a:cubicBezTo>
                  <a:cubicBezTo>
                    <a:pt x="2136" y="4136"/>
                    <a:pt x="1944" y="4321"/>
                    <a:pt x="1889" y="4427"/>
                  </a:cubicBezTo>
                  <a:cubicBezTo>
                    <a:pt x="1588" y="5035"/>
                    <a:pt x="1369" y="5538"/>
                    <a:pt x="1150" y="6040"/>
                  </a:cubicBezTo>
                  <a:cubicBezTo>
                    <a:pt x="849" y="6675"/>
                    <a:pt x="575" y="7335"/>
                    <a:pt x="439" y="8050"/>
                  </a:cubicBezTo>
                  <a:cubicBezTo>
                    <a:pt x="356" y="8552"/>
                    <a:pt x="274" y="9081"/>
                    <a:pt x="192" y="9584"/>
                  </a:cubicBezTo>
                  <a:cubicBezTo>
                    <a:pt x="109" y="10218"/>
                    <a:pt x="0" y="10853"/>
                    <a:pt x="0" y="11462"/>
                  </a:cubicBezTo>
                  <a:cubicBezTo>
                    <a:pt x="27" y="12254"/>
                    <a:pt x="165" y="13048"/>
                    <a:pt x="410" y="13788"/>
                  </a:cubicBezTo>
                  <a:cubicBezTo>
                    <a:pt x="1095" y="15852"/>
                    <a:pt x="2327" y="17570"/>
                    <a:pt x="3915" y="19078"/>
                  </a:cubicBezTo>
                  <a:cubicBezTo>
                    <a:pt x="4216" y="19369"/>
                    <a:pt x="4544" y="19633"/>
                    <a:pt x="4928" y="19818"/>
                  </a:cubicBezTo>
                  <a:cubicBezTo>
                    <a:pt x="5393" y="20030"/>
                    <a:pt x="5859" y="20241"/>
                    <a:pt x="6269" y="20506"/>
                  </a:cubicBezTo>
                  <a:cubicBezTo>
                    <a:pt x="7145" y="21008"/>
                    <a:pt x="8104" y="21247"/>
                    <a:pt x="9089" y="21431"/>
                  </a:cubicBezTo>
                  <a:cubicBezTo>
                    <a:pt x="9751" y="21541"/>
                    <a:pt x="10413" y="21600"/>
                    <a:pt x="11079" y="21600"/>
                  </a:cubicBezTo>
                  <a:cubicBezTo>
                    <a:pt x="11707" y="21600"/>
                    <a:pt x="12339" y="21547"/>
                    <a:pt x="12976" y="21431"/>
                  </a:cubicBezTo>
                  <a:cubicBezTo>
                    <a:pt x="14865" y="21114"/>
                    <a:pt x="16755" y="20506"/>
                    <a:pt x="18397" y="19607"/>
                  </a:cubicBezTo>
                  <a:cubicBezTo>
                    <a:pt x="18506" y="19527"/>
                    <a:pt x="18616" y="19448"/>
                    <a:pt x="18588" y="19262"/>
                  </a:cubicBezTo>
                  <a:cubicBezTo>
                    <a:pt x="18479" y="19183"/>
                    <a:pt x="18397" y="19078"/>
                    <a:pt x="18315" y="18998"/>
                  </a:cubicBezTo>
                  <a:cubicBezTo>
                    <a:pt x="18506" y="18602"/>
                    <a:pt x="18889" y="18469"/>
                    <a:pt x="19273" y="18232"/>
                  </a:cubicBezTo>
                  <a:cubicBezTo>
                    <a:pt x="19328" y="18073"/>
                    <a:pt x="19355" y="17940"/>
                    <a:pt x="19437" y="17808"/>
                  </a:cubicBezTo>
                  <a:cubicBezTo>
                    <a:pt x="19520" y="17676"/>
                    <a:pt x="19629" y="17544"/>
                    <a:pt x="19738" y="17412"/>
                  </a:cubicBezTo>
                  <a:cubicBezTo>
                    <a:pt x="20012" y="16989"/>
                    <a:pt x="20286" y="16591"/>
                    <a:pt x="20559" y="16169"/>
                  </a:cubicBezTo>
                  <a:cubicBezTo>
                    <a:pt x="20724" y="15957"/>
                    <a:pt x="20860" y="15692"/>
                    <a:pt x="20860" y="15428"/>
                  </a:cubicBezTo>
                  <a:cubicBezTo>
                    <a:pt x="20916" y="14634"/>
                    <a:pt x="21161" y="13921"/>
                    <a:pt x="21353" y="13180"/>
                  </a:cubicBezTo>
                  <a:cubicBezTo>
                    <a:pt x="21381" y="13021"/>
                    <a:pt x="21408" y="12863"/>
                    <a:pt x="21435" y="12678"/>
                  </a:cubicBezTo>
                  <a:cubicBezTo>
                    <a:pt x="21464" y="12201"/>
                    <a:pt x="21545" y="11699"/>
                    <a:pt x="21545" y="11224"/>
                  </a:cubicBezTo>
                  <a:cubicBezTo>
                    <a:pt x="21600" y="9901"/>
                    <a:pt x="21491" y="8579"/>
                    <a:pt x="20943" y="7362"/>
                  </a:cubicBezTo>
                  <a:cubicBezTo>
                    <a:pt x="20833" y="7097"/>
                    <a:pt x="20724" y="6833"/>
                    <a:pt x="20670" y="6569"/>
                  </a:cubicBezTo>
                  <a:cubicBezTo>
                    <a:pt x="20423" y="5643"/>
                    <a:pt x="20012" y="4823"/>
                    <a:pt x="19328" y="4136"/>
                  </a:cubicBezTo>
                  <a:cubicBezTo>
                    <a:pt x="19163" y="3977"/>
                    <a:pt x="19054" y="3792"/>
                    <a:pt x="18889" y="3634"/>
                  </a:cubicBezTo>
                  <a:cubicBezTo>
                    <a:pt x="18452" y="3131"/>
                    <a:pt x="17986" y="2628"/>
                    <a:pt x="17411" y="2285"/>
                  </a:cubicBezTo>
                  <a:cubicBezTo>
                    <a:pt x="16946" y="2020"/>
                    <a:pt x="16454" y="1782"/>
                    <a:pt x="15988" y="1570"/>
                  </a:cubicBezTo>
                  <a:cubicBezTo>
                    <a:pt x="14920" y="1094"/>
                    <a:pt x="13798" y="777"/>
                    <a:pt x="12675" y="513"/>
                  </a:cubicBezTo>
                  <a:cubicBezTo>
                    <a:pt x="11717" y="274"/>
                    <a:pt x="10731" y="143"/>
                    <a:pt x="9746" y="36"/>
                  </a:cubicBezTo>
                  <a:cubicBezTo>
                    <a:pt x="9549" y="13"/>
                    <a:pt x="9346" y="0"/>
                    <a:pt x="91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75" name="نص العنوان"/>
          <p:cNvSpPr txBox="1"/>
          <p:nvPr>
            <p:ph type="title"/>
          </p:nvPr>
        </p:nvSpPr>
        <p:spPr>
          <a:xfrm>
            <a:off x="2978999" y="3720150"/>
            <a:ext cx="3186001" cy="34800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76" name="مستوى النص الأول…"/>
          <p:cNvSpPr txBox="1"/>
          <p:nvPr>
            <p:ph type="body" sz="half" idx="1"/>
          </p:nvPr>
        </p:nvSpPr>
        <p:spPr>
          <a:xfrm>
            <a:off x="1211100" y="2052274"/>
            <a:ext cx="6721800" cy="16146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نص العنوان"/>
          <p:cNvSpPr txBox="1"/>
          <p:nvPr>
            <p:ph type="title"/>
          </p:nvPr>
        </p:nvSpPr>
        <p:spPr>
          <a:xfrm>
            <a:off x="713225" y="2187326"/>
            <a:ext cx="3159600" cy="1167901"/>
          </a:xfrm>
          <a:prstGeom prst="rect">
            <a:avLst/>
          </a:prstGeom>
        </p:spPr>
        <p:txBody>
          <a:bodyPr anchor="ctr"/>
          <a:lstStyle>
            <a:lvl1pPr algn="l">
              <a:defRPr sz="3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85" name="مستوى النص الأول…"/>
          <p:cNvSpPr txBox="1"/>
          <p:nvPr>
            <p:ph type="body" sz="quarter" idx="1"/>
          </p:nvPr>
        </p:nvSpPr>
        <p:spPr>
          <a:xfrm>
            <a:off x="713225" y="3366799"/>
            <a:ext cx="3159601" cy="592201"/>
          </a:xfrm>
          <a:prstGeom prst="rect">
            <a:avLst/>
          </a:prstGeom>
        </p:spPr>
        <p:txBody>
          <a:bodyPr/>
          <a:lstStyle>
            <a:lvl1pPr marL="317500" indent="-177800">
              <a:lnSpc>
                <a:spcPct val="100000"/>
              </a:lnSpc>
              <a:buClrTx/>
              <a:buSzTx/>
              <a:buFontTx/>
              <a:buNone/>
              <a:defRPr sz="1700"/>
            </a:lvl1pPr>
            <a:lvl2pPr marL="317500" indent="279400">
              <a:lnSpc>
                <a:spcPct val="100000"/>
              </a:lnSpc>
              <a:buClrTx/>
              <a:buSzTx/>
              <a:buFontTx/>
              <a:buNone/>
              <a:defRPr sz="1700"/>
            </a:lvl2pPr>
            <a:lvl3pPr marL="317500" indent="736600">
              <a:lnSpc>
                <a:spcPct val="100000"/>
              </a:lnSpc>
              <a:buClrTx/>
              <a:buSzTx/>
              <a:buFontTx/>
              <a:buNone/>
              <a:defRPr sz="1700"/>
            </a:lvl3pPr>
            <a:lvl4pPr marL="317500" indent="1193800">
              <a:lnSpc>
                <a:spcPct val="100000"/>
              </a:lnSpc>
              <a:buClrTx/>
              <a:buSzTx/>
              <a:buFontTx/>
              <a:buNone/>
              <a:defRPr sz="1700"/>
            </a:lvl4pPr>
            <a:lvl5pPr marL="317500" indent="1651000">
              <a:lnSpc>
                <a:spcPct val="100000"/>
              </a:lnSpc>
              <a:buClrTx/>
              <a:buSzTx/>
              <a:buFontTx/>
              <a:buNone/>
              <a:defRPr sz="1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86" name="Google Shape;223;p15" descr="Google Shape;223;p15"/>
          <p:cNvPicPr>
            <a:picLocks noChangeAspect="1"/>
          </p:cNvPicPr>
          <p:nvPr/>
        </p:nvPicPr>
        <p:blipFill>
          <a:blip r:embed="rId2">
            <a:alphaModFix amt="49000"/>
            <a:extLst/>
          </a:blip>
          <a:stretch>
            <a:fillRect/>
          </a:stretch>
        </p:blipFill>
        <p:spPr>
          <a:xfrm flipH="1" rot="16200000">
            <a:off x="6551331" y="-610280"/>
            <a:ext cx="1146527" cy="3446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Google Shape;224;p15" descr="Google Shape;224;p15"/>
          <p:cNvPicPr>
            <a:picLocks noChangeAspect="1"/>
          </p:cNvPicPr>
          <p:nvPr/>
        </p:nvPicPr>
        <p:blipFill>
          <a:blip r:embed="rId3">
            <a:alphaModFix amt="58999"/>
            <a:extLst/>
          </a:blip>
          <a:stretch>
            <a:fillRect/>
          </a:stretch>
        </p:blipFill>
        <p:spPr>
          <a:xfrm>
            <a:off x="5293009" y="2465043"/>
            <a:ext cx="1363764" cy="1249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Google Shape;225;p15" descr="Google Shape;225;p15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>
            <a:off x="7544037" y="3256153"/>
            <a:ext cx="765726" cy="702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Google Shape;226;p15" descr="Google Shape;226;p15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 flipH="1" rot="16200000">
            <a:off x="8136536" y="2563771"/>
            <a:ext cx="715636" cy="2891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Google Shape;227;p15" descr="Google Shape;227;p15"/>
          <p:cNvPicPr>
            <a:picLocks noChangeAspect="1"/>
          </p:cNvPicPr>
          <p:nvPr/>
        </p:nvPicPr>
        <p:blipFill>
          <a:blip r:embed="rId6">
            <a:alphaModFix amt="50000"/>
            <a:extLst/>
          </a:blip>
          <a:stretch>
            <a:fillRect/>
          </a:stretch>
        </p:blipFill>
        <p:spPr>
          <a:xfrm flipH="1" rot="16200000">
            <a:off x="7576995" y="3283811"/>
            <a:ext cx="347114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Google Shape;228;p15" descr="Google Shape;228;p15"/>
          <p:cNvPicPr>
            <a:picLocks noChangeAspect="1"/>
          </p:cNvPicPr>
          <p:nvPr/>
        </p:nvPicPr>
        <p:blipFill>
          <a:blip r:embed="rId7">
            <a:alphaModFix amt="50000"/>
            <a:extLst/>
          </a:blip>
          <a:stretch>
            <a:fillRect/>
          </a:stretch>
        </p:blipFill>
        <p:spPr>
          <a:xfrm flipH="1" rot="10800000">
            <a:off x="4760074" y="1922660"/>
            <a:ext cx="1513351" cy="114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Google Shape;229;p15" descr="Google Shape;229;p15"/>
          <p:cNvPicPr>
            <a:picLocks noChangeAspect="1"/>
          </p:cNvPicPr>
          <p:nvPr/>
        </p:nvPicPr>
        <p:blipFill>
          <a:blip r:embed="rId8">
            <a:alphaModFix amt="57000"/>
            <a:extLst/>
          </a:blip>
          <a:stretch>
            <a:fillRect/>
          </a:stretch>
        </p:blipFill>
        <p:spPr>
          <a:xfrm rot="16200000">
            <a:off x="4707311" y="-763376"/>
            <a:ext cx="1722750" cy="18058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5" name="Google Shape;230;p15"/>
          <p:cNvGrpSpPr/>
          <p:nvPr/>
        </p:nvGrpSpPr>
        <p:grpSpPr>
          <a:xfrm>
            <a:off x="5235809" y="4251961"/>
            <a:ext cx="1209411" cy="1146587"/>
            <a:chOff x="0" y="0"/>
            <a:chExt cx="1209410" cy="1146586"/>
          </a:xfrm>
        </p:grpSpPr>
        <p:sp>
          <p:nvSpPr>
            <p:cNvPr id="293" name="Google Shape;231;p15"/>
            <p:cNvSpPr/>
            <p:nvPr/>
          </p:nvSpPr>
          <p:spPr>
            <a:xfrm>
              <a:off x="0" y="0"/>
              <a:ext cx="1209411" cy="114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1142" y="1488"/>
                  </a:moveTo>
                  <a:cubicBezTo>
                    <a:pt x="11322" y="1488"/>
                    <a:pt x="11502" y="1494"/>
                    <a:pt x="11684" y="1505"/>
                  </a:cubicBezTo>
                  <a:cubicBezTo>
                    <a:pt x="12125" y="1535"/>
                    <a:pt x="12537" y="1625"/>
                    <a:pt x="12907" y="1880"/>
                  </a:cubicBezTo>
                  <a:cubicBezTo>
                    <a:pt x="13348" y="2166"/>
                    <a:pt x="13803" y="2467"/>
                    <a:pt x="14216" y="2827"/>
                  </a:cubicBezTo>
                  <a:cubicBezTo>
                    <a:pt x="14999" y="3503"/>
                    <a:pt x="15739" y="4255"/>
                    <a:pt x="16422" y="5051"/>
                  </a:cubicBezTo>
                  <a:cubicBezTo>
                    <a:pt x="17019" y="5727"/>
                    <a:pt x="17503" y="6478"/>
                    <a:pt x="17887" y="7320"/>
                  </a:cubicBezTo>
                  <a:cubicBezTo>
                    <a:pt x="18172" y="7936"/>
                    <a:pt x="18442" y="8582"/>
                    <a:pt x="18642" y="9258"/>
                  </a:cubicBezTo>
                  <a:cubicBezTo>
                    <a:pt x="18684" y="9408"/>
                    <a:pt x="18727" y="9588"/>
                    <a:pt x="18755" y="9753"/>
                  </a:cubicBezTo>
                  <a:cubicBezTo>
                    <a:pt x="18812" y="10295"/>
                    <a:pt x="18897" y="10835"/>
                    <a:pt x="18941" y="11376"/>
                  </a:cubicBezTo>
                  <a:cubicBezTo>
                    <a:pt x="18983" y="11872"/>
                    <a:pt x="18941" y="12368"/>
                    <a:pt x="18855" y="12864"/>
                  </a:cubicBezTo>
                  <a:cubicBezTo>
                    <a:pt x="18755" y="13465"/>
                    <a:pt x="18656" y="14081"/>
                    <a:pt x="18442" y="14667"/>
                  </a:cubicBezTo>
                  <a:cubicBezTo>
                    <a:pt x="18215" y="15283"/>
                    <a:pt x="17959" y="15899"/>
                    <a:pt x="17646" y="16485"/>
                  </a:cubicBezTo>
                  <a:cubicBezTo>
                    <a:pt x="17574" y="16590"/>
                    <a:pt x="17503" y="16680"/>
                    <a:pt x="17432" y="16800"/>
                  </a:cubicBezTo>
                  <a:cubicBezTo>
                    <a:pt x="17275" y="16710"/>
                    <a:pt x="17304" y="16545"/>
                    <a:pt x="17190" y="16485"/>
                  </a:cubicBezTo>
                  <a:cubicBezTo>
                    <a:pt x="17076" y="16500"/>
                    <a:pt x="17048" y="16590"/>
                    <a:pt x="16991" y="16665"/>
                  </a:cubicBezTo>
                  <a:cubicBezTo>
                    <a:pt x="16806" y="16951"/>
                    <a:pt x="16635" y="17236"/>
                    <a:pt x="16436" y="17507"/>
                  </a:cubicBezTo>
                  <a:cubicBezTo>
                    <a:pt x="15952" y="18183"/>
                    <a:pt x="15355" y="18724"/>
                    <a:pt x="14671" y="19175"/>
                  </a:cubicBezTo>
                  <a:cubicBezTo>
                    <a:pt x="14387" y="19355"/>
                    <a:pt x="14074" y="19445"/>
                    <a:pt x="13761" y="19535"/>
                  </a:cubicBezTo>
                  <a:cubicBezTo>
                    <a:pt x="13049" y="19715"/>
                    <a:pt x="12324" y="19880"/>
                    <a:pt x="11612" y="20076"/>
                  </a:cubicBezTo>
                  <a:cubicBezTo>
                    <a:pt x="11090" y="20211"/>
                    <a:pt x="10551" y="20279"/>
                    <a:pt x="10008" y="20279"/>
                  </a:cubicBezTo>
                  <a:cubicBezTo>
                    <a:pt x="9827" y="20279"/>
                    <a:pt x="9645" y="20271"/>
                    <a:pt x="9464" y="20256"/>
                  </a:cubicBezTo>
                  <a:cubicBezTo>
                    <a:pt x="9094" y="20211"/>
                    <a:pt x="8709" y="20196"/>
                    <a:pt x="8340" y="20091"/>
                  </a:cubicBezTo>
                  <a:cubicBezTo>
                    <a:pt x="8155" y="20046"/>
                    <a:pt x="7955" y="20046"/>
                    <a:pt x="7771" y="20016"/>
                  </a:cubicBezTo>
                  <a:cubicBezTo>
                    <a:pt x="7486" y="19971"/>
                    <a:pt x="7216" y="19941"/>
                    <a:pt x="6945" y="19865"/>
                  </a:cubicBezTo>
                  <a:cubicBezTo>
                    <a:pt x="6689" y="19791"/>
                    <a:pt x="6447" y="19685"/>
                    <a:pt x="6191" y="19595"/>
                  </a:cubicBezTo>
                  <a:cubicBezTo>
                    <a:pt x="5850" y="19460"/>
                    <a:pt x="5551" y="19279"/>
                    <a:pt x="5281" y="19039"/>
                  </a:cubicBezTo>
                  <a:cubicBezTo>
                    <a:pt x="5195" y="18949"/>
                    <a:pt x="5110" y="18874"/>
                    <a:pt x="5024" y="18784"/>
                  </a:cubicBezTo>
                  <a:cubicBezTo>
                    <a:pt x="4982" y="18754"/>
                    <a:pt x="4968" y="18709"/>
                    <a:pt x="4925" y="18678"/>
                  </a:cubicBezTo>
                  <a:cubicBezTo>
                    <a:pt x="4483" y="18273"/>
                    <a:pt x="4114" y="17792"/>
                    <a:pt x="3715" y="17341"/>
                  </a:cubicBezTo>
                  <a:cubicBezTo>
                    <a:pt x="3601" y="17221"/>
                    <a:pt x="3516" y="17101"/>
                    <a:pt x="3431" y="16980"/>
                  </a:cubicBezTo>
                  <a:cubicBezTo>
                    <a:pt x="3302" y="16785"/>
                    <a:pt x="3160" y="16605"/>
                    <a:pt x="3032" y="16425"/>
                  </a:cubicBezTo>
                  <a:cubicBezTo>
                    <a:pt x="2919" y="16260"/>
                    <a:pt x="2805" y="16094"/>
                    <a:pt x="2791" y="15884"/>
                  </a:cubicBezTo>
                  <a:cubicBezTo>
                    <a:pt x="2791" y="15824"/>
                    <a:pt x="2762" y="15763"/>
                    <a:pt x="2733" y="15704"/>
                  </a:cubicBezTo>
                  <a:cubicBezTo>
                    <a:pt x="2548" y="15388"/>
                    <a:pt x="2463" y="15013"/>
                    <a:pt x="2364" y="14667"/>
                  </a:cubicBezTo>
                  <a:cubicBezTo>
                    <a:pt x="2292" y="14427"/>
                    <a:pt x="2236" y="14186"/>
                    <a:pt x="2207" y="13931"/>
                  </a:cubicBezTo>
                  <a:cubicBezTo>
                    <a:pt x="2136" y="13510"/>
                    <a:pt x="2037" y="13089"/>
                    <a:pt x="2008" y="12653"/>
                  </a:cubicBezTo>
                  <a:cubicBezTo>
                    <a:pt x="1993" y="12278"/>
                    <a:pt x="1908" y="11917"/>
                    <a:pt x="1908" y="11542"/>
                  </a:cubicBezTo>
                  <a:cubicBezTo>
                    <a:pt x="1908" y="11512"/>
                    <a:pt x="1894" y="11482"/>
                    <a:pt x="1894" y="11451"/>
                  </a:cubicBezTo>
                  <a:cubicBezTo>
                    <a:pt x="1894" y="11151"/>
                    <a:pt x="1908" y="10851"/>
                    <a:pt x="1894" y="10565"/>
                  </a:cubicBezTo>
                  <a:cubicBezTo>
                    <a:pt x="1879" y="10280"/>
                    <a:pt x="1851" y="10009"/>
                    <a:pt x="1837" y="9724"/>
                  </a:cubicBezTo>
                  <a:cubicBezTo>
                    <a:pt x="1823" y="9573"/>
                    <a:pt x="1837" y="9423"/>
                    <a:pt x="1908" y="9273"/>
                  </a:cubicBezTo>
                  <a:cubicBezTo>
                    <a:pt x="1937" y="9198"/>
                    <a:pt x="1951" y="9122"/>
                    <a:pt x="1965" y="9048"/>
                  </a:cubicBezTo>
                  <a:cubicBezTo>
                    <a:pt x="1993" y="8702"/>
                    <a:pt x="2122" y="8387"/>
                    <a:pt x="2193" y="8056"/>
                  </a:cubicBezTo>
                  <a:cubicBezTo>
                    <a:pt x="2264" y="7771"/>
                    <a:pt x="2378" y="7515"/>
                    <a:pt x="2534" y="7289"/>
                  </a:cubicBezTo>
                  <a:cubicBezTo>
                    <a:pt x="2747" y="6974"/>
                    <a:pt x="2905" y="6628"/>
                    <a:pt x="3046" y="6268"/>
                  </a:cubicBezTo>
                  <a:cubicBezTo>
                    <a:pt x="3203" y="5877"/>
                    <a:pt x="3459" y="5547"/>
                    <a:pt x="3701" y="5216"/>
                  </a:cubicBezTo>
                  <a:cubicBezTo>
                    <a:pt x="4014" y="4825"/>
                    <a:pt x="4355" y="4465"/>
                    <a:pt x="4612" y="4014"/>
                  </a:cubicBezTo>
                  <a:cubicBezTo>
                    <a:pt x="4711" y="3834"/>
                    <a:pt x="4868" y="3699"/>
                    <a:pt x="5053" y="3578"/>
                  </a:cubicBezTo>
                  <a:cubicBezTo>
                    <a:pt x="5537" y="3263"/>
                    <a:pt x="6035" y="2962"/>
                    <a:pt x="6532" y="2662"/>
                  </a:cubicBezTo>
                  <a:cubicBezTo>
                    <a:pt x="6973" y="2376"/>
                    <a:pt x="7458" y="2196"/>
                    <a:pt x="7955" y="2031"/>
                  </a:cubicBezTo>
                  <a:cubicBezTo>
                    <a:pt x="8468" y="1866"/>
                    <a:pt x="8994" y="1745"/>
                    <a:pt x="9535" y="1640"/>
                  </a:cubicBezTo>
                  <a:cubicBezTo>
                    <a:pt x="10069" y="1539"/>
                    <a:pt x="10602" y="1488"/>
                    <a:pt x="11142" y="1488"/>
                  </a:cubicBezTo>
                  <a:close/>
                  <a:moveTo>
                    <a:pt x="11441" y="0"/>
                  </a:moveTo>
                  <a:cubicBezTo>
                    <a:pt x="10763" y="0"/>
                    <a:pt x="10086" y="60"/>
                    <a:pt x="9421" y="168"/>
                  </a:cubicBezTo>
                  <a:cubicBezTo>
                    <a:pt x="8667" y="303"/>
                    <a:pt x="7913" y="453"/>
                    <a:pt x="7187" y="709"/>
                  </a:cubicBezTo>
                  <a:cubicBezTo>
                    <a:pt x="6874" y="814"/>
                    <a:pt x="6575" y="934"/>
                    <a:pt x="6263" y="1024"/>
                  </a:cubicBezTo>
                  <a:cubicBezTo>
                    <a:pt x="5238" y="1370"/>
                    <a:pt x="4313" y="1895"/>
                    <a:pt x="3431" y="2542"/>
                  </a:cubicBezTo>
                  <a:cubicBezTo>
                    <a:pt x="3032" y="2827"/>
                    <a:pt x="2691" y="3158"/>
                    <a:pt x="2435" y="3578"/>
                  </a:cubicBezTo>
                  <a:cubicBezTo>
                    <a:pt x="1993" y="4270"/>
                    <a:pt x="1581" y="4961"/>
                    <a:pt x="1239" y="5712"/>
                  </a:cubicBezTo>
                  <a:cubicBezTo>
                    <a:pt x="1012" y="6193"/>
                    <a:pt x="841" y="6704"/>
                    <a:pt x="656" y="7215"/>
                  </a:cubicBezTo>
                  <a:cubicBezTo>
                    <a:pt x="471" y="7710"/>
                    <a:pt x="371" y="8236"/>
                    <a:pt x="243" y="8747"/>
                  </a:cubicBezTo>
                  <a:cubicBezTo>
                    <a:pt x="58" y="9483"/>
                    <a:pt x="-13" y="10250"/>
                    <a:pt x="2" y="11000"/>
                  </a:cubicBezTo>
                  <a:cubicBezTo>
                    <a:pt x="2" y="11782"/>
                    <a:pt x="58" y="12564"/>
                    <a:pt x="144" y="13330"/>
                  </a:cubicBezTo>
                  <a:cubicBezTo>
                    <a:pt x="201" y="13750"/>
                    <a:pt x="272" y="14171"/>
                    <a:pt x="357" y="14577"/>
                  </a:cubicBezTo>
                  <a:cubicBezTo>
                    <a:pt x="471" y="15043"/>
                    <a:pt x="628" y="15493"/>
                    <a:pt x="756" y="15959"/>
                  </a:cubicBezTo>
                  <a:cubicBezTo>
                    <a:pt x="827" y="16169"/>
                    <a:pt x="870" y="16379"/>
                    <a:pt x="955" y="16575"/>
                  </a:cubicBezTo>
                  <a:cubicBezTo>
                    <a:pt x="1254" y="17161"/>
                    <a:pt x="1524" y="17777"/>
                    <a:pt x="1908" y="18303"/>
                  </a:cubicBezTo>
                  <a:cubicBezTo>
                    <a:pt x="2164" y="18663"/>
                    <a:pt x="2449" y="19009"/>
                    <a:pt x="2747" y="19340"/>
                  </a:cubicBezTo>
                  <a:cubicBezTo>
                    <a:pt x="3246" y="19880"/>
                    <a:pt x="3815" y="20301"/>
                    <a:pt x="4483" y="20572"/>
                  </a:cubicBezTo>
                  <a:cubicBezTo>
                    <a:pt x="5295" y="20917"/>
                    <a:pt x="6134" y="21157"/>
                    <a:pt x="6988" y="21338"/>
                  </a:cubicBezTo>
                  <a:cubicBezTo>
                    <a:pt x="7799" y="21503"/>
                    <a:pt x="8624" y="21488"/>
                    <a:pt x="9449" y="21593"/>
                  </a:cubicBezTo>
                  <a:cubicBezTo>
                    <a:pt x="9454" y="21598"/>
                    <a:pt x="9459" y="21600"/>
                    <a:pt x="9464" y="21600"/>
                  </a:cubicBezTo>
                  <a:cubicBezTo>
                    <a:pt x="9473" y="21600"/>
                    <a:pt x="9483" y="21593"/>
                    <a:pt x="9492" y="21593"/>
                  </a:cubicBezTo>
                  <a:cubicBezTo>
                    <a:pt x="10275" y="21593"/>
                    <a:pt x="11057" y="21563"/>
                    <a:pt x="11826" y="21413"/>
                  </a:cubicBezTo>
                  <a:cubicBezTo>
                    <a:pt x="12494" y="21263"/>
                    <a:pt x="13149" y="21127"/>
                    <a:pt x="13803" y="20902"/>
                  </a:cubicBezTo>
                  <a:cubicBezTo>
                    <a:pt x="14259" y="20752"/>
                    <a:pt x="14715" y="20557"/>
                    <a:pt x="15170" y="20376"/>
                  </a:cubicBezTo>
                  <a:cubicBezTo>
                    <a:pt x="15469" y="20241"/>
                    <a:pt x="15753" y="20076"/>
                    <a:pt x="16009" y="19850"/>
                  </a:cubicBezTo>
                  <a:cubicBezTo>
                    <a:pt x="16123" y="19745"/>
                    <a:pt x="16265" y="19655"/>
                    <a:pt x="16407" y="19565"/>
                  </a:cubicBezTo>
                  <a:lnTo>
                    <a:pt x="16578" y="19565"/>
                  </a:lnTo>
                  <a:cubicBezTo>
                    <a:pt x="16595" y="19566"/>
                    <a:pt x="16612" y="19567"/>
                    <a:pt x="16632" y="19567"/>
                  </a:cubicBezTo>
                  <a:cubicBezTo>
                    <a:pt x="16829" y="19567"/>
                    <a:pt x="17158" y="19501"/>
                    <a:pt x="17275" y="19460"/>
                  </a:cubicBezTo>
                  <a:cubicBezTo>
                    <a:pt x="17617" y="19325"/>
                    <a:pt x="17916" y="19069"/>
                    <a:pt x="18257" y="18949"/>
                  </a:cubicBezTo>
                  <a:cubicBezTo>
                    <a:pt x="18342" y="18919"/>
                    <a:pt x="18400" y="18829"/>
                    <a:pt x="18470" y="18769"/>
                  </a:cubicBezTo>
                  <a:cubicBezTo>
                    <a:pt x="18542" y="18693"/>
                    <a:pt x="18599" y="18618"/>
                    <a:pt x="18670" y="18528"/>
                  </a:cubicBezTo>
                  <a:cubicBezTo>
                    <a:pt x="18783" y="18528"/>
                    <a:pt x="18883" y="18528"/>
                    <a:pt x="18983" y="18498"/>
                  </a:cubicBezTo>
                  <a:cubicBezTo>
                    <a:pt x="19097" y="18468"/>
                    <a:pt x="19210" y="18423"/>
                    <a:pt x="19324" y="18378"/>
                  </a:cubicBezTo>
                  <a:cubicBezTo>
                    <a:pt x="19467" y="18333"/>
                    <a:pt x="19581" y="18243"/>
                    <a:pt x="19651" y="18093"/>
                  </a:cubicBezTo>
                  <a:cubicBezTo>
                    <a:pt x="19695" y="18002"/>
                    <a:pt x="19751" y="17897"/>
                    <a:pt x="19823" y="17822"/>
                  </a:cubicBezTo>
                  <a:cubicBezTo>
                    <a:pt x="19922" y="17732"/>
                    <a:pt x="20022" y="17642"/>
                    <a:pt x="20136" y="17567"/>
                  </a:cubicBezTo>
                  <a:cubicBezTo>
                    <a:pt x="20250" y="17507"/>
                    <a:pt x="20306" y="17401"/>
                    <a:pt x="20377" y="17296"/>
                  </a:cubicBezTo>
                  <a:cubicBezTo>
                    <a:pt x="20420" y="17206"/>
                    <a:pt x="20463" y="17101"/>
                    <a:pt x="20519" y="17011"/>
                  </a:cubicBezTo>
                  <a:cubicBezTo>
                    <a:pt x="20619" y="16861"/>
                    <a:pt x="20662" y="16680"/>
                    <a:pt x="20719" y="16500"/>
                  </a:cubicBezTo>
                  <a:cubicBezTo>
                    <a:pt x="20833" y="16109"/>
                    <a:pt x="20890" y="15718"/>
                    <a:pt x="21089" y="15358"/>
                  </a:cubicBezTo>
                  <a:cubicBezTo>
                    <a:pt x="21132" y="15268"/>
                    <a:pt x="21160" y="15147"/>
                    <a:pt x="21174" y="15043"/>
                  </a:cubicBezTo>
                  <a:cubicBezTo>
                    <a:pt x="21259" y="14577"/>
                    <a:pt x="21402" y="14111"/>
                    <a:pt x="21431" y="13630"/>
                  </a:cubicBezTo>
                  <a:cubicBezTo>
                    <a:pt x="21445" y="13480"/>
                    <a:pt x="21445" y="13315"/>
                    <a:pt x="21473" y="13165"/>
                  </a:cubicBezTo>
                  <a:cubicBezTo>
                    <a:pt x="21544" y="12849"/>
                    <a:pt x="21516" y="12518"/>
                    <a:pt x="21501" y="12188"/>
                  </a:cubicBezTo>
                  <a:cubicBezTo>
                    <a:pt x="21487" y="12022"/>
                    <a:pt x="21473" y="11857"/>
                    <a:pt x="21559" y="11692"/>
                  </a:cubicBezTo>
                  <a:cubicBezTo>
                    <a:pt x="21587" y="11632"/>
                    <a:pt x="21573" y="11542"/>
                    <a:pt x="21573" y="11467"/>
                  </a:cubicBezTo>
                  <a:cubicBezTo>
                    <a:pt x="21573" y="11166"/>
                    <a:pt x="21530" y="10881"/>
                    <a:pt x="21473" y="10580"/>
                  </a:cubicBezTo>
                  <a:cubicBezTo>
                    <a:pt x="21387" y="10039"/>
                    <a:pt x="21302" y="9483"/>
                    <a:pt x="21103" y="8957"/>
                  </a:cubicBezTo>
                  <a:cubicBezTo>
                    <a:pt x="21004" y="8717"/>
                    <a:pt x="20932" y="8462"/>
                    <a:pt x="20890" y="8191"/>
                  </a:cubicBezTo>
                  <a:cubicBezTo>
                    <a:pt x="20847" y="7951"/>
                    <a:pt x="20762" y="7725"/>
                    <a:pt x="20676" y="7485"/>
                  </a:cubicBezTo>
                  <a:cubicBezTo>
                    <a:pt x="20591" y="7274"/>
                    <a:pt x="20505" y="7064"/>
                    <a:pt x="20392" y="6854"/>
                  </a:cubicBezTo>
                  <a:cubicBezTo>
                    <a:pt x="20178" y="6463"/>
                    <a:pt x="19979" y="6072"/>
                    <a:pt x="19723" y="5712"/>
                  </a:cubicBezTo>
                  <a:cubicBezTo>
                    <a:pt x="19296" y="5126"/>
                    <a:pt x="18827" y="4585"/>
                    <a:pt x="18371" y="4029"/>
                  </a:cubicBezTo>
                  <a:cubicBezTo>
                    <a:pt x="17873" y="3428"/>
                    <a:pt x="17347" y="2842"/>
                    <a:pt x="16735" y="2331"/>
                  </a:cubicBezTo>
                  <a:cubicBezTo>
                    <a:pt x="16166" y="1851"/>
                    <a:pt x="15583" y="1370"/>
                    <a:pt x="14942" y="994"/>
                  </a:cubicBezTo>
                  <a:cubicBezTo>
                    <a:pt x="14643" y="829"/>
                    <a:pt x="14330" y="694"/>
                    <a:pt x="14017" y="544"/>
                  </a:cubicBezTo>
                  <a:cubicBezTo>
                    <a:pt x="13277" y="183"/>
                    <a:pt x="12480" y="17"/>
                    <a:pt x="11669" y="2"/>
                  </a:cubicBezTo>
                  <a:cubicBezTo>
                    <a:pt x="11593" y="1"/>
                    <a:pt x="11517" y="0"/>
                    <a:pt x="114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4" name="Google Shape;232;p15"/>
            <p:cNvSpPr/>
            <p:nvPr/>
          </p:nvSpPr>
          <p:spPr>
            <a:xfrm>
              <a:off x="256120" y="247075"/>
              <a:ext cx="628055" cy="65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9828" y="1550"/>
                  </a:moveTo>
                  <a:cubicBezTo>
                    <a:pt x="9853" y="1550"/>
                    <a:pt x="9880" y="1556"/>
                    <a:pt x="9910" y="1570"/>
                  </a:cubicBezTo>
                  <a:cubicBezTo>
                    <a:pt x="9874" y="1641"/>
                    <a:pt x="9813" y="1653"/>
                    <a:pt x="9744" y="1653"/>
                  </a:cubicBezTo>
                  <a:cubicBezTo>
                    <a:pt x="9722" y="1653"/>
                    <a:pt x="9701" y="1652"/>
                    <a:pt x="9678" y="1651"/>
                  </a:cubicBezTo>
                  <a:cubicBezTo>
                    <a:pt x="9717" y="1588"/>
                    <a:pt x="9767" y="1550"/>
                    <a:pt x="9828" y="1550"/>
                  </a:cubicBezTo>
                  <a:close/>
                  <a:moveTo>
                    <a:pt x="9592" y="1683"/>
                  </a:moveTo>
                  <a:cubicBezTo>
                    <a:pt x="9376" y="1845"/>
                    <a:pt x="9154" y="1996"/>
                    <a:pt x="8856" y="1996"/>
                  </a:cubicBezTo>
                  <a:cubicBezTo>
                    <a:pt x="8837" y="1996"/>
                    <a:pt x="8820" y="1995"/>
                    <a:pt x="8802" y="1994"/>
                  </a:cubicBezTo>
                  <a:cubicBezTo>
                    <a:pt x="8807" y="1994"/>
                    <a:pt x="8811" y="1994"/>
                    <a:pt x="8815" y="1994"/>
                  </a:cubicBezTo>
                  <a:cubicBezTo>
                    <a:pt x="9042" y="1799"/>
                    <a:pt x="9315" y="1716"/>
                    <a:pt x="9592" y="1683"/>
                  </a:cubicBezTo>
                  <a:close/>
                  <a:moveTo>
                    <a:pt x="11530" y="1666"/>
                  </a:moveTo>
                  <a:cubicBezTo>
                    <a:pt x="11822" y="1666"/>
                    <a:pt x="12112" y="1705"/>
                    <a:pt x="12401" y="1782"/>
                  </a:cubicBezTo>
                  <a:cubicBezTo>
                    <a:pt x="12922" y="1914"/>
                    <a:pt x="13442" y="2073"/>
                    <a:pt x="13935" y="2259"/>
                  </a:cubicBezTo>
                  <a:cubicBezTo>
                    <a:pt x="15002" y="2681"/>
                    <a:pt x="15796" y="3396"/>
                    <a:pt x="16343" y="4347"/>
                  </a:cubicBezTo>
                  <a:cubicBezTo>
                    <a:pt x="16782" y="5140"/>
                    <a:pt x="17110" y="5934"/>
                    <a:pt x="17357" y="6780"/>
                  </a:cubicBezTo>
                  <a:cubicBezTo>
                    <a:pt x="17520" y="7283"/>
                    <a:pt x="17658" y="7785"/>
                    <a:pt x="17794" y="8288"/>
                  </a:cubicBezTo>
                  <a:cubicBezTo>
                    <a:pt x="17877" y="8658"/>
                    <a:pt x="17932" y="9055"/>
                    <a:pt x="17877" y="9425"/>
                  </a:cubicBezTo>
                  <a:cubicBezTo>
                    <a:pt x="17767" y="10245"/>
                    <a:pt x="17767" y="11064"/>
                    <a:pt x="17794" y="11884"/>
                  </a:cubicBezTo>
                  <a:cubicBezTo>
                    <a:pt x="17823" y="12361"/>
                    <a:pt x="17767" y="12811"/>
                    <a:pt x="17685" y="13286"/>
                  </a:cubicBezTo>
                  <a:cubicBezTo>
                    <a:pt x="17603" y="13683"/>
                    <a:pt x="17520" y="14079"/>
                    <a:pt x="17466" y="14476"/>
                  </a:cubicBezTo>
                  <a:cubicBezTo>
                    <a:pt x="17439" y="14767"/>
                    <a:pt x="17302" y="15005"/>
                    <a:pt x="17165" y="15244"/>
                  </a:cubicBezTo>
                  <a:cubicBezTo>
                    <a:pt x="16809" y="15825"/>
                    <a:pt x="16343" y="16274"/>
                    <a:pt x="15714" y="16591"/>
                  </a:cubicBezTo>
                  <a:cubicBezTo>
                    <a:pt x="15549" y="16671"/>
                    <a:pt x="15358" y="16750"/>
                    <a:pt x="15194" y="16883"/>
                  </a:cubicBezTo>
                  <a:cubicBezTo>
                    <a:pt x="14756" y="17200"/>
                    <a:pt x="14318" y="17544"/>
                    <a:pt x="13852" y="17887"/>
                  </a:cubicBezTo>
                  <a:cubicBezTo>
                    <a:pt x="13798" y="17914"/>
                    <a:pt x="13743" y="17994"/>
                    <a:pt x="13716" y="18020"/>
                  </a:cubicBezTo>
                  <a:cubicBezTo>
                    <a:pt x="13578" y="18311"/>
                    <a:pt x="13798" y="18469"/>
                    <a:pt x="13908" y="18654"/>
                  </a:cubicBezTo>
                  <a:cubicBezTo>
                    <a:pt x="13879" y="18681"/>
                    <a:pt x="13852" y="18760"/>
                    <a:pt x="13825" y="18760"/>
                  </a:cubicBezTo>
                  <a:cubicBezTo>
                    <a:pt x="13606" y="18866"/>
                    <a:pt x="13360" y="18998"/>
                    <a:pt x="13141" y="19052"/>
                  </a:cubicBezTo>
                  <a:cubicBezTo>
                    <a:pt x="12456" y="19262"/>
                    <a:pt x="11772" y="19448"/>
                    <a:pt x="11087" y="19607"/>
                  </a:cubicBezTo>
                  <a:cubicBezTo>
                    <a:pt x="10348" y="19791"/>
                    <a:pt x="9609" y="19924"/>
                    <a:pt x="8842" y="19924"/>
                  </a:cubicBezTo>
                  <a:cubicBezTo>
                    <a:pt x="8267" y="19898"/>
                    <a:pt x="7720" y="19765"/>
                    <a:pt x="7228" y="19448"/>
                  </a:cubicBezTo>
                  <a:cubicBezTo>
                    <a:pt x="6488" y="18945"/>
                    <a:pt x="5831" y="18337"/>
                    <a:pt x="5257" y="17649"/>
                  </a:cubicBezTo>
                  <a:cubicBezTo>
                    <a:pt x="4736" y="17041"/>
                    <a:pt x="4325" y="16354"/>
                    <a:pt x="3942" y="15666"/>
                  </a:cubicBezTo>
                  <a:cubicBezTo>
                    <a:pt x="3641" y="15111"/>
                    <a:pt x="3395" y="14529"/>
                    <a:pt x="3395" y="13867"/>
                  </a:cubicBezTo>
                  <a:cubicBezTo>
                    <a:pt x="3175" y="13154"/>
                    <a:pt x="3285" y="12413"/>
                    <a:pt x="3230" y="11672"/>
                  </a:cubicBezTo>
                  <a:cubicBezTo>
                    <a:pt x="3203" y="11434"/>
                    <a:pt x="3203" y="11197"/>
                    <a:pt x="3121" y="10959"/>
                  </a:cubicBezTo>
                  <a:cubicBezTo>
                    <a:pt x="2902" y="10377"/>
                    <a:pt x="2874" y="9768"/>
                    <a:pt x="3066" y="9187"/>
                  </a:cubicBezTo>
                  <a:cubicBezTo>
                    <a:pt x="3148" y="8896"/>
                    <a:pt x="3230" y="8605"/>
                    <a:pt x="3175" y="8288"/>
                  </a:cubicBezTo>
                  <a:cubicBezTo>
                    <a:pt x="3175" y="8129"/>
                    <a:pt x="3230" y="7971"/>
                    <a:pt x="3285" y="7812"/>
                  </a:cubicBezTo>
                  <a:cubicBezTo>
                    <a:pt x="3449" y="7335"/>
                    <a:pt x="3641" y="6886"/>
                    <a:pt x="3915" y="6463"/>
                  </a:cubicBezTo>
                  <a:cubicBezTo>
                    <a:pt x="4270" y="5987"/>
                    <a:pt x="4517" y="5431"/>
                    <a:pt x="4956" y="4982"/>
                  </a:cubicBezTo>
                  <a:cubicBezTo>
                    <a:pt x="5092" y="4823"/>
                    <a:pt x="5201" y="4611"/>
                    <a:pt x="5257" y="4401"/>
                  </a:cubicBezTo>
                  <a:cubicBezTo>
                    <a:pt x="5420" y="3872"/>
                    <a:pt x="5721" y="3527"/>
                    <a:pt x="6296" y="3289"/>
                  </a:cubicBezTo>
                  <a:cubicBezTo>
                    <a:pt x="6816" y="3078"/>
                    <a:pt x="7309" y="2707"/>
                    <a:pt x="7802" y="2390"/>
                  </a:cubicBezTo>
                  <a:cubicBezTo>
                    <a:pt x="8123" y="2210"/>
                    <a:pt x="8417" y="2029"/>
                    <a:pt x="8787" y="1996"/>
                  </a:cubicBezTo>
                  <a:cubicBezTo>
                    <a:pt x="8732" y="2180"/>
                    <a:pt x="8568" y="2232"/>
                    <a:pt x="8432" y="2311"/>
                  </a:cubicBezTo>
                  <a:cubicBezTo>
                    <a:pt x="7939" y="2602"/>
                    <a:pt x="7474" y="2893"/>
                    <a:pt x="7008" y="3184"/>
                  </a:cubicBezTo>
                  <a:cubicBezTo>
                    <a:pt x="6954" y="3210"/>
                    <a:pt x="6954" y="3316"/>
                    <a:pt x="6927" y="3448"/>
                  </a:cubicBezTo>
                  <a:cubicBezTo>
                    <a:pt x="7337" y="3343"/>
                    <a:pt x="7638" y="3105"/>
                    <a:pt x="7966" y="2946"/>
                  </a:cubicBezTo>
                  <a:cubicBezTo>
                    <a:pt x="8815" y="2549"/>
                    <a:pt x="9663" y="2099"/>
                    <a:pt x="10568" y="1809"/>
                  </a:cubicBezTo>
                  <a:cubicBezTo>
                    <a:pt x="10894" y="1712"/>
                    <a:pt x="11214" y="1666"/>
                    <a:pt x="11530" y="1666"/>
                  </a:cubicBezTo>
                  <a:close/>
                  <a:moveTo>
                    <a:pt x="9144" y="0"/>
                  </a:moveTo>
                  <a:cubicBezTo>
                    <a:pt x="8895" y="0"/>
                    <a:pt x="8645" y="20"/>
                    <a:pt x="8405" y="63"/>
                  </a:cubicBezTo>
                  <a:cubicBezTo>
                    <a:pt x="7474" y="222"/>
                    <a:pt x="6597" y="565"/>
                    <a:pt x="5804" y="1041"/>
                  </a:cubicBezTo>
                  <a:cubicBezTo>
                    <a:pt x="4956" y="1544"/>
                    <a:pt x="4189" y="2152"/>
                    <a:pt x="3395" y="2734"/>
                  </a:cubicBezTo>
                  <a:cubicBezTo>
                    <a:pt x="2956" y="3078"/>
                    <a:pt x="2573" y="3475"/>
                    <a:pt x="2272" y="3951"/>
                  </a:cubicBezTo>
                  <a:cubicBezTo>
                    <a:pt x="2136" y="4136"/>
                    <a:pt x="1944" y="4321"/>
                    <a:pt x="1889" y="4427"/>
                  </a:cubicBezTo>
                  <a:cubicBezTo>
                    <a:pt x="1588" y="5035"/>
                    <a:pt x="1369" y="5538"/>
                    <a:pt x="1150" y="6040"/>
                  </a:cubicBezTo>
                  <a:cubicBezTo>
                    <a:pt x="849" y="6675"/>
                    <a:pt x="575" y="7335"/>
                    <a:pt x="439" y="8050"/>
                  </a:cubicBezTo>
                  <a:cubicBezTo>
                    <a:pt x="356" y="8552"/>
                    <a:pt x="274" y="9081"/>
                    <a:pt x="192" y="9584"/>
                  </a:cubicBezTo>
                  <a:cubicBezTo>
                    <a:pt x="109" y="10218"/>
                    <a:pt x="0" y="10853"/>
                    <a:pt x="0" y="11462"/>
                  </a:cubicBezTo>
                  <a:cubicBezTo>
                    <a:pt x="27" y="12254"/>
                    <a:pt x="165" y="13048"/>
                    <a:pt x="410" y="13788"/>
                  </a:cubicBezTo>
                  <a:cubicBezTo>
                    <a:pt x="1095" y="15852"/>
                    <a:pt x="2327" y="17570"/>
                    <a:pt x="3915" y="19078"/>
                  </a:cubicBezTo>
                  <a:cubicBezTo>
                    <a:pt x="4216" y="19369"/>
                    <a:pt x="4544" y="19633"/>
                    <a:pt x="4928" y="19818"/>
                  </a:cubicBezTo>
                  <a:cubicBezTo>
                    <a:pt x="5393" y="20030"/>
                    <a:pt x="5859" y="20241"/>
                    <a:pt x="6269" y="20506"/>
                  </a:cubicBezTo>
                  <a:cubicBezTo>
                    <a:pt x="7145" y="21008"/>
                    <a:pt x="8104" y="21247"/>
                    <a:pt x="9089" y="21431"/>
                  </a:cubicBezTo>
                  <a:cubicBezTo>
                    <a:pt x="9751" y="21541"/>
                    <a:pt x="10413" y="21600"/>
                    <a:pt x="11079" y="21600"/>
                  </a:cubicBezTo>
                  <a:cubicBezTo>
                    <a:pt x="11707" y="21600"/>
                    <a:pt x="12339" y="21547"/>
                    <a:pt x="12976" y="21431"/>
                  </a:cubicBezTo>
                  <a:cubicBezTo>
                    <a:pt x="14865" y="21114"/>
                    <a:pt x="16755" y="20506"/>
                    <a:pt x="18397" y="19607"/>
                  </a:cubicBezTo>
                  <a:cubicBezTo>
                    <a:pt x="18506" y="19527"/>
                    <a:pt x="18616" y="19448"/>
                    <a:pt x="18588" y="19262"/>
                  </a:cubicBezTo>
                  <a:cubicBezTo>
                    <a:pt x="18479" y="19183"/>
                    <a:pt x="18397" y="19078"/>
                    <a:pt x="18315" y="18998"/>
                  </a:cubicBezTo>
                  <a:cubicBezTo>
                    <a:pt x="18506" y="18602"/>
                    <a:pt x="18889" y="18469"/>
                    <a:pt x="19273" y="18232"/>
                  </a:cubicBezTo>
                  <a:cubicBezTo>
                    <a:pt x="19328" y="18073"/>
                    <a:pt x="19355" y="17940"/>
                    <a:pt x="19437" y="17808"/>
                  </a:cubicBezTo>
                  <a:cubicBezTo>
                    <a:pt x="19520" y="17676"/>
                    <a:pt x="19629" y="17544"/>
                    <a:pt x="19738" y="17412"/>
                  </a:cubicBezTo>
                  <a:cubicBezTo>
                    <a:pt x="20012" y="16989"/>
                    <a:pt x="20286" y="16591"/>
                    <a:pt x="20559" y="16169"/>
                  </a:cubicBezTo>
                  <a:cubicBezTo>
                    <a:pt x="20724" y="15957"/>
                    <a:pt x="20860" y="15692"/>
                    <a:pt x="20860" y="15428"/>
                  </a:cubicBezTo>
                  <a:cubicBezTo>
                    <a:pt x="20916" y="14634"/>
                    <a:pt x="21161" y="13921"/>
                    <a:pt x="21353" y="13180"/>
                  </a:cubicBezTo>
                  <a:cubicBezTo>
                    <a:pt x="21381" y="13021"/>
                    <a:pt x="21408" y="12863"/>
                    <a:pt x="21435" y="12678"/>
                  </a:cubicBezTo>
                  <a:cubicBezTo>
                    <a:pt x="21464" y="12201"/>
                    <a:pt x="21545" y="11699"/>
                    <a:pt x="21545" y="11224"/>
                  </a:cubicBezTo>
                  <a:cubicBezTo>
                    <a:pt x="21600" y="9901"/>
                    <a:pt x="21491" y="8579"/>
                    <a:pt x="20943" y="7362"/>
                  </a:cubicBezTo>
                  <a:cubicBezTo>
                    <a:pt x="20833" y="7097"/>
                    <a:pt x="20724" y="6833"/>
                    <a:pt x="20670" y="6569"/>
                  </a:cubicBezTo>
                  <a:cubicBezTo>
                    <a:pt x="20423" y="5643"/>
                    <a:pt x="20012" y="4823"/>
                    <a:pt x="19328" y="4136"/>
                  </a:cubicBezTo>
                  <a:cubicBezTo>
                    <a:pt x="19163" y="3977"/>
                    <a:pt x="19054" y="3792"/>
                    <a:pt x="18889" y="3634"/>
                  </a:cubicBezTo>
                  <a:cubicBezTo>
                    <a:pt x="18452" y="3131"/>
                    <a:pt x="17986" y="2628"/>
                    <a:pt x="17411" y="2285"/>
                  </a:cubicBezTo>
                  <a:cubicBezTo>
                    <a:pt x="16946" y="2020"/>
                    <a:pt x="16454" y="1782"/>
                    <a:pt x="15988" y="1570"/>
                  </a:cubicBezTo>
                  <a:cubicBezTo>
                    <a:pt x="14920" y="1094"/>
                    <a:pt x="13798" y="777"/>
                    <a:pt x="12675" y="513"/>
                  </a:cubicBezTo>
                  <a:cubicBezTo>
                    <a:pt x="11717" y="274"/>
                    <a:pt x="10731" y="143"/>
                    <a:pt x="9746" y="36"/>
                  </a:cubicBezTo>
                  <a:cubicBezTo>
                    <a:pt x="9549" y="13"/>
                    <a:pt x="9346" y="0"/>
                    <a:pt x="91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99" name="Google Shape;233;p15"/>
          <p:cNvGrpSpPr/>
          <p:nvPr/>
        </p:nvGrpSpPr>
        <p:grpSpPr>
          <a:xfrm>
            <a:off x="7896207" y="1192419"/>
            <a:ext cx="534542" cy="1513758"/>
            <a:chOff x="0" y="0"/>
            <a:chExt cx="534540" cy="1513757"/>
          </a:xfrm>
        </p:grpSpPr>
        <p:sp>
          <p:nvSpPr>
            <p:cNvPr id="296" name="Google Shape;234;p15"/>
            <p:cNvSpPr/>
            <p:nvPr/>
          </p:nvSpPr>
          <p:spPr>
            <a:xfrm rot="5400000">
              <a:off x="-495361" y="681480"/>
              <a:ext cx="1500573" cy="137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5070" y="0"/>
                  </a:moveTo>
                  <a:cubicBezTo>
                    <a:pt x="5070" y="0"/>
                    <a:pt x="5070" y="0"/>
                    <a:pt x="5070" y="114"/>
                  </a:cubicBezTo>
                  <a:cubicBezTo>
                    <a:pt x="5036" y="114"/>
                    <a:pt x="4994" y="62"/>
                    <a:pt x="4956" y="62"/>
                  </a:cubicBezTo>
                  <a:cubicBezTo>
                    <a:pt x="4936" y="62"/>
                    <a:pt x="4917" y="76"/>
                    <a:pt x="4901" y="114"/>
                  </a:cubicBezTo>
                  <a:cubicBezTo>
                    <a:pt x="3575" y="228"/>
                    <a:pt x="2249" y="456"/>
                    <a:pt x="924" y="684"/>
                  </a:cubicBezTo>
                  <a:cubicBezTo>
                    <a:pt x="362" y="798"/>
                    <a:pt x="-113" y="3434"/>
                    <a:pt x="23" y="5723"/>
                  </a:cubicBezTo>
                  <a:cubicBezTo>
                    <a:pt x="142" y="7779"/>
                    <a:pt x="125" y="9727"/>
                    <a:pt x="91" y="11788"/>
                  </a:cubicBezTo>
                  <a:cubicBezTo>
                    <a:pt x="74" y="12704"/>
                    <a:pt x="108" y="13730"/>
                    <a:pt x="175" y="14533"/>
                  </a:cubicBezTo>
                  <a:cubicBezTo>
                    <a:pt x="244" y="15108"/>
                    <a:pt x="397" y="15564"/>
                    <a:pt x="532" y="15906"/>
                  </a:cubicBezTo>
                  <a:cubicBezTo>
                    <a:pt x="668" y="16252"/>
                    <a:pt x="838" y="16366"/>
                    <a:pt x="958" y="16822"/>
                  </a:cubicBezTo>
                  <a:cubicBezTo>
                    <a:pt x="1195" y="17573"/>
                    <a:pt x="1431" y="18171"/>
                    <a:pt x="1707" y="18171"/>
                  </a:cubicBezTo>
                  <a:cubicBezTo>
                    <a:pt x="1766" y="18171"/>
                    <a:pt x="1829" y="18142"/>
                    <a:pt x="1892" y="18081"/>
                  </a:cubicBezTo>
                  <a:cubicBezTo>
                    <a:pt x="2000" y="18014"/>
                    <a:pt x="2113" y="17948"/>
                    <a:pt x="2226" y="17948"/>
                  </a:cubicBezTo>
                  <a:cubicBezTo>
                    <a:pt x="2309" y="17948"/>
                    <a:pt x="2391" y="17986"/>
                    <a:pt x="2470" y="18081"/>
                  </a:cubicBezTo>
                  <a:cubicBezTo>
                    <a:pt x="3167" y="18541"/>
                    <a:pt x="3864" y="19339"/>
                    <a:pt x="4561" y="19567"/>
                  </a:cubicBezTo>
                  <a:cubicBezTo>
                    <a:pt x="6073" y="20142"/>
                    <a:pt x="7602" y="20598"/>
                    <a:pt x="9132" y="20945"/>
                  </a:cubicBezTo>
                  <a:cubicBezTo>
                    <a:pt x="10492" y="21287"/>
                    <a:pt x="11868" y="21401"/>
                    <a:pt x="13227" y="21515"/>
                  </a:cubicBezTo>
                  <a:cubicBezTo>
                    <a:pt x="14154" y="21572"/>
                    <a:pt x="15076" y="21600"/>
                    <a:pt x="15997" y="21600"/>
                  </a:cubicBezTo>
                  <a:cubicBezTo>
                    <a:pt x="16920" y="21600"/>
                    <a:pt x="17842" y="21572"/>
                    <a:pt x="18768" y="21515"/>
                  </a:cubicBezTo>
                  <a:cubicBezTo>
                    <a:pt x="19464" y="21515"/>
                    <a:pt x="20144" y="21401"/>
                    <a:pt x="20841" y="21059"/>
                  </a:cubicBezTo>
                  <a:cubicBezTo>
                    <a:pt x="21181" y="20945"/>
                    <a:pt x="21487" y="19453"/>
                    <a:pt x="21470" y="17739"/>
                  </a:cubicBezTo>
                  <a:cubicBezTo>
                    <a:pt x="21436" y="14533"/>
                    <a:pt x="21317" y="11441"/>
                    <a:pt x="21283" y="8354"/>
                  </a:cubicBezTo>
                  <a:cubicBezTo>
                    <a:pt x="21266" y="5490"/>
                    <a:pt x="21011" y="4578"/>
                    <a:pt x="20484" y="4346"/>
                  </a:cubicBezTo>
                  <a:cubicBezTo>
                    <a:pt x="19754" y="4004"/>
                    <a:pt x="19040" y="2745"/>
                    <a:pt x="18309" y="2517"/>
                  </a:cubicBezTo>
                  <a:cubicBezTo>
                    <a:pt x="16541" y="1715"/>
                    <a:pt x="14774" y="1031"/>
                    <a:pt x="12990" y="684"/>
                  </a:cubicBezTo>
                  <a:cubicBezTo>
                    <a:pt x="10356" y="228"/>
                    <a:pt x="7721" y="228"/>
                    <a:pt x="507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7" name="Google Shape;235;p15"/>
            <p:cNvSpPr/>
            <p:nvPr/>
          </p:nvSpPr>
          <p:spPr>
            <a:xfrm rot="5400000">
              <a:off x="-265106" y="674336"/>
              <a:ext cx="1467976" cy="13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600" fill="norm" stroke="1" extrusionOk="0">
                  <a:moveTo>
                    <a:pt x="15171" y="0"/>
                  </a:moveTo>
                  <a:cubicBezTo>
                    <a:pt x="13865" y="0"/>
                    <a:pt x="12545" y="637"/>
                    <a:pt x="11241" y="971"/>
                  </a:cubicBezTo>
                  <a:cubicBezTo>
                    <a:pt x="9812" y="1334"/>
                    <a:pt x="8384" y="2170"/>
                    <a:pt x="6955" y="2170"/>
                  </a:cubicBezTo>
                  <a:cubicBezTo>
                    <a:pt x="6736" y="2185"/>
                    <a:pt x="6516" y="2190"/>
                    <a:pt x="6296" y="2190"/>
                  </a:cubicBezTo>
                  <a:cubicBezTo>
                    <a:pt x="4461" y="2190"/>
                    <a:pt x="2627" y="1772"/>
                    <a:pt x="806" y="1453"/>
                  </a:cubicBezTo>
                  <a:cubicBezTo>
                    <a:pt x="283" y="1453"/>
                    <a:pt x="-47" y="3369"/>
                    <a:pt x="5" y="6251"/>
                  </a:cubicBezTo>
                  <a:cubicBezTo>
                    <a:pt x="57" y="8769"/>
                    <a:pt x="109" y="11168"/>
                    <a:pt x="162" y="13567"/>
                  </a:cubicBezTo>
                  <a:cubicBezTo>
                    <a:pt x="145" y="13567"/>
                    <a:pt x="127" y="13687"/>
                    <a:pt x="92" y="13687"/>
                  </a:cubicBezTo>
                  <a:cubicBezTo>
                    <a:pt x="109" y="13926"/>
                    <a:pt x="127" y="14284"/>
                    <a:pt x="109" y="14642"/>
                  </a:cubicBezTo>
                  <a:cubicBezTo>
                    <a:pt x="93" y="16603"/>
                    <a:pt x="173" y="18012"/>
                    <a:pt x="581" y="18012"/>
                  </a:cubicBezTo>
                  <a:cubicBezTo>
                    <a:pt x="597" y="18012"/>
                    <a:pt x="614" y="18007"/>
                    <a:pt x="632" y="18002"/>
                  </a:cubicBezTo>
                  <a:cubicBezTo>
                    <a:pt x="702" y="18002"/>
                    <a:pt x="771" y="18484"/>
                    <a:pt x="859" y="18723"/>
                  </a:cubicBezTo>
                  <a:cubicBezTo>
                    <a:pt x="1033" y="19082"/>
                    <a:pt x="1207" y="19803"/>
                    <a:pt x="1381" y="19803"/>
                  </a:cubicBezTo>
                  <a:cubicBezTo>
                    <a:pt x="2234" y="20162"/>
                    <a:pt x="3071" y="20281"/>
                    <a:pt x="3924" y="20401"/>
                  </a:cubicBezTo>
                  <a:cubicBezTo>
                    <a:pt x="5763" y="20799"/>
                    <a:pt x="7615" y="21600"/>
                    <a:pt x="9459" y="21600"/>
                  </a:cubicBezTo>
                  <a:cubicBezTo>
                    <a:pt x="9850" y="21600"/>
                    <a:pt x="10240" y="21565"/>
                    <a:pt x="10630" y="21481"/>
                  </a:cubicBezTo>
                  <a:cubicBezTo>
                    <a:pt x="11937" y="21242"/>
                    <a:pt x="13226" y="21122"/>
                    <a:pt x="14515" y="20759"/>
                  </a:cubicBezTo>
                  <a:cubicBezTo>
                    <a:pt x="15108" y="20639"/>
                    <a:pt x="15700" y="20281"/>
                    <a:pt x="16292" y="20162"/>
                  </a:cubicBezTo>
                  <a:cubicBezTo>
                    <a:pt x="16361" y="20142"/>
                    <a:pt x="16430" y="20137"/>
                    <a:pt x="16499" y="20137"/>
                  </a:cubicBezTo>
                  <a:cubicBezTo>
                    <a:pt x="16836" y="20137"/>
                    <a:pt x="17177" y="20306"/>
                    <a:pt x="17513" y="20306"/>
                  </a:cubicBezTo>
                  <a:cubicBezTo>
                    <a:pt x="17582" y="20306"/>
                    <a:pt x="17652" y="20301"/>
                    <a:pt x="17720" y="20281"/>
                  </a:cubicBezTo>
                  <a:cubicBezTo>
                    <a:pt x="18748" y="20162"/>
                    <a:pt x="19776" y="19923"/>
                    <a:pt x="20804" y="19803"/>
                  </a:cubicBezTo>
                  <a:cubicBezTo>
                    <a:pt x="21170" y="19684"/>
                    <a:pt x="21431" y="18843"/>
                    <a:pt x="21500" y="17041"/>
                  </a:cubicBezTo>
                  <a:cubicBezTo>
                    <a:pt x="21553" y="15244"/>
                    <a:pt x="21518" y="13323"/>
                    <a:pt x="21518" y="11527"/>
                  </a:cubicBezTo>
                  <a:cubicBezTo>
                    <a:pt x="21518" y="8048"/>
                    <a:pt x="21274" y="5052"/>
                    <a:pt x="21048" y="1812"/>
                  </a:cubicBezTo>
                  <a:cubicBezTo>
                    <a:pt x="21030" y="1573"/>
                    <a:pt x="20943" y="1334"/>
                    <a:pt x="20874" y="1334"/>
                  </a:cubicBezTo>
                  <a:cubicBezTo>
                    <a:pt x="20612" y="1334"/>
                    <a:pt x="20355" y="1364"/>
                    <a:pt x="20099" y="1364"/>
                  </a:cubicBezTo>
                  <a:cubicBezTo>
                    <a:pt x="19841" y="1364"/>
                    <a:pt x="19585" y="1334"/>
                    <a:pt x="19323" y="1209"/>
                  </a:cubicBezTo>
                  <a:cubicBezTo>
                    <a:pt x="18051" y="851"/>
                    <a:pt x="16763" y="15"/>
                    <a:pt x="15491" y="15"/>
                  </a:cubicBezTo>
                  <a:cubicBezTo>
                    <a:pt x="15384" y="5"/>
                    <a:pt x="15278" y="0"/>
                    <a:pt x="1517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8" name="Google Shape;236;p15"/>
            <p:cNvSpPr/>
            <p:nvPr/>
          </p:nvSpPr>
          <p:spPr>
            <a:xfrm rot="5400000">
              <a:off x="-676477" y="705297"/>
              <a:ext cx="1484937" cy="131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3928" y="0"/>
                  </a:moveTo>
                  <a:cubicBezTo>
                    <a:pt x="3036" y="243"/>
                    <a:pt x="1870" y="361"/>
                    <a:pt x="705" y="837"/>
                  </a:cubicBezTo>
                  <a:cubicBezTo>
                    <a:pt x="122" y="956"/>
                    <a:pt x="-135" y="3699"/>
                    <a:pt x="71" y="6685"/>
                  </a:cubicBezTo>
                  <a:cubicBezTo>
                    <a:pt x="174" y="7997"/>
                    <a:pt x="242" y="9191"/>
                    <a:pt x="140" y="10741"/>
                  </a:cubicBezTo>
                  <a:cubicBezTo>
                    <a:pt x="36" y="12414"/>
                    <a:pt x="191" y="15158"/>
                    <a:pt x="396" y="15276"/>
                  </a:cubicBezTo>
                  <a:cubicBezTo>
                    <a:pt x="705" y="15514"/>
                    <a:pt x="894" y="16708"/>
                    <a:pt x="1116" y="17426"/>
                  </a:cubicBezTo>
                  <a:cubicBezTo>
                    <a:pt x="1237" y="17782"/>
                    <a:pt x="1374" y="17901"/>
                    <a:pt x="1510" y="17901"/>
                  </a:cubicBezTo>
                  <a:cubicBezTo>
                    <a:pt x="1870" y="18139"/>
                    <a:pt x="2248" y="18257"/>
                    <a:pt x="2625" y="18495"/>
                  </a:cubicBezTo>
                  <a:cubicBezTo>
                    <a:pt x="2797" y="18619"/>
                    <a:pt x="2968" y="19094"/>
                    <a:pt x="3140" y="19213"/>
                  </a:cubicBezTo>
                  <a:cubicBezTo>
                    <a:pt x="4202" y="19332"/>
                    <a:pt x="5282" y="19451"/>
                    <a:pt x="6362" y="19570"/>
                  </a:cubicBezTo>
                  <a:cubicBezTo>
                    <a:pt x="8111" y="19931"/>
                    <a:pt x="9842" y="20288"/>
                    <a:pt x="11591" y="20644"/>
                  </a:cubicBezTo>
                  <a:cubicBezTo>
                    <a:pt x="12551" y="20763"/>
                    <a:pt x="13511" y="20763"/>
                    <a:pt x="14454" y="20882"/>
                  </a:cubicBezTo>
                  <a:cubicBezTo>
                    <a:pt x="15722" y="21125"/>
                    <a:pt x="16991" y="21481"/>
                    <a:pt x="18259" y="21600"/>
                  </a:cubicBezTo>
                  <a:cubicBezTo>
                    <a:pt x="19117" y="21600"/>
                    <a:pt x="19956" y="21362"/>
                    <a:pt x="20796" y="21362"/>
                  </a:cubicBezTo>
                  <a:cubicBezTo>
                    <a:pt x="21139" y="21243"/>
                    <a:pt x="21465" y="19689"/>
                    <a:pt x="21431" y="18257"/>
                  </a:cubicBezTo>
                  <a:cubicBezTo>
                    <a:pt x="21345" y="14440"/>
                    <a:pt x="21225" y="10622"/>
                    <a:pt x="21139" y="6804"/>
                  </a:cubicBezTo>
                  <a:cubicBezTo>
                    <a:pt x="21124" y="5818"/>
                    <a:pt x="21050" y="5239"/>
                    <a:pt x="20880" y="5239"/>
                  </a:cubicBezTo>
                  <a:cubicBezTo>
                    <a:pt x="20865" y="5239"/>
                    <a:pt x="20848" y="5244"/>
                    <a:pt x="20830" y="5254"/>
                  </a:cubicBezTo>
                  <a:cubicBezTo>
                    <a:pt x="20711" y="5254"/>
                    <a:pt x="20574" y="5254"/>
                    <a:pt x="20453" y="5135"/>
                  </a:cubicBezTo>
                  <a:cubicBezTo>
                    <a:pt x="18791" y="4179"/>
                    <a:pt x="17111" y="2986"/>
                    <a:pt x="15448" y="2387"/>
                  </a:cubicBezTo>
                  <a:cubicBezTo>
                    <a:pt x="13494" y="1674"/>
                    <a:pt x="11522" y="1555"/>
                    <a:pt x="9568" y="1075"/>
                  </a:cubicBezTo>
                  <a:cubicBezTo>
                    <a:pt x="7785" y="718"/>
                    <a:pt x="5985" y="361"/>
                    <a:pt x="39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00" name="Google Shape;237;p15"/>
          <p:cNvSpPr/>
          <p:nvPr/>
        </p:nvSpPr>
        <p:spPr>
          <a:xfrm rot="10800000">
            <a:off x="4301569" y="-282403"/>
            <a:ext cx="465899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01" name="Google Shape;238;p15"/>
          <p:cNvSpPr/>
          <p:nvPr/>
        </p:nvSpPr>
        <p:spPr>
          <a:xfrm rot="10800000">
            <a:off x="4768519" y="-282403"/>
            <a:ext cx="465898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0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310" name="Google Shape;241;p16" descr="Google Shape;241;p16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tretch>
            <a:fillRect/>
          </a:stretch>
        </p:blipFill>
        <p:spPr>
          <a:xfrm>
            <a:off x="8430745" y="4281456"/>
            <a:ext cx="1363764" cy="1249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Google Shape;242;p16" descr="Google Shape;242;p16"/>
          <p:cNvPicPr>
            <a:picLocks noChangeAspect="1"/>
          </p:cNvPicPr>
          <p:nvPr/>
        </p:nvPicPr>
        <p:blipFill>
          <a:blip r:embed="rId3">
            <a:alphaModFix amt="57000"/>
            <a:extLst/>
          </a:blip>
          <a:stretch>
            <a:fillRect/>
          </a:stretch>
        </p:blipFill>
        <p:spPr>
          <a:xfrm rot="16200000">
            <a:off x="-415414" y="-444552"/>
            <a:ext cx="1722751" cy="1805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Google Shape;243;p16" descr="Google Shape;243;p16"/>
          <p:cNvPicPr>
            <a:picLocks noChangeAspect="1"/>
          </p:cNvPicPr>
          <p:nvPr/>
        </p:nvPicPr>
        <p:blipFill>
          <a:blip r:embed="rId4">
            <a:alphaModFix amt="49000"/>
            <a:extLst/>
          </a:blip>
          <a:stretch>
            <a:fillRect/>
          </a:stretch>
        </p:blipFill>
        <p:spPr>
          <a:xfrm rot="5400000">
            <a:off x="-1027044" y="3234645"/>
            <a:ext cx="1146528" cy="3446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Google Shape;244;p16" descr="Google Shape;244;p16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713225" y="452425"/>
            <a:ext cx="1513350" cy="1146200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Google Shape;245;p16"/>
          <p:cNvSpPr/>
          <p:nvPr/>
        </p:nvSpPr>
        <p:spPr>
          <a:xfrm rot="16200000">
            <a:off x="8619556" y="3767778"/>
            <a:ext cx="1173717" cy="840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600" fill="norm" stroke="1" extrusionOk="0">
                <a:moveTo>
                  <a:pt x="9271" y="3323"/>
                </a:moveTo>
                <a:cubicBezTo>
                  <a:pt x="9410" y="3323"/>
                  <a:pt x="9540" y="3350"/>
                  <a:pt x="9679" y="3397"/>
                </a:cubicBezTo>
                <a:cubicBezTo>
                  <a:pt x="9733" y="3409"/>
                  <a:pt x="9781" y="3415"/>
                  <a:pt x="9830" y="3415"/>
                </a:cubicBezTo>
                <a:cubicBezTo>
                  <a:pt x="9879" y="3415"/>
                  <a:pt x="9927" y="3409"/>
                  <a:pt x="9981" y="3397"/>
                </a:cubicBezTo>
                <a:cubicBezTo>
                  <a:pt x="10121" y="3378"/>
                  <a:pt x="10258" y="3370"/>
                  <a:pt x="10393" y="3370"/>
                </a:cubicBezTo>
                <a:cubicBezTo>
                  <a:pt x="10610" y="3370"/>
                  <a:pt x="10824" y="3391"/>
                  <a:pt x="11037" y="3421"/>
                </a:cubicBezTo>
                <a:cubicBezTo>
                  <a:pt x="11094" y="3421"/>
                  <a:pt x="11152" y="3431"/>
                  <a:pt x="11210" y="3431"/>
                </a:cubicBezTo>
                <a:cubicBezTo>
                  <a:pt x="11238" y="3431"/>
                  <a:pt x="11267" y="3429"/>
                  <a:pt x="11296" y="3421"/>
                </a:cubicBezTo>
                <a:cubicBezTo>
                  <a:pt x="11487" y="3390"/>
                  <a:pt x="11687" y="3360"/>
                  <a:pt x="11883" y="3360"/>
                </a:cubicBezTo>
                <a:cubicBezTo>
                  <a:pt x="11998" y="3360"/>
                  <a:pt x="12111" y="3370"/>
                  <a:pt x="12222" y="3397"/>
                </a:cubicBezTo>
                <a:cubicBezTo>
                  <a:pt x="12266" y="3409"/>
                  <a:pt x="12309" y="3415"/>
                  <a:pt x="12352" y="3415"/>
                </a:cubicBezTo>
                <a:cubicBezTo>
                  <a:pt x="12395" y="3415"/>
                  <a:pt x="12438" y="3409"/>
                  <a:pt x="12482" y="3397"/>
                </a:cubicBezTo>
                <a:cubicBezTo>
                  <a:pt x="12589" y="3391"/>
                  <a:pt x="12696" y="3389"/>
                  <a:pt x="12800" y="3389"/>
                </a:cubicBezTo>
                <a:cubicBezTo>
                  <a:pt x="12989" y="3389"/>
                  <a:pt x="13174" y="3395"/>
                  <a:pt x="13358" y="3395"/>
                </a:cubicBezTo>
                <a:cubicBezTo>
                  <a:pt x="13527" y="3395"/>
                  <a:pt x="13694" y="3390"/>
                  <a:pt x="13861" y="3372"/>
                </a:cubicBezTo>
                <a:cubicBezTo>
                  <a:pt x="13904" y="3366"/>
                  <a:pt x="13949" y="3363"/>
                  <a:pt x="13994" y="3363"/>
                </a:cubicBezTo>
                <a:cubicBezTo>
                  <a:pt x="14130" y="3363"/>
                  <a:pt x="14271" y="3390"/>
                  <a:pt x="14400" y="3444"/>
                </a:cubicBezTo>
                <a:cubicBezTo>
                  <a:pt x="14529" y="3498"/>
                  <a:pt x="14671" y="3525"/>
                  <a:pt x="14806" y="3525"/>
                </a:cubicBezTo>
                <a:cubicBezTo>
                  <a:pt x="14851" y="3525"/>
                  <a:pt x="14896" y="3522"/>
                  <a:pt x="14939" y="3516"/>
                </a:cubicBezTo>
                <a:cubicBezTo>
                  <a:pt x="15001" y="3509"/>
                  <a:pt x="15061" y="3506"/>
                  <a:pt x="15122" y="3506"/>
                </a:cubicBezTo>
                <a:cubicBezTo>
                  <a:pt x="15481" y="3506"/>
                  <a:pt x="15817" y="3611"/>
                  <a:pt x="16167" y="3611"/>
                </a:cubicBezTo>
                <a:cubicBezTo>
                  <a:pt x="16211" y="3611"/>
                  <a:pt x="16254" y="3635"/>
                  <a:pt x="16297" y="3635"/>
                </a:cubicBezTo>
                <a:cubicBezTo>
                  <a:pt x="16453" y="3688"/>
                  <a:pt x="16607" y="3726"/>
                  <a:pt x="16763" y="3726"/>
                </a:cubicBezTo>
                <a:cubicBezTo>
                  <a:pt x="16823" y="3726"/>
                  <a:pt x="16884" y="3720"/>
                  <a:pt x="16944" y="3708"/>
                </a:cubicBezTo>
                <a:cubicBezTo>
                  <a:pt x="17051" y="3708"/>
                  <a:pt x="17181" y="3731"/>
                  <a:pt x="17310" y="3755"/>
                </a:cubicBezTo>
                <a:cubicBezTo>
                  <a:pt x="17354" y="3755"/>
                  <a:pt x="17418" y="3779"/>
                  <a:pt x="17482" y="3779"/>
                </a:cubicBezTo>
                <a:cubicBezTo>
                  <a:pt x="17505" y="3777"/>
                  <a:pt x="17527" y="3776"/>
                  <a:pt x="17549" y="3776"/>
                </a:cubicBezTo>
                <a:cubicBezTo>
                  <a:pt x="17786" y="3776"/>
                  <a:pt x="18018" y="3887"/>
                  <a:pt x="18216" y="4018"/>
                </a:cubicBezTo>
                <a:cubicBezTo>
                  <a:pt x="18453" y="4162"/>
                  <a:pt x="18733" y="4210"/>
                  <a:pt x="18970" y="4353"/>
                </a:cubicBezTo>
                <a:cubicBezTo>
                  <a:pt x="19056" y="4378"/>
                  <a:pt x="19121" y="4401"/>
                  <a:pt x="19207" y="4401"/>
                </a:cubicBezTo>
                <a:cubicBezTo>
                  <a:pt x="19224" y="4398"/>
                  <a:pt x="19242" y="4397"/>
                  <a:pt x="19259" y="4397"/>
                </a:cubicBezTo>
                <a:cubicBezTo>
                  <a:pt x="19436" y="4397"/>
                  <a:pt x="19612" y="4501"/>
                  <a:pt x="19789" y="4544"/>
                </a:cubicBezTo>
                <a:cubicBezTo>
                  <a:pt x="19897" y="4736"/>
                  <a:pt x="19897" y="4975"/>
                  <a:pt x="19897" y="5191"/>
                </a:cubicBezTo>
                <a:cubicBezTo>
                  <a:pt x="19897" y="5310"/>
                  <a:pt x="19897" y="5454"/>
                  <a:pt x="19897" y="5597"/>
                </a:cubicBezTo>
                <a:cubicBezTo>
                  <a:pt x="19789" y="6243"/>
                  <a:pt x="19811" y="6913"/>
                  <a:pt x="19811" y="7558"/>
                </a:cubicBezTo>
                <a:cubicBezTo>
                  <a:pt x="19832" y="8204"/>
                  <a:pt x="19746" y="8827"/>
                  <a:pt x="19681" y="9448"/>
                </a:cubicBezTo>
                <a:cubicBezTo>
                  <a:pt x="19638" y="9855"/>
                  <a:pt x="19595" y="10286"/>
                  <a:pt x="19552" y="10716"/>
                </a:cubicBezTo>
                <a:cubicBezTo>
                  <a:pt x="19509" y="11194"/>
                  <a:pt x="19552" y="11649"/>
                  <a:pt x="19595" y="12127"/>
                </a:cubicBezTo>
                <a:cubicBezTo>
                  <a:pt x="19638" y="12366"/>
                  <a:pt x="19617" y="12606"/>
                  <a:pt x="19595" y="12845"/>
                </a:cubicBezTo>
                <a:cubicBezTo>
                  <a:pt x="19552" y="13323"/>
                  <a:pt x="19509" y="13778"/>
                  <a:pt x="19466" y="14256"/>
                </a:cubicBezTo>
                <a:cubicBezTo>
                  <a:pt x="19380" y="15022"/>
                  <a:pt x="19358" y="15787"/>
                  <a:pt x="19380" y="16552"/>
                </a:cubicBezTo>
                <a:cubicBezTo>
                  <a:pt x="19380" y="16936"/>
                  <a:pt x="19293" y="17294"/>
                  <a:pt x="19229" y="17653"/>
                </a:cubicBezTo>
                <a:cubicBezTo>
                  <a:pt x="19229" y="17701"/>
                  <a:pt x="19186" y="17749"/>
                  <a:pt x="19164" y="17772"/>
                </a:cubicBezTo>
                <a:cubicBezTo>
                  <a:pt x="19100" y="17808"/>
                  <a:pt x="19029" y="17820"/>
                  <a:pt x="18959" y="17820"/>
                </a:cubicBezTo>
                <a:cubicBezTo>
                  <a:pt x="18889" y="17820"/>
                  <a:pt x="18819" y="17808"/>
                  <a:pt x="18754" y="17796"/>
                </a:cubicBezTo>
                <a:cubicBezTo>
                  <a:pt x="18647" y="17772"/>
                  <a:pt x="18539" y="17766"/>
                  <a:pt x="18431" y="17766"/>
                </a:cubicBezTo>
                <a:cubicBezTo>
                  <a:pt x="18323" y="17766"/>
                  <a:pt x="18216" y="17772"/>
                  <a:pt x="18108" y="17772"/>
                </a:cubicBezTo>
                <a:cubicBezTo>
                  <a:pt x="17935" y="17772"/>
                  <a:pt x="17741" y="17772"/>
                  <a:pt x="17569" y="17749"/>
                </a:cubicBezTo>
                <a:cubicBezTo>
                  <a:pt x="17250" y="17723"/>
                  <a:pt x="16930" y="17703"/>
                  <a:pt x="16611" y="17703"/>
                </a:cubicBezTo>
                <a:cubicBezTo>
                  <a:pt x="16348" y="17703"/>
                  <a:pt x="16085" y="17716"/>
                  <a:pt x="15823" y="17749"/>
                </a:cubicBezTo>
                <a:cubicBezTo>
                  <a:pt x="15621" y="17721"/>
                  <a:pt x="15419" y="17709"/>
                  <a:pt x="15212" y="17709"/>
                </a:cubicBezTo>
                <a:cubicBezTo>
                  <a:pt x="15066" y="17709"/>
                  <a:pt x="14919" y="17715"/>
                  <a:pt x="14766" y="17725"/>
                </a:cubicBezTo>
                <a:lnTo>
                  <a:pt x="13344" y="17725"/>
                </a:lnTo>
                <a:cubicBezTo>
                  <a:pt x="12719" y="17701"/>
                  <a:pt x="12072" y="17701"/>
                  <a:pt x="11425" y="17677"/>
                </a:cubicBezTo>
                <a:cubicBezTo>
                  <a:pt x="11333" y="17649"/>
                  <a:pt x="11238" y="17639"/>
                  <a:pt x="11144" y="17639"/>
                </a:cubicBezTo>
                <a:cubicBezTo>
                  <a:pt x="10906" y="17639"/>
                  <a:pt x="10665" y="17701"/>
                  <a:pt x="10433" y="17701"/>
                </a:cubicBezTo>
                <a:lnTo>
                  <a:pt x="7631" y="17701"/>
                </a:lnTo>
                <a:cubicBezTo>
                  <a:pt x="7351" y="17701"/>
                  <a:pt x="7071" y="17725"/>
                  <a:pt x="6812" y="17725"/>
                </a:cubicBezTo>
                <a:cubicBezTo>
                  <a:pt x="6704" y="17749"/>
                  <a:pt x="6618" y="17749"/>
                  <a:pt x="6532" y="17749"/>
                </a:cubicBezTo>
                <a:cubicBezTo>
                  <a:pt x="6115" y="17749"/>
                  <a:pt x="5708" y="17738"/>
                  <a:pt x="5304" y="17738"/>
                </a:cubicBezTo>
                <a:cubicBezTo>
                  <a:pt x="5102" y="17738"/>
                  <a:pt x="4900" y="17741"/>
                  <a:pt x="4699" y="17749"/>
                </a:cubicBezTo>
                <a:cubicBezTo>
                  <a:pt x="4139" y="17772"/>
                  <a:pt x="3557" y="17820"/>
                  <a:pt x="3018" y="17940"/>
                </a:cubicBezTo>
                <a:cubicBezTo>
                  <a:pt x="2953" y="17964"/>
                  <a:pt x="2889" y="17964"/>
                  <a:pt x="2824" y="17988"/>
                </a:cubicBezTo>
                <a:cubicBezTo>
                  <a:pt x="2781" y="17988"/>
                  <a:pt x="2694" y="17916"/>
                  <a:pt x="2694" y="17844"/>
                </a:cubicBezTo>
                <a:cubicBezTo>
                  <a:pt x="2694" y="17772"/>
                  <a:pt x="2673" y="17725"/>
                  <a:pt x="2673" y="17677"/>
                </a:cubicBezTo>
                <a:cubicBezTo>
                  <a:pt x="2737" y="16600"/>
                  <a:pt x="2651" y="15548"/>
                  <a:pt x="2587" y="14472"/>
                </a:cubicBezTo>
                <a:cubicBezTo>
                  <a:pt x="2587" y="14160"/>
                  <a:pt x="2544" y="13849"/>
                  <a:pt x="2479" y="13515"/>
                </a:cubicBezTo>
                <a:cubicBezTo>
                  <a:pt x="2414" y="13156"/>
                  <a:pt x="2371" y="12773"/>
                  <a:pt x="2393" y="12414"/>
                </a:cubicBezTo>
                <a:cubicBezTo>
                  <a:pt x="2414" y="11888"/>
                  <a:pt x="2350" y="11362"/>
                  <a:pt x="2285" y="10836"/>
                </a:cubicBezTo>
                <a:cubicBezTo>
                  <a:pt x="2220" y="10190"/>
                  <a:pt x="2134" y="9568"/>
                  <a:pt x="2134" y="8922"/>
                </a:cubicBezTo>
                <a:cubicBezTo>
                  <a:pt x="2156" y="8420"/>
                  <a:pt x="2069" y="7941"/>
                  <a:pt x="2005" y="7439"/>
                </a:cubicBezTo>
                <a:cubicBezTo>
                  <a:pt x="1983" y="7295"/>
                  <a:pt x="1962" y="7152"/>
                  <a:pt x="1962" y="6984"/>
                </a:cubicBezTo>
                <a:cubicBezTo>
                  <a:pt x="1962" y="6793"/>
                  <a:pt x="1919" y="6577"/>
                  <a:pt x="1897" y="6387"/>
                </a:cubicBezTo>
                <a:cubicBezTo>
                  <a:pt x="1854" y="6124"/>
                  <a:pt x="1854" y="5836"/>
                  <a:pt x="1854" y="5573"/>
                </a:cubicBezTo>
                <a:cubicBezTo>
                  <a:pt x="1876" y="5191"/>
                  <a:pt x="1940" y="4807"/>
                  <a:pt x="1983" y="4425"/>
                </a:cubicBezTo>
                <a:cubicBezTo>
                  <a:pt x="2005" y="4257"/>
                  <a:pt x="2048" y="4090"/>
                  <a:pt x="2199" y="3923"/>
                </a:cubicBezTo>
                <a:cubicBezTo>
                  <a:pt x="2337" y="3894"/>
                  <a:pt x="2477" y="3883"/>
                  <a:pt x="2615" y="3883"/>
                </a:cubicBezTo>
                <a:cubicBezTo>
                  <a:pt x="2949" y="3883"/>
                  <a:pt x="3280" y="3951"/>
                  <a:pt x="3600" y="4018"/>
                </a:cubicBezTo>
                <a:cubicBezTo>
                  <a:pt x="3688" y="4046"/>
                  <a:pt x="3770" y="4058"/>
                  <a:pt x="3847" y="4058"/>
                </a:cubicBezTo>
                <a:cubicBezTo>
                  <a:pt x="3902" y="4058"/>
                  <a:pt x="3956" y="4052"/>
                  <a:pt x="4009" y="4042"/>
                </a:cubicBezTo>
                <a:cubicBezTo>
                  <a:pt x="4204" y="4018"/>
                  <a:pt x="4398" y="3994"/>
                  <a:pt x="4613" y="3994"/>
                </a:cubicBezTo>
                <a:cubicBezTo>
                  <a:pt x="5044" y="3971"/>
                  <a:pt x="5476" y="3850"/>
                  <a:pt x="5907" y="3731"/>
                </a:cubicBezTo>
                <a:cubicBezTo>
                  <a:pt x="6079" y="3708"/>
                  <a:pt x="6230" y="3660"/>
                  <a:pt x="6402" y="3635"/>
                </a:cubicBezTo>
                <a:cubicBezTo>
                  <a:pt x="6898" y="3540"/>
                  <a:pt x="7394" y="3468"/>
                  <a:pt x="7911" y="3397"/>
                </a:cubicBezTo>
                <a:lnTo>
                  <a:pt x="8321" y="3397"/>
                </a:lnTo>
                <a:cubicBezTo>
                  <a:pt x="8558" y="3397"/>
                  <a:pt x="8795" y="3397"/>
                  <a:pt x="9032" y="3348"/>
                </a:cubicBezTo>
                <a:cubicBezTo>
                  <a:pt x="9116" y="3331"/>
                  <a:pt x="9195" y="3323"/>
                  <a:pt x="9271" y="3323"/>
                </a:cubicBezTo>
                <a:close/>
                <a:moveTo>
                  <a:pt x="1466" y="0"/>
                </a:moveTo>
                <a:cubicBezTo>
                  <a:pt x="1185" y="119"/>
                  <a:pt x="1035" y="382"/>
                  <a:pt x="927" y="669"/>
                </a:cubicBezTo>
                <a:cubicBezTo>
                  <a:pt x="711" y="1147"/>
                  <a:pt x="604" y="1650"/>
                  <a:pt x="517" y="2177"/>
                </a:cubicBezTo>
                <a:cubicBezTo>
                  <a:pt x="496" y="2416"/>
                  <a:pt x="431" y="2631"/>
                  <a:pt x="388" y="2870"/>
                </a:cubicBezTo>
                <a:cubicBezTo>
                  <a:pt x="324" y="3253"/>
                  <a:pt x="216" y="3611"/>
                  <a:pt x="151" y="3994"/>
                </a:cubicBezTo>
                <a:cubicBezTo>
                  <a:pt x="108" y="4378"/>
                  <a:pt x="130" y="4784"/>
                  <a:pt x="0" y="5167"/>
                </a:cubicBezTo>
                <a:cubicBezTo>
                  <a:pt x="0" y="5167"/>
                  <a:pt x="0" y="5191"/>
                  <a:pt x="0" y="5214"/>
                </a:cubicBezTo>
                <a:cubicBezTo>
                  <a:pt x="64" y="5454"/>
                  <a:pt x="0" y="5669"/>
                  <a:pt x="21" y="5908"/>
                </a:cubicBezTo>
                <a:cubicBezTo>
                  <a:pt x="43" y="6314"/>
                  <a:pt x="86" y="6721"/>
                  <a:pt x="130" y="7128"/>
                </a:cubicBezTo>
                <a:cubicBezTo>
                  <a:pt x="194" y="7965"/>
                  <a:pt x="259" y="8778"/>
                  <a:pt x="280" y="9616"/>
                </a:cubicBezTo>
                <a:cubicBezTo>
                  <a:pt x="280" y="9903"/>
                  <a:pt x="301" y="10166"/>
                  <a:pt x="324" y="10429"/>
                </a:cubicBezTo>
                <a:cubicBezTo>
                  <a:pt x="367" y="10883"/>
                  <a:pt x="388" y="11338"/>
                  <a:pt x="453" y="11793"/>
                </a:cubicBezTo>
                <a:cubicBezTo>
                  <a:pt x="496" y="12127"/>
                  <a:pt x="474" y="12462"/>
                  <a:pt x="496" y="12797"/>
                </a:cubicBezTo>
                <a:cubicBezTo>
                  <a:pt x="517" y="13204"/>
                  <a:pt x="539" y="13610"/>
                  <a:pt x="582" y="14017"/>
                </a:cubicBezTo>
                <a:cubicBezTo>
                  <a:pt x="668" y="14806"/>
                  <a:pt x="798" y="15595"/>
                  <a:pt x="711" y="16409"/>
                </a:cubicBezTo>
                <a:cubicBezTo>
                  <a:pt x="711" y="16481"/>
                  <a:pt x="711" y="16576"/>
                  <a:pt x="733" y="16649"/>
                </a:cubicBezTo>
                <a:cubicBezTo>
                  <a:pt x="819" y="16815"/>
                  <a:pt x="819" y="16983"/>
                  <a:pt x="841" y="17151"/>
                </a:cubicBezTo>
                <a:cubicBezTo>
                  <a:pt x="927" y="17749"/>
                  <a:pt x="970" y="18371"/>
                  <a:pt x="1185" y="18945"/>
                </a:cubicBezTo>
                <a:cubicBezTo>
                  <a:pt x="1229" y="19064"/>
                  <a:pt x="1208" y="19184"/>
                  <a:pt x="1142" y="19279"/>
                </a:cubicBezTo>
                <a:cubicBezTo>
                  <a:pt x="1445" y="19949"/>
                  <a:pt x="1703" y="20619"/>
                  <a:pt x="1919" y="21313"/>
                </a:cubicBezTo>
                <a:cubicBezTo>
                  <a:pt x="2156" y="21288"/>
                  <a:pt x="2371" y="21264"/>
                  <a:pt x="2609" y="21241"/>
                </a:cubicBezTo>
                <a:cubicBezTo>
                  <a:pt x="2824" y="21217"/>
                  <a:pt x="3061" y="21217"/>
                  <a:pt x="3298" y="21193"/>
                </a:cubicBezTo>
                <a:cubicBezTo>
                  <a:pt x="3414" y="21193"/>
                  <a:pt x="3538" y="21204"/>
                  <a:pt x="3659" y="21204"/>
                </a:cubicBezTo>
                <a:cubicBezTo>
                  <a:pt x="3720" y="21204"/>
                  <a:pt x="3780" y="21201"/>
                  <a:pt x="3837" y="21193"/>
                </a:cubicBezTo>
                <a:cubicBezTo>
                  <a:pt x="4056" y="21147"/>
                  <a:pt x="4266" y="21131"/>
                  <a:pt x="4478" y="21131"/>
                </a:cubicBezTo>
                <a:cubicBezTo>
                  <a:pt x="4601" y="21131"/>
                  <a:pt x="4724" y="21136"/>
                  <a:pt x="4850" y="21145"/>
                </a:cubicBezTo>
                <a:cubicBezTo>
                  <a:pt x="4959" y="21145"/>
                  <a:pt x="5066" y="21145"/>
                  <a:pt x="5174" y="21169"/>
                </a:cubicBezTo>
                <a:cubicBezTo>
                  <a:pt x="5370" y="21179"/>
                  <a:pt x="5563" y="21185"/>
                  <a:pt x="5755" y="21185"/>
                </a:cubicBezTo>
                <a:cubicBezTo>
                  <a:pt x="6027" y="21185"/>
                  <a:pt x="6297" y="21173"/>
                  <a:pt x="6575" y="21145"/>
                </a:cubicBezTo>
                <a:cubicBezTo>
                  <a:pt x="6940" y="21124"/>
                  <a:pt x="7304" y="21046"/>
                  <a:pt x="7669" y="21046"/>
                </a:cubicBezTo>
                <a:cubicBezTo>
                  <a:pt x="7714" y="21046"/>
                  <a:pt x="7759" y="21047"/>
                  <a:pt x="7803" y="21050"/>
                </a:cubicBezTo>
                <a:cubicBezTo>
                  <a:pt x="8494" y="21098"/>
                  <a:pt x="9162" y="21098"/>
                  <a:pt x="9830" y="21169"/>
                </a:cubicBezTo>
                <a:cubicBezTo>
                  <a:pt x="10250" y="21221"/>
                  <a:pt x="10680" y="21261"/>
                  <a:pt x="11114" y="21261"/>
                </a:cubicBezTo>
                <a:cubicBezTo>
                  <a:pt x="11282" y="21261"/>
                  <a:pt x="11450" y="21255"/>
                  <a:pt x="11619" y="21241"/>
                </a:cubicBezTo>
                <a:cubicBezTo>
                  <a:pt x="11727" y="21241"/>
                  <a:pt x="11856" y="21241"/>
                  <a:pt x="11964" y="21288"/>
                </a:cubicBezTo>
                <a:cubicBezTo>
                  <a:pt x="12158" y="21408"/>
                  <a:pt x="12352" y="21385"/>
                  <a:pt x="12546" y="21408"/>
                </a:cubicBezTo>
                <a:cubicBezTo>
                  <a:pt x="12652" y="21422"/>
                  <a:pt x="12757" y="21427"/>
                  <a:pt x="12863" y="21427"/>
                </a:cubicBezTo>
                <a:cubicBezTo>
                  <a:pt x="13101" y="21427"/>
                  <a:pt x="13337" y="21402"/>
                  <a:pt x="13570" y="21402"/>
                </a:cubicBezTo>
                <a:cubicBezTo>
                  <a:pt x="13763" y="21402"/>
                  <a:pt x="13953" y="21419"/>
                  <a:pt x="14141" y="21480"/>
                </a:cubicBezTo>
                <a:lnTo>
                  <a:pt x="14184" y="21480"/>
                </a:lnTo>
                <a:cubicBezTo>
                  <a:pt x="14551" y="21480"/>
                  <a:pt x="14918" y="21504"/>
                  <a:pt x="15284" y="21528"/>
                </a:cubicBezTo>
                <a:cubicBezTo>
                  <a:pt x="15521" y="21552"/>
                  <a:pt x="15780" y="21504"/>
                  <a:pt x="16017" y="21600"/>
                </a:cubicBezTo>
                <a:cubicBezTo>
                  <a:pt x="16340" y="21552"/>
                  <a:pt x="16664" y="21552"/>
                  <a:pt x="16965" y="21480"/>
                </a:cubicBezTo>
                <a:cubicBezTo>
                  <a:pt x="17310" y="21408"/>
                  <a:pt x="17655" y="21385"/>
                  <a:pt x="18022" y="21385"/>
                </a:cubicBezTo>
                <a:cubicBezTo>
                  <a:pt x="18108" y="21385"/>
                  <a:pt x="18196" y="21388"/>
                  <a:pt x="18287" y="21388"/>
                </a:cubicBezTo>
                <a:cubicBezTo>
                  <a:pt x="18467" y="21388"/>
                  <a:pt x="18654" y="21377"/>
                  <a:pt x="18840" y="21313"/>
                </a:cubicBezTo>
                <a:cubicBezTo>
                  <a:pt x="18902" y="21296"/>
                  <a:pt x="18984" y="21279"/>
                  <a:pt x="19058" y="21279"/>
                </a:cubicBezTo>
                <a:cubicBezTo>
                  <a:pt x="19088" y="21279"/>
                  <a:pt x="19118" y="21281"/>
                  <a:pt x="19143" y="21288"/>
                </a:cubicBezTo>
                <a:cubicBezTo>
                  <a:pt x="19196" y="21298"/>
                  <a:pt x="19248" y="21302"/>
                  <a:pt x="19299" y="21302"/>
                </a:cubicBezTo>
                <a:cubicBezTo>
                  <a:pt x="19514" y="21302"/>
                  <a:pt x="19709" y="21232"/>
                  <a:pt x="19918" y="21193"/>
                </a:cubicBezTo>
                <a:cubicBezTo>
                  <a:pt x="20155" y="21169"/>
                  <a:pt x="20392" y="21050"/>
                  <a:pt x="20479" y="20811"/>
                </a:cubicBezTo>
                <a:cubicBezTo>
                  <a:pt x="20608" y="20404"/>
                  <a:pt x="20759" y="19973"/>
                  <a:pt x="20781" y="19518"/>
                </a:cubicBezTo>
                <a:cubicBezTo>
                  <a:pt x="20802" y="19016"/>
                  <a:pt x="20846" y="18514"/>
                  <a:pt x="20932" y="18012"/>
                </a:cubicBezTo>
                <a:cubicBezTo>
                  <a:pt x="20975" y="17725"/>
                  <a:pt x="21039" y="17438"/>
                  <a:pt x="21061" y="17151"/>
                </a:cubicBezTo>
                <a:cubicBezTo>
                  <a:pt x="21126" y="16409"/>
                  <a:pt x="21147" y="15668"/>
                  <a:pt x="21147" y="14926"/>
                </a:cubicBezTo>
                <a:cubicBezTo>
                  <a:pt x="21147" y="14615"/>
                  <a:pt x="21190" y="14280"/>
                  <a:pt x="21212" y="13970"/>
                </a:cubicBezTo>
                <a:cubicBezTo>
                  <a:pt x="21255" y="13371"/>
                  <a:pt x="21341" y="12773"/>
                  <a:pt x="21320" y="12175"/>
                </a:cubicBezTo>
                <a:cubicBezTo>
                  <a:pt x="21320" y="11959"/>
                  <a:pt x="21320" y="11745"/>
                  <a:pt x="21320" y="11530"/>
                </a:cubicBezTo>
                <a:cubicBezTo>
                  <a:pt x="21299" y="10716"/>
                  <a:pt x="21276" y="9903"/>
                  <a:pt x="21470" y="9090"/>
                </a:cubicBezTo>
                <a:cubicBezTo>
                  <a:pt x="21492" y="8993"/>
                  <a:pt x="21492" y="8898"/>
                  <a:pt x="21492" y="8803"/>
                </a:cubicBezTo>
                <a:cubicBezTo>
                  <a:pt x="21514" y="8228"/>
                  <a:pt x="21514" y="7678"/>
                  <a:pt x="21536" y="7104"/>
                </a:cubicBezTo>
                <a:cubicBezTo>
                  <a:pt x="21536" y="6793"/>
                  <a:pt x="21514" y="6458"/>
                  <a:pt x="21557" y="6147"/>
                </a:cubicBezTo>
                <a:cubicBezTo>
                  <a:pt x="21600" y="5836"/>
                  <a:pt x="21579" y="5549"/>
                  <a:pt x="21557" y="5238"/>
                </a:cubicBezTo>
                <a:cubicBezTo>
                  <a:pt x="21536" y="4951"/>
                  <a:pt x="21514" y="4664"/>
                  <a:pt x="21514" y="4378"/>
                </a:cubicBezTo>
                <a:cubicBezTo>
                  <a:pt x="21557" y="3850"/>
                  <a:pt x="21449" y="3372"/>
                  <a:pt x="21341" y="2870"/>
                </a:cubicBezTo>
                <a:cubicBezTo>
                  <a:pt x="21255" y="2511"/>
                  <a:pt x="21190" y="2152"/>
                  <a:pt x="21147" y="1770"/>
                </a:cubicBezTo>
                <a:cubicBezTo>
                  <a:pt x="21126" y="1578"/>
                  <a:pt x="21147" y="1363"/>
                  <a:pt x="21147" y="1171"/>
                </a:cubicBezTo>
                <a:cubicBezTo>
                  <a:pt x="21018" y="1052"/>
                  <a:pt x="20910" y="908"/>
                  <a:pt x="20781" y="789"/>
                </a:cubicBezTo>
                <a:cubicBezTo>
                  <a:pt x="20673" y="669"/>
                  <a:pt x="20565" y="621"/>
                  <a:pt x="20415" y="621"/>
                </a:cubicBezTo>
                <a:cubicBezTo>
                  <a:pt x="19875" y="598"/>
                  <a:pt x="19337" y="502"/>
                  <a:pt x="18819" y="406"/>
                </a:cubicBezTo>
                <a:cubicBezTo>
                  <a:pt x="18539" y="382"/>
                  <a:pt x="18237" y="335"/>
                  <a:pt x="17956" y="311"/>
                </a:cubicBezTo>
                <a:cubicBezTo>
                  <a:pt x="17504" y="287"/>
                  <a:pt x="17073" y="311"/>
                  <a:pt x="16620" y="215"/>
                </a:cubicBezTo>
                <a:cubicBezTo>
                  <a:pt x="16591" y="215"/>
                  <a:pt x="16563" y="204"/>
                  <a:pt x="16534" y="204"/>
                </a:cubicBezTo>
                <a:cubicBezTo>
                  <a:pt x="16520" y="204"/>
                  <a:pt x="16505" y="206"/>
                  <a:pt x="16491" y="215"/>
                </a:cubicBezTo>
                <a:cubicBezTo>
                  <a:pt x="16339" y="243"/>
                  <a:pt x="16186" y="253"/>
                  <a:pt x="16033" y="253"/>
                </a:cubicBezTo>
                <a:cubicBezTo>
                  <a:pt x="15795" y="253"/>
                  <a:pt x="15555" y="229"/>
                  <a:pt x="15305" y="215"/>
                </a:cubicBezTo>
                <a:cubicBezTo>
                  <a:pt x="15123" y="195"/>
                  <a:pt x="14937" y="188"/>
                  <a:pt x="14750" y="188"/>
                </a:cubicBezTo>
                <a:cubicBezTo>
                  <a:pt x="14495" y="188"/>
                  <a:pt x="14240" y="202"/>
                  <a:pt x="13990" y="215"/>
                </a:cubicBezTo>
                <a:cubicBezTo>
                  <a:pt x="13829" y="215"/>
                  <a:pt x="13672" y="209"/>
                  <a:pt x="13519" y="209"/>
                </a:cubicBezTo>
                <a:cubicBezTo>
                  <a:pt x="13366" y="209"/>
                  <a:pt x="13214" y="215"/>
                  <a:pt x="13063" y="239"/>
                </a:cubicBezTo>
                <a:cubicBezTo>
                  <a:pt x="12934" y="265"/>
                  <a:pt x="12803" y="284"/>
                  <a:pt x="12670" y="284"/>
                </a:cubicBezTo>
                <a:cubicBezTo>
                  <a:pt x="12560" y="284"/>
                  <a:pt x="12447" y="271"/>
                  <a:pt x="12331" y="239"/>
                </a:cubicBezTo>
                <a:cubicBezTo>
                  <a:pt x="12309" y="239"/>
                  <a:pt x="12245" y="263"/>
                  <a:pt x="12201" y="263"/>
                </a:cubicBezTo>
                <a:cubicBezTo>
                  <a:pt x="12072" y="263"/>
                  <a:pt x="11942" y="287"/>
                  <a:pt x="11791" y="287"/>
                </a:cubicBezTo>
                <a:cubicBezTo>
                  <a:pt x="11382" y="287"/>
                  <a:pt x="10973" y="287"/>
                  <a:pt x="10563" y="311"/>
                </a:cubicBezTo>
                <a:cubicBezTo>
                  <a:pt x="10218" y="335"/>
                  <a:pt x="9895" y="335"/>
                  <a:pt x="9549" y="335"/>
                </a:cubicBezTo>
                <a:cubicBezTo>
                  <a:pt x="9460" y="324"/>
                  <a:pt x="9366" y="308"/>
                  <a:pt x="9269" y="308"/>
                </a:cubicBezTo>
                <a:cubicBezTo>
                  <a:pt x="9157" y="308"/>
                  <a:pt x="9040" y="330"/>
                  <a:pt x="8925" y="406"/>
                </a:cubicBezTo>
                <a:cubicBezTo>
                  <a:pt x="8910" y="414"/>
                  <a:pt x="8894" y="417"/>
                  <a:pt x="8875" y="417"/>
                </a:cubicBezTo>
                <a:cubicBezTo>
                  <a:pt x="8838" y="417"/>
                  <a:pt x="8795" y="406"/>
                  <a:pt x="8752" y="406"/>
                </a:cubicBezTo>
                <a:cubicBezTo>
                  <a:pt x="8364" y="430"/>
                  <a:pt x="7997" y="455"/>
                  <a:pt x="7610" y="478"/>
                </a:cubicBezTo>
                <a:cubicBezTo>
                  <a:pt x="7437" y="502"/>
                  <a:pt x="7265" y="502"/>
                  <a:pt x="7114" y="526"/>
                </a:cubicBezTo>
                <a:cubicBezTo>
                  <a:pt x="7013" y="552"/>
                  <a:pt x="6916" y="565"/>
                  <a:pt x="6818" y="565"/>
                </a:cubicBezTo>
                <a:cubicBezTo>
                  <a:pt x="6645" y="565"/>
                  <a:pt x="6474" y="522"/>
                  <a:pt x="6295" y="430"/>
                </a:cubicBezTo>
                <a:cubicBezTo>
                  <a:pt x="6216" y="484"/>
                  <a:pt x="6138" y="499"/>
                  <a:pt x="6057" y="499"/>
                </a:cubicBezTo>
                <a:cubicBezTo>
                  <a:pt x="5961" y="499"/>
                  <a:pt x="5861" y="478"/>
                  <a:pt x="5756" y="478"/>
                </a:cubicBezTo>
                <a:cubicBezTo>
                  <a:pt x="5130" y="455"/>
                  <a:pt x="4484" y="455"/>
                  <a:pt x="3837" y="382"/>
                </a:cubicBezTo>
                <a:cubicBezTo>
                  <a:pt x="3320" y="311"/>
                  <a:pt x="2803" y="263"/>
                  <a:pt x="2285" y="215"/>
                </a:cubicBezTo>
                <a:cubicBezTo>
                  <a:pt x="2156" y="191"/>
                  <a:pt x="2026" y="215"/>
                  <a:pt x="1876" y="167"/>
                </a:cubicBezTo>
                <a:cubicBezTo>
                  <a:pt x="1746" y="143"/>
                  <a:pt x="1595" y="48"/>
                  <a:pt x="146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315" name="Google Shape;246;p16" descr="Google Shape;246;p16"/>
          <p:cNvPicPr>
            <a:picLocks noChangeAspect="1"/>
          </p:cNvPicPr>
          <p:nvPr/>
        </p:nvPicPr>
        <p:blipFill>
          <a:blip r:embed="rId6">
            <a:alphaModFix amt="58999"/>
            <a:extLst/>
          </a:blip>
          <a:stretch>
            <a:fillRect/>
          </a:stretch>
        </p:blipFill>
        <p:spPr>
          <a:xfrm>
            <a:off x="7952896" y="-892902"/>
            <a:ext cx="955767" cy="20792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9" name="Google Shape;247;p16"/>
          <p:cNvGrpSpPr/>
          <p:nvPr/>
        </p:nvGrpSpPr>
        <p:grpSpPr>
          <a:xfrm>
            <a:off x="214478" y="622718"/>
            <a:ext cx="462902" cy="1348855"/>
            <a:chOff x="0" y="0"/>
            <a:chExt cx="462901" cy="1348853"/>
          </a:xfrm>
        </p:grpSpPr>
        <p:sp>
          <p:nvSpPr>
            <p:cNvPr id="316" name="Google Shape;248;p16"/>
            <p:cNvSpPr/>
            <p:nvPr/>
          </p:nvSpPr>
          <p:spPr>
            <a:xfrm rot="16200000">
              <a:off x="31752" y="925539"/>
              <a:ext cx="402445" cy="444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723" y="10850"/>
                  </a:moveTo>
                  <a:cubicBezTo>
                    <a:pt x="762" y="10886"/>
                    <a:pt x="762" y="10922"/>
                    <a:pt x="801" y="10993"/>
                  </a:cubicBezTo>
                  <a:cubicBezTo>
                    <a:pt x="762" y="10993"/>
                    <a:pt x="682" y="11028"/>
                    <a:pt x="682" y="11028"/>
                  </a:cubicBezTo>
                  <a:cubicBezTo>
                    <a:pt x="643" y="11028"/>
                    <a:pt x="604" y="10957"/>
                    <a:pt x="604" y="10922"/>
                  </a:cubicBezTo>
                  <a:cubicBezTo>
                    <a:pt x="604" y="10886"/>
                    <a:pt x="682" y="10886"/>
                    <a:pt x="723" y="10850"/>
                  </a:cubicBezTo>
                  <a:close/>
                  <a:moveTo>
                    <a:pt x="172" y="14243"/>
                  </a:moveTo>
                  <a:cubicBezTo>
                    <a:pt x="250" y="14279"/>
                    <a:pt x="291" y="14279"/>
                    <a:pt x="291" y="14315"/>
                  </a:cubicBezTo>
                  <a:cubicBezTo>
                    <a:pt x="291" y="14350"/>
                    <a:pt x="250" y="14386"/>
                    <a:pt x="250" y="14421"/>
                  </a:cubicBezTo>
                  <a:cubicBezTo>
                    <a:pt x="250" y="14421"/>
                    <a:pt x="172" y="14386"/>
                    <a:pt x="172" y="14386"/>
                  </a:cubicBezTo>
                  <a:cubicBezTo>
                    <a:pt x="172" y="14350"/>
                    <a:pt x="172" y="14315"/>
                    <a:pt x="172" y="14243"/>
                  </a:cubicBezTo>
                  <a:close/>
                  <a:moveTo>
                    <a:pt x="643" y="15171"/>
                  </a:moveTo>
                  <a:cubicBezTo>
                    <a:pt x="723" y="15208"/>
                    <a:pt x="762" y="15279"/>
                    <a:pt x="801" y="15351"/>
                  </a:cubicBezTo>
                  <a:cubicBezTo>
                    <a:pt x="833" y="15380"/>
                    <a:pt x="812" y="15410"/>
                    <a:pt x="802" y="15460"/>
                  </a:cubicBezTo>
                  <a:lnTo>
                    <a:pt x="801" y="15457"/>
                  </a:lnTo>
                  <a:cubicBezTo>
                    <a:pt x="762" y="15422"/>
                    <a:pt x="723" y="15422"/>
                    <a:pt x="682" y="15386"/>
                  </a:cubicBezTo>
                  <a:cubicBezTo>
                    <a:pt x="643" y="15315"/>
                    <a:pt x="643" y="15244"/>
                    <a:pt x="643" y="15171"/>
                  </a:cubicBezTo>
                  <a:close/>
                  <a:moveTo>
                    <a:pt x="16146" y="3904"/>
                  </a:moveTo>
                  <a:cubicBezTo>
                    <a:pt x="16178" y="3904"/>
                    <a:pt x="16209" y="3909"/>
                    <a:pt x="16235" y="3921"/>
                  </a:cubicBezTo>
                  <a:cubicBezTo>
                    <a:pt x="17060" y="3956"/>
                    <a:pt x="17257" y="4170"/>
                    <a:pt x="17257" y="4884"/>
                  </a:cubicBezTo>
                  <a:cubicBezTo>
                    <a:pt x="17257" y="5385"/>
                    <a:pt x="17218" y="5849"/>
                    <a:pt x="17257" y="6349"/>
                  </a:cubicBezTo>
                  <a:cubicBezTo>
                    <a:pt x="17296" y="7957"/>
                    <a:pt x="16706" y="9350"/>
                    <a:pt x="15686" y="10635"/>
                  </a:cubicBezTo>
                  <a:cubicBezTo>
                    <a:pt x="15528" y="10850"/>
                    <a:pt x="15411" y="11064"/>
                    <a:pt x="15293" y="11314"/>
                  </a:cubicBezTo>
                  <a:cubicBezTo>
                    <a:pt x="14193" y="13600"/>
                    <a:pt x="12307" y="15171"/>
                    <a:pt x="9952" y="16316"/>
                  </a:cubicBezTo>
                  <a:cubicBezTo>
                    <a:pt x="9794" y="16387"/>
                    <a:pt x="9599" y="16458"/>
                    <a:pt x="9480" y="16565"/>
                  </a:cubicBezTo>
                  <a:cubicBezTo>
                    <a:pt x="8577" y="17279"/>
                    <a:pt x="7437" y="17423"/>
                    <a:pt x="6378" y="17672"/>
                  </a:cubicBezTo>
                  <a:cubicBezTo>
                    <a:pt x="6342" y="17682"/>
                    <a:pt x="6305" y="17687"/>
                    <a:pt x="6267" y="17687"/>
                  </a:cubicBezTo>
                  <a:cubicBezTo>
                    <a:pt x="6178" y="17687"/>
                    <a:pt x="6091" y="17662"/>
                    <a:pt x="6063" y="17636"/>
                  </a:cubicBezTo>
                  <a:cubicBezTo>
                    <a:pt x="5827" y="17244"/>
                    <a:pt x="5434" y="16957"/>
                    <a:pt x="5395" y="16458"/>
                  </a:cubicBezTo>
                  <a:cubicBezTo>
                    <a:pt x="5356" y="16172"/>
                    <a:pt x="5200" y="15886"/>
                    <a:pt x="5042" y="15637"/>
                  </a:cubicBezTo>
                  <a:cubicBezTo>
                    <a:pt x="4571" y="14851"/>
                    <a:pt x="4610" y="13993"/>
                    <a:pt x="4807" y="13136"/>
                  </a:cubicBezTo>
                  <a:cubicBezTo>
                    <a:pt x="5002" y="12100"/>
                    <a:pt x="5200" y="11064"/>
                    <a:pt x="5513" y="10028"/>
                  </a:cubicBezTo>
                  <a:cubicBezTo>
                    <a:pt x="5671" y="9493"/>
                    <a:pt x="6063" y="8993"/>
                    <a:pt x="6378" y="8492"/>
                  </a:cubicBezTo>
                  <a:cubicBezTo>
                    <a:pt x="6495" y="8314"/>
                    <a:pt x="6771" y="8242"/>
                    <a:pt x="6966" y="8064"/>
                  </a:cubicBezTo>
                  <a:cubicBezTo>
                    <a:pt x="7674" y="7492"/>
                    <a:pt x="8420" y="6885"/>
                    <a:pt x="9126" y="6242"/>
                  </a:cubicBezTo>
                  <a:cubicBezTo>
                    <a:pt x="9559" y="5849"/>
                    <a:pt x="9952" y="5421"/>
                    <a:pt x="10423" y="5028"/>
                  </a:cubicBezTo>
                  <a:cubicBezTo>
                    <a:pt x="10619" y="4813"/>
                    <a:pt x="10933" y="4635"/>
                    <a:pt x="11209" y="4563"/>
                  </a:cubicBezTo>
                  <a:cubicBezTo>
                    <a:pt x="12780" y="4242"/>
                    <a:pt x="14310" y="3921"/>
                    <a:pt x="15921" y="3921"/>
                  </a:cubicBezTo>
                  <a:cubicBezTo>
                    <a:pt x="16001" y="3921"/>
                    <a:pt x="16079" y="3904"/>
                    <a:pt x="16146" y="3904"/>
                  </a:cubicBezTo>
                  <a:close/>
                  <a:moveTo>
                    <a:pt x="9991" y="18744"/>
                  </a:moveTo>
                  <a:cubicBezTo>
                    <a:pt x="9991" y="18744"/>
                    <a:pt x="9991" y="18779"/>
                    <a:pt x="9991" y="18779"/>
                  </a:cubicBezTo>
                  <a:lnTo>
                    <a:pt x="9913" y="18779"/>
                  </a:lnTo>
                  <a:cubicBezTo>
                    <a:pt x="9939" y="18758"/>
                    <a:pt x="9965" y="18744"/>
                    <a:pt x="9991" y="18744"/>
                  </a:cubicBezTo>
                  <a:close/>
                  <a:moveTo>
                    <a:pt x="9771" y="18815"/>
                  </a:moveTo>
                  <a:cubicBezTo>
                    <a:pt x="9372" y="18948"/>
                    <a:pt x="8958" y="18984"/>
                    <a:pt x="8551" y="18984"/>
                  </a:cubicBezTo>
                  <a:cubicBezTo>
                    <a:pt x="8308" y="18984"/>
                    <a:pt x="8067" y="18970"/>
                    <a:pt x="7830" y="18959"/>
                  </a:cubicBezTo>
                  <a:cubicBezTo>
                    <a:pt x="7752" y="18959"/>
                    <a:pt x="7674" y="18923"/>
                    <a:pt x="7635" y="18887"/>
                  </a:cubicBezTo>
                  <a:cubicBezTo>
                    <a:pt x="7674" y="18850"/>
                    <a:pt x="7713" y="18850"/>
                    <a:pt x="7791" y="18850"/>
                  </a:cubicBezTo>
                  <a:cubicBezTo>
                    <a:pt x="8427" y="18818"/>
                    <a:pt x="9098" y="18815"/>
                    <a:pt x="9771" y="18815"/>
                  </a:cubicBezTo>
                  <a:close/>
                  <a:moveTo>
                    <a:pt x="13844" y="0"/>
                  </a:moveTo>
                  <a:cubicBezTo>
                    <a:pt x="13445" y="0"/>
                    <a:pt x="13037" y="21"/>
                    <a:pt x="12622" y="62"/>
                  </a:cubicBezTo>
                  <a:cubicBezTo>
                    <a:pt x="12206" y="113"/>
                    <a:pt x="11791" y="270"/>
                    <a:pt x="11360" y="270"/>
                  </a:cubicBezTo>
                  <a:cubicBezTo>
                    <a:pt x="11181" y="270"/>
                    <a:pt x="11000" y="243"/>
                    <a:pt x="10816" y="169"/>
                  </a:cubicBezTo>
                  <a:cubicBezTo>
                    <a:pt x="10563" y="55"/>
                    <a:pt x="10306" y="9"/>
                    <a:pt x="10050" y="9"/>
                  </a:cubicBezTo>
                  <a:cubicBezTo>
                    <a:pt x="9665" y="9"/>
                    <a:pt x="9284" y="113"/>
                    <a:pt x="8930" y="242"/>
                  </a:cubicBezTo>
                  <a:cubicBezTo>
                    <a:pt x="7752" y="706"/>
                    <a:pt x="6574" y="1170"/>
                    <a:pt x="5434" y="1706"/>
                  </a:cubicBezTo>
                  <a:cubicBezTo>
                    <a:pt x="4963" y="1920"/>
                    <a:pt x="4610" y="2312"/>
                    <a:pt x="4178" y="2598"/>
                  </a:cubicBezTo>
                  <a:cubicBezTo>
                    <a:pt x="4453" y="2492"/>
                    <a:pt x="4688" y="2421"/>
                    <a:pt x="4924" y="2348"/>
                  </a:cubicBezTo>
                  <a:cubicBezTo>
                    <a:pt x="5002" y="2312"/>
                    <a:pt x="5042" y="2312"/>
                    <a:pt x="5081" y="2312"/>
                  </a:cubicBezTo>
                  <a:cubicBezTo>
                    <a:pt x="5081" y="2348"/>
                    <a:pt x="5042" y="2421"/>
                    <a:pt x="5002" y="2456"/>
                  </a:cubicBezTo>
                  <a:cubicBezTo>
                    <a:pt x="4729" y="2634"/>
                    <a:pt x="4453" y="2778"/>
                    <a:pt x="4178" y="2991"/>
                  </a:cubicBezTo>
                  <a:cubicBezTo>
                    <a:pt x="4100" y="3062"/>
                    <a:pt x="4060" y="3277"/>
                    <a:pt x="4100" y="3277"/>
                  </a:cubicBezTo>
                  <a:cubicBezTo>
                    <a:pt x="4414" y="3420"/>
                    <a:pt x="4217" y="3599"/>
                    <a:pt x="4100" y="3706"/>
                  </a:cubicBezTo>
                  <a:cubicBezTo>
                    <a:pt x="3785" y="4099"/>
                    <a:pt x="3589" y="4563"/>
                    <a:pt x="3158" y="4920"/>
                  </a:cubicBezTo>
                  <a:cubicBezTo>
                    <a:pt x="2726" y="5277"/>
                    <a:pt x="2568" y="5849"/>
                    <a:pt x="2175" y="6242"/>
                  </a:cubicBezTo>
                  <a:cubicBezTo>
                    <a:pt x="1586" y="6885"/>
                    <a:pt x="1154" y="7564"/>
                    <a:pt x="1035" y="8385"/>
                  </a:cubicBezTo>
                  <a:lnTo>
                    <a:pt x="1311" y="8385"/>
                  </a:lnTo>
                  <a:cubicBezTo>
                    <a:pt x="1272" y="8492"/>
                    <a:pt x="1272" y="8599"/>
                    <a:pt x="1233" y="8636"/>
                  </a:cubicBezTo>
                  <a:cubicBezTo>
                    <a:pt x="1233" y="8648"/>
                    <a:pt x="1215" y="8651"/>
                    <a:pt x="1189" y="8651"/>
                  </a:cubicBezTo>
                  <a:cubicBezTo>
                    <a:pt x="1137" y="8651"/>
                    <a:pt x="1049" y="8636"/>
                    <a:pt x="996" y="8636"/>
                  </a:cubicBezTo>
                  <a:cubicBezTo>
                    <a:pt x="996" y="8528"/>
                    <a:pt x="1035" y="8456"/>
                    <a:pt x="1035" y="8385"/>
                  </a:cubicBezTo>
                  <a:cubicBezTo>
                    <a:pt x="918" y="8563"/>
                    <a:pt x="762" y="8707"/>
                    <a:pt x="723" y="8920"/>
                  </a:cubicBezTo>
                  <a:cubicBezTo>
                    <a:pt x="525" y="9386"/>
                    <a:pt x="408" y="9850"/>
                    <a:pt x="250" y="10314"/>
                  </a:cubicBezTo>
                  <a:cubicBezTo>
                    <a:pt x="172" y="10564"/>
                    <a:pt x="54" y="10850"/>
                    <a:pt x="15" y="11135"/>
                  </a:cubicBezTo>
                  <a:cubicBezTo>
                    <a:pt x="15" y="11707"/>
                    <a:pt x="15" y="12279"/>
                    <a:pt x="54" y="12886"/>
                  </a:cubicBezTo>
                  <a:cubicBezTo>
                    <a:pt x="54" y="13278"/>
                    <a:pt x="172" y="13707"/>
                    <a:pt x="54" y="14064"/>
                  </a:cubicBezTo>
                  <a:cubicBezTo>
                    <a:pt x="-63" y="14529"/>
                    <a:pt x="15" y="14958"/>
                    <a:pt x="250" y="15351"/>
                  </a:cubicBezTo>
                  <a:cubicBezTo>
                    <a:pt x="762" y="16279"/>
                    <a:pt x="1233" y="17279"/>
                    <a:pt x="1860" y="18173"/>
                  </a:cubicBezTo>
                  <a:cubicBezTo>
                    <a:pt x="2372" y="18887"/>
                    <a:pt x="2960" y="19637"/>
                    <a:pt x="3707" y="20173"/>
                  </a:cubicBezTo>
                  <a:cubicBezTo>
                    <a:pt x="5175" y="21209"/>
                    <a:pt x="6828" y="21600"/>
                    <a:pt x="8575" y="21600"/>
                  </a:cubicBezTo>
                  <a:cubicBezTo>
                    <a:pt x="9118" y="21600"/>
                    <a:pt x="9669" y="21561"/>
                    <a:pt x="10226" y="21495"/>
                  </a:cubicBezTo>
                  <a:cubicBezTo>
                    <a:pt x="11170" y="21387"/>
                    <a:pt x="12073" y="21209"/>
                    <a:pt x="12976" y="20923"/>
                  </a:cubicBezTo>
                  <a:cubicBezTo>
                    <a:pt x="13722" y="20672"/>
                    <a:pt x="14390" y="20387"/>
                    <a:pt x="14939" y="19886"/>
                  </a:cubicBezTo>
                  <a:cubicBezTo>
                    <a:pt x="15096" y="19709"/>
                    <a:pt x="15332" y="19602"/>
                    <a:pt x="15528" y="19494"/>
                  </a:cubicBezTo>
                  <a:cubicBezTo>
                    <a:pt x="15608" y="19387"/>
                    <a:pt x="15686" y="19280"/>
                    <a:pt x="15764" y="19208"/>
                  </a:cubicBezTo>
                  <a:cubicBezTo>
                    <a:pt x="15450" y="19030"/>
                    <a:pt x="15803" y="18887"/>
                    <a:pt x="15842" y="18850"/>
                  </a:cubicBezTo>
                  <a:cubicBezTo>
                    <a:pt x="16432" y="18601"/>
                    <a:pt x="16864" y="18209"/>
                    <a:pt x="17257" y="17743"/>
                  </a:cubicBezTo>
                  <a:cubicBezTo>
                    <a:pt x="17650" y="17279"/>
                    <a:pt x="17963" y="16815"/>
                    <a:pt x="18160" y="16279"/>
                  </a:cubicBezTo>
                  <a:cubicBezTo>
                    <a:pt x="18238" y="16065"/>
                    <a:pt x="18316" y="15850"/>
                    <a:pt x="18435" y="15672"/>
                  </a:cubicBezTo>
                  <a:cubicBezTo>
                    <a:pt x="18709" y="15208"/>
                    <a:pt x="19141" y="14778"/>
                    <a:pt x="19024" y="14172"/>
                  </a:cubicBezTo>
                  <a:cubicBezTo>
                    <a:pt x="19024" y="14100"/>
                    <a:pt x="19024" y="13993"/>
                    <a:pt x="19102" y="13886"/>
                  </a:cubicBezTo>
                  <a:cubicBezTo>
                    <a:pt x="19456" y="13278"/>
                    <a:pt x="19534" y="12600"/>
                    <a:pt x="19614" y="11922"/>
                  </a:cubicBezTo>
                  <a:cubicBezTo>
                    <a:pt x="19653" y="11707"/>
                    <a:pt x="19809" y="11528"/>
                    <a:pt x="19927" y="11314"/>
                  </a:cubicBezTo>
                  <a:cubicBezTo>
                    <a:pt x="19979" y="11350"/>
                    <a:pt x="20033" y="11366"/>
                    <a:pt x="20083" y="11366"/>
                  </a:cubicBezTo>
                  <a:cubicBezTo>
                    <a:pt x="20184" y="11366"/>
                    <a:pt x="20280" y="11302"/>
                    <a:pt x="20359" y="11208"/>
                  </a:cubicBezTo>
                  <a:cubicBezTo>
                    <a:pt x="20478" y="11064"/>
                    <a:pt x="20595" y="10922"/>
                    <a:pt x="20712" y="10778"/>
                  </a:cubicBezTo>
                  <a:cubicBezTo>
                    <a:pt x="20831" y="10671"/>
                    <a:pt x="20988" y="10564"/>
                    <a:pt x="21027" y="10458"/>
                  </a:cubicBezTo>
                  <a:cubicBezTo>
                    <a:pt x="21144" y="10063"/>
                    <a:pt x="21224" y="9670"/>
                    <a:pt x="21263" y="9278"/>
                  </a:cubicBezTo>
                  <a:cubicBezTo>
                    <a:pt x="21341" y="8492"/>
                    <a:pt x="21381" y="7742"/>
                    <a:pt x="21498" y="6956"/>
                  </a:cubicBezTo>
                  <a:cubicBezTo>
                    <a:pt x="21537" y="6564"/>
                    <a:pt x="21537" y="6171"/>
                    <a:pt x="21341" y="5778"/>
                  </a:cubicBezTo>
                  <a:cubicBezTo>
                    <a:pt x="21183" y="5492"/>
                    <a:pt x="21066" y="5170"/>
                    <a:pt x="20988" y="4813"/>
                  </a:cubicBezTo>
                  <a:cubicBezTo>
                    <a:pt x="20751" y="3670"/>
                    <a:pt x="20124" y="2778"/>
                    <a:pt x="19180" y="1955"/>
                  </a:cubicBezTo>
                  <a:cubicBezTo>
                    <a:pt x="17640" y="554"/>
                    <a:pt x="15854" y="0"/>
                    <a:pt x="138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7" name="Google Shape;249;p16"/>
            <p:cNvSpPr/>
            <p:nvPr/>
          </p:nvSpPr>
          <p:spPr>
            <a:xfrm rot="16200000">
              <a:off x="31932" y="-21051"/>
              <a:ext cx="402085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684" y="10850"/>
                  </a:moveTo>
                  <a:cubicBezTo>
                    <a:pt x="723" y="10886"/>
                    <a:pt x="764" y="10922"/>
                    <a:pt x="764" y="10993"/>
                  </a:cubicBezTo>
                  <a:cubicBezTo>
                    <a:pt x="723" y="10993"/>
                    <a:pt x="684" y="11028"/>
                    <a:pt x="645" y="11028"/>
                  </a:cubicBezTo>
                  <a:cubicBezTo>
                    <a:pt x="606" y="11028"/>
                    <a:pt x="566" y="10957"/>
                    <a:pt x="566" y="10922"/>
                  </a:cubicBezTo>
                  <a:cubicBezTo>
                    <a:pt x="606" y="10886"/>
                    <a:pt x="645" y="10886"/>
                    <a:pt x="684" y="10850"/>
                  </a:cubicBezTo>
                  <a:close/>
                  <a:moveTo>
                    <a:pt x="174" y="14243"/>
                  </a:moveTo>
                  <a:cubicBezTo>
                    <a:pt x="213" y="14279"/>
                    <a:pt x="252" y="14279"/>
                    <a:pt x="252" y="14315"/>
                  </a:cubicBezTo>
                  <a:cubicBezTo>
                    <a:pt x="252" y="14350"/>
                    <a:pt x="252" y="14386"/>
                    <a:pt x="213" y="14421"/>
                  </a:cubicBezTo>
                  <a:cubicBezTo>
                    <a:pt x="213" y="14421"/>
                    <a:pt x="174" y="14386"/>
                    <a:pt x="174" y="14386"/>
                  </a:cubicBezTo>
                  <a:cubicBezTo>
                    <a:pt x="135" y="14350"/>
                    <a:pt x="174" y="14315"/>
                    <a:pt x="174" y="14243"/>
                  </a:cubicBezTo>
                  <a:close/>
                  <a:moveTo>
                    <a:pt x="606" y="15171"/>
                  </a:moveTo>
                  <a:cubicBezTo>
                    <a:pt x="684" y="15208"/>
                    <a:pt x="723" y="15279"/>
                    <a:pt x="764" y="15351"/>
                  </a:cubicBezTo>
                  <a:cubicBezTo>
                    <a:pt x="796" y="15380"/>
                    <a:pt x="773" y="15410"/>
                    <a:pt x="765" y="15460"/>
                  </a:cubicBezTo>
                  <a:lnTo>
                    <a:pt x="764" y="15457"/>
                  </a:lnTo>
                  <a:cubicBezTo>
                    <a:pt x="723" y="15422"/>
                    <a:pt x="684" y="15422"/>
                    <a:pt x="645" y="15386"/>
                  </a:cubicBezTo>
                  <a:cubicBezTo>
                    <a:pt x="645" y="15315"/>
                    <a:pt x="645" y="15244"/>
                    <a:pt x="606" y="15171"/>
                  </a:cubicBezTo>
                  <a:close/>
                  <a:moveTo>
                    <a:pt x="16120" y="3904"/>
                  </a:moveTo>
                  <a:cubicBezTo>
                    <a:pt x="16159" y="3904"/>
                    <a:pt x="16198" y="3909"/>
                    <a:pt x="16237" y="3921"/>
                  </a:cubicBezTo>
                  <a:cubicBezTo>
                    <a:pt x="17023" y="3956"/>
                    <a:pt x="17218" y="4170"/>
                    <a:pt x="17218" y="4884"/>
                  </a:cubicBezTo>
                  <a:cubicBezTo>
                    <a:pt x="17218" y="5385"/>
                    <a:pt x="17179" y="5849"/>
                    <a:pt x="17218" y="6349"/>
                  </a:cubicBezTo>
                  <a:cubicBezTo>
                    <a:pt x="17298" y="7957"/>
                    <a:pt x="16669" y="9350"/>
                    <a:pt x="15688" y="10635"/>
                  </a:cubicBezTo>
                  <a:cubicBezTo>
                    <a:pt x="15530" y="10850"/>
                    <a:pt x="15373" y="11064"/>
                    <a:pt x="15256" y="11314"/>
                  </a:cubicBezTo>
                  <a:cubicBezTo>
                    <a:pt x="14195" y="13600"/>
                    <a:pt x="12270" y="15171"/>
                    <a:pt x="9913" y="16316"/>
                  </a:cubicBezTo>
                  <a:cubicBezTo>
                    <a:pt x="9757" y="16387"/>
                    <a:pt x="9601" y="16458"/>
                    <a:pt x="9442" y="16565"/>
                  </a:cubicBezTo>
                  <a:cubicBezTo>
                    <a:pt x="8540" y="17279"/>
                    <a:pt x="7400" y="17423"/>
                    <a:pt x="6339" y="17672"/>
                  </a:cubicBezTo>
                  <a:cubicBezTo>
                    <a:pt x="6316" y="17682"/>
                    <a:pt x="6284" y="17687"/>
                    <a:pt x="6248" y="17687"/>
                  </a:cubicBezTo>
                  <a:cubicBezTo>
                    <a:pt x="6163" y="17687"/>
                    <a:pt x="6065" y="17662"/>
                    <a:pt x="6065" y="17636"/>
                  </a:cubicBezTo>
                  <a:cubicBezTo>
                    <a:pt x="5829" y="17244"/>
                    <a:pt x="5397" y="16957"/>
                    <a:pt x="5358" y="16458"/>
                  </a:cubicBezTo>
                  <a:cubicBezTo>
                    <a:pt x="5319" y="16172"/>
                    <a:pt x="5161" y="15886"/>
                    <a:pt x="5004" y="15637"/>
                  </a:cubicBezTo>
                  <a:cubicBezTo>
                    <a:pt x="4533" y="14851"/>
                    <a:pt x="4573" y="13993"/>
                    <a:pt x="4770" y="13136"/>
                  </a:cubicBezTo>
                  <a:cubicBezTo>
                    <a:pt x="5004" y="12100"/>
                    <a:pt x="5161" y="11064"/>
                    <a:pt x="5475" y="10028"/>
                  </a:cubicBezTo>
                  <a:cubicBezTo>
                    <a:pt x="5673" y="9493"/>
                    <a:pt x="6026" y="8993"/>
                    <a:pt x="6339" y="8492"/>
                  </a:cubicBezTo>
                  <a:cubicBezTo>
                    <a:pt x="6458" y="8314"/>
                    <a:pt x="6732" y="8242"/>
                    <a:pt x="6929" y="8064"/>
                  </a:cubicBezTo>
                  <a:cubicBezTo>
                    <a:pt x="7637" y="7492"/>
                    <a:pt x="8381" y="6885"/>
                    <a:pt x="9089" y="6242"/>
                  </a:cubicBezTo>
                  <a:cubicBezTo>
                    <a:pt x="9521" y="5849"/>
                    <a:pt x="9913" y="5421"/>
                    <a:pt x="10385" y="5028"/>
                  </a:cubicBezTo>
                  <a:cubicBezTo>
                    <a:pt x="10621" y="4813"/>
                    <a:pt x="10896" y="4635"/>
                    <a:pt x="11170" y="4563"/>
                  </a:cubicBezTo>
                  <a:cubicBezTo>
                    <a:pt x="12741" y="4242"/>
                    <a:pt x="14273" y="3921"/>
                    <a:pt x="15884" y="3921"/>
                  </a:cubicBezTo>
                  <a:cubicBezTo>
                    <a:pt x="15962" y="3921"/>
                    <a:pt x="16042" y="3904"/>
                    <a:pt x="16120" y="3904"/>
                  </a:cubicBezTo>
                  <a:close/>
                  <a:moveTo>
                    <a:pt x="9953" y="18744"/>
                  </a:moveTo>
                  <a:cubicBezTo>
                    <a:pt x="9953" y="18744"/>
                    <a:pt x="9993" y="18779"/>
                    <a:pt x="9993" y="18779"/>
                  </a:cubicBezTo>
                  <a:lnTo>
                    <a:pt x="9876" y="18779"/>
                  </a:lnTo>
                  <a:cubicBezTo>
                    <a:pt x="9902" y="18758"/>
                    <a:pt x="9928" y="18744"/>
                    <a:pt x="9953" y="18744"/>
                  </a:cubicBezTo>
                  <a:close/>
                  <a:moveTo>
                    <a:pt x="9734" y="18815"/>
                  </a:moveTo>
                  <a:cubicBezTo>
                    <a:pt x="9333" y="18948"/>
                    <a:pt x="8921" y="18984"/>
                    <a:pt x="8512" y="18984"/>
                  </a:cubicBezTo>
                  <a:cubicBezTo>
                    <a:pt x="8271" y="18984"/>
                    <a:pt x="8029" y="18970"/>
                    <a:pt x="7793" y="18959"/>
                  </a:cubicBezTo>
                  <a:cubicBezTo>
                    <a:pt x="7715" y="18959"/>
                    <a:pt x="7676" y="18923"/>
                    <a:pt x="7598" y="18887"/>
                  </a:cubicBezTo>
                  <a:cubicBezTo>
                    <a:pt x="7637" y="18850"/>
                    <a:pt x="7715" y="18850"/>
                    <a:pt x="7754" y="18850"/>
                  </a:cubicBezTo>
                  <a:cubicBezTo>
                    <a:pt x="8427" y="18818"/>
                    <a:pt x="9064" y="18815"/>
                    <a:pt x="9734" y="18815"/>
                  </a:cubicBezTo>
                  <a:close/>
                  <a:moveTo>
                    <a:pt x="13806" y="0"/>
                  </a:moveTo>
                  <a:cubicBezTo>
                    <a:pt x="13408" y="0"/>
                    <a:pt x="13000" y="21"/>
                    <a:pt x="12585" y="62"/>
                  </a:cubicBezTo>
                  <a:cubicBezTo>
                    <a:pt x="12169" y="113"/>
                    <a:pt x="11752" y="270"/>
                    <a:pt x="11323" y="270"/>
                  </a:cubicBezTo>
                  <a:cubicBezTo>
                    <a:pt x="11144" y="270"/>
                    <a:pt x="10963" y="243"/>
                    <a:pt x="10777" y="169"/>
                  </a:cubicBezTo>
                  <a:cubicBezTo>
                    <a:pt x="10526" y="55"/>
                    <a:pt x="10275" y="9"/>
                    <a:pt x="10026" y="9"/>
                  </a:cubicBezTo>
                  <a:cubicBezTo>
                    <a:pt x="9653" y="9"/>
                    <a:pt x="9286" y="113"/>
                    <a:pt x="8932" y="242"/>
                  </a:cubicBezTo>
                  <a:cubicBezTo>
                    <a:pt x="7715" y="706"/>
                    <a:pt x="6537" y="1170"/>
                    <a:pt x="5397" y="1706"/>
                  </a:cubicBezTo>
                  <a:cubicBezTo>
                    <a:pt x="4926" y="1920"/>
                    <a:pt x="4573" y="2312"/>
                    <a:pt x="4141" y="2598"/>
                  </a:cubicBezTo>
                  <a:cubicBezTo>
                    <a:pt x="4416" y="2492"/>
                    <a:pt x="4651" y="2421"/>
                    <a:pt x="4926" y="2348"/>
                  </a:cubicBezTo>
                  <a:cubicBezTo>
                    <a:pt x="4965" y="2312"/>
                    <a:pt x="5004" y="2312"/>
                    <a:pt x="5044" y="2312"/>
                  </a:cubicBezTo>
                  <a:cubicBezTo>
                    <a:pt x="5044" y="2348"/>
                    <a:pt x="5004" y="2421"/>
                    <a:pt x="4965" y="2456"/>
                  </a:cubicBezTo>
                  <a:cubicBezTo>
                    <a:pt x="4690" y="2634"/>
                    <a:pt x="4416" y="2778"/>
                    <a:pt x="4141" y="2991"/>
                  </a:cubicBezTo>
                  <a:cubicBezTo>
                    <a:pt x="4102" y="3062"/>
                    <a:pt x="4062" y="3277"/>
                    <a:pt x="4062" y="3277"/>
                  </a:cubicBezTo>
                  <a:cubicBezTo>
                    <a:pt x="4377" y="3420"/>
                    <a:pt x="4180" y="3599"/>
                    <a:pt x="4102" y="3706"/>
                  </a:cubicBezTo>
                  <a:cubicBezTo>
                    <a:pt x="3748" y="4099"/>
                    <a:pt x="3551" y="4563"/>
                    <a:pt x="3119" y="4920"/>
                  </a:cubicBezTo>
                  <a:cubicBezTo>
                    <a:pt x="2726" y="5277"/>
                    <a:pt x="2530" y="5849"/>
                    <a:pt x="2138" y="6242"/>
                  </a:cubicBezTo>
                  <a:cubicBezTo>
                    <a:pt x="1549" y="6885"/>
                    <a:pt x="1156" y="7564"/>
                    <a:pt x="998" y="8385"/>
                  </a:cubicBezTo>
                  <a:lnTo>
                    <a:pt x="1274" y="8385"/>
                  </a:lnTo>
                  <a:cubicBezTo>
                    <a:pt x="1235" y="8492"/>
                    <a:pt x="1274" y="8599"/>
                    <a:pt x="1196" y="8636"/>
                  </a:cubicBezTo>
                  <a:cubicBezTo>
                    <a:pt x="1196" y="8648"/>
                    <a:pt x="1178" y="8651"/>
                    <a:pt x="1152" y="8651"/>
                  </a:cubicBezTo>
                  <a:cubicBezTo>
                    <a:pt x="1099" y="8651"/>
                    <a:pt x="1011" y="8636"/>
                    <a:pt x="959" y="8636"/>
                  </a:cubicBezTo>
                  <a:cubicBezTo>
                    <a:pt x="998" y="8528"/>
                    <a:pt x="998" y="8456"/>
                    <a:pt x="1037" y="8385"/>
                  </a:cubicBezTo>
                  <a:cubicBezTo>
                    <a:pt x="920" y="8563"/>
                    <a:pt x="764" y="8707"/>
                    <a:pt x="684" y="8920"/>
                  </a:cubicBezTo>
                  <a:cubicBezTo>
                    <a:pt x="488" y="9386"/>
                    <a:pt x="371" y="9850"/>
                    <a:pt x="213" y="10314"/>
                  </a:cubicBezTo>
                  <a:cubicBezTo>
                    <a:pt x="135" y="10564"/>
                    <a:pt x="17" y="10850"/>
                    <a:pt x="17" y="11135"/>
                  </a:cubicBezTo>
                  <a:cubicBezTo>
                    <a:pt x="-22" y="11707"/>
                    <a:pt x="17" y="12279"/>
                    <a:pt x="17" y="12886"/>
                  </a:cubicBezTo>
                  <a:cubicBezTo>
                    <a:pt x="17" y="13278"/>
                    <a:pt x="135" y="13707"/>
                    <a:pt x="56" y="14064"/>
                  </a:cubicBezTo>
                  <a:cubicBezTo>
                    <a:pt x="-61" y="14529"/>
                    <a:pt x="17" y="14958"/>
                    <a:pt x="213" y="15351"/>
                  </a:cubicBezTo>
                  <a:cubicBezTo>
                    <a:pt x="723" y="16279"/>
                    <a:pt x="1196" y="17279"/>
                    <a:pt x="1823" y="18173"/>
                  </a:cubicBezTo>
                  <a:cubicBezTo>
                    <a:pt x="2333" y="18887"/>
                    <a:pt x="2962" y="19637"/>
                    <a:pt x="3709" y="20173"/>
                  </a:cubicBezTo>
                  <a:cubicBezTo>
                    <a:pt x="5148" y="21209"/>
                    <a:pt x="6792" y="21600"/>
                    <a:pt x="8538" y="21600"/>
                  </a:cubicBezTo>
                  <a:cubicBezTo>
                    <a:pt x="9079" y="21600"/>
                    <a:pt x="9632" y="21561"/>
                    <a:pt x="10189" y="21495"/>
                  </a:cubicBezTo>
                  <a:cubicBezTo>
                    <a:pt x="11131" y="21387"/>
                    <a:pt x="12036" y="21209"/>
                    <a:pt x="12938" y="20923"/>
                  </a:cubicBezTo>
                  <a:cubicBezTo>
                    <a:pt x="13685" y="20672"/>
                    <a:pt x="14351" y="20387"/>
                    <a:pt x="14902" y="19886"/>
                  </a:cubicBezTo>
                  <a:cubicBezTo>
                    <a:pt x="15059" y="19709"/>
                    <a:pt x="15295" y="19602"/>
                    <a:pt x="15491" y="19494"/>
                  </a:cubicBezTo>
                  <a:cubicBezTo>
                    <a:pt x="15569" y="19387"/>
                    <a:pt x="15649" y="19280"/>
                    <a:pt x="15766" y="19208"/>
                  </a:cubicBezTo>
                  <a:cubicBezTo>
                    <a:pt x="15413" y="19030"/>
                    <a:pt x="15766" y="18887"/>
                    <a:pt x="15805" y="18850"/>
                  </a:cubicBezTo>
                  <a:cubicBezTo>
                    <a:pt x="16394" y="18601"/>
                    <a:pt x="16826" y="18209"/>
                    <a:pt x="17218" y="17743"/>
                  </a:cubicBezTo>
                  <a:cubicBezTo>
                    <a:pt x="17652" y="17279"/>
                    <a:pt x="17926" y="16815"/>
                    <a:pt x="18123" y="16279"/>
                  </a:cubicBezTo>
                  <a:cubicBezTo>
                    <a:pt x="18201" y="16065"/>
                    <a:pt x="18279" y="15850"/>
                    <a:pt x="18397" y="15672"/>
                  </a:cubicBezTo>
                  <a:cubicBezTo>
                    <a:pt x="18711" y="15208"/>
                    <a:pt x="19104" y="14778"/>
                    <a:pt x="18987" y="14172"/>
                  </a:cubicBezTo>
                  <a:cubicBezTo>
                    <a:pt x="18987" y="14100"/>
                    <a:pt x="19026" y="13993"/>
                    <a:pt x="19065" y="13886"/>
                  </a:cubicBezTo>
                  <a:cubicBezTo>
                    <a:pt x="19458" y="13278"/>
                    <a:pt x="19497" y="12600"/>
                    <a:pt x="19614" y="11922"/>
                  </a:cubicBezTo>
                  <a:cubicBezTo>
                    <a:pt x="19614" y="11707"/>
                    <a:pt x="19772" y="11528"/>
                    <a:pt x="19890" y="11314"/>
                  </a:cubicBezTo>
                  <a:cubicBezTo>
                    <a:pt x="19955" y="11350"/>
                    <a:pt x="20012" y="11366"/>
                    <a:pt x="20062" y="11366"/>
                  </a:cubicBezTo>
                  <a:cubicBezTo>
                    <a:pt x="20165" y="11366"/>
                    <a:pt x="20243" y="11302"/>
                    <a:pt x="20322" y="11208"/>
                  </a:cubicBezTo>
                  <a:cubicBezTo>
                    <a:pt x="20439" y="11064"/>
                    <a:pt x="20558" y="10922"/>
                    <a:pt x="20714" y="10778"/>
                  </a:cubicBezTo>
                  <a:cubicBezTo>
                    <a:pt x="20793" y="10671"/>
                    <a:pt x="20951" y="10564"/>
                    <a:pt x="20990" y="10458"/>
                  </a:cubicBezTo>
                  <a:cubicBezTo>
                    <a:pt x="21107" y="10063"/>
                    <a:pt x="21185" y="9670"/>
                    <a:pt x="21224" y="9278"/>
                  </a:cubicBezTo>
                  <a:cubicBezTo>
                    <a:pt x="21304" y="8492"/>
                    <a:pt x="21343" y="7742"/>
                    <a:pt x="21461" y="6956"/>
                  </a:cubicBezTo>
                  <a:cubicBezTo>
                    <a:pt x="21539" y="6564"/>
                    <a:pt x="21500" y="6171"/>
                    <a:pt x="21304" y="5778"/>
                  </a:cubicBezTo>
                  <a:cubicBezTo>
                    <a:pt x="21146" y="5492"/>
                    <a:pt x="21029" y="5170"/>
                    <a:pt x="20951" y="4813"/>
                  </a:cubicBezTo>
                  <a:cubicBezTo>
                    <a:pt x="20714" y="3670"/>
                    <a:pt x="20087" y="2778"/>
                    <a:pt x="19182" y="1955"/>
                  </a:cubicBezTo>
                  <a:cubicBezTo>
                    <a:pt x="17610" y="554"/>
                    <a:pt x="15817" y="0"/>
                    <a:pt x="138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8" name="Google Shape;250;p16"/>
            <p:cNvSpPr/>
            <p:nvPr/>
          </p:nvSpPr>
          <p:spPr>
            <a:xfrm rot="16200000">
              <a:off x="40679" y="451420"/>
              <a:ext cx="381544" cy="462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683" y="12770"/>
                  </a:moveTo>
                  <a:cubicBezTo>
                    <a:pt x="724" y="12804"/>
                    <a:pt x="765" y="12838"/>
                    <a:pt x="807" y="12872"/>
                  </a:cubicBezTo>
                  <a:cubicBezTo>
                    <a:pt x="765" y="12907"/>
                    <a:pt x="724" y="12941"/>
                    <a:pt x="683" y="12941"/>
                  </a:cubicBezTo>
                  <a:cubicBezTo>
                    <a:pt x="640" y="12907"/>
                    <a:pt x="598" y="12872"/>
                    <a:pt x="598" y="12838"/>
                  </a:cubicBezTo>
                  <a:cubicBezTo>
                    <a:pt x="598" y="12804"/>
                    <a:pt x="640" y="12770"/>
                    <a:pt x="683" y="12770"/>
                  </a:cubicBezTo>
                  <a:close/>
                  <a:moveTo>
                    <a:pt x="972" y="16060"/>
                  </a:moveTo>
                  <a:cubicBezTo>
                    <a:pt x="1014" y="16060"/>
                    <a:pt x="1055" y="16060"/>
                    <a:pt x="1055" y="16094"/>
                  </a:cubicBezTo>
                  <a:cubicBezTo>
                    <a:pt x="1098" y="16128"/>
                    <a:pt x="1055" y="16164"/>
                    <a:pt x="1055" y="16198"/>
                  </a:cubicBezTo>
                  <a:cubicBezTo>
                    <a:pt x="1055" y="16198"/>
                    <a:pt x="1014" y="16198"/>
                    <a:pt x="972" y="16164"/>
                  </a:cubicBezTo>
                  <a:cubicBezTo>
                    <a:pt x="972" y="16128"/>
                    <a:pt x="972" y="16094"/>
                    <a:pt x="972" y="16060"/>
                  </a:cubicBezTo>
                  <a:close/>
                  <a:moveTo>
                    <a:pt x="1679" y="16814"/>
                  </a:moveTo>
                  <a:cubicBezTo>
                    <a:pt x="1720" y="16883"/>
                    <a:pt x="1803" y="16918"/>
                    <a:pt x="1845" y="16952"/>
                  </a:cubicBezTo>
                  <a:cubicBezTo>
                    <a:pt x="1886" y="16986"/>
                    <a:pt x="1886" y="17054"/>
                    <a:pt x="1886" y="17088"/>
                  </a:cubicBezTo>
                  <a:cubicBezTo>
                    <a:pt x="1845" y="17054"/>
                    <a:pt x="1762" y="17054"/>
                    <a:pt x="1762" y="17020"/>
                  </a:cubicBezTo>
                  <a:cubicBezTo>
                    <a:pt x="1720" y="16952"/>
                    <a:pt x="1679" y="16883"/>
                    <a:pt x="1679" y="16814"/>
                  </a:cubicBezTo>
                  <a:close/>
                  <a:moveTo>
                    <a:pt x="15469" y="3382"/>
                  </a:moveTo>
                  <a:cubicBezTo>
                    <a:pt x="15977" y="3382"/>
                    <a:pt x="16165" y="3577"/>
                    <a:pt x="16300" y="4132"/>
                  </a:cubicBezTo>
                  <a:cubicBezTo>
                    <a:pt x="16426" y="4579"/>
                    <a:pt x="16508" y="5058"/>
                    <a:pt x="16674" y="5469"/>
                  </a:cubicBezTo>
                  <a:cubicBezTo>
                    <a:pt x="17089" y="6977"/>
                    <a:pt x="16798" y="8416"/>
                    <a:pt x="16093" y="9787"/>
                  </a:cubicBezTo>
                  <a:cubicBezTo>
                    <a:pt x="15969" y="10028"/>
                    <a:pt x="15884" y="10268"/>
                    <a:pt x="15843" y="10507"/>
                  </a:cubicBezTo>
                  <a:cubicBezTo>
                    <a:pt x="15303" y="12872"/>
                    <a:pt x="13683" y="14655"/>
                    <a:pt x="11565" y="16198"/>
                  </a:cubicBezTo>
                  <a:cubicBezTo>
                    <a:pt x="11399" y="16300"/>
                    <a:pt x="11232" y="16369"/>
                    <a:pt x="11108" y="16507"/>
                  </a:cubicBezTo>
                  <a:cubicBezTo>
                    <a:pt x="10360" y="17329"/>
                    <a:pt x="9239" y="17706"/>
                    <a:pt x="8159" y="18151"/>
                  </a:cubicBezTo>
                  <a:cubicBezTo>
                    <a:pt x="8117" y="18168"/>
                    <a:pt x="8055" y="18176"/>
                    <a:pt x="7998" y="18176"/>
                  </a:cubicBezTo>
                  <a:cubicBezTo>
                    <a:pt x="7941" y="18176"/>
                    <a:pt x="7890" y="18168"/>
                    <a:pt x="7867" y="18151"/>
                  </a:cubicBezTo>
                  <a:cubicBezTo>
                    <a:pt x="7536" y="17808"/>
                    <a:pt x="7038" y="17603"/>
                    <a:pt x="6871" y="17157"/>
                  </a:cubicBezTo>
                  <a:cubicBezTo>
                    <a:pt x="6747" y="16918"/>
                    <a:pt x="6538" y="16677"/>
                    <a:pt x="6290" y="16471"/>
                  </a:cubicBezTo>
                  <a:cubicBezTo>
                    <a:pt x="5625" y="15785"/>
                    <a:pt x="5459" y="14997"/>
                    <a:pt x="5418" y="14141"/>
                  </a:cubicBezTo>
                  <a:cubicBezTo>
                    <a:pt x="5418" y="13147"/>
                    <a:pt x="5335" y="12119"/>
                    <a:pt x="5418" y="11124"/>
                  </a:cubicBezTo>
                  <a:cubicBezTo>
                    <a:pt x="5459" y="10577"/>
                    <a:pt x="5707" y="10028"/>
                    <a:pt x="5916" y="9514"/>
                  </a:cubicBezTo>
                  <a:cubicBezTo>
                    <a:pt x="5999" y="9308"/>
                    <a:pt x="6290" y="9206"/>
                    <a:pt x="6455" y="8999"/>
                  </a:cubicBezTo>
                  <a:cubicBezTo>
                    <a:pt x="7038" y="8314"/>
                    <a:pt x="7660" y="7628"/>
                    <a:pt x="8200" y="6908"/>
                  </a:cubicBezTo>
                  <a:cubicBezTo>
                    <a:pt x="8574" y="6463"/>
                    <a:pt x="8907" y="5948"/>
                    <a:pt x="9281" y="5503"/>
                  </a:cubicBezTo>
                  <a:cubicBezTo>
                    <a:pt x="9446" y="5298"/>
                    <a:pt x="9696" y="5058"/>
                    <a:pt x="9986" y="4956"/>
                  </a:cubicBezTo>
                  <a:cubicBezTo>
                    <a:pt x="11523" y="4338"/>
                    <a:pt x="13019" y="3755"/>
                    <a:pt x="14679" y="3446"/>
                  </a:cubicBezTo>
                  <a:cubicBezTo>
                    <a:pt x="14805" y="3446"/>
                    <a:pt x="14929" y="3412"/>
                    <a:pt x="15053" y="3412"/>
                  </a:cubicBezTo>
                  <a:cubicBezTo>
                    <a:pt x="15212" y="3392"/>
                    <a:pt x="15350" y="3382"/>
                    <a:pt x="15469" y="3382"/>
                  </a:cubicBezTo>
                  <a:close/>
                  <a:moveTo>
                    <a:pt x="12189" y="18459"/>
                  </a:moveTo>
                  <a:cubicBezTo>
                    <a:pt x="12230" y="18459"/>
                    <a:pt x="12230" y="18494"/>
                    <a:pt x="12230" y="18494"/>
                  </a:cubicBezTo>
                  <a:cubicBezTo>
                    <a:pt x="12189" y="18528"/>
                    <a:pt x="12147" y="18528"/>
                    <a:pt x="12104" y="18528"/>
                  </a:cubicBezTo>
                  <a:cubicBezTo>
                    <a:pt x="12147" y="18528"/>
                    <a:pt x="12147" y="18494"/>
                    <a:pt x="12189" y="18459"/>
                  </a:cubicBezTo>
                  <a:close/>
                  <a:moveTo>
                    <a:pt x="12104" y="18528"/>
                  </a:moveTo>
                  <a:cubicBezTo>
                    <a:pt x="11440" y="18905"/>
                    <a:pt x="10734" y="18974"/>
                    <a:pt x="9986" y="19077"/>
                  </a:cubicBezTo>
                  <a:cubicBezTo>
                    <a:pt x="9944" y="19077"/>
                    <a:pt x="9862" y="19043"/>
                    <a:pt x="9779" y="19008"/>
                  </a:cubicBezTo>
                  <a:cubicBezTo>
                    <a:pt x="9820" y="19008"/>
                    <a:pt x="9862" y="18974"/>
                    <a:pt x="9944" y="18974"/>
                  </a:cubicBezTo>
                  <a:cubicBezTo>
                    <a:pt x="10651" y="18836"/>
                    <a:pt x="11358" y="18666"/>
                    <a:pt x="12104" y="18528"/>
                  </a:cubicBezTo>
                  <a:close/>
                  <a:moveTo>
                    <a:pt x="13437" y="0"/>
                  </a:moveTo>
                  <a:cubicBezTo>
                    <a:pt x="12418" y="0"/>
                    <a:pt x="11378" y="164"/>
                    <a:pt x="10318" y="465"/>
                  </a:cubicBezTo>
                  <a:cubicBezTo>
                    <a:pt x="9824" y="610"/>
                    <a:pt x="9358" y="906"/>
                    <a:pt x="8796" y="906"/>
                  </a:cubicBezTo>
                  <a:cubicBezTo>
                    <a:pt x="8698" y="906"/>
                    <a:pt x="8596" y="896"/>
                    <a:pt x="8491" y="876"/>
                  </a:cubicBezTo>
                  <a:cubicBezTo>
                    <a:pt x="8352" y="849"/>
                    <a:pt x="8214" y="836"/>
                    <a:pt x="8078" y="836"/>
                  </a:cubicBezTo>
                  <a:cubicBezTo>
                    <a:pt x="7528" y="836"/>
                    <a:pt x="7014" y="1040"/>
                    <a:pt x="6580" y="1287"/>
                  </a:cubicBezTo>
                  <a:cubicBezTo>
                    <a:pt x="5459" y="1939"/>
                    <a:pt x="4378" y="2624"/>
                    <a:pt x="3299" y="3344"/>
                  </a:cubicBezTo>
                  <a:cubicBezTo>
                    <a:pt x="2884" y="3618"/>
                    <a:pt x="2593" y="4030"/>
                    <a:pt x="2219" y="4406"/>
                  </a:cubicBezTo>
                  <a:cubicBezTo>
                    <a:pt x="2469" y="4270"/>
                    <a:pt x="2717" y="4132"/>
                    <a:pt x="2925" y="4030"/>
                  </a:cubicBezTo>
                  <a:cubicBezTo>
                    <a:pt x="2967" y="3995"/>
                    <a:pt x="3049" y="3995"/>
                    <a:pt x="3091" y="3995"/>
                  </a:cubicBezTo>
                  <a:cubicBezTo>
                    <a:pt x="3091" y="4030"/>
                    <a:pt x="3091" y="4064"/>
                    <a:pt x="3049" y="4098"/>
                  </a:cubicBezTo>
                  <a:cubicBezTo>
                    <a:pt x="2801" y="4338"/>
                    <a:pt x="2551" y="4543"/>
                    <a:pt x="2343" y="4783"/>
                  </a:cubicBezTo>
                  <a:cubicBezTo>
                    <a:pt x="2260" y="4852"/>
                    <a:pt x="2260" y="5058"/>
                    <a:pt x="2301" y="5058"/>
                  </a:cubicBezTo>
                  <a:cubicBezTo>
                    <a:pt x="2634" y="5160"/>
                    <a:pt x="2510" y="5332"/>
                    <a:pt x="2427" y="5469"/>
                  </a:cubicBezTo>
                  <a:cubicBezTo>
                    <a:pt x="2177" y="5914"/>
                    <a:pt x="2094" y="6361"/>
                    <a:pt x="1720" y="6772"/>
                  </a:cubicBezTo>
                  <a:cubicBezTo>
                    <a:pt x="1388" y="7183"/>
                    <a:pt x="1346" y="7766"/>
                    <a:pt x="1055" y="8211"/>
                  </a:cubicBezTo>
                  <a:cubicBezTo>
                    <a:pt x="598" y="8897"/>
                    <a:pt x="350" y="9617"/>
                    <a:pt x="391" y="10405"/>
                  </a:cubicBezTo>
                  <a:cubicBezTo>
                    <a:pt x="474" y="10405"/>
                    <a:pt x="557" y="10405"/>
                    <a:pt x="683" y="10370"/>
                  </a:cubicBezTo>
                  <a:cubicBezTo>
                    <a:pt x="683" y="10473"/>
                    <a:pt x="683" y="10543"/>
                    <a:pt x="683" y="10611"/>
                  </a:cubicBezTo>
                  <a:cubicBezTo>
                    <a:pt x="640" y="10645"/>
                    <a:pt x="516" y="10645"/>
                    <a:pt x="391" y="10645"/>
                  </a:cubicBezTo>
                  <a:cubicBezTo>
                    <a:pt x="391" y="10577"/>
                    <a:pt x="391" y="10473"/>
                    <a:pt x="391" y="10405"/>
                  </a:cubicBezTo>
                  <a:cubicBezTo>
                    <a:pt x="309" y="10577"/>
                    <a:pt x="224" y="10782"/>
                    <a:pt x="183" y="10954"/>
                  </a:cubicBezTo>
                  <a:cubicBezTo>
                    <a:pt x="100" y="11433"/>
                    <a:pt x="100" y="11878"/>
                    <a:pt x="59" y="12359"/>
                  </a:cubicBezTo>
                  <a:cubicBezTo>
                    <a:pt x="17" y="12632"/>
                    <a:pt x="-24" y="12907"/>
                    <a:pt x="17" y="13181"/>
                  </a:cubicBezTo>
                  <a:cubicBezTo>
                    <a:pt x="141" y="13730"/>
                    <a:pt x="309" y="14278"/>
                    <a:pt x="474" y="14827"/>
                  </a:cubicBezTo>
                  <a:cubicBezTo>
                    <a:pt x="557" y="15204"/>
                    <a:pt x="807" y="15546"/>
                    <a:pt x="765" y="15923"/>
                  </a:cubicBezTo>
                  <a:cubicBezTo>
                    <a:pt x="765" y="16369"/>
                    <a:pt x="972" y="16745"/>
                    <a:pt x="1264" y="17088"/>
                  </a:cubicBezTo>
                  <a:cubicBezTo>
                    <a:pt x="2053" y="17876"/>
                    <a:pt x="2758" y="18700"/>
                    <a:pt x="3630" y="19420"/>
                  </a:cubicBezTo>
                  <a:cubicBezTo>
                    <a:pt x="4337" y="20037"/>
                    <a:pt x="5168" y="20619"/>
                    <a:pt x="6040" y="20961"/>
                  </a:cubicBezTo>
                  <a:cubicBezTo>
                    <a:pt x="7166" y="21409"/>
                    <a:pt x="8302" y="21600"/>
                    <a:pt x="9443" y="21600"/>
                  </a:cubicBezTo>
                  <a:cubicBezTo>
                    <a:pt x="10660" y="21600"/>
                    <a:pt x="11880" y="21384"/>
                    <a:pt x="13102" y="21030"/>
                  </a:cubicBezTo>
                  <a:cubicBezTo>
                    <a:pt x="14057" y="20757"/>
                    <a:pt x="14929" y="20414"/>
                    <a:pt x="15802" y="19967"/>
                  </a:cubicBezTo>
                  <a:cubicBezTo>
                    <a:pt x="16508" y="19590"/>
                    <a:pt x="17131" y="19213"/>
                    <a:pt x="17546" y="18632"/>
                  </a:cubicBezTo>
                  <a:cubicBezTo>
                    <a:pt x="17713" y="18459"/>
                    <a:pt x="17920" y="18323"/>
                    <a:pt x="18085" y="18185"/>
                  </a:cubicBezTo>
                  <a:lnTo>
                    <a:pt x="18085" y="18151"/>
                  </a:lnTo>
                  <a:cubicBezTo>
                    <a:pt x="18129" y="18048"/>
                    <a:pt x="18211" y="17946"/>
                    <a:pt x="18294" y="17842"/>
                  </a:cubicBezTo>
                  <a:cubicBezTo>
                    <a:pt x="17920" y="17774"/>
                    <a:pt x="18211" y="17569"/>
                    <a:pt x="18253" y="17533"/>
                  </a:cubicBezTo>
                  <a:cubicBezTo>
                    <a:pt x="18792" y="17157"/>
                    <a:pt x="19166" y="16711"/>
                    <a:pt x="19458" y="16232"/>
                  </a:cubicBezTo>
                  <a:cubicBezTo>
                    <a:pt x="19788" y="15717"/>
                    <a:pt x="19956" y="15238"/>
                    <a:pt x="20038" y="14689"/>
                  </a:cubicBezTo>
                  <a:cubicBezTo>
                    <a:pt x="20038" y="14450"/>
                    <a:pt x="20080" y="14244"/>
                    <a:pt x="20163" y="14037"/>
                  </a:cubicBezTo>
                  <a:cubicBezTo>
                    <a:pt x="20330" y="13558"/>
                    <a:pt x="20662" y="13079"/>
                    <a:pt x="20412" y="12530"/>
                  </a:cubicBezTo>
                  <a:cubicBezTo>
                    <a:pt x="20371" y="12461"/>
                    <a:pt x="20371" y="12359"/>
                    <a:pt x="20412" y="12255"/>
                  </a:cubicBezTo>
                  <a:cubicBezTo>
                    <a:pt x="20662" y="11605"/>
                    <a:pt x="20537" y="10954"/>
                    <a:pt x="20495" y="10302"/>
                  </a:cubicBezTo>
                  <a:cubicBezTo>
                    <a:pt x="20454" y="10096"/>
                    <a:pt x="20578" y="9891"/>
                    <a:pt x="20619" y="9685"/>
                  </a:cubicBezTo>
                  <a:cubicBezTo>
                    <a:pt x="20656" y="9691"/>
                    <a:pt x="20687" y="9693"/>
                    <a:pt x="20718" y="9693"/>
                  </a:cubicBezTo>
                  <a:cubicBezTo>
                    <a:pt x="20868" y="9693"/>
                    <a:pt x="20966" y="9622"/>
                    <a:pt x="21035" y="9480"/>
                  </a:cubicBezTo>
                  <a:cubicBezTo>
                    <a:pt x="21161" y="9342"/>
                    <a:pt x="21243" y="9206"/>
                    <a:pt x="21326" y="9033"/>
                  </a:cubicBezTo>
                  <a:cubicBezTo>
                    <a:pt x="21409" y="8897"/>
                    <a:pt x="21576" y="8794"/>
                    <a:pt x="21576" y="8656"/>
                  </a:cubicBezTo>
                  <a:cubicBezTo>
                    <a:pt x="21576" y="8280"/>
                    <a:pt x="21576" y="7903"/>
                    <a:pt x="21535" y="7526"/>
                  </a:cubicBezTo>
                  <a:cubicBezTo>
                    <a:pt x="21409" y="6772"/>
                    <a:pt x="21285" y="6052"/>
                    <a:pt x="21202" y="5332"/>
                  </a:cubicBezTo>
                  <a:cubicBezTo>
                    <a:pt x="21161" y="4921"/>
                    <a:pt x="21035" y="4579"/>
                    <a:pt x="20745" y="4236"/>
                  </a:cubicBezTo>
                  <a:cubicBezTo>
                    <a:pt x="20537" y="3995"/>
                    <a:pt x="20288" y="3687"/>
                    <a:pt x="20163" y="3412"/>
                  </a:cubicBezTo>
                  <a:cubicBezTo>
                    <a:pt x="19623" y="2350"/>
                    <a:pt x="18751" y="1630"/>
                    <a:pt x="17587" y="1013"/>
                  </a:cubicBezTo>
                  <a:cubicBezTo>
                    <a:pt x="16236" y="316"/>
                    <a:pt x="14853" y="0"/>
                    <a:pt x="13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2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28" name="مستوى النص الأول…"/>
          <p:cNvSpPr txBox="1"/>
          <p:nvPr>
            <p:ph type="body" sz="quarter" idx="1"/>
          </p:nvPr>
        </p:nvSpPr>
        <p:spPr>
          <a:xfrm>
            <a:off x="1518354" y="2838450"/>
            <a:ext cx="2497801" cy="7506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29" name="Google Shape;257;p17" descr="Google Shape;257;p17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tretch>
            <a:fillRect/>
          </a:stretch>
        </p:blipFill>
        <p:spPr>
          <a:xfrm rot="5400000">
            <a:off x="-195155" y="307631"/>
            <a:ext cx="1363764" cy="1249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Google Shape;258;p17" descr="Google Shape;258;p17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425373" y="1004887"/>
            <a:ext cx="765725" cy="773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Google Shape;259;p17" descr="Google Shape;259;p17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 rot="10800000">
            <a:off x="8332886" y="-1124350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Google Shape;260;p17" descr="Google Shape;260;p17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>
            <a:off x="7830614" y="-1124353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Google Shape;261;p17" descr="Google Shape;261;p17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 rot="10800000">
            <a:off x="7800024" y="1058887"/>
            <a:ext cx="1513351" cy="114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Google Shape;262;p17" descr="Google Shape;262;p17"/>
          <p:cNvPicPr>
            <a:picLocks noChangeAspect="1"/>
          </p:cNvPicPr>
          <p:nvPr/>
        </p:nvPicPr>
        <p:blipFill>
          <a:blip r:embed="rId6">
            <a:alphaModFix amt="51000"/>
            <a:extLst/>
          </a:blip>
          <a:stretch>
            <a:fillRect/>
          </a:stretch>
        </p:blipFill>
        <p:spPr>
          <a:xfrm rot="16200000">
            <a:off x="7736751" y="3536667"/>
            <a:ext cx="1566717" cy="1416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Google Shape;263;p17" descr="Google Shape;263;p17"/>
          <p:cNvPicPr>
            <a:picLocks noChangeAspect="1"/>
          </p:cNvPicPr>
          <p:nvPr/>
        </p:nvPicPr>
        <p:blipFill>
          <a:blip r:embed="rId7">
            <a:alphaModFix amt="49000"/>
            <a:extLst/>
          </a:blip>
          <a:stretch>
            <a:fillRect/>
          </a:stretch>
        </p:blipFill>
        <p:spPr>
          <a:xfrm flipH="1" rot="16200000">
            <a:off x="6598553" y="2856887"/>
            <a:ext cx="1146527" cy="34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Google Shape;264;p17" descr="Google Shape;264;p17"/>
          <p:cNvPicPr>
            <a:picLocks noChangeAspect="1"/>
          </p:cNvPicPr>
          <p:nvPr/>
        </p:nvPicPr>
        <p:blipFill>
          <a:blip r:embed="rId8">
            <a:alphaModFix amt="58999"/>
            <a:extLst/>
          </a:blip>
          <a:stretch>
            <a:fillRect/>
          </a:stretch>
        </p:blipFill>
        <p:spPr>
          <a:xfrm>
            <a:off x="235346" y="3650924"/>
            <a:ext cx="955767" cy="2079275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Google Shape;265;p17"/>
          <p:cNvSpPr/>
          <p:nvPr/>
        </p:nvSpPr>
        <p:spPr>
          <a:xfrm>
            <a:off x="8323875" y="1650920"/>
            <a:ext cx="465899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8" name="Google Shape;266;p17"/>
          <p:cNvSpPr/>
          <p:nvPr/>
        </p:nvSpPr>
        <p:spPr>
          <a:xfrm rot="5400000">
            <a:off x="1851055" y="4435280"/>
            <a:ext cx="268308" cy="287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8" h="21600" fill="norm" stroke="1" extrusionOk="0">
                <a:moveTo>
                  <a:pt x="10955" y="0"/>
                </a:moveTo>
                <a:cubicBezTo>
                  <a:pt x="10643" y="0"/>
                  <a:pt x="10293" y="9"/>
                  <a:pt x="9887" y="19"/>
                </a:cubicBezTo>
                <a:cubicBezTo>
                  <a:pt x="8997" y="19"/>
                  <a:pt x="8107" y="420"/>
                  <a:pt x="7165" y="420"/>
                </a:cubicBezTo>
                <a:cubicBezTo>
                  <a:pt x="7029" y="420"/>
                  <a:pt x="6892" y="411"/>
                  <a:pt x="6756" y="392"/>
                </a:cubicBezTo>
                <a:cubicBezTo>
                  <a:pt x="6727" y="383"/>
                  <a:pt x="6691" y="377"/>
                  <a:pt x="6659" y="377"/>
                </a:cubicBezTo>
                <a:cubicBezTo>
                  <a:pt x="6438" y="377"/>
                  <a:pt x="6168" y="571"/>
                  <a:pt x="5895" y="763"/>
                </a:cubicBezTo>
                <a:cubicBezTo>
                  <a:pt x="4801" y="1507"/>
                  <a:pt x="3625" y="2177"/>
                  <a:pt x="2609" y="3069"/>
                </a:cubicBezTo>
                <a:cubicBezTo>
                  <a:pt x="1826" y="3814"/>
                  <a:pt x="1748" y="4857"/>
                  <a:pt x="1121" y="5676"/>
                </a:cubicBezTo>
                <a:cubicBezTo>
                  <a:pt x="1043" y="5824"/>
                  <a:pt x="965" y="5972"/>
                  <a:pt x="888" y="6120"/>
                </a:cubicBezTo>
                <a:cubicBezTo>
                  <a:pt x="-129" y="8205"/>
                  <a:pt x="-129" y="8205"/>
                  <a:pt x="183" y="10659"/>
                </a:cubicBezTo>
                <a:cubicBezTo>
                  <a:pt x="261" y="11033"/>
                  <a:pt x="261" y="11478"/>
                  <a:pt x="339" y="11851"/>
                </a:cubicBezTo>
                <a:cubicBezTo>
                  <a:pt x="417" y="12744"/>
                  <a:pt x="576" y="13636"/>
                  <a:pt x="732" y="14529"/>
                </a:cubicBezTo>
                <a:cubicBezTo>
                  <a:pt x="965" y="16168"/>
                  <a:pt x="1748" y="17431"/>
                  <a:pt x="3236" y="18250"/>
                </a:cubicBezTo>
                <a:cubicBezTo>
                  <a:pt x="3703" y="18475"/>
                  <a:pt x="4174" y="18697"/>
                  <a:pt x="4330" y="19145"/>
                </a:cubicBezTo>
                <a:cubicBezTo>
                  <a:pt x="4645" y="19889"/>
                  <a:pt x="5269" y="20186"/>
                  <a:pt x="5973" y="20334"/>
                </a:cubicBezTo>
                <a:cubicBezTo>
                  <a:pt x="7617" y="20782"/>
                  <a:pt x="9260" y="21226"/>
                  <a:pt x="10903" y="21600"/>
                </a:cubicBezTo>
                <a:cubicBezTo>
                  <a:pt x="12235" y="21226"/>
                  <a:pt x="13800" y="21226"/>
                  <a:pt x="14976" y="20334"/>
                </a:cubicBezTo>
                <a:cubicBezTo>
                  <a:pt x="16538" y="20186"/>
                  <a:pt x="17402" y="18920"/>
                  <a:pt x="18574" y="18175"/>
                </a:cubicBezTo>
                <a:cubicBezTo>
                  <a:pt x="18964" y="17431"/>
                  <a:pt x="19201" y="16838"/>
                  <a:pt x="19591" y="16317"/>
                </a:cubicBezTo>
                <a:cubicBezTo>
                  <a:pt x="20139" y="15572"/>
                  <a:pt x="20529" y="14754"/>
                  <a:pt x="20610" y="13788"/>
                </a:cubicBezTo>
                <a:cubicBezTo>
                  <a:pt x="20610" y="13488"/>
                  <a:pt x="20688" y="13192"/>
                  <a:pt x="20766" y="12892"/>
                </a:cubicBezTo>
                <a:cubicBezTo>
                  <a:pt x="21471" y="11255"/>
                  <a:pt x="21156" y="9545"/>
                  <a:pt x="20922" y="7908"/>
                </a:cubicBezTo>
                <a:cubicBezTo>
                  <a:pt x="20688" y="6346"/>
                  <a:pt x="19828" y="5006"/>
                  <a:pt x="18574" y="4039"/>
                </a:cubicBezTo>
                <a:cubicBezTo>
                  <a:pt x="17869" y="3443"/>
                  <a:pt x="17402" y="2773"/>
                  <a:pt x="16931" y="2177"/>
                </a:cubicBezTo>
                <a:cubicBezTo>
                  <a:pt x="16304" y="1881"/>
                  <a:pt x="15755" y="1658"/>
                  <a:pt x="15288" y="1359"/>
                </a:cubicBezTo>
                <a:cubicBezTo>
                  <a:pt x="13177" y="232"/>
                  <a:pt x="12621" y="0"/>
                  <a:pt x="1095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9" name="Google Shape;267;p17"/>
          <p:cNvSpPr/>
          <p:nvPr/>
        </p:nvSpPr>
        <p:spPr>
          <a:xfrm rot="5400000">
            <a:off x="1375692" y="4435280"/>
            <a:ext cx="268308" cy="287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8" h="21600" fill="norm" stroke="1" extrusionOk="0">
                <a:moveTo>
                  <a:pt x="10955" y="0"/>
                </a:moveTo>
                <a:cubicBezTo>
                  <a:pt x="10643" y="0"/>
                  <a:pt x="10293" y="9"/>
                  <a:pt x="9887" y="19"/>
                </a:cubicBezTo>
                <a:cubicBezTo>
                  <a:pt x="8997" y="19"/>
                  <a:pt x="8107" y="420"/>
                  <a:pt x="7165" y="420"/>
                </a:cubicBezTo>
                <a:cubicBezTo>
                  <a:pt x="7029" y="420"/>
                  <a:pt x="6892" y="411"/>
                  <a:pt x="6756" y="392"/>
                </a:cubicBezTo>
                <a:cubicBezTo>
                  <a:pt x="6727" y="383"/>
                  <a:pt x="6691" y="377"/>
                  <a:pt x="6659" y="377"/>
                </a:cubicBezTo>
                <a:cubicBezTo>
                  <a:pt x="6438" y="377"/>
                  <a:pt x="6168" y="571"/>
                  <a:pt x="5895" y="763"/>
                </a:cubicBezTo>
                <a:cubicBezTo>
                  <a:pt x="4801" y="1507"/>
                  <a:pt x="3625" y="2177"/>
                  <a:pt x="2609" y="3069"/>
                </a:cubicBezTo>
                <a:cubicBezTo>
                  <a:pt x="1826" y="3814"/>
                  <a:pt x="1748" y="4857"/>
                  <a:pt x="1121" y="5676"/>
                </a:cubicBezTo>
                <a:cubicBezTo>
                  <a:pt x="1043" y="5824"/>
                  <a:pt x="965" y="5972"/>
                  <a:pt x="888" y="6120"/>
                </a:cubicBezTo>
                <a:cubicBezTo>
                  <a:pt x="-129" y="8205"/>
                  <a:pt x="-129" y="8205"/>
                  <a:pt x="183" y="10659"/>
                </a:cubicBezTo>
                <a:cubicBezTo>
                  <a:pt x="261" y="11033"/>
                  <a:pt x="261" y="11478"/>
                  <a:pt x="339" y="11851"/>
                </a:cubicBezTo>
                <a:cubicBezTo>
                  <a:pt x="417" y="12744"/>
                  <a:pt x="576" y="13636"/>
                  <a:pt x="732" y="14529"/>
                </a:cubicBezTo>
                <a:cubicBezTo>
                  <a:pt x="965" y="16168"/>
                  <a:pt x="1748" y="17431"/>
                  <a:pt x="3236" y="18250"/>
                </a:cubicBezTo>
                <a:cubicBezTo>
                  <a:pt x="3703" y="18475"/>
                  <a:pt x="4174" y="18697"/>
                  <a:pt x="4330" y="19145"/>
                </a:cubicBezTo>
                <a:cubicBezTo>
                  <a:pt x="4645" y="19889"/>
                  <a:pt x="5269" y="20186"/>
                  <a:pt x="5973" y="20334"/>
                </a:cubicBezTo>
                <a:cubicBezTo>
                  <a:pt x="7617" y="20782"/>
                  <a:pt x="9260" y="21226"/>
                  <a:pt x="10903" y="21600"/>
                </a:cubicBezTo>
                <a:cubicBezTo>
                  <a:pt x="12235" y="21226"/>
                  <a:pt x="13800" y="21226"/>
                  <a:pt x="14976" y="20334"/>
                </a:cubicBezTo>
                <a:cubicBezTo>
                  <a:pt x="16538" y="20186"/>
                  <a:pt x="17402" y="18920"/>
                  <a:pt x="18574" y="18175"/>
                </a:cubicBezTo>
                <a:cubicBezTo>
                  <a:pt x="18964" y="17431"/>
                  <a:pt x="19201" y="16838"/>
                  <a:pt x="19591" y="16317"/>
                </a:cubicBezTo>
                <a:cubicBezTo>
                  <a:pt x="20139" y="15572"/>
                  <a:pt x="20529" y="14754"/>
                  <a:pt x="20610" y="13788"/>
                </a:cubicBezTo>
                <a:cubicBezTo>
                  <a:pt x="20610" y="13488"/>
                  <a:pt x="20688" y="13192"/>
                  <a:pt x="20766" y="12892"/>
                </a:cubicBezTo>
                <a:cubicBezTo>
                  <a:pt x="21471" y="11255"/>
                  <a:pt x="21156" y="9545"/>
                  <a:pt x="20922" y="7908"/>
                </a:cubicBezTo>
                <a:cubicBezTo>
                  <a:pt x="20688" y="6346"/>
                  <a:pt x="19828" y="5006"/>
                  <a:pt x="18574" y="4039"/>
                </a:cubicBezTo>
                <a:cubicBezTo>
                  <a:pt x="17869" y="3443"/>
                  <a:pt x="17402" y="2773"/>
                  <a:pt x="16931" y="2177"/>
                </a:cubicBezTo>
                <a:cubicBezTo>
                  <a:pt x="16304" y="1881"/>
                  <a:pt x="15755" y="1658"/>
                  <a:pt x="15288" y="1359"/>
                </a:cubicBezTo>
                <a:cubicBezTo>
                  <a:pt x="13177" y="232"/>
                  <a:pt x="12621" y="0"/>
                  <a:pt x="1095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0" name="Google Shape;268;p17"/>
          <p:cNvSpPr/>
          <p:nvPr/>
        </p:nvSpPr>
        <p:spPr>
          <a:xfrm rot="5400000">
            <a:off x="900330" y="4435280"/>
            <a:ext cx="268308" cy="287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8" h="21600" fill="norm" stroke="1" extrusionOk="0">
                <a:moveTo>
                  <a:pt x="10955" y="0"/>
                </a:moveTo>
                <a:cubicBezTo>
                  <a:pt x="10643" y="0"/>
                  <a:pt x="10293" y="9"/>
                  <a:pt x="9887" y="19"/>
                </a:cubicBezTo>
                <a:cubicBezTo>
                  <a:pt x="8997" y="19"/>
                  <a:pt x="8107" y="420"/>
                  <a:pt x="7165" y="420"/>
                </a:cubicBezTo>
                <a:cubicBezTo>
                  <a:pt x="7029" y="420"/>
                  <a:pt x="6892" y="411"/>
                  <a:pt x="6756" y="392"/>
                </a:cubicBezTo>
                <a:cubicBezTo>
                  <a:pt x="6727" y="383"/>
                  <a:pt x="6691" y="377"/>
                  <a:pt x="6659" y="377"/>
                </a:cubicBezTo>
                <a:cubicBezTo>
                  <a:pt x="6438" y="377"/>
                  <a:pt x="6168" y="571"/>
                  <a:pt x="5895" y="763"/>
                </a:cubicBezTo>
                <a:cubicBezTo>
                  <a:pt x="4801" y="1507"/>
                  <a:pt x="3625" y="2177"/>
                  <a:pt x="2609" y="3069"/>
                </a:cubicBezTo>
                <a:cubicBezTo>
                  <a:pt x="1826" y="3814"/>
                  <a:pt x="1748" y="4857"/>
                  <a:pt x="1121" y="5676"/>
                </a:cubicBezTo>
                <a:cubicBezTo>
                  <a:pt x="1043" y="5824"/>
                  <a:pt x="965" y="5972"/>
                  <a:pt x="888" y="6120"/>
                </a:cubicBezTo>
                <a:cubicBezTo>
                  <a:pt x="-129" y="8205"/>
                  <a:pt x="-129" y="8205"/>
                  <a:pt x="183" y="10659"/>
                </a:cubicBezTo>
                <a:cubicBezTo>
                  <a:pt x="261" y="11033"/>
                  <a:pt x="261" y="11478"/>
                  <a:pt x="339" y="11851"/>
                </a:cubicBezTo>
                <a:cubicBezTo>
                  <a:pt x="417" y="12744"/>
                  <a:pt x="576" y="13636"/>
                  <a:pt x="732" y="14529"/>
                </a:cubicBezTo>
                <a:cubicBezTo>
                  <a:pt x="965" y="16168"/>
                  <a:pt x="1748" y="17431"/>
                  <a:pt x="3236" y="18250"/>
                </a:cubicBezTo>
                <a:cubicBezTo>
                  <a:pt x="3703" y="18475"/>
                  <a:pt x="4174" y="18697"/>
                  <a:pt x="4330" y="19145"/>
                </a:cubicBezTo>
                <a:cubicBezTo>
                  <a:pt x="4645" y="19889"/>
                  <a:pt x="5269" y="20186"/>
                  <a:pt x="5973" y="20334"/>
                </a:cubicBezTo>
                <a:cubicBezTo>
                  <a:pt x="7617" y="20782"/>
                  <a:pt x="9260" y="21226"/>
                  <a:pt x="10903" y="21600"/>
                </a:cubicBezTo>
                <a:cubicBezTo>
                  <a:pt x="12235" y="21226"/>
                  <a:pt x="13800" y="21226"/>
                  <a:pt x="14976" y="20334"/>
                </a:cubicBezTo>
                <a:cubicBezTo>
                  <a:pt x="16538" y="20186"/>
                  <a:pt x="17402" y="18920"/>
                  <a:pt x="18574" y="18175"/>
                </a:cubicBezTo>
                <a:cubicBezTo>
                  <a:pt x="18964" y="17431"/>
                  <a:pt x="19201" y="16838"/>
                  <a:pt x="19591" y="16317"/>
                </a:cubicBezTo>
                <a:cubicBezTo>
                  <a:pt x="20139" y="15572"/>
                  <a:pt x="20529" y="14754"/>
                  <a:pt x="20610" y="13788"/>
                </a:cubicBezTo>
                <a:cubicBezTo>
                  <a:pt x="20610" y="13488"/>
                  <a:pt x="20688" y="13192"/>
                  <a:pt x="20766" y="12892"/>
                </a:cubicBezTo>
                <a:cubicBezTo>
                  <a:pt x="21471" y="11255"/>
                  <a:pt x="21156" y="9545"/>
                  <a:pt x="20922" y="7908"/>
                </a:cubicBezTo>
                <a:cubicBezTo>
                  <a:pt x="20688" y="6346"/>
                  <a:pt x="19828" y="5006"/>
                  <a:pt x="18574" y="4039"/>
                </a:cubicBezTo>
                <a:cubicBezTo>
                  <a:pt x="17869" y="3443"/>
                  <a:pt x="17402" y="2773"/>
                  <a:pt x="16931" y="2177"/>
                </a:cubicBezTo>
                <a:cubicBezTo>
                  <a:pt x="16304" y="1881"/>
                  <a:pt x="15755" y="1658"/>
                  <a:pt x="15288" y="1359"/>
                </a:cubicBezTo>
                <a:cubicBezTo>
                  <a:pt x="13177" y="232"/>
                  <a:pt x="12621" y="0"/>
                  <a:pt x="1095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1" name="Google Shape;269;p17"/>
          <p:cNvSpPr/>
          <p:nvPr/>
        </p:nvSpPr>
        <p:spPr>
          <a:xfrm rot="16200000">
            <a:off x="1199456" y="-400459"/>
            <a:ext cx="1173717" cy="840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600" fill="norm" stroke="1" extrusionOk="0">
                <a:moveTo>
                  <a:pt x="9271" y="3323"/>
                </a:moveTo>
                <a:cubicBezTo>
                  <a:pt x="9410" y="3323"/>
                  <a:pt x="9540" y="3350"/>
                  <a:pt x="9679" y="3397"/>
                </a:cubicBezTo>
                <a:cubicBezTo>
                  <a:pt x="9733" y="3409"/>
                  <a:pt x="9781" y="3415"/>
                  <a:pt x="9830" y="3415"/>
                </a:cubicBezTo>
                <a:cubicBezTo>
                  <a:pt x="9879" y="3415"/>
                  <a:pt x="9927" y="3409"/>
                  <a:pt x="9981" y="3397"/>
                </a:cubicBezTo>
                <a:cubicBezTo>
                  <a:pt x="10121" y="3378"/>
                  <a:pt x="10258" y="3370"/>
                  <a:pt x="10393" y="3370"/>
                </a:cubicBezTo>
                <a:cubicBezTo>
                  <a:pt x="10610" y="3370"/>
                  <a:pt x="10824" y="3391"/>
                  <a:pt x="11037" y="3421"/>
                </a:cubicBezTo>
                <a:cubicBezTo>
                  <a:pt x="11094" y="3421"/>
                  <a:pt x="11152" y="3431"/>
                  <a:pt x="11210" y="3431"/>
                </a:cubicBezTo>
                <a:cubicBezTo>
                  <a:pt x="11238" y="3431"/>
                  <a:pt x="11267" y="3429"/>
                  <a:pt x="11296" y="3421"/>
                </a:cubicBezTo>
                <a:cubicBezTo>
                  <a:pt x="11487" y="3390"/>
                  <a:pt x="11687" y="3360"/>
                  <a:pt x="11883" y="3360"/>
                </a:cubicBezTo>
                <a:cubicBezTo>
                  <a:pt x="11998" y="3360"/>
                  <a:pt x="12111" y="3370"/>
                  <a:pt x="12222" y="3397"/>
                </a:cubicBezTo>
                <a:cubicBezTo>
                  <a:pt x="12266" y="3409"/>
                  <a:pt x="12309" y="3415"/>
                  <a:pt x="12352" y="3415"/>
                </a:cubicBezTo>
                <a:cubicBezTo>
                  <a:pt x="12395" y="3415"/>
                  <a:pt x="12438" y="3409"/>
                  <a:pt x="12482" y="3397"/>
                </a:cubicBezTo>
                <a:cubicBezTo>
                  <a:pt x="12589" y="3391"/>
                  <a:pt x="12696" y="3389"/>
                  <a:pt x="12800" y="3389"/>
                </a:cubicBezTo>
                <a:cubicBezTo>
                  <a:pt x="12989" y="3389"/>
                  <a:pt x="13174" y="3395"/>
                  <a:pt x="13358" y="3395"/>
                </a:cubicBezTo>
                <a:cubicBezTo>
                  <a:pt x="13527" y="3395"/>
                  <a:pt x="13694" y="3390"/>
                  <a:pt x="13861" y="3372"/>
                </a:cubicBezTo>
                <a:cubicBezTo>
                  <a:pt x="13904" y="3366"/>
                  <a:pt x="13949" y="3363"/>
                  <a:pt x="13994" y="3363"/>
                </a:cubicBezTo>
                <a:cubicBezTo>
                  <a:pt x="14130" y="3363"/>
                  <a:pt x="14271" y="3390"/>
                  <a:pt x="14400" y="3444"/>
                </a:cubicBezTo>
                <a:cubicBezTo>
                  <a:pt x="14529" y="3498"/>
                  <a:pt x="14671" y="3525"/>
                  <a:pt x="14806" y="3525"/>
                </a:cubicBezTo>
                <a:cubicBezTo>
                  <a:pt x="14851" y="3525"/>
                  <a:pt x="14896" y="3522"/>
                  <a:pt x="14939" y="3516"/>
                </a:cubicBezTo>
                <a:cubicBezTo>
                  <a:pt x="15001" y="3509"/>
                  <a:pt x="15061" y="3506"/>
                  <a:pt x="15122" y="3506"/>
                </a:cubicBezTo>
                <a:cubicBezTo>
                  <a:pt x="15481" y="3506"/>
                  <a:pt x="15817" y="3611"/>
                  <a:pt x="16167" y="3611"/>
                </a:cubicBezTo>
                <a:cubicBezTo>
                  <a:pt x="16211" y="3611"/>
                  <a:pt x="16254" y="3635"/>
                  <a:pt x="16297" y="3635"/>
                </a:cubicBezTo>
                <a:cubicBezTo>
                  <a:pt x="16453" y="3688"/>
                  <a:pt x="16607" y="3726"/>
                  <a:pt x="16763" y="3726"/>
                </a:cubicBezTo>
                <a:cubicBezTo>
                  <a:pt x="16823" y="3726"/>
                  <a:pt x="16884" y="3720"/>
                  <a:pt x="16944" y="3708"/>
                </a:cubicBezTo>
                <a:cubicBezTo>
                  <a:pt x="17051" y="3708"/>
                  <a:pt x="17181" y="3731"/>
                  <a:pt x="17310" y="3755"/>
                </a:cubicBezTo>
                <a:cubicBezTo>
                  <a:pt x="17354" y="3755"/>
                  <a:pt x="17418" y="3779"/>
                  <a:pt x="17482" y="3779"/>
                </a:cubicBezTo>
                <a:cubicBezTo>
                  <a:pt x="17505" y="3777"/>
                  <a:pt x="17527" y="3776"/>
                  <a:pt x="17549" y="3776"/>
                </a:cubicBezTo>
                <a:cubicBezTo>
                  <a:pt x="17786" y="3776"/>
                  <a:pt x="18018" y="3887"/>
                  <a:pt x="18216" y="4018"/>
                </a:cubicBezTo>
                <a:cubicBezTo>
                  <a:pt x="18453" y="4162"/>
                  <a:pt x="18733" y="4210"/>
                  <a:pt x="18970" y="4353"/>
                </a:cubicBezTo>
                <a:cubicBezTo>
                  <a:pt x="19056" y="4378"/>
                  <a:pt x="19121" y="4401"/>
                  <a:pt x="19207" y="4401"/>
                </a:cubicBezTo>
                <a:cubicBezTo>
                  <a:pt x="19224" y="4398"/>
                  <a:pt x="19242" y="4397"/>
                  <a:pt x="19259" y="4397"/>
                </a:cubicBezTo>
                <a:cubicBezTo>
                  <a:pt x="19436" y="4397"/>
                  <a:pt x="19612" y="4501"/>
                  <a:pt x="19789" y="4544"/>
                </a:cubicBezTo>
                <a:cubicBezTo>
                  <a:pt x="19897" y="4736"/>
                  <a:pt x="19897" y="4975"/>
                  <a:pt x="19897" y="5191"/>
                </a:cubicBezTo>
                <a:cubicBezTo>
                  <a:pt x="19897" y="5310"/>
                  <a:pt x="19897" y="5454"/>
                  <a:pt x="19897" y="5597"/>
                </a:cubicBezTo>
                <a:cubicBezTo>
                  <a:pt x="19789" y="6243"/>
                  <a:pt x="19811" y="6913"/>
                  <a:pt x="19811" y="7558"/>
                </a:cubicBezTo>
                <a:cubicBezTo>
                  <a:pt x="19832" y="8204"/>
                  <a:pt x="19746" y="8827"/>
                  <a:pt x="19681" y="9448"/>
                </a:cubicBezTo>
                <a:cubicBezTo>
                  <a:pt x="19638" y="9855"/>
                  <a:pt x="19595" y="10286"/>
                  <a:pt x="19552" y="10716"/>
                </a:cubicBezTo>
                <a:cubicBezTo>
                  <a:pt x="19509" y="11194"/>
                  <a:pt x="19552" y="11649"/>
                  <a:pt x="19595" y="12127"/>
                </a:cubicBezTo>
                <a:cubicBezTo>
                  <a:pt x="19638" y="12366"/>
                  <a:pt x="19617" y="12606"/>
                  <a:pt x="19595" y="12845"/>
                </a:cubicBezTo>
                <a:cubicBezTo>
                  <a:pt x="19552" y="13323"/>
                  <a:pt x="19509" y="13778"/>
                  <a:pt x="19466" y="14256"/>
                </a:cubicBezTo>
                <a:cubicBezTo>
                  <a:pt x="19380" y="15022"/>
                  <a:pt x="19358" y="15787"/>
                  <a:pt x="19380" y="16552"/>
                </a:cubicBezTo>
                <a:cubicBezTo>
                  <a:pt x="19380" y="16936"/>
                  <a:pt x="19293" y="17294"/>
                  <a:pt x="19229" y="17653"/>
                </a:cubicBezTo>
                <a:cubicBezTo>
                  <a:pt x="19229" y="17701"/>
                  <a:pt x="19186" y="17749"/>
                  <a:pt x="19164" y="17772"/>
                </a:cubicBezTo>
                <a:cubicBezTo>
                  <a:pt x="19100" y="17808"/>
                  <a:pt x="19029" y="17820"/>
                  <a:pt x="18959" y="17820"/>
                </a:cubicBezTo>
                <a:cubicBezTo>
                  <a:pt x="18889" y="17820"/>
                  <a:pt x="18819" y="17808"/>
                  <a:pt x="18754" y="17796"/>
                </a:cubicBezTo>
                <a:cubicBezTo>
                  <a:pt x="18647" y="17772"/>
                  <a:pt x="18539" y="17766"/>
                  <a:pt x="18431" y="17766"/>
                </a:cubicBezTo>
                <a:cubicBezTo>
                  <a:pt x="18323" y="17766"/>
                  <a:pt x="18216" y="17772"/>
                  <a:pt x="18108" y="17772"/>
                </a:cubicBezTo>
                <a:cubicBezTo>
                  <a:pt x="17935" y="17772"/>
                  <a:pt x="17741" y="17772"/>
                  <a:pt x="17569" y="17749"/>
                </a:cubicBezTo>
                <a:cubicBezTo>
                  <a:pt x="17250" y="17723"/>
                  <a:pt x="16930" y="17703"/>
                  <a:pt x="16611" y="17703"/>
                </a:cubicBezTo>
                <a:cubicBezTo>
                  <a:pt x="16348" y="17703"/>
                  <a:pt x="16085" y="17716"/>
                  <a:pt x="15823" y="17749"/>
                </a:cubicBezTo>
                <a:cubicBezTo>
                  <a:pt x="15621" y="17721"/>
                  <a:pt x="15419" y="17709"/>
                  <a:pt x="15212" y="17709"/>
                </a:cubicBezTo>
                <a:cubicBezTo>
                  <a:pt x="15066" y="17709"/>
                  <a:pt x="14919" y="17715"/>
                  <a:pt x="14766" y="17725"/>
                </a:cubicBezTo>
                <a:lnTo>
                  <a:pt x="13344" y="17725"/>
                </a:lnTo>
                <a:cubicBezTo>
                  <a:pt x="12719" y="17701"/>
                  <a:pt x="12072" y="17701"/>
                  <a:pt x="11425" y="17677"/>
                </a:cubicBezTo>
                <a:cubicBezTo>
                  <a:pt x="11333" y="17649"/>
                  <a:pt x="11238" y="17639"/>
                  <a:pt x="11144" y="17639"/>
                </a:cubicBezTo>
                <a:cubicBezTo>
                  <a:pt x="10906" y="17639"/>
                  <a:pt x="10665" y="17701"/>
                  <a:pt x="10433" y="17701"/>
                </a:cubicBezTo>
                <a:lnTo>
                  <a:pt x="7631" y="17701"/>
                </a:lnTo>
                <a:cubicBezTo>
                  <a:pt x="7351" y="17701"/>
                  <a:pt x="7071" y="17725"/>
                  <a:pt x="6812" y="17725"/>
                </a:cubicBezTo>
                <a:cubicBezTo>
                  <a:pt x="6704" y="17749"/>
                  <a:pt x="6618" y="17749"/>
                  <a:pt x="6532" y="17749"/>
                </a:cubicBezTo>
                <a:cubicBezTo>
                  <a:pt x="6115" y="17749"/>
                  <a:pt x="5708" y="17738"/>
                  <a:pt x="5304" y="17738"/>
                </a:cubicBezTo>
                <a:cubicBezTo>
                  <a:pt x="5102" y="17738"/>
                  <a:pt x="4900" y="17741"/>
                  <a:pt x="4699" y="17749"/>
                </a:cubicBezTo>
                <a:cubicBezTo>
                  <a:pt x="4139" y="17772"/>
                  <a:pt x="3557" y="17820"/>
                  <a:pt x="3018" y="17940"/>
                </a:cubicBezTo>
                <a:cubicBezTo>
                  <a:pt x="2953" y="17964"/>
                  <a:pt x="2889" y="17964"/>
                  <a:pt x="2824" y="17988"/>
                </a:cubicBezTo>
                <a:cubicBezTo>
                  <a:pt x="2781" y="17988"/>
                  <a:pt x="2694" y="17916"/>
                  <a:pt x="2694" y="17844"/>
                </a:cubicBezTo>
                <a:cubicBezTo>
                  <a:pt x="2694" y="17772"/>
                  <a:pt x="2673" y="17725"/>
                  <a:pt x="2673" y="17677"/>
                </a:cubicBezTo>
                <a:cubicBezTo>
                  <a:pt x="2737" y="16600"/>
                  <a:pt x="2651" y="15548"/>
                  <a:pt x="2587" y="14472"/>
                </a:cubicBezTo>
                <a:cubicBezTo>
                  <a:pt x="2587" y="14160"/>
                  <a:pt x="2544" y="13849"/>
                  <a:pt x="2479" y="13515"/>
                </a:cubicBezTo>
                <a:cubicBezTo>
                  <a:pt x="2414" y="13156"/>
                  <a:pt x="2371" y="12773"/>
                  <a:pt x="2393" y="12414"/>
                </a:cubicBezTo>
                <a:cubicBezTo>
                  <a:pt x="2414" y="11888"/>
                  <a:pt x="2350" y="11362"/>
                  <a:pt x="2285" y="10836"/>
                </a:cubicBezTo>
                <a:cubicBezTo>
                  <a:pt x="2220" y="10190"/>
                  <a:pt x="2134" y="9568"/>
                  <a:pt x="2134" y="8922"/>
                </a:cubicBezTo>
                <a:cubicBezTo>
                  <a:pt x="2156" y="8420"/>
                  <a:pt x="2069" y="7941"/>
                  <a:pt x="2005" y="7439"/>
                </a:cubicBezTo>
                <a:cubicBezTo>
                  <a:pt x="1983" y="7295"/>
                  <a:pt x="1962" y="7152"/>
                  <a:pt x="1962" y="6984"/>
                </a:cubicBezTo>
                <a:cubicBezTo>
                  <a:pt x="1962" y="6793"/>
                  <a:pt x="1919" y="6577"/>
                  <a:pt x="1897" y="6387"/>
                </a:cubicBezTo>
                <a:cubicBezTo>
                  <a:pt x="1854" y="6124"/>
                  <a:pt x="1854" y="5836"/>
                  <a:pt x="1854" y="5573"/>
                </a:cubicBezTo>
                <a:cubicBezTo>
                  <a:pt x="1876" y="5191"/>
                  <a:pt x="1940" y="4807"/>
                  <a:pt x="1983" y="4425"/>
                </a:cubicBezTo>
                <a:cubicBezTo>
                  <a:pt x="2005" y="4257"/>
                  <a:pt x="2048" y="4090"/>
                  <a:pt x="2199" y="3923"/>
                </a:cubicBezTo>
                <a:cubicBezTo>
                  <a:pt x="2337" y="3894"/>
                  <a:pt x="2477" y="3883"/>
                  <a:pt x="2615" y="3883"/>
                </a:cubicBezTo>
                <a:cubicBezTo>
                  <a:pt x="2949" y="3883"/>
                  <a:pt x="3280" y="3951"/>
                  <a:pt x="3600" y="4018"/>
                </a:cubicBezTo>
                <a:cubicBezTo>
                  <a:pt x="3688" y="4046"/>
                  <a:pt x="3770" y="4058"/>
                  <a:pt x="3847" y="4058"/>
                </a:cubicBezTo>
                <a:cubicBezTo>
                  <a:pt x="3902" y="4058"/>
                  <a:pt x="3956" y="4052"/>
                  <a:pt x="4009" y="4042"/>
                </a:cubicBezTo>
                <a:cubicBezTo>
                  <a:pt x="4204" y="4018"/>
                  <a:pt x="4398" y="3994"/>
                  <a:pt x="4613" y="3994"/>
                </a:cubicBezTo>
                <a:cubicBezTo>
                  <a:pt x="5044" y="3971"/>
                  <a:pt x="5476" y="3850"/>
                  <a:pt x="5907" y="3731"/>
                </a:cubicBezTo>
                <a:cubicBezTo>
                  <a:pt x="6079" y="3708"/>
                  <a:pt x="6230" y="3660"/>
                  <a:pt x="6402" y="3635"/>
                </a:cubicBezTo>
                <a:cubicBezTo>
                  <a:pt x="6898" y="3540"/>
                  <a:pt x="7394" y="3468"/>
                  <a:pt x="7911" y="3397"/>
                </a:cubicBezTo>
                <a:lnTo>
                  <a:pt x="8321" y="3397"/>
                </a:lnTo>
                <a:cubicBezTo>
                  <a:pt x="8558" y="3397"/>
                  <a:pt x="8795" y="3397"/>
                  <a:pt x="9032" y="3348"/>
                </a:cubicBezTo>
                <a:cubicBezTo>
                  <a:pt x="9116" y="3331"/>
                  <a:pt x="9195" y="3323"/>
                  <a:pt x="9271" y="3323"/>
                </a:cubicBezTo>
                <a:close/>
                <a:moveTo>
                  <a:pt x="1466" y="0"/>
                </a:moveTo>
                <a:cubicBezTo>
                  <a:pt x="1185" y="119"/>
                  <a:pt x="1035" y="382"/>
                  <a:pt x="927" y="669"/>
                </a:cubicBezTo>
                <a:cubicBezTo>
                  <a:pt x="711" y="1147"/>
                  <a:pt x="604" y="1650"/>
                  <a:pt x="517" y="2177"/>
                </a:cubicBezTo>
                <a:cubicBezTo>
                  <a:pt x="496" y="2416"/>
                  <a:pt x="431" y="2631"/>
                  <a:pt x="388" y="2870"/>
                </a:cubicBezTo>
                <a:cubicBezTo>
                  <a:pt x="324" y="3253"/>
                  <a:pt x="216" y="3611"/>
                  <a:pt x="151" y="3994"/>
                </a:cubicBezTo>
                <a:cubicBezTo>
                  <a:pt x="108" y="4378"/>
                  <a:pt x="130" y="4784"/>
                  <a:pt x="0" y="5167"/>
                </a:cubicBezTo>
                <a:cubicBezTo>
                  <a:pt x="0" y="5167"/>
                  <a:pt x="0" y="5191"/>
                  <a:pt x="0" y="5214"/>
                </a:cubicBezTo>
                <a:cubicBezTo>
                  <a:pt x="64" y="5454"/>
                  <a:pt x="0" y="5669"/>
                  <a:pt x="21" y="5908"/>
                </a:cubicBezTo>
                <a:cubicBezTo>
                  <a:pt x="43" y="6314"/>
                  <a:pt x="86" y="6721"/>
                  <a:pt x="130" y="7128"/>
                </a:cubicBezTo>
                <a:cubicBezTo>
                  <a:pt x="194" y="7965"/>
                  <a:pt x="259" y="8778"/>
                  <a:pt x="280" y="9616"/>
                </a:cubicBezTo>
                <a:cubicBezTo>
                  <a:pt x="280" y="9903"/>
                  <a:pt x="301" y="10166"/>
                  <a:pt x="324" y="10429"/>
                </a:cubicBezTo>
                <a:cubicBezTo>
                  <a:pt x="367" y="10883"/>
                  <a:pt x="388" y="11338"/>
                  <a:pt x="453" y="11793"/>
                </a:cubicBezTo>
                <a:cubicBezTo>
                  <a:pt x="496" y="12127"/>
                  <a:pt x="474" y="12462"/>
                  <a:pt x="496" y="12797"/>
                </a:cubicBezTo>
                <a:cubicBezTo>
                  <a:pt x="517" y="13204"/>
                  <a:pt x="539" y="13610"/>
                  <a:pt x="582" y="14017"/>
                </a:cubicBezTo>
                <a:cubicBezTo>
                  <a:pt x="668" y="14806"/>
                  <a:pt x="798" y="15595"/>
                  <a:pt x="711" y="16409"/>
                </a:cubicBezTo>
                <a:cubicBezTo>
                  <a:pt x="711" y="16481"/>
                  <a:pt x="711" y="16576"/>
                  <a:pt x="733" y="16649"/>
                </a:cubicBezTo>
                <a:cubicBezTo>
                  <a:pt x="819" y="16815"/>
                  <a:pt x="819" y="16983"/>
                  <a:pt x="841" y="17151"/>
                </a:cubicBezTo>
                <a:cubicBezTo>
                  <a:pt x="927" y="17749"/>
                  <a:pt x="970" y="18371"/>
                  <a:pt x="1185" y="18945"/>
                </a:cubicBezTo>
                <a:cubicBezTo>
                  <a:pt x="1229" y="19064"/>
                  <a:pt x="1208" y="19184"/>
                  <a:pt x="1142" y="19279"/>
                </a:cubicBezTo>
                <a:cubicBezTo>
                  <a:pt x="1445" y="19949"/>
                  <a:pt x="1703" y="20619"/>
                  <a:pt x="1919" y="21313"/>
                </a:cubicBezTo>
                <a:cubicBezTo>
                  <a:pt x="2156" y="21288"/>
                  <a:pt x="2371" y="21264"/>
                  <a:pt x="2609" y="21241"/>
                </a:cubicBezTo>
                <a:cubicBezTo>
                  <a:pt x="2824" y="21217"/>
                  <a:pt x="3061" y="21217"/>
                  <a:pt x="3298" y="21193"/>
                </a:cubicBezTo>
                <a:cubicBezTo>
                  <a:pt x="3414" y="21193"/>
                  <a:pt x="3538" y="21204"/>
                  <a:pt x="3659" y="21204"/>
                </a:cubicBezTo>
                <a:cubicBezTo>
                  <a:pt x="3720" y="21204"/>
                  <a:pt x="3780" y="21201"/>
                  <a:pt x="3837" y="21193"/>
                </a:cubicBezTo>
                <a:cubicBezTo>
                  <a:pt x="4056" y="21147"/>
                  <a:pt x="4266" y="21131"/>
                  <a:pt x="4478" y="21131"/>
                </a:cubicBezTo>
                <a:cubicBezTo>
                  <a:pt x="4601" y="21131"/>
                  <a:pt x="4724" y="21136"/>
                  <a:pt x="4850" y="21145"/>
                </a:cubicBezTo>
                <a:cubicBezTo>
                  <a:pt x="4959" y="21145"/>
                  <a:pt x="5066" y="21145"/>
                  <a:pt x="5174" y="21169"/>
                </a:cubicBezTo>
                <a:cubicBezTo>
                  <a:pt x="5370" y="21179"/>
                  <a:pt x="5563" y="21185"/>
                  <a:pt x="5755" y="21185"/>
                </a:cubicBezTo>
                <a:cubicBezTo>
                  <a:pt x="6027" y="21185"/>
                  <a:pt x="6297" y="21173"/>
                  <a:pt x="6575" y="21145"/>
                </a:cubicBezTo>
                <a:cubicBezTo>
                  <a:pt x="6940" y="21124"/>
                  <a:pt x="7304" y="21046"/>
                  <a:pt x="7669" y="21046"/>
                </a:cubicBezTo>
                <a:cubicBezTo>
                  <a:pt x="7714" y="21046"/>
                  <a:pt x="7759" y="21047"/>
                  <a:pt x="7803" y="21050"/>
                </a:cubicBezTo>
                <a:cubicBezTo>
                  <a:pt x="8494" y="21098"/>
                  <a:pt x="9162" y="21098"/>
                  <a:pt x="9830" y="21169"/>
                </a:cubicBezTo>
                <a:cubicBezTo>
                  <a:pt x="10250" y="21221"/>
                  <a:pt x="10680" y="21261"/>
                  <a:pt x="11114" y="21261"/>
                </a:cubicBezTo>
                <a:cubicBezTo>
                  <a:pt x="11282" y="21261"/>
                  <a:pt x="11450" y="21255"/>
                  <a:pt x="11619" y="21241"/>
                </a:cubicBezTo>
                <a:cubicBezTo>
                  <a:pt x="11727" y="21241"/>
                  <a:pt x="11856" y="21241"/>
                  <a:pt x="11964" y="21288"/>
                </a:cubicBezTo>
                <a:cubicBezTo>
                  <a:pt x="12158" y="21408"/>
                  <a:pt x="12352" y="21385"/>
                  <a:pt x="12546" y="21408"/>
                </a:cubicBezTo>
                <a:cubicBezTo>
                  <a:pt x="12652" y="21422"/>
                  <a:pt x="12757" y="21427"/>
                  <a:pt x="12863" y="21427"/>
                </a:cubicBezTo>
                <a:cubicBezTo>
                  <a:pt x="13101" y="21427"/>
                  <a:pt x="13337" y="21402"/>
                  <a:pt x="13570" y="21402"/>
                </a:cubicBezTo>
                <a:cubicBezTo>
                  <a:pt x="13763" y="21402"/>
                  <a:pt x="13953" y="21419"/>
                  <a:pt x="14141" y="21480"/>
                </a:cubicBezTo>
                <a:lnTo>
                  <a:pt x="14184" y="21480"/>
                </a:lnTo>
                <a:cubicBezTo>
                  <a:pt x="14551" y="21480"/>
                  <a:pt x="14918" y="21504"/>
                  <a:pt x="15284" y="21528"/>
                </a:cubicBezTo>
                <a:cubicBezTo>
                  <a:pt x="15521" y="21552"/>
                  <a:pt x="15780" y="21504"/>
                  <a:pt x="16017" y="21600"/>
                </a:cubicBezTo>
                <a:cubicBezTo>
                  <a:pt x="16340" y="21552"/>
                  <a:pt x="16664" y="21552"/>
                  <a:pt x="16965" y="21480"/>
                </a:cubicBezTo>
                <a:cubicBezTo>
                  <a:pt x="17310" y="21408"/>
                  <a:pt x="17655" y="21385"/>
                  <a:pt x="18022" y="21385"/>
                </a:cubicBezTo>
                <a:cubicBezTo>
                  <a:pt x="18108" y="21385"/>
                  <a:pt x="18196" y="21388"/>
                  <a:pt x="18287" y="21388"/>
                </a:cubicBezTo>
                <a:cubicBezTo>
                  <a:pt x="18467" y="21388"/>
                  <a:pt x="18654" y="21377"/>
                  <a:pt x="18840" y="21313"/>
                </a:cubicBezTo>
                <a:cubicBezTo>
                  <a:pt x="18902" y="21296"/>
                  <a:pt x="18984" y="21279"/>
                  <a:pt x="19058" y="21279"/>
                </a:cubicBezTo>
                <a:cubicBezTo>
                  <a:pt x="19088" y="21279"/>
                  <a:pt x="19118" y="21281"/>
                  <a:pt x="19143" y="21288"/>
                </a:cubicBezTo>
                <a:cubicBezTo>
                  <a:pt x="19196" y="21298"/>
                  <a:pt x="19248" y="21302"/>
                  <a:pt x="19299" y="21302"/>
                </a:cubicBezTo>
                <a:cubicBezTo>
                  <a:pt x="19514" y="21302"/>
                  <a:pt x="19709" y="21232"/>
                  <a:pt x="19918" y="21193"/>
                </a:cubicBezTo>
                <a:cubicBezTo>
                  <a:pt x="20155" y="21169"/>
                  <a:pt x="20392" y="21050"/>
                  <a:pt x="20479" y="20811"/>
                </a:cubicBezTo>
                <a:cubicBezTo>
                  <a:pt x="20608" y="20404"/>
                  <a:pt x="20759" y="19973"/>
                  <a:pt x="20781" y="19518"/>
                </a:cubicBezTo>
                <a:cubicBezTo>
                  <a:pt x="20802" y="19016"/>
                  <a:pt x="20846" y="18514"/>
                  <a:pt x="20932" y="18012"/>
                </a:cubicBezTo>
                <a:cubicBezTo>
                  <a:pt x="20975" y="17725"/>
                  <a:pt x="21039" y="17438"/>
                  <a:pt x="21061" y="17151"/>
                </a:cubicBezTo>
                <a:cubicBezTo>
                  <a:pt x="21126" y="16409"/>
                  <a:pt x="21147" y="15668"/>
                  <a:pt x="21147" y="14926"/>
                </a:cubicBezTo>
                <a:cubicBezTo>
                  <a:pt x="21147" y="14615"/>
                  <a:pt x="21190" y="14280"/>
                  <a:pt x="21212" y="13970"/>
                </a:cubicBezTo>
                <a:cubicBezTo>
                  <a:pt x="21255" y="13371"/>
                  <a:pt x="21341" y="12773"/>
                  <a:pt x="21320" y="12175"/>
                </a:cubicBezTo>
                <a:cubicBezTo>
                  <a:pt x="21320" y="11959"/>
                  <a:pt x="21320" y="11745"/>
                  <a:pt x="21320" y="11530"/>
                </a:cubicBezTo>
                <a:cubicBezTo>
                  <a:pt x="21299" y="10716"/>
                  <a:pt x="21276" y="9903"/>
                  <a:pt x="21470" y="9090"/>
                </a:cubicBezTo>
                <a:cubicBezTo>
                  <a:pt x="21492" y="8993"/>
                  <a:pt x="21492" y="8898"/>
                  <a:pt x="21492" y="8803"/>
                </a:cubicBezTo>
                <a:cubicBezTo>
                  <a:pt x="21514" y="8228"/>
                  <a:pt x="21514" y="7678"/>
                  <a:pt x="21536" y="7104"/>
                </a:cubicBezTo>
                <a:cubicBezTo>
                  <a:pt x="21536" y="6793"/>
                  <a:pt x="21514" y="6458"/>
                  <a:pt x="21557" y="6147"/>
                </a:cubicBezTo>
                <a:cubicBezTo>
                  <a:pt x="21600" y="5836"/>
                  <a:pt x="21579" y="5549"/>
                  <a:pt x="21557" y="5238"/>
                </a:cubicBezTo>
                <a:cubicBezTo>
                  <a:pt x="21536" y="4951"/>
                  <a:pt x="21514" y="4664"/>
                  <a:pt x="21514" y="4378"/>
                </a:cubicBezTo>
                <a:cubicBezTo>
                  <a:pt x="21557" y="3850"/>
                  <a:pt x="21449" y="3372"/>
                  <a:pt x="21341" y="2870"/>
                </a:cubicBezTo>
                <a:cubicBezTo>
                  <a:pt x="21255" y="2511"/>
                  <a:pt x="21190" y="2152"/>
                  <a:pt x="21147" y="1770"/>
                </a:cubicBezTo>
                <a:cubicBezTo>
                  <a:pt x="21126" y="1578"/>
                  <a:pt x="21147" y="1363"/>
                  <a:pt x="21147" y="1171"/>
                </a:cubicBezTo>
                <a:cubicBezTo>
                  <a:pt x="21018" y="1052"/>
                  <a:pt x="20910" y="908"/>
                  <a:pt x="20781" y="789"/>
                </a:cubicBezTo>
                <a:cubicBezTo>
                  <a:pt x="20673" y="669"/>
                  <a:pt x="20565" y="621"/>
                  <a:pt x="20415" y="621"/>
                </a:cubicBezTo>
                <a:cubicBezTo>
                  <a:pt x="19875" y="598"/>
                  <a:pt x="19337" y="502"/>
                  <a:pt x="18819" y="406"/>
                </a:cubicBezTo>
                <a:cubicBezTo>
                  <a:pt x="18539" y="382"/>
                  <a:pt x="18237" y="335"/>
                  <a:pt x="17956" y="311"/>
                </a:cubicBezTo>
                <a:cubicBezTo>
                  <a:pt x="17504" y="287"/>
                  <a:pt x="17073" y="311"/>
                  <a:pt x="16620" y="215"/>
                </a:cubicBezTo>
                <a:cubicBezTo>
                  <a:pt x="16591" y="215"/>
                  <a:pt x="16563" y="204"/>
                  <a:pt x="16534" y="204"/>
                </a:cubicBezTo>
                <a:cubicBezTo>
                  <a:pt x="16520" y="204"/>
                  <a:pt x="16505" y="206"/>
                  <a:pt x="16491" y="215"/>
                </a:cubicBezTo>
                <a:cubicBezTo>
                  <a:pt x="16339" y="243"/>
                  <a:pt x="16186" y="253"/>
                  <a:pt x="16033" y="253"/>
                </a:cubicBezTo>
                <a:cubicBezTo>
                  <a:pt x="15795" y="253"/>
                  <a:pt x="15555" y="229"/>
                  <a:pt x="15305" y="215"/>
                </a:cubicBezTo>
                <a:cubicBezTo>
                  <a:pt x="15123" y="195"/>
                  <a:pt x="14937" y="188"/>
                  <a:pt x="14750" y="188"/>
                </a:cubicBezTo>
                <a:cubicBezTo>
                  <a:pt x="14495" y="188"/>
                  <a:pt x="14240" y="202"/>
                  <a:pt x="13990" y="215"/>
                </a:cubicBezTo>
                <a:cubicBezTo>
                  <a:pt x="13829" y="215"/>
                  <a:pt x="13672" y="209"/>
                  <a:pt x="13519" y="209"/>
                </a:cubicBezTo>
                <a:cubicBezTo>
                  <a:pt x="13366" y="209"/>
                  <a:pt x="13214" y="215"/>
                  <a:pt x="13063" y="239"/>
                </a:cubicBezTo>
                <a:cubicBezTo>
                  <a:pt x="12934" y="265"/>
                  <a:pt x="12803" y="284"/>
                  <a:pt x="12670" y="284"/>
                </a:cubicBezTo>
                <a:cubicBezTo>
                  <a:pt x="12560" y="284"/>
                  <a:pt x="12447" y="271"/>
                  <a:pt x="12331" y="239"/>
                </a:cubicBezTo>
                <a:cubicBezTo>
                  <a:pt x="12309" y="239"/>
                  <a:pt x="12245" y="263"/>
                  <a:pt x="12201" y="263"/>
                </a:cubicBezTo>
                <a:cubicBezTo>
                  <a:pt x="12072" y="263"/>
                  <a:pt x="11942" y="287"/>
                  <a:pt x="11791" y="287"/>
                </a:cubicBezTo>
                <a:cubicBezTo>
                  <a:pt x="11382" y="287"/>
                  <a:pt x="10973" y="287"/>
                  <a:pt x="10563" y="311"/>
                </a:cubicBezTo>
                <a:cubicBezTo>
                  <a:pt x="10218" y="335"/>
                  <a:pt x="9895" y="335"/>
                  <a:pt x="9549" y="335"/>
                </a:cubicBezTo>
                <a:cubicBezTo>
                  <a:pt x="9460" y="324"/>
                  <a:pt x="9366" y="308"/>
                  <a:pt x="9269" y="308"/>
                </a:cubicBezTo>
                <a:cubicBezTo>
                  <a:pt x="9157" y="308"/>
                  <a:pt x="9040" y="330"/>
                  <a:pt x="8925" y="406"/>
                </a:cubicBezTo>
                <a:cubicBezTo>
                  <a:pt x="8910" y="414"/>
                  <a:pt x="8894" y="417"/>
                  <a:pt x="8875" y="417"/>
                </a:cubicBezTo>
                <a:cubicBezTo>
                  <a:pt x="8838" y="417"/>
                  <a:pt x="8795" y="406"/>
                  <a:pt x="8752" y="406"/>
                </a:cubicBezTo>
                <a:cubicBezTo>
                  <a:pt x="8364" y="430"/>
                  <a:pt x="7997" y="455"/>
                  <a:pt x="7610" y="478"/>
                </a:cubicBezTo>
                <a:cubicBezTo>
                  <a:pt x="7437" y="502"/>
                  <a:pt x="7265" y="502"/>
                  <a:pt x="7114" y="526"/>
                </a:cubicBezTo>
                <a:cubicBezTo>
                  <a:pt x="7013" y="552"/>
                  <a:pt x="6916" y="565"/>
                  <a:pt x="6818" y="565"/>
                </a:cubicBezTo>
                <a:cubicBezTo>
                  <a:pt x="6645" y="565"/>
                  <a:pt x="6474" y="522"/>
                  <a:pt x="6295" y="430"/>
                </a:cubicBezTo>
                <a:cubicBezTo>
                  <a:pt x="6216" y="484"/>
                  <a:pt x="6138" y="499"/>
                  <a:pt x="6057" y="499"/>
                </a:cubicBezTo>
                <a:cubicBezTo>
                  <a:pt x="5961" y="499"/>
                  <a:pt x="5861" y="478"/>
                  <a:pt x="5756" y="478"/>
                </a:cubicBezTo>
                <a:cubicBezTo>
                  <a:pt x="5130" y="455"/>
                  <a:pt x="4484" y="455"/>
                  <a:pt x="3837" y="382"/>
                </a:cubicBezTo>
                <a:cubicBezTo>
                  <a:pt x="3320" y="311"/>
                  <a:pt x="2803" y="263"/>
                  <a:pt x="2285" y="215"/>
                </a:cubicBezTo>
                <a:cubicBezTo>
                  <a:pt x="2156" y="191"/>
                  <a:pt x="2026" y="215"/>
                  <a:pt x="1876" y="167"/>
                </a:cubicBezTo>
                <a:cubicBezTo>
                  <a:pt x="1746" y="143"/>
                  <a:pt x="1595" y="48"/>
                  <a:pt x="146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نص العنوان"/>
          <p:cNvSpPr txBox="1"/>
          <p:nvPr>
            <p:ph type="title"/>
          </p:nvPr>
        </p:nvSpPr>
        <p:spPr>
          <a:xfrm>
            <a:off x="716799" y="1597437"/>
            <a:ext cx="3957001" cy="862501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نص العنوان</a:t>
            </a:r>
          </a:p>
        </p:txBody>
      </p:sp>
      <p:sp>
        <p:nvSpPr>
          <p:cNvPr id="350" name="مستوى النص الأول…"/>
          <p:cNvSpPr txBox="1"/>
          <p:nvPr>
            <p:ph type="body" sz="quarter" idx="1"/>
          </p:nvPr>
        </p:nvSpPr>
        <p:spPr>
          <a:xfrm>
            <a:off x="716799" y="2683561"/>
            <a:ext cx="3957001" cy="862501"/>
          </a:xfrm>
          <a:prstGeom prst="rect">
            <a:avLst/>
          </a:prstGeom>
        </p:spPr>
        <p:txBody>
          <a:bodyPr/>
          <a:lstStyle>
            <a:lvl1pPr marL="317500" indent="-177800">
              <a:lnSpc>
                <a:spcPct val="100000"/>
              </a:lnSpc>
              <a:buClrTx/>
              <a:buSzTx/>
              <a:buFontTx/>
              <a:buNone/>
            </a:lvl1pPr>
            <a:lvl2pPr marL="317500" indent="279400">
              <a:lnSpc>
                <a:spcPct val="100000"/>
              </a:lnSpc>
              <a:buClrTx/>
              <a:buSzTx/>
              <a:buFontTx/>
              <a:buNone/>
            </a:lvl2pPr>
            <a:lvl3pPr marL="317500" indent="736600">
              <a:lnSpc>
                <a:spcPct val="100000"/>
              </a:lnSpc>
              <a:buClrTx/>
              <a:buSzTx/>
              <a:buFontTx/>
              <a:buNone/>
            </a:lvl3pPr>
            <a:lvl4pPr marL="317500" indent="1193800">
              <a:lnSpc>
                <a:spcPct val="100000"/>
              </a:lnSpc>
              <a:buClrTx/>
              <a:buSzTx/>
              <a:buFontTx/>
              <a:buNone/>
            </a:lvl4pPr>
            <a:lvl5pPr marL="317500" indent="1651000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51" name="Google Shape;273;p18" descr="Google Shape;273;p18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 rot="5400000">
            <a:off x="881860" y="3245386"/>
            <a:ext cx="715636" cy="289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Google Shape;274;p18" descr="Google Shape;274;p18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 rot="5400000">
            <a:off x="279360" y="2602284"/>
            <a:ext cx="347114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Google Shape;275;p18" descr="Google Shape;275;p18"/>
          <p:cNvPicPr>
            <a:picLocks noChangeAspect="1"/>
          </p:cNvPicPr>
          <p:nvPr/>
        </p:nvPicPr>
        <p:blipFill>
          <a:blip r:embed="rId4">
            <a:alphaModFix amt="51000"/>
            <a:extLst/>
          </a:blip>
          <a:stretch>
            <a:fillRect/>
          </a:stretch>
        </p:blipFill>
        <p:spPr>
          <a:xfrm>
            <a:off x="776901" y="-2470237"/>
            <a:ext cx="1693127" cy="3737299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Google Shape;276;p18"/>
          <p:cNvSpPr/>
          <p:nvPr/>
        </p:nvSpPr>
        <p:spPr>
          <a:xfrm>
            <a:off x="2317348" y="4155833"/>
            <a:ext cx="1976115" cy="4395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7" h="21600" fill="norm" stroke="1" extrusionOk="0">
                <a:moveTo>
                  <a:pt x="6895" y="0"/>
                </a:moveTo>
                <a:cubicBezTo>
                  <a:pt x="6863" y="0"/>
                  <a:pt x="6827" y="22"/>
                  <a:pt x="6788" y="66"/>
                </a:cubicBezTo>
                <a:cubicBezTo>
                  <a:pt x="6671" y="206"/>
                  <a:pt x="6567" y="456"/>
                  <a:pt x="6450" y="651"/>
                </a:cubicBezTo>
                <a:cubicBezTo>
                  <a:pt x="6210" y="1042"/>
                  <a:pt x="6031" y="1348"/>
                  <a:pt x="6037" y="2936"/>
                </a:cubicBezTo>
                <a:cubicBezTo>
                  <a:pt x="6044" y="5388"/>
                  <a:pt x="5871" y="7784"/>
                  <a:pt x="5637" y="10013"/>
                </a:cubicBezTo>
                <a:cubicBezTo>
                  <a:pt x="5281" y="13468"/>
                  <a:pt x="4825" y="16589"/>
                  <a:pt x="4050" y="18427"/>
                </a:cubicBezTo>
                <a:cubicBezTo>
                  <a:pt x="3914" y="18734"/>
                  <a:pt x="3754" y="18985"/>
                  <a:pt x="3600" y="19012"/>
                </a:cubicBezTo>
                <a:cubicBezTo>
                  <a:pt x="3583" y="19016"/>
                  <a:pt x="3565" y="19017"/>
                  <a:pt x="3547" y="19017"/>
                </a:cubicBezTo>
                <a:cubicBezTo>
                  <a:pt x="2994" y="19017"/>
                  <a:pt x="2554" y="17764"/>
                  <a:pt x="2148" y="16170"/>
                </a:cubicBezTo>
                <a:cubicBezTo>
                  <a:pt x="2080" y="15893"/>
                  <a:pt x="2037" y="15502"/>
                  <a:pt x="1988" y="15140"/>
                </a:cubicBezTo>
                <a:cubicBezTo>
                  <a:pt x="1902" y="14443"/>
                  <a:pt x="1810" y="13747"/>
                  <a:pt x="1748" y="12994"/>
                </a:cubicBezTo>
                <a:cubicBezTo>
                  <a:pt x="1644" y="11657"/>
                  <a:pt x="1520" y="10320"/>
                  <a:pt x="1477" y="8926"/>
                </a:cubicBezTo>
                <a:cubicBezTo>
                  <a:pt x="1422" y="7199"/>
                  <a:pt x="1447" y="5444"/>
                  <a:pt x="1422" y="3716"/>
                </a:cubicBezTo>
                <a:cubicBezTo>
                  <a:pt x="1405" y="2226"/>
                  <a:pt x="1237" y="1492"/>
                  <a:pt x="935" y="1492"/>
                </a:cubicBezTo>
                <a:cubicBezTo>
                  <a:pt x="904" y="1492"/>
                  <a:pt x="871" y="1500"/>
                  <a:pt x="837" y="1515"/>
                </a:cubicBezTo>
                <a:cubicBezTo>
                  <a:pt x="727" y="1570"/>
                  <a:pt x="616" y="1627"/>
                  <a:pt x="505" y="1655"/>
                </a:cubicBezTo>
                <a:cubicBezTo>
                  <a:pt x="247" y="1682"/>
                  <a:pt x="130" y="2100"/>
                  <a:pt x="80" y="3242"/>
                </a:cubicBezTo>
                <a:cubicBezTo>
                  <a:pt x="-141" y="8202"/>
                  <a:pt x="87" y="12660"/>
                  <a:pt x="843" y="16478"/>
                </a:cubicBezTo>
                <a:cubicBezTo>
                  <a:pt x="1287" y="18706"/>
                  <a:pt x="1822" y="20267"/>
                  <a:pt x="2487" y="20740"/>
                </a:cubicBezTo>
                <a:cubicBezTo>
                  <a:pt x="2844" y="20991"/>
                  <a:pt x="3213" y="21103"/>
                  <a:pt x="3576" y="21131"/>
                </a:cubicBezTo>
                <a:cubicBezTo>
                  <a:pt x="3594" y="21133"/>
                  <a:pt x="3612" y="21134"/>
                  <a:pt x="3631" y="21134"/>
                </a:cubicBezTo>
                <a:cubicBezTo>
                  <a:pt x="3836" y="21134"/>
                  <a:pt x="4048" y="20989"/>
                  <a:pt x="4234" y="20656"/>
                </a:cubicBezTo>
                <a:cubicBezTo>
                  <a:pt x="4733" y="19793"/>
                  <a:pt x="5176" y="18455"/>
                  <a:pt x="5576" y="16840"/>
                </a:cubicBezTo>
                <a:cubicBezTo>
                  <a:pt x="5865" y="15697"/>
                  <a:pt x="6148" y="14415"/>
                  <a:pt x="6247" y="12577"/>
                </a:cubicBezTo>
                <a:cubicBezTo>
                  <a:pt x="6271" y="12019"/>
                  <a:pt x="6357" y="11545"/>
                  <a:pt x="6419" y="11016"/>
                </a:cubicBezTo>
                <a:cubicBezTo>
                  <a:pt x="6451" y="10709"/>
                  <a:pt x="6478" y="10555"/>
                  <a:pt x="6512" y="10555"/>
                </a:cubicBezTo>
                <a:cubicBezTo>
                  <a:pt x="6543" y="10555"/>
                  <a:pt x="6579" y="10681"/>
                  <a:pt x="6628" y="10932"/>
                </a:cubicBezTo>
                <a:cubicBezTo>
                  <a:pt x="6924" y="12381"/>
                  <a:pt x="7225" y="13830"/>
                  <a:pt x="7545" y="15196"/>
                </a:cubicBezTo>
                <a:cubicBezTo>
                  <a:pt x="7988" y="17063"/>
                  <a:pt x="8499" y="18288"/>
                  <a:pt x="9108" y="18678"/>
                </a:cubicBezTo>
                <a:cubicBezTo>
                  <a:pt x="9502" y="18929"/>
                  <a:pt x="9902" y="19348"/>
                  <a:pt x="10296" y="19403"/>
                </a:cubicBezTo>
                <a:cubicBezTo>
                  <a:pt x="10433" y="19431"/>
                  <a:pt x="10573" y="19455"/>
                  <a:pt x="10712" y="19455"/>
                </a:cubicBezTo>
                <a:cubicBezTo>
                  <a:pt x="10990" y="19455"/>
                  <a:pt x="11266" y="19357"/>
                  <a:pt x="11520" y="18985"/>
                </a:cubicBezTo>
                <a:cubicBezTo>
                  <a:pt x="12296" y="17842"/>
                  <a:pt x="12886" y="15419"/>
                  <a:pt x="13342" y="12353"/>
                </a:cubicBezTo>
                <a:cubicBezTo>
                  <a:pt x="13391" y="12019"/>
                  <a:pt x="13434" y="11713"/>
                  <a:pt x="13477" y="11379"/>
                </a:cubicBezTo>
                <a:cubicBezTo>
                  <a:pt x="13500" y="11191"/>
                  <a:pt x="13522" y="11085"/>
                  <a:pt x="13544" y="11085"/>
                </a:cubicBezTo>
                <a:cubicBezTo>
                  <a:pt x="13565" y="11085"/>
                  <a:pt x="13586" y="11176"/>
                  <a:pt x="13607" y="11379"/>
                </a:cubicBezTo>
                <a:cubicBezTo>
                  <a:pt x="13631" y="11573"/>
                  <a:pt x="13656" y="11741"/>
                  <a:pt x="13680" y="11936"/>
                </a:cubicBezTo>
                <a:cubicBezTo>
                  <a:pt x="14412" y="17927"/>
                  <a:pt x="15895" y="21600"/>
                  <a:pt x="17361" y="21600"/>
                </a:cubicBezTo>
                <a:cubicBezTo>
                  <a:pt x="17770" y="21600"/>
                  <a:pt x="18177" y="21314"/>
                  <a:pt x="18567" y="20712"/>
                </a:cubicBezTo>
                <a:cubicBezTo>
                  <a:pt x="19243" y="19682"/>
                  <a:pt x="19840" y="18093"/>
                  <a:pt x="20197" y="15223"/>
                </a:cubicBezTo>
                <a:cubicBezTo>
                  <a:pt x="20517" y="12715"/>
                  <a:pt x="20856" y="10236"/>
                  <a:pt x="20979" y="7227"/>
                </a:cubicBezTo>
                <a:cubicBezTo>
                  <a:pt x="21059" y="5276"/>
                  <a:pt x="21274" y="3438"/>
                  <a:pt x="21422" y="1515"/>
                </a:cubicBezTo>
                <a:cubicBezTo>
                  <a:pt x="21446" y="1236"/>
                  <a:pt x="21459" y="763"/>
                  <a:pt x="21428" y="595"/>
                </a:cubicBezTo>
                <a:cubicBezTo>
                  <a:pt x="21404" y="488"/>
                  <a:pt x="21353" y="438"/>
                  <a:pt x="21303" y="438"/>
                </a:cubicBezTo>
                <a:cubicBezTo>
                  <a:pt x="21275" y="438"/>
                  <a:pt x="21247" y="454"/>
                  <a:pt x="21225" y="484"/>
                </a:cubicBezTo>
                <a:cubicBezTo>
                  <a:pt x="21022" y="679"/>
                  <a:pt x="20819" y="874"/>
                  <a:pt x="20628" y="1208"/>
                </a:cubicBezTo>
                <a:cubicBezTo>
                  <a:pt x="20548" y="1348"/>
                  <a:pt x="20462" y="1738"/>
                  <a:pt x="20425" y="2100"/>
                </a:cubicBezTo>
                <a:cubicBezTo>
                  <a:pt x="20222" y="4385"/>
                  <a:pt x="20056" y="6697"/>
                  <a:pt x="19834" y="8926"/>
                </a:cubicBezTo>
                <a:cubicBezTo>
                  <a:pt x="19557" y="11713"/>
                  <a:pt x="19237" y="14415"/>
                  <a:pt x="18764" y="16644"/>
                </a:cubicBezTo>
                <a:cubicBezTo>
                  <a:pt x="18372" y="18490"/>
                  <a:pt x="17880" y="19627"/>
                  <a:pt x="17359" y="19627"/>
                </a:cubicBezTo>
                <a:cubicBezTo>
                  <a:pt x="17085" y="19627"/>
                  <a:pt x="16803" y="19314"/>
                  <a:pt x="16523" y="18623"/>
                </a:cubicBezTo>
                <a:cubicBezTo>
                  <a:pt x="16179" y="17731"/>
                  <a:pt x="15822" y="16812"/>
                  <a:pt x="15520" y="15642"/>
                </a:cubicBezTo>
                <a:cubicBezTo>
                  <a:pt x="15120" y="14081"/>
                  <a:pt x="14733" y="12326"/>
                  <a:pt x="14610" y="9846"/>
                </a:cubicBezTo>
                <a:cubicBezTo>
                  <a:pt x="14523" y="8202"/>
                  <a:pt x="14474" y="6531"/>
                  <a:pt x="14407" y="4859"/>
                </a:cubicBezTo>
                <a:cubicBezTo>
                  <a:pt x="14419" y="4859"/>
                  <a:pt x="14431" y="4859"/>
                  <a:pt x="14437" y="4831"/>
                </a:cubicBezTo>
                <a:cubicBezTo>
                  <a:pt x="14425" y="3855"/>
                  <a:pt x="14413" y="2908"/>
                  <a:pt x="14394" y="1933"/>
                </a:cubicBezTo>
                <a:cubicBezTo>
                  <a:pt x="14374" y="1067"/>
                  <a:pt x="14284" y="611"/>
                  <a:pt x="14124" y="611"/>
                </a:cubicBezTo>
                <a:cubicBezTo>
                  <a:pt x="14088" y="611"/>
                  <a:pt x="14049" y="634"/>
                  <a:pt x="14007" y="679"/>
                </a:cubicBezTo>
                <a:cubicBezTo>
                  <a:pt x="13791" y="902"/>
                  <a:pt x="13576" y="1181"/>
                  <a:pt x="13373" y="1542"/>
                </a:cubicBezTo>
                <a:cubicBezTo>
                  <a:pt x="13237" y="1793"/>
                  <a:pt x="13065" y="2017"/>
                  <a:pt x="13151" y="3131"/>
                </a:cubicBezTo>
                <a:cubicBezTo>
                  <a:pt x="13194" y="3688"/>
                  <a:pt x="13139" y="4524"/>
                  <a:pt x="13077" y="5082"/>
                </a:cubicBezTo>
                <a:cubicBezTo>
                  <a:pt x="12862" y="7003"/>
                  <a:pt x="12616" y="8843"/>
                  <a:pt x="12400" y="10766"/>
                </a:cubicBezTo>
                <a:cubicBezTo>
                  <a:pt x="12191" y="12660"/>
                  <a:pt x="11908" y="14276"/>
                  <a:pt x="11545" y="15557"/>
                </a:cubicBezTo>
                <a:cubicBezTo>
                  <a:pt x="11311" y="16366"/>
                  <a:pt x="11034" y="17369"/>
                  <a:pt x="10776" y="17425"/>
                </a:cubicBezTo>
                <a:cubicBezTo>
                  <a:pt x="10713" y="17435"/>
                  <a:pt x="10649" y="17441"/>
                  <a:pt x="10587" y="17441"/>
                </a:cubicBezTo>
                <a:cubicBezTo>
                  <a:pt x="9806" y="17441"/>
                  <a:pt x="9066" y="16602"/>
                  <a:pt x="8468" y="13998"/>
                </a:cubicBezTo>
                <a:cubicBezTo>
                  <a:pt x="8271" y="13106"/>
                  <a:pt x="8087" y="12158"/>
                  <a:pt x="7877" y="11294"/>
                </a:cubicBezTo>
                <a:cubicBezTo>
                  <a:pt x="7545" y="9958"/>
                  <a:pt x="7367" y="8313"/>
                  <a:pt x="7323" y="6335"/>
                </a:cubicBezTo>
                <a:cubicBezTo>
                  <a:pt x="7299" y="5082"/>
                  <a:pt x="7305" y="3799"/>
                  <a:pt x="7133" y="2685"/>
                </a:cubicBezTo>
                <a:cubicBezTo>
                  <a:pt x="7077" y="2351"/>
                  <a:pt x="7096" y="1793"/>
                  <a:pt x="7102" y="1319"/>
                </a:cubicBezTo>
                <a:cubicBezTo>
                  <a:pt x="7117" y="471"/>
                  <a:pt x="7045" y="0"/>
                  <a:pt x="689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358" name="Google Shape;277;p18"/>
          <p:cNvGrpSpPr/>
          <p:nvPr/>
        </p:nvGrpSpPr>
        <p:grpSpPr>
          <a:xfrm>
            <a:off x="248769" y="694470"/>
            <a:ext cx="1348855" cy="462902"/>
            <a:chOff x="0" y="0"/>
            <a:chExt cx="1348853" cy="462901"/>
          </a:xfrm>
        </p:grpSpPr>
        <p:sp>
          <p:nvSpPr>
            <p:cNvPr id="355" name="Google Shape;278;p18"/>
            <p:cNvSpPr/>
            <p:nvPr/>
          </p:nvSpPr>
          <p:spPr>
            <a:xfrm>
              <a:off x="-1" y="10881"/>
              <a:ext cx="402445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723" y="10850"/>
                  </a:moveTo>
                  <a:cubicBezTo>
                    <a:pt x="762" y="10886"/>
                    <a:pt x="762" y="10922"/>
                    <a:pt x="801" y="10993"/>
                  </a:cubicBezTo>
                  <a:cubicBezTo>
                    <a:pt x="762" y="10993"/>
                    <a:pt x="682" y="11028"/>
                    <a:pt x="682" y="11028"/>
                  </a:cubicBezTo>
                  <a:cubicBezTo>
                    <a:pt x="643" y="11028"/>
                    <a:pt x="604" y="10957"/>
                    <a:pt x="604" y="10922"/>
                  </a:cubicBezTo>
                  <a:cubicBezTo>
                    <a:pt x="604" y="10886"/>
                    <a:pt x="682" y="10886"/>
                    <a:pt x="723" y="10850"/>
                  </a:cubicBezTo>
                  <a:close/>
                  <a:moveTo>
                    <a:pt x="172" y="14243"/>
                  </a:moveTo>
                  <a:cubicBezTo>
                    <a:pt x="250" y="14279"/>
                    <a:pt x="291" y="14279"/>
                    <a:pt x="291" y="14315"/>
                  </a:cubicBezTo>
                  <a:cubicBezTo>
                    <a:pt x="291" y="14350"/>
                    <a:pt x="250" y="14386"/>
                    <a:pt x="250" y="14421"/>
                  </a:cubicBezTo>
                  <a:cubicBezTo>
                    <a:pt x="250" y="14421"/>
                    <a:pt x="172" y="14386"/>
                    <a:pt x="172" y="14386"/>
                  </a:cubicBezTo>
                  <a:cubicBezTo>
                    <a:pt x="172" y="14350"/>
                    <a:pt x="172" y="14315"/>
                    <a:pt x="172" y="14243"/>
                  </a:cubicBezTo>
                  <a:close/>
                  <a:moveTo>
                    <a:pt x="643" y="15171"/>
                  </a:moveTo>
                  <a:cubicBezTo>
                    <a:pt x="723" y="15208"/>
                    <a:pt x="762" y="15279"/>
                    <a:pt x="801" y="15351"/>
                  </a:cubicBezTo>
                  <a:cubicBezTo>
                    <a:pt x="833" y="15380"/>
                    <a:pt x="812" y="15410"/>
                    <a:pt x="802" y="15460"/>
                  </a:cubicBezTo>
                  <a:lnTo>
                    <a:pt x="801" y="15457"/>
                  </a:lnTo>
                  <a:cubicBezTo>
                    <a:pt x="762" y="15422"/>
                    <a:pt x="723" y="15422"/>
                    <a:pt x="682" y="15386"/>
                  </a:cubicBezTo>
                  <a:cubicBezTo>
                    <a:pt x="643" y="15315"/>
                    <a:pt x="643" y="15244"/>
                    <a:pt x="643" y="15171"/>
                  </a:cubicBezTo>
                  <a:close/>
                  <a:moveTo>
                    <a:pt x="16146" y="3904"/>
                  </a:moveTo>
                  <a:cubicBezTo>
                    <a:pt x="16178" y="3904"/>
                    <a:pt x="16209" y="3909"/>
                    <a:pt x="16235" y="3921"/>
                  </a:cubicBezTo>
                  <a:cubicBezTo>
                    <a:pt x="17060" y="3956"/>
                    <a:pt x="17257" y="4170"/>
                    <a:pt x="17257" y="4884"/>
                  </a:cubicBezTo>
                  <a:cubicBezTo>
                    <a:pt x="17257" y="5385"/>
                    <a:pt x="17218" y="5849"/>
                    <a:pt x="17257" y="6349"/>
                  </a:cubicBezTo>
                  <a:cubicBezTo>
                    <a:pt x="17296" y="7957"/>
                    <a:pt x="16706" y="9350"/>
                    <a:pt x="15686" y="10635"/>
                  </a:cubicBezTo>
                  <a:cubicBezTo>
                    <a:pt x="15528" y="10850"/>
                    <a:pt x="15411" y="11064"/>
                    <a:pt x="15293" y="11314"/>
                  </a:cubicBezTo>
                  <a:cubicBezTo>
                    <a:pt x="14193" y="13600"/>
                    <a:pt x="12307" y="15171"/>
                    <a:pt x="9952" y="16316"/>
                  </a:cubicBezTo>
                  <a:cubicBezTo>
                    <a:pt x="9794" y="16387"/>
                    <a:pt x="9599" y="16458"/>
                    <a:pt x="9480" y="16565"/>
                  </a:cubicBezTo>
                  <a:cubicBezTo>
                    <a:pt x="8577" y="17279"/>
                    <a:pt x="7437" y="17423"/>
                    <a:pt x="6378" y="17672"/>
                  </a:cubicBezTo>
                  <a:cubicBezTo>
                    <a:pt x="6342" y="17682"/>
                    <a:pt x="6305" y="17687"/>
                    <a:pt x="6267" y="17687"/>
                  </a:cubicBezTo>
                  <a:cubicBezTo>
                    <a:pt x="6178" y="17687"/>
                    <a:pt x="6091" y="17662"/>
                    <a:pt x="6063" y="17636"/>
                  </a:cubicBezTo>
                  <a:cubicBezTo>
                    <a:pt x="5827" y="17244"/>
                    <a:pt x="5434" y="16957"/>
                    <a:pt x="5395" y="16458"/>
                  </a:cubicBezTo>
                  <a:cubicBezTo>
                    <a:pt x="5356" y="16172"/>
                    <a:pt x="5200" y="15886"/>
                    <a:pt x="5042" y="15637"/>
                  </a:cubicBezTo>
                  <a:cubicBezTo>
                    <a:pt x="4571" y="14851"/>
                    <a:pt x="4610" y="13993"/>
                    <a:pt x="4807" y="13136"/>
                  </a:cubicBezTo>
                  <a:cubicBezTo>
                    <a:pt x="5002" y="12100"/>
                    <a:pt x="5200" y="11064"/>
                    <a:pt x="5513" y="10028"/>
                  </a:cubicBezTo>
                  <a:cubicBezTo>
                    <a:pt x="5671" y="9493"/>
                    <a:pt x="6063" y="8993"/>
                    <a:pt x="6378" y="8492"/>
                  </a:cubicBezTo>
                  <a:cubicBezTo>
                    <a:pt x="6495" y="8314"/>
                    <a:pt x="6771" y="8242"/>
                    <a:pt x="6966" y="8064"/>
                  </a:cubicBezTo>
                  <a:cubicBezTo>
                    <a:pt x="7674" y="7492"/>
                    <a:pt x="8420" y="6885"/>
                    <a:pt x="9126" y="6242"/>
                  </a:cubicBezTo>
                  <a:cubicBezTo>
                    <a:pt x="9559" y="5849"/>
                    <a:pt x="9952" y="5421"/>
                    <a:pt x="10423" y="5028"/>
                  </a:cubicBezTo>
                  <a:cubicBezTo>
                    <a:pt x="10619" y="4813"/>
                    <a:pt x="10933" y="4635"/>
                    <a:pt x="11209" y="4563"/>
                  </a:cubicBezTo>
                  <a:cubicBezTo>
                    <a:pt x="12780" y="4242"/>
                    <a:pt x="14310" y="3921"/>
                    <a:pt x="15921" y="3921"/>
                  </a:cubicBezTo>
                  <a:cubicBezTo>
                    <a:pt x="16001" y="3921"/>
                    <a:pt x="16079" y="3904"/>
                    <a:pt x="16146" y="3904"/>
                  </a:cubicBezTo>
                  <a:close/>
                  <a:moveTo>
                    <a:pt x="9991" y="18744"/>
                  </a:moveTo>
                  <a:cubicBezTo>
                    <a:pt x="9991" y="18744"/>
                    <a:pt x="9991" y="18779"/>
                    <a:pt x="9991" y="18779"/>
                  </a:cubicBezTo>
                  <a:lnTo>
                    <a:pt x="9913" y="18779"/>
                  </a:lnTo>
                  <a:cubicBezTo>
                    <a:pt x="9939" y="18758"/>
                    <a:pt x="9965" y="18744"/>
                    <a:pt x="9991" y="18744"/>
                  </a:cubicBezTo>
                  <a:close/>
                  <a:moveTo>
                    <a:pt x="9771" y="18815"/>
                  </a:moveTo>
                  <a:cubicBezTo>
                    <a:pt x="9372" y="18948"/>
                    <a:pt x="8958" y="18984"/>
                    <a:pt x="8551" y="18984"/>
                  </a:cubicBezTo>
                  <a:cubicBezTo>
                    <a:pt x="8308" y="18984"/>
                    <a:pt x="8067" y="18970"/>
                    <a:pt x="7830" y="18959"/>
                  </a:cubicBezTo>
                  <a:cubicBezTo>
                    <a:pt x="7752" y="18959"/>
                    <a:pt x="7674" y="18923"/>
                    <a:pt x="7635" y="18887"/>
                  </a:cubicBezTo>
                  <a:cubicBezTo>
                    <a:pt x="7674" y="18850"/>
                    <a:pt x="7713" y="18850"/>
                    <a:pt x="7791" y="18850"/>
                  </a:cubicBezTo>
                  <a:cubicBezTo>
                    <a:pt x="8427" y="18818"/>
                    <a:pt x="9098" y="18815"/>
                    <a:pt x="9771" y="18815"/>
                  </a:cubicBezTo>
                  <a:close/>
                  <a:moveTo>
                    <a:pt x="13844" y="0"/>
                  </a:moveTo>
                  <a:cubicBezTo>
                    <a:pt x="13445" y="0"/>
                    <a:pt x="13037" y="21"/>
                    <a:pt x="12622" y="62"/>
                  </a:cubicBezTo>
                  <a:cubicBezTo>
                    <a:pt x="12206" y="113"/>
                    <a:pt x="11791" y="270"/>
                    <a:pt x="11360" y="270"/>
                  </a:cubicBezTo>
                  <a:cubicBezTo>
                    <a:pt x="11181" y="270"/>
                    <a:pt x="11000" y="243"/>
                    <a:pt x="10816" y="169"/>
                  </a:cubicBezTo>
                  <a:cubicBezTo>
                    <a:pt x="10563" y="55"/>
                    <a:pt x="10306" y="9"/>
                    <a:pt x="10050" y="9"/>
                  </a:cubicBezTo>
                  <a:cubicBezTo>
                    <a:pt x="9665" y="9"/>
                    <a:pt x="9284" y="113"/>
                    <a:pt x="8930" y="242"/>
                  </a:cubicBezTo>
                  <a:cubicBezTo>
                    <a:pt x="7752" y="706"/>
                    <a:pt x="6574" y="1170"/>
                    <a:pt x="5434" y="1706"/>
                  </a:cubicBezTo>
                  <a:cubicBezTo>
                    <a:pt x="4963" y="1920"/>
                    <a:pt x="4610" y="2312"/>
                    <a:pt x="4178" y="2598"/>
                  </a:cubicBezTo>
                  <a:cubicBezTo>
                    <a:pt x="4453" y="2492"/>
                    <a:pt x="4688" y="2421"/>
                    <a:pt x="4924" y="2348"/>
                  </a:cubicBezTo>
                  <a:cubicBezTo>
                    <a:pt x="5002" y="2312"/>
                    <a:pt x="5042" y="2312"/>
                    <a:pt x="5081" y="2312"/>
                  </a:cubicBezTo>
                  <a:cubicBezTo>
                    <a:pt x="5081" y="2348"/>
                    <a:pt x="5042" y="2421"/>
                    <a:pt x="5002" y="2456"/>
                  </a:cubicBezTo>
                  <a:cubicBezTo>
                    <a:pt x="4729" y="2634"/>
                    <a:pt x="4453" y="2778"/>
                    <a:pt x="4178" y="2991"/>
                  </a:cubicBezTo>
                  <a:cubicBezTo>
                    <a:pt x="4100" y="3062"/>
                    <a:pt x="4060" y="3277"/>
                    <a:pt x="4100" y="3277"/>
                  </a:cubicBezTo>
                  <a:cubicBezTo>
                    <a:pt x="4414" y="3420"/>
                    <a:pt x="4217" y="3599"/>
                    <a:pt x="4100" y="3706"/>
                  </a:cubicBezTo>
                  <a:cubicBezTo>
                    <a:pt x="3785" y="4099"/>
                    <a:pt x="3589" y="4563"/>
                    <a:pt x="3158" y="4920"/>
                  </a:cubicBezTo>
                  <a:cubicBezTo>
                    <a:pt x="2726" y="5277"/>
                    <a:pt x="2568" y="5849"/>
                    <a:pt x="2175" y="6242"/>
                  </a:cubicBezTo>
                  <a:cubicBezTo>
                    <a:pt x="1586" y="6885"/>
                    <a:pt x="1154" y="7564"/>
                    <a:pt x="1035" y="8385"/>
                  </a:cubicBezTo>
                  <a:lnTo>
                    <a:pt x="1311" y="8385"/>
                  </a:lnTo>
                  <a:cubicBezTo>
                    <a:pt x="1272" y="8492"/>
                    <a:pt x="1272" y="8599"/>
                    <a:pt x="1233" y="8636"/>
                  </a:cubicBezTo>
                  <a:cubicBezTo>
                    <a:pt x="1233" y="8648"/>
                    <a:pt x="1215" y="8651"/>
                    <a:pt x="1189" y="8651"/>
                  </a:cubicBezTo>
                  <a:cubicBezTo>
                    <a:pt x="1137" y="8651"/>
                    <a:pt x="1049" y="8636"/>
                    <a:pt x="996" y="8636"/>
                  </a:cubicBezTo>
                  <a:cubicBezTo>
                    <a:pt x="996" y="8528"/>
                    <a:pt x="1035" y="8456"/>
                    <a:pt x="1035" y="8385"/>
                  </a:cubicBezTo>
                  <a:cubicBezTo>
                    <a:pt x="918" y="8563"/>
                    <a:pt x="762" y="8707"/>
                    <a:pt x="723" y="8920"/>
                  </a:cubicBezTo>
                  <a:cubicBezTo>
                    <a:pt x="525" y="9386"/>
                    <a:pt x="408" y="9850"/>
                    <a:pt x="250" y="10314"/>
                  </a:cubicBezTo>
                  <a:cubicBezTo>
                    <a:pt x="172" y="10564"/>
                    <a:pt x="54" y="10850"/>
                    <a:pt x="15" y="11135"/>
                  </a:cubicBezTo>
                  <a:cubicBezTo>
                    <a:pt x="15" y="11707"/>
                    <a:pt x="15" y="12279"/>
                    <a:pt x="54" y="12886"/>
                  </a:cubicBezTo>
                  <a:cubicBezTo>
                    <a:pt x="54" y="13278"/>
                    <a:pt x="172" y="13707"/>
                    <a:pt x="54" y="14064"/>
                  </a:cubicBezTo>
                  <a:cubicBezTo>
                    <a:pt x="-63" y="14529"/>
                    <a:pt x="15" y="14958"/>
                    <a:pt x="250" y="15351"/>
                  </a:cubicBezTo>
                  <a:cubicBezTo>
                    <a:pt x="762" y="16279"/>
                    <a:pt x="1233" y="17279"/>
                    <a:pt x="1860" y="18173"/>
                  </a:cubicBezTo>
                  <a:cubicBezTo>
                    <a:pt x="2372" y="18887"/>
                    <a:pt x="2960" y="19637"/>
                    <a:pt x="3707" y="20173"/>
                  </a:cubicBezTo>
                  <a:cubicBezTo>
                    <a:pt x="5175" y="21209"/>
                    <a:pt x="6828" y="21600"/>
                    <a:pt x="8575" y="21600"/>
                  </a:cubicBezTo>
                  <a:cubicBezTo>
                    <a:pt x="9118" y="21600"/>
                    <a:pt x="9669" y="21561"/>
                    <a:pt x="10226" y="21495"/>
                  </a:cubicBezTo>
                  <a:cubicBezTo>
                    <a:pt x="11170" y="21387"/>
                    <a:pt x="12073" y="21209"/>
                    <a:pt x="12976" y="20923"/>
                  </a:cubicBezTo>
                  <a:cubicBezTo>
                    <a:pt x="13722" y="20672"/>
                    <a:pt x="14390" y="20387"/>
                    <a:pt x="14939" y="19886"/>
                  </a:cubicBezTo>
                  <a:cubicBezTo>
                    <a:pt x="15096" y="19709"/>
                    <a:pt x="15332" y="19602"/>
                    <a:pt x="15528" y="19494"/>
                  </a:cubicBezTo>
                  <a:cubicBezTo>
                    <a:pt x="15608" y="19387"/>
                    <a:pt x="15686" y="19280"/>
                    <a:pt x="15764" y="19208"/>
                  </a:cubicBezTo>
                  <a:cubicBezTo>
                    <a:pt x="15450" y="19030"/>
                    <a:pt x="15803" y="18887"/>
                    <a:pt x="15842" y="18850"/>
                  </a:cubicBezTo>
                  <a:cubicBezTo>
                    <a:pt x="16432" y="18601"/>
                    <a:pt x="16864" y="18209"/>
                    <a:pt x="17257" y="17743"/>
                  </a:cubicBezTo>
                  <a:cubicBezTo>
                    <a:pt x="17650" y="17279"/>
                    <a:pt x="17963" y="16815"/>
                    <a:pt x="18160" y="16279"/>
                  </a:cubicBezTo>
                  <a:cubicBezTo>
                    <a:pt x="18238" y="16065"/>
                    <a:pt x="18316" y="15850"/>
                    <a:pt x="18435" y="15672"/>
                  </a:cubicBezTo>
                  <a:cubicBezTo>
                    <a:pt x="18709" y="15208"/>
                    <a:pt x="19141" y="14778"/>
                    <a:pt x="19024" y="14172"/>
                  </a:cubicBezTo>
                  <a:cubicBezTo>
                    <a:pt x="19024" y="14100"/>
                    <a:pt x="19024" y="13993"/>
                    <a:pt x="19102" y="13886"/>
                  </a:cubicBezTo>
                  <a:cubicBezTo>
                    <a:pt x="19456" y="13278"/>
                    <a:pt x="19534" y="12600"/>
                    <a:pt x="19614" y="11922"/>
                  </a:cubicBezTo>
                  <a:cubicBezTo>
                    <a:pt x="19653" y="11707"/>
                    <a:pt x="19809" y="11528"/>
                    <a:pt x="19927" y="11314"/>
                  </a:cubicBezTo>
                  <a:cubicBezTo>
                    <a:pt x="19979" y="11350"/>
                    <a:pt x="20033" y="11366"/>
                    <a:pt x="20083" y="11366"/>
                  </a:cubicBezTo>
                  <a:cubicBezTo>
                    <a:pt x="20184" y="11366"/>
                    <a:pt x="20280" y="11302"/>
                    <a:pt x="20359" y="11208"/>
                  </a:cubicBezTo>
                  <a:cubicBezTo>
                    <a:pt x="20478" y="11064"/>
                    <a:pt x="20595" y="10922"/>
                    <a:pt x="20712" y="10778"/>
                  </a:cubicBezTo>
                  <a:cubicBezTo>
                    <a:pt x="20831" y="10671"/>
                    <a:pt x="20988" y="10564"/>
                    <a:pt x="21027" y="10458"/>
                  </a:cubicBezTo>
                  <a:cubicBezTo>
                    <a:pt x="21144" y="10063"/>
                    <a:pt x="21224" y="9670"/>
                    <a:pt x="21263" y="9278"/>
                  </a:cubicBezTo>
                  <a:cubicBezTo>
                    <a:pt x="21341" y="8492"/>
                    <a:pt x="21381" y="7742"/>
                    <a:pt x="21498" y="6956"/>
                  </a:cubicBezTo>
                  <a:cubicBezTo>
                    <a:pt x="21537" y="6564"/>
                    <a:pt x="21537" y="6171"/>
                    <a:pt x="21341" y="5778"/>
                  </a:cubicBezTo>
                  <a:cubicBezTo>
                    <a:pt x="21183" y="5492"/>
                    <a:pt x="21066" y="5170"/>
                    <a:pt x="20988" y="4813"/>
                  </a:cubicBezTo>
                  <a:cubicBezTo>
                    <a:pt x="20751" y="3670"/>
                    <a:pt x="20124" y="2778"/>
                    <a:pt x="19180" y="1955"/>
                  </a:cubicBezTo>
                  <a:cubicBezTo>
                    <a:pt x="17640" y="554"/>
                    <a:pt x="15854" y="0"/>
                    <a:pt x="138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6" name="Google Shape;279;p18"/>
            <p:cNvSpPr/>
            <p:nvPr/>
          </p:nvSpPr>
          <p:spPr>
            <a:xfrm>
              <a:off x="946769" y="10881"/>
              <a:ext cx="402085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684" y="10850"/>
                  </a:moveTo>
                  <a:cubicBezTo>
                    <a:pt x="723" y="10886"/>
                    <a:pt x="764" y="10922"/>
                    <a:pt x="764" y="10993"/>
                  </a:cubicBezTo>
                  <a:cubicBezTo>
                    <a:pt x="723" y="10993"/>
                    <a:pt x="684" y="11028"/>
                    <a:pt x="645" y="11028"/>
                  </a:cubicBezTo>
                  <a:cubicBezTo>
                    <a:pt x="606" y="11028"/>
                    <a:pt x="566" y="10957"/>
                    <a:pt x="566" y="10922"/>
                  </a:cubicBezTo>
                  <a:cubicBezTo>
                    <a:pt x="606" y="10886"/>
                    <a:pt x="645" y="10886"/>
                    <a:pt x="684" y="10850"/>
                  </a:cubicBezTo>
                  <a:close/>
                  <a:moveTo>
                    <a:pt x="174" y="14243"/>
                  </a:moveTo>
                  <a:cubicBezTo>
                    <a:pt x="213" y="14279"/>
                    <a:pt x="252" y="14279"/>
                    <a:pt x="252" y="14315"/>
                  </a:cubicBezTo>
                  <a:cubicBezTo>
                    <a:pt x="252" y="14350"/>
                    <a:pt x="252" y="14386"/>
                    <a:pt x="213" y="14421"/>
                  </a:cubicBezTo>
                  <a:cubicBezTo>
                    <a:pt x="213" y="14421"/>
                    <a:pt x="174" y="14386"/>
                    <a:pt x="174" y="14386"/>
                  </a:cubicBezTo>
                  <a:cubicBezTo>
                    <a:pt x="135" y="14350"/>
                    <a:pt x="174" y="14315"/>
                    <a:pt x="174" y="14243"/>
                  </a:cubicBezTo>
                  <a:close/>
                  <a:moveTo>
                    <a:pt x="606" y="15171"/>
                  </a:moveTo>
                  <a:cubicBezTo>
                    <a:pt x="684" y="15208"/>
                    <a:pt x="723" y="15279"/>
                    <a:pt x="764" y="15351"/>
                  </a:cubicBezTo>
                  <a:cubicBezTo>
                    <a:pt x="796" y="15380"/>
                    <a:pt x="773" y="15410"/>
                    <a:pt x="765" y="15460"/>
                  </a:cubicBezTo>
                  <a:lnTo>
                    <a:pt x="764" y="15457"/>
                  </a:lnTo>
                  <a:cubicBezTo>
                    <a:pt x="723" y="15422"/>
                    <a:pt x="684" y="15422"/>
                    <a:pt x="645" y="15386"/>
                  </a:cubicBezTo>
                  <a:cubicBezTo>
                    <a:pt x="645" y="15315"/>
                    <a:pt x="645" y="15244"/>
                    <a:pt x="606" y="15171"/>
                  </a:cubicBezTo>
                  <a:close/>
                  <a:moveTo>
                    <a:pt x="16120" y="3904"/>
                  </a:moveTo>
                  <a:cubicBezTo>
                    <a:pt x="16159" y="3904"/>
                    <a:pt x="16198" y="3909"/>
                    <a:pt x="16237" y="3921"/>
                  </a:cubicBezTo>
                  <a:cubicBezTo>
                    <a:pt x="17023" y="3956"/>
                    <a:pt x="17218" y="4170"/>
                    <a:pt x="17218" y="4884"/>
                  </a:cubicBezTo>
                  <a:cubicBezTo>
                    <a:pt x="17218" y="5385"/>
                    <a:pt x="17179" y="5849"/>
                    <a:pt x="17218" y="6349"/>
                  </a:cubicBezTo>
                  <a:cubicBezTo>
                    <a:pt x="17298" y="7957"/>
                    <a:pt x="16669" y="9350"/>
                    <a:pt x="15688" y="10635"/>
                  </a:cubicBezTo>
                  <a:cubicBezTo>
                    <a:pt x="15530" y="10850"/>
                    <a:pt x="15373" y="11064"/>
                    <a:pt x="15256" y="11314"/>
                  </a:cubicBezTo>
                  <a:cubicBezTo>
                    <a:pt x="14195" y="13600"/>
                    <a:pt x="12270" y="15171"/>
                    <a:pt x="9913" y="16316"/>
                  </a:cubicBezTo>
                  <a:cubicBezTo>
                    <a:pt x="9757" y="16387"/>
                    <a:pt x="9601" y="16458"/>
                    <a:pt x="9442" y="16565"/>
                  </a:cubicBezTo>
                  <a:cubicBezTo>
                    <a:pt x="8540" y="17279"/>
                    <a:pt x="7400" y="17423"/>
                    <a:pt x="6339" y="17672"/>
                  </a:cubicBezTo>
                  <a:cubicBezTo>
                    <a:pt x="6316" y="17682"/>
                    <a:pt x="6284" y="17687"/>
                    <a:pt x="6248" y="17687"/>
                  </a:cubicBezTo>
                  <a:cubicBezTo>
                    <a:pt x="6163" y="17687"/>
                    <a:pt x="6065" y="17662"/>
                    <a:pt x="6065" y="17636"/>
                  </a:cubicBezTo>
                  <a:cubicBezTo>
                    <a:pt x="5829" y="17244"/>
                    <a:pt x="5397" y="16957"/>
                    <a:pt x="5358" y="16458"/>
                  </a:cubicBezTo>
                  <a:cubicBezTo>
                    <a:pt x="5319" y="16172"/>
                    <a:pt x="5161" y="15886"/>
                    <a:pt x="5004" y="15637"/>
                  </a:cubicBezTo>
                  <a:cubicBezTo>
                    <a:pt x="4533" y="14851"/>
                    <a:pt x="4573" y="13993"/>
                    <a:pt x="4770" y="13136"/>
                  </a:cubicBezTo>
                  <a:cubicBezTo>
                    <a:pt x="5004" y="12100"/>
                    <a:pt x="5161" y="11064"/>
                    <a:pt x="5475" y="10028"/>
                  </a:cubicBezTo>
                  <a:cubicBezTo>
                    <a:pt x="5673" y="9493"/>
                    <a:pt x="6026" y="8993"/>
                    <a:pt x="6339" y="8492"/>
                  </a:cubicBezTo>
                  <a:cubicBezTo>
                    <a:pt x="6458" y="8314"/>
                    <a:pt x="6732" y="8242"/>
                    <a:pt x="6929" y="8064"/>
                  </a:cubicBezTo>
                  <a:cubicBezTo>
                    <a:pt x="7637" y="7492"/>
                    <a:pt x="8381" y="6885"/>
                    <a:pt x="9089" y="6242"/>
                  </a:cubicBezTo>
                  <a:cubicBezTo>
                    <a:pt x="9521" y="5849"/>
                    <a:pt x="9913" y="5421"/>
                    <a:pt x="10385" y="5028"/>
                  </a:cubicBezTo>
                  <a:cubicBezTo>
                    <a:pt x="10621" y="4813"/>
                    <a:pt x="10896" y="4635"/>
                    <a:pt x="11170" y="4563"/>
                  </a:cubicBezTo>
                  <a:cubicBezTo>
                    <a:pt x="12741" y="4242"/>
                    <a:pt x="14273" y="3921"/>
                    <a:pt x="15884" y="3921"/>
                  </a:cubicBezTo>
                  <a:cubicBezTo>
                    <a:pt x="15962" y="3921"/>
                    <a:pt x="16042" y="3904"/>
                    <a:pt x="16120" y="3904"/>
                  </a:cubicBezTo>
                  <a:close/>
                  <a:moveTo>
                    <a:pt x="9953" y="18744"/>
                  </a:moveTo>
                  <a:cubicBezTo>
                    <a:pt x="9953" y="18744"/>
                    <a:pt x="9993" y="18779"/>
                    <a:pt x="9993" y="18779"/>
                  </a:cubicBezTo>
                  <a:lnTo>
                    <a:pt x="9876" y="18779"/>
                  </a:lnTo>
                  <a:cubicBezTo>
                    <a:pt x="9902" y="18758"/>
                    <a:pt x="9928" y="18744"/>
                    <a:pt x="9953" y="18744"/>
                  </a:cubicBezTo>
                  <a:close/>
                  <a:moveTo>
                    <a:pt x="9734" y="18815"/>
                  </a:moveTo>
                  <a:cubicBezTo>
                    <a:pt x="9333" y="18948"/>
                    <a:pt x="8921" y="18984"/>
                    <a:pt x="8512" y="18984"/>
                  </a:cubicBezTo>
                  <a:cubicBezTo>
                    <a:pt x="8271" y="18984"/>
                    <a:pt x="8029" y="18970"/>
                    <a:pt x="7793" y="18959"/>
                  </a:cubicBezTo>
                  <a:cubicBezTo>
                    <a:pt x="7715" y="18959"/>
                    <a:pt x="7676" y="18923"/>
                    <a:pt x="7598" y="18887"/>
                  </a:cubicBezTo>
                  <a:cubicBezTo>
                    <a:pt x="7637" y="18850"/>
                    <a:pt x="7715" y="18850"/>
                    <a:pt x="7754" y="18850"/>
                  </a:cubicBezTo>
                  <a:cubicBezTo>
                    <a:pt x="8427" y="18818"/>
                    <a:pt x="9064" y="18815"/>
                    <a:pt x="9734" y="18815"/>
                  </a:cubicBezTo>
                  <a:close/>
                  <a:moveTo>
                    <a:pt x="13806" y="0"/>
                  </a:moveTo>
                  <a:cubicBezTo>
                    <a:pt x="13408" y="0"/>
                    <a:pt x="13000" y="21"/>
                    <a:pt x="12585" y="62"/>
                  </a:cubicBezTo>
                  <a:cubicBezTo>
                    <a:pt x="12169" y="113"/>
                    <a:pt x="11752" y="270"/>
                    <a:pt x="11323" y="270"/>
                  </a:cubicBezTo>
                  <a:cubicBezTo>
                    <a:pt x="11144" y="270"/>
                    <a:pt x="10963" y="243"/>
                    <a:pt x="10777" y="169"/>
                  </a:cubicBezTo>
                  <a:cubicBezTo>
                    <a:pt x="10526" y="55"/>
                    <a:pt x="10275" y="9"/>
                    <a:pt x="10026" y="9"/>
                  </a:cubicBezTo>
                  <a:cubicBezTo>
                    <a:pt x="9653" y="9"/>
                    <a:pt x="9286" y="113"/>
                    <a:pt x="8932" y="242"/>
                  </a:cubicBezTo>
                  <a:cubicBezTo>
                    <a:pt x="7715" y="706"/>
                    <a:pt x="6537" y="1170"/>
                    <a:pt x="5397" y="1706"/>
                  </a:cubicBezTo>
                  <a:cubicBezTo>
                    <a:pt x="4926" y="1920"/>
                    <a:pt x="4573" y="2312"/>
                    <a:pt x="4141" y="2598"/>
                  </a:cubicBezTo>
                  <a:cubicBezTo>
                    <a:pt x="4416" y="2492"/>
                    <a:pt x="4651" y="2421"/>
                    <a:pt x="4926" y="2348"/>
                  </a:cubicBezTo>
                  <a:cubicBezTo>
                    <a:pt x="4965" y="2312"/>
                    <a:pt x="5004" y="2312"/>
                    <a:pt x="5044" y="2312"/>
                  </a:cubicBezTo>
                  <a:cubicBezTo>
                    <a:pt x="5044" y="2348"/>
                    <a:pt x="5004" y="2421"/>
                    <a:pt x="4965" y="2456"/>
                  </a:cubicBezTo>
                  <a:cubicBezTo>
                    <a:pt x="4690" y="2634"/>
                    <a:pt x="4416" y="2778"/>
                    <a:pt x="4141" y="2991"/>
                  </a:cubicBezTo>
                  <a:cubicBezTo>
                    <a:pt x="4102" y="3062"/>
                    <a:pt x="4062" y="3277"/>
                    <a:pt x="4062" y="3277"/>
                  </a:cubicBezTo>
                  <a:cubicBezTo>
                    <a:pt x="4377" y="3420"/>
                    <a:pt x="4180" y="3599"/>
                    <a:pt x="4102" y="3706"/>
                  </a:cubicBezTo>
                  <a:cubicBezTo>
                    <a:pt x="3748" y="4099"/>
                    <a:pt x="3551" y="4563"/>
                    <a:pt x="3119" y="4920"/>
                  </a:cubicBezTo>
                  <a:cubicBezTo>
                    <a:pt x="2726" y="5277"/>
                    <a:pt x="2530" y="5849"/>
                    <a:pt x="2138" y="6242"/>
                  </a:cubicBezTo>
                  <a:cubicBezTo>
                    <a:pt x="1549" y="6885"/>
                    <a:pt x="1156" y="7564"/>
                    <a:pt x="998" y="8385"/>
                  </a:cubicBezTo>
                  <a:lnTo>
                    <a:pt x="1274" y="8385"/>
                  </a:lnTo>
                  <a:cubicBezTo>
                    <a:pt x="1235" y="8492"/>
                    <a:pt x="1274" y="8599"/>
                    <a:pt x="1196" y="8636"/>
                  </a:cubicBezTo>
                  <a:cubicBezTo>
                    <a:pt x="1196" y="8648"/>
                    <a:pt x="1178" y="8651"/>
                    <a:pt x="1152" y="8651"/>
                  </a:cubicBezTo>
                  <a:cubicBezTo>
                    <a:pt x="1099" y="8651"/>
                    <a:pt x="1011" y="8636"/>
                    <a:pt x="959" y="8636"/>
                  </a:cubicBezTo>
                  <a:cubicBezTo>
                    <a:pt x="998" y="8528"/>
                    <a:pt x="998" y="8456"/>
                    <a:pt x="1037" y="8385"/>
                  </a:cubicBezTo>
                  <a:cubicBezTo>
                    <a:pt x="920" y="8563"/>
                    <a:pt x="764" y="8707"/>
                    <a:pt x="684" y="8920"/>
                  </a:cubicBezTo>
                  <a:cubicBezTo>
                    <a:pt x="488" y="9386"/>
                    <a:pt x="371" y="9850"/>
                    <a:pt x="213" y="10314"/>
                  </a:cubicBezTo>
                  <a:cubicBezTo>
                    <a:pt x="135" y="10564"/>
                    <a:pt x="17" y="10850"/>
                    <a:pt x="17" y="11135"/>
                  </a:cubicBezTo>
                  <a:cubicBezTo>
                    <a:pt x="-22" y="11707"/>
                    <a:pt x="17" y="12279"/>
                    <a:pt x="17" y="12886"/>
                  </a:cubicBezTo>
                  <a:cubicBezTo>
                    <a:pt x="17" y="13278"/>
                    <a:pt x="135" y="13707"/>
                    <a:pt x="56" y="14064"/>
                  </a:cubicBezTo>
                  <a:cubicBezTo>
                    <a:pt x="-61" y="14529"/>
                    <a:pt x="17" y="14958"/>
                    <a:pt x="213" y="15351"/>
                  </a:cubicBezTo>
                  <a:cubicBezTo>
                    <a:pt x="723" y="16279"/>
                    <a:pt x="1196" y="17279"/>
                    <a:pt x="1823" y="18173"/>
                  </a:cubicBezTo>
                  <a:cubicBezTo>
                    <a:pt x="2333" y="18887"/>
                    <a:pt x="2962" y="19637"/>
                    <a:pt x="3709" y="20173"/>
                  </a:cubicBezTo>
                  <a:cubicBezTo>
                    <a:pt x="5148" y="21209"/>
                    <a:pt x="6792" y="21600"/>
                    <a:pt x="8538" y="21600"/>
                  </a:cubicBezTo>
                  <a:cubicBezTo>
                    <a:pt x="9079" y="21600"/>
                    <a:pt x="9632" y="21561"/>
                    <a:pt x="10189" y="21495"/>
                  </a:cubicBezTo>
                  <a:cubicBezTo>
                    <a:pt x="11131" y="21387"/>
                    <a:pt x="12036" y="21209"/>
                    <a:pt x="12938" y="20923"/>
                  </a:cubicBezTo>
                  <a:cubicBezTo>
                    <a:pt x="13685" y="20672"/>
                    <a:pt x="14351" y="20387"/>
                    <a:pt x="14902" y="19886"/>
                  </a:cubicBezTo>
                  <a:cubicBezTo>
                    <a:pt x="15059" y="19709"/>
                    <a:pt x="15295" y="19602"/>
                    <a:pt x="15491" y="19494"/>
                  </a:cubicBezTo>
                  <a:cubicBezTo>
                    <a:pt x="15569" y="19387"/>
                    <a:pt x="15649" y="19280"/>
                    <a:pt x="15766" y="19208"/>
                  </a:cubicBezTo>
                  <a:cubicBezTo>
                    <a:pt x="15413" y="19030"/>
                    <a:pt x="15766" y="18887"/>
                    <a:pt x="15805" y="18850"/>
                  </a:cubicBezTo>
                  <a:cubicBezTo>
                    <a:pt x="16394" y="18601"/>
                    <a:pt x="16826" y="18209"/>
                    <a:pt x="17218" y="17743"/>
                  </a:cubicBezTo>
                  <a:cubicBezTo>
                    <a:pt x="17652" y="17279"/>
                    <a:pt x="17926" y="16815"/>
                    <a:pt x="18123" y="16279"/>
                  </a:cubicBezTo>
                  <a:cubicBezTo>
                    <a:pt x="18201" y="16065"/>
                    <a:pt x="18279" y="15850"/>
                    <a:pt x="18397" y="15672"/>
                  </a:cubicBezTo>
                  <a:cubicBezTo>
                    <a:pt x="18711" y="15208"/>
                    <a:pt x="19104" y="14778"/>
                    <a:pt x="18987" y="14172"/>
                  </a:cubicBezTo>
                  <a:cubicBezTo>
                    <a:pt x="18987" y="14100"/>
                    <a:pt x="19026" y="13993"/>
                    <a:pt x="19065" y="13886"/>
                  </a:cubicBezTo>
                  <a:cubicBezTo>
                    <a:pt x="19458" y="13278"/>
                    <a:pt x="19497" y="12600"/>
                    <a:pt x="19614" y="11922"/>
                  </a:cubicBezTo>
                  <a:cubicBezTo>
                    <a:pt x="19614" y="11707"/>
                    <a:pt x="19772" y="11528"/>
                    <a:pt x="19890" y="11314"/>
                  </a:cubicBezTo>
                  <a:cubicBezTo>
                    <a:pt x="19955" y="11350"/>
                    <a:pt x="20012" y="11366"/>
                    <a:pt x="20062" y="11366"/>
                  </a:cubicBezTo>
                  <a:cubicBezTo>
                    <a:pt x="20165" y="11366"/>
                    <a:pt x="20243" y="11302"/>
                    <a:pt x="20322" y="11208"/>
                  </a:cubicBezTo>
                  <a:cubicBezTo>
                    <a:pt x="20439" y="11064"/>
                    <a:pt x="20558" y="10922"/>
                    <a:pt x="20714" y="10778"/>
                  </a:cubicBezTo>
                  <a:cubicBezTo>
                    <a:pt x="20793" y="10671"/>
                    <a:pt x="20951" y="10564"/>
                    <a:pt x="20990" y="10458"/>
                  </a:cubicBezTo>
                  <a:cubicBezTo>
                    <a:pt x="21107" y="10063"/>
                    <a:pt x="21185" y="9670"/>
                    <a:pt x="21224" y="9278"/>
                  </a:cubicBezTo>
                  <a:cubicBezTo>
                    <a:pt x="21304" y="8492"/>
                    <a:pt x="21343" y="7742"/>
                    <a:pt x="21461" y="6956"/>
                  </a:cubicBezTo>
                  <a:cubicBezTo>
                    <a:pt x="21539" y="6564"/>
                    <a:pt x="21500" y="6171"/>
                    <a:pt x="21304" y="5778"/>
                  </a:cubicBezTo>
                  <a:cubicBezTo>
                    <a:pt x="21146" y="5492"/>
                    <a:pt x="21029" y="5170"/>
                    <a:pt x="20951" y="4813"/>
                  </a:cubicBezTo>
                  <a:cubicBezTo>
                    <a:pt x="20714" y="3670"/>
                    <a:pt x="20087" y="2778"/>
                    <a:pt x="19182" y="1955"/>
                  </a:cubicBezTo>
                  <a:cubicBezTo>
                    <a:pt x="17610" y="554"/>
                    <a:pt x="15817" y="0"/>
                    <a:pt x="138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7" name="Google Shape;280;p18"/>
            <p:cNvSpPr/>
            <p:nvPr/>
          </p:nvSpPr>
          <p:spPr>
            <a:xfrm>
              <a:off x="475211" y="0"/>
              <a:ext cx="381544" cy="462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683" y="12770"/>
                  </a:moveTo>
                  <a:cubicBezTo>
                    <a:pt x="724" y="12804"/>
                    <a:pt x="765" y="12838"/>
                    <a:pt x="807" y="12872"/>
                  </a:cubicBezTo>
                  <a:cubicBezTo>
                    <a:pt x="765" y="12907"/>
                    <a:pt x="724" y="12941"/>
                    <a:pt x="683" y="12941"/>
                  </a:cubicBezTo>
                  <a:cubicBezTo>
                    <a:pt x="640" y="12907"/>
                    <a:pt x="598" y="12872"/>
                    <a:pt x="598" y="12838"/>
                  </a:cubicBezTo>
                  <a:cubicBezTo>
                    <a:pt x="598" y="12804"/>
                    <a:pt x="640" y="12770"/>
                    <a:pt x="683" y="12770"/>
                  </a:cubicBezTo>
                  <a:close/>
                  <a:moveTo>
                    <a:pt x="972" y="16060"/>
                  </a:moveTo>
                  <a:cubicBezTo>
                    <a:pt x="1014" y="16060"/>
                    <a:pt x="1055" y="16060"/>
                    <a:pt x="1055" y="16094"/>
                  </a:cubicBezTo>
                  <a:cubicBezTo>
                    <a:pt x="1098" y="16128"/>
                    <a:pt x="1055" y="16164"/>
                    <a:pt x="1055" y="16198"/>
                  </a:cubicBezTo>
                  <a:cubicBezTo>
                    <a:pt x="1055" y="16198"/>
                    <a:pt x="1014" y="16198"/>
                    <a:pt x="972" y="16164"/>
                  </a:cubicBezTo>
                  <a:cubicBezTo>
                    <a:pt x="972" y="16128"/>
                    <a:pt x="972" y="16094"/>
                    <a:pt x="972" y="16060"/>
                  </a:cubicBezTo>
                  <a:close/>
                  <a:moveTo>
                    <a:pt x="1679" y="16814"/>
                  </a:moveTo>
                  <a:cubicBezTo>
                    <a:pt x="1720" y="16883"/>
                    <a:pt x="1803" y="16918"/>
                    <a:pt x="1845" y="16952"/>
                  </a:cubicBezTo>
                  <a:cubicBezTo>
                    <a:pt x="1886" y="16986"/>
                    <a:pt x="1886" y="17054"/>
                    <a:pt x="1886" y="17088"/>
                  </a:cubicBezTo>
                  <a:cubicBezTo>
                    <a:pt x="1845" y="17054"/>
                    <a:pt x="1762" y="17054"/>
                    <a:pt x="1762" y="17020"/>
                  </a:cubicBezTo>
                  <a:cubicBezTo>
                    <a:pt x="1720" y="16952"/>
                    <a:pt x="1679" y="16883"/>
                    <a:pt x="1679" y="16814"/>
                  </a:cubicBezTo>
                  <a:close/>
                  <a:moveTo>
                    <a:pt x="15469" y="3382"/>
                  </a:moveTo>
                  <a:cubicBezTo>
                    <a:pt x="15977" y="3382"/>
                    <a:pt x="16165" y="3577"/>
                    <a:pt x="16300" y="4132"/>
                  </a:cubicBezTo>
                  <a:cubicBezTo>
                    <a:pt x="16426" y="4579"/>
                    <a:pt x="16508" y="5058"/>
                    <a:pt x="16674" y="5469"/>
                  </a:cubicBezTo>
                  <a:cubicBezTo>
                    <a:pt x="17089" y="6977"/>
                    <a:pt x="16798" y="8416"/>
                    <a:pt x="16093" y="9787"/>
                  </a:cubicBezTo>
                  <a:cubicBezTo>
                    <a:pt x="15969" y="10028"/>
                    <a:pt x="15884" y="10268"/>
                    <a:pt x="15843" y="10507"/>
                  </a:cubicBezTo>
                  <a:cubicBezTo>
                    <a:pt x="15303" y="12872"/>
                    <a:pt x="13683" y="14655"/>
                    <a:pt x="11565" y="16198"/>
                  </a:cubicBezTo>
                  <a:cubicBezTo>
                    <a:pt x="11399" y="16300"/>
                    <a:pt x="11232" y="16369"/>
                    <a:pt x="11108" y="16507"/>
                  </a:cubicBezTo>
                  <a:cubicBezTo>
                    <a:pt x="10360" y="17329"/>
                    <a:pt x="9239" y="17706"/>
                    <a:pt x="8159" y="18151"/>
                  </a:cubicBezTo>
                  <a:cubicBezTo>
                    <a:pt x="8117" y="18168"/>
                    <a:pt x="8055" y="18176"/>
                    <a:pt x="7998" y="18176"/>
                  </a:cubicBezTo>
                  <a:cubicBezTo>
                    <a:pt x="7941" y="18176"/>
                    <a:pt x="7890" y="18168"/>
                    <a:pt x="7867" y="18151"/>
                  </a:cubicBezTo>
                  <a:cubicBezTo>
                    <a:pt x="7536" y="17808"/>
                    <a:pt x="7038" y="17603"/>
                    <a:pt x="6871" y="17157"/>
                  </a:cubicBezTo>
                  <a:cubicBezTo>
                    <a:pt x="6747" y="16918"/>
                    <a:pt x="6538" y="16677"/>
                    <a:pt x="6290" y="16471"/>
                  </a:cubicBezTo>
                  <a:cubicBezTo>
                    <a:pt x="5625" y="15785"/>
                    <a:pt x="5459" y="14997"/>
                    <a:pt x="5418" y="14141"/>
                  </a:cubicBezTo>
                  <a:cubicBezTo>
                    <a:pt x="5418" y="13147"/>
                    <a:pt x="5335" y="12119"/>
                    <a:pt x="5418" y="11124"/>
                  </a:cubicBezTo>
                  <a:cubicBezTo>
                    <a:pt x="5459" y="10577"/>
                    <a:pt x="5707" y="10028"/>
                    <a:pt x="5916" y="9514"/>
                  </a:cubicBezTo>
                  <a:cubicBezTo>
                    <a:pt x="5999" y="9308"/>
                    <a:pt x="6290" y="9206"/>
                    <a:pt x="6455" y="8999"/>
                  </a:cubicBezTo>
                  <a:cubicBezTo>
                    <a:pt x="7038" y="8314"/>
                    <a:pt x="7660" y="7628"/>
                    <a:pt x="8200" y="6908"/>
                  </a:cubicBezTo>
                  <a:cubicBezTo>
                    <a:pt x="8574" y="6463"/>
                    <a:pt x="8907" y="5948"/>
                    <a:pt x="9281" y="5503"/>
                  </a:cubicBezTo>
                  <a:cubicBezTo>
                    <a:pt x="9446" y="5298"/>
                    <a:pt x="9696" y="5058"/>
                    <a:pt x="9986" y="4956"/>
                  </a:cubicBezTo>
                  <a:cubicBezTo>
                    <a:pt x="11523" y="4338"/>
                    <a:pt x="13019" y="3755"/>
                    <a:pt x="14679" y="3446"/>
                  </a:cubicBezTo>
                  <a:cubicBezTo>
                    <a:pt x="14805" y="3446"/>
                    <a:pt x="14929" y="3412"/>
                    <a:pt x="15053" y="3412"/>
                  </a:cubicBezTo>
                  <a:cubicBezTo>
                    <a:pt x="15212" y="3392"/>
                    <a:pt x="15350" y="3382"/>
                    <a:pt x="15469" y="3382"/>
                  </a:cubicBezTo>
                  <a:close/>
                  <a:moveTo>
                    <a:pt x="12189" y="18459"/>
                  </a:moveTo>
                  <a:cubicBezTo>
                    <a:pt x="12230" y="18459"/>
                    <a:pt x="12230" y="18494"/>
                    <a:pt x="12230" y="18494"/>
                  </a:cubicBezTo>
                  <a:cubicBezTo>
                    <a:pt x="12189" y="18528"/>
                    <a:pt x="12147" y="18528"/>
                    <a:pt x="12104" y="18528"/>
                  </a:cubicBezTo>
                  <a:cubicBezTo>
                    <a:pt x="12147" y="18528"/>
                    <a:pt x="12147" y="18494"/>
                    <a:pt x="12189" y="18459"/>
                  </a:cubicBezTo>
                  <a:close/>
                  <a:moveTo>
                    <a:pt x="12104" y="18528"/>
                  </a:moveTo>
                  <a:cubicBezTo>
                    <a:pt x="11440" y="18905"/>
                    <a:pt x="10734" y="18974"/>
                    <a:pt x="9986" y="19077"/>
                  </a:cubicBezTo>
                  <a:cubicBezTo>
                    <a:pt x="9944" y="19077"/>
                    <a:pt x="9862" y="19043"/>
                    <a:pt x="9779" y="19008"/>
                  </a:cubicBezTo>
                  <a:cubicBezTo>
                    <a:pt x="9820" y="19008"/>
                    <a:pt x="9862" y="18974"/>
                    <a:pt x="9944" y="18974"/>
                  </a:cubicBezTo>
                  <a:cubicBezTo>
                    <a:pt x="10651" y="18836"/>
                    <a:pt x="11358" y="18666"/>
                    <a:pt x="12104" y="18528"/>
                  </a:cubicBezTo>
                  <a:close/>
                  <a:moveTo>
                    <a:pt x="13437" y="0"/>
                  </a:moveTo>
                  <a:cubicBezTo>
                    <a:pt x="12418" y="0"/>
                    <a:pt x="11378" y="164"/>
                    <a:pt x="10318" y="465"/>
                  </a:cubicBezTo>
                  <a:cubicBezTo>
                    <a:pt x="9824" y="610"/>
                    <a:pt x="9358" y="906"/>
                    <a:pt x="8796" y="906"/>
                  </a:cubicBezTo>
                  <a:cubicBezTo>
                    <a:pt x="8698" y="906"/>
                    <a:pt x="8596" y="896"/>
                    <a:pt x="8491" y="876"/>
                  </a:cubicBezTo>
                  <a:cubicBezTo>
                    <a:pt x="8352" y="849"/>
                    <a:pt x="8214" y="836"/>
                    <a:pt x="8078" y="836"/>
                  </a:cubicBezTo>
                  <a:cubicBezTo>
                    <a:pt x="7528" y="836"/>
                    <a:pt x="7014" y="1040"/>
                    <a:pt x="6580" y="1287"/>
                  </a:cubicBezTo>
                  <a:cubicBezTo>
                    <a:pt x="5459" y="1939"/>
                    <a:pt x="4378" y="2624"/>
                    <a:pt x="3299" y="3344"/>
                  </a:cubicBezTo>
                  <a:cubicBezTo>
                    <a:pt x="2884" y="3618"/>
                    <a:pt x="2593" y="4030"/>
                    <a:pt x="2219" y="4406"/>
                  </a:cubicBezTo>
                  <a:cubicBezTo>
                    <a:pt x="2469" y="4270"/>
                    <a:pt x="2717" y="4132"/>
                    <a:pt x="2925" y="4030"/>
                  </a:cubicBezTo>
                  <a:cubicBezTo>
                    <a:pt x="2967" y="3995"/>
                    <a:pt x="3049" y="3995"/>
                    <a:pt x="3091" y="3995"/>
                  </a:cubicBezTo>
                  <a:cubicBezTo>
                    <a:pt x="3091" y="4030"/>
                    <a:pt x="3091" y="4064"/>
                    <a:pt x="3049" y="4098"/>
                  </a:cubicBezTo>
                  <a:cubicBezTo>
                    <a:pt x="2801" y="4338"/>
                    <a:pt x="2551" y="4543"/>
                    <a:pt x="2343" y="4783"/>
                  </a:cubicBezTo>
                  <a:cubicBezTo>
                    <a:pt x="2260" y="4852"/>
                    <a:pt x="2260" y="5058"/>
                    <a:pt x="2301" y="5058"/>
                  </a:cubicBezTo>
                  <a:cubicBezTo>
                    <a:pt x="2634" y="5160"/>
                    <a:pt x="2510" y="5332"/>
                    <a:pt x="2427" y="5469"/>
                  </a:cubicBezTo>
                  <a:cubicBezTo>
                    <a:pt x="2177" y="5914"/>
                    <a:pt x="2094" y="6361"/>
                    <a:pt x="1720" y="6772"/>
                  </a:cubicBezTo>
                  <a:cubicBezTo>
                    <a:pt x="1388" y="7183"/>
                    <a:pt x="1346" y="7766"/>
                    <a:pt x="1055" y="8211"/>
                  </a:cubicBezTo>
                  <a:cubicBezTo>
                    <a:pt x="598" y="8897"/>
                    <a:pt x="350" y="9617"/>
                    <a:pt x="391" y="10405"/>
                  </a:cubicBezTo>
                  <a:cubicBezTo>
                    <a:pt x="474" y="10405"/>
                    <a:pt x="557" y="10405"/>
                    <a:pt x="683" y="10370"/>
                  </a:cubicBezTo>
                  <a:cubicBezTo>
                    <a:pt x="683" y="10473"/>
                    <a:pt x="683" y="10543"/>
                    <a:pt x="683" y="10611"/>
                  </a:cubicBezTo>
                  <a:cubicBezTo>
                    <a:pt x="640" y="10645"/>
                    <a:pt x="516" y="10645"/>
                    <a:pt x="391" y="10645"/>
                  </a:cubicBezTo>
                  <a:cubicBezTo>
                    <a:pt x="391" y="10577"/>
                    <a:pt x="391" y="10473"/>
                    <a:pt x="391" y="10405"/>
                  </a:cubicBezTo>
                  <a:cubicBezTo>
                    <a:pt x="309" y="10577"/>
                    <a:pt x="224" y="10782"/>
                    <a:pt x="183" y="10954"/>
                  </a:cubicBezTo>
                  <a:cubicBezTo>
                    <a:pt x="100" y="11433"/>
                    <a:pt x="100" y="11878"/>
                    <a:pt x="59" y="12359"/>
                  </a:cubicBezTo>
                  <a:cubicBezTo>
                    <a:pt x="17" y="12632"/>
                    <a:pt x="-24" y="12907"/>
                    <a:pt x="17" y="13181"/>
                  </a:cubicBezTo>
                  <a:cubicBezTo>
                    <a:pt x="141" y="13730"/>
                    <a:pt x="309" y="14278"/>
                    <a:pt x="474" y="14827"/>
                  </a:cubicBezTo>
                  <a:cubicBezTo>
                    <a:pt x="557" y="15204"/>
                    <a:pt x="807" y="15546"/>
                    <a:pt x="765" y="15923"/>
                  </a:cubicBezTo>
                  <a:cubicBezTo>
                    <a:pt x="765" y="16369"/>
                    <a:pt x="972" y="16745"/>
                    <a:pt x="1264" y="17088"/>
                  </a:cubicBezTo>
                  <a:cubicBezTo>
                    <a:pt x="2053" y="17876"/>
                    <a:pt x="2758" y="18700"/>
                    <a:pt x="3630" y="19420"/>
                  </a:cubicBezTo>
                  <a:cubicBezTo>
                    <a:pt x="4337" y="20037"/>
                    <a:pt x="5168" y="20619"/>
                    <a:pt x="6040" y="20961"/>
                  </a:cubicBezTo>
                  <a:cubicBezTo>
                    <a:pt x="7166" y="21409"/>
                    <a:pt x="8302" y="21600"/>
                    <a:pt x="9443" y="21600"/>
                  </a:cubicBezTo>
                  <a:cubicBezTo>
                    <a:pt x="10660" y="21600"/>
                    <a:pt x="11880" y="21384"/>
                    <a:pt x="13102" y="21030"/>
                  </a:cubicBezTo>
                  <a:cubicBezTo>
                    <a:pt x="14057" y="20757"/>
                    <a:pt x="14929" y="20414"/>
                    <a:pt x="15802" y="19967"/>
                  </a:cubicBezTo>
                  <a:cubicBezTo>
                    <a:pt x="16508" y="19590"/>
                    <a:pt x="17131" y="19213"/>
                    <a:pt x="17546" y="18632"/>
                  </a:cubicBezTo>
                  <a:cubicBezTo>
                    <a:pt x="17713" y="18459"/>
                    <a:pt x="17920" y="18323"/>
                    <a:pt x="18085" y="18185"/>
                  </a:cubicBezTo>
                  <a:lnTo>
                    <a:pt x="18085" y="18151"/>
                  </a:lnTo>
                  <a:cubicBezTo>
                    <a:pt x="18129" y="18048"/>
                    <a:pt x="18211" y="17946"/>
                    <a:pt x="18294" y="17842"/>
                  </a:cubicBezTo>
                  <a:cubicBezTo>
                    <a:pt x="17920" y="17774"/>
                    <a:pt x="18211" y="17569"/>
                    <a:pt x="18253" y="17533"/>
                  </a:cubicBezTo>
                  <a:cubicBezTo>
                    <a:pt x="18792" y="17157"/>
                    <a:pt x="19166" y="16711"/>
                    <a:pt x="19458" y="16232"/>
                  </a:cubicBezTo>
                  <a:cubicBezTo>
                    <a:pt x="19788" y="15717"/>
                    <a:pt x="19956" y="15238"/>
                    <a:pt x="20038" y="14689"/>
                  </a:cubicBezTo>
                  <a:cubicBezTo>
                    <a:pt x="20038" y="14450"/>
                    <a:pt x="20080" y="14244"/>
                    <a:pt x="20163" y="14037"/>
                  </a:cubicBezTo>
                  <a:cubicBezTo>
                    <a:pt x="20330" y="13558"/>
                    <a:pt x="20662" y="13079"/>
                    <a:pt x="20412" y="12530"/>
                  </a:cubicBezTo>
                  <a:cubicBezTo>
                    <a:pt x="20371" y="12461"/>
                    <a:pt x="20371" y="12359"/>
                    <a:pt x="20412" y="12255"/>
                  </a:cubicBezTo>
                  <a:cubicBezTo>
                    <a:pt x="20662" y="11605"/>
                    <a:pt x="20537" y="10954"/>
                    <a:pt x="20495" y="10302"/>
                  </a:cubicBezTo>
                  <a:cubicBezTo>
                    <a:pt x="20454" y="10096"/>
                    <a:pt x="20578" y="9891"/>
                    <a:pt x="20619" y="9685"/>
                  </a:cubicBezTo>
                  <a:cubicBezTo>
                    <a:pt x="20656" y="9691"/>
                    <a:pt x="20687" y="9693"/>
                    <a:pt x="20718" y="9693"/>
                  </a:cubicBezTo>
                  <a:cubicBezTo>
                    <a:pt x="20868" y="9693"/>
                    <a:pt x="20966" y="9622"/>
                    <a:pt x="21035" y="9480"/>
                  </a:cubicBezTo>
                  <a:cubicBezTo>
                    <a:pt x="21161" y="9342"/>
                    <a:pt x="21243" y="9206"/>
                    <a:pt x="21326" y="9033"/>
                  </a:cubicBezTo>
                  <a:cubicBezTo>
                    <a:pt x="21409" y="8897"/>
                    <a:pt x="21576" y="8794"/>
                    <a:pt x="21576" y="8656"/>
                  </a:cubicBezTo>
                  <a:cubicBezTo>
                    <a:pt x="21576" y="8280"/>
                    <a:pt x="21576" y="7903"/>
                    <a:pt x="21535" y="7526"/>
                  </a:cubicBezTo>
                  <a:cubicBezTo>
                    <a:pt x="21409" y="6772"/>
                    <a:pt x="21285" y="6052"/>
                    <a:pt x="21202" y="5332"/>
                  </a:cubicBezTo>
                  <a:cubicBezTo>
                    <a:pt x="21161" y="4921"/>
                    <a:pt x="21035" y="4579"/>
                    <a:pt x="20745" y="4236"/>
                  </a:cubicBezTo>
                  <a:cubicBezTo>
                    <a:pt x="20537" y="3995"/>
                    <a:pt x="20288" y="3687"/>
                    <a:pt x="20163" y="3412"/>
                  </a:cubicBezTo>
                  <a:cubicBezTo>
                    <a:pt x="19623" y="2350"/>
                    <a:pt x="18751" y="1630"/>
                    <a:pt x="17587" y="1013"/>
                  </a:cubicBezTo>
                  <a:cubicBezTo>
                    <a:pt x="16236" y="316"/>
                    <a:pt x="14853" y="0"/>
                    <a:pt x="13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367" name="Google Shape;283;p19" descr="Google Shape;283;p19"/>
          <p:cNvPicPr>
            <a:picLocks noChangeAspect="1"/>
          </p:cNvPicPr>
          <p:nvPr/>
        </p:nvPicPr>
        <p:blipFill>
          <a:blip r:embed="rId2">
            <a:alphaModFix amt="51000"/>
            <a:extLst/>
          </a:blip>
          <a:stretch>
            <a:fillRect/>
          </a:stretch>
        </p:blipFill>
        <p:spPr>
          <a:xfrm>
            <a:off x="8038141" y="3355599"/>
            <a:ext cx="1566718" cy="1416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Google Shape;284;p19" descr="Google Shape;284;p19"/>
          <p:cNvPicPr>
            <a:picLocks noChangeAspect="1"/>
          </p:cNvPicPr>
          <p:nvPr/>
        </p:nvPicPr>
        <p:blipFill>
          <a:blip r:embed="rId3">
            <a:alphaModFix amt="57000"/>
            <a:extLst/>
          </a:blip>
          <a:stretch>
            <a:fillRect/>
          </a:stretch>
        </p:blipFill>
        <p:spPr>
          <a:xfrm rot="16200000">
            <a:off x="336486" y="-482451"/>
            <a:ext cx="1722751" cy="180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Google Shape;285;p19" descr="Google Shape;285;p19"/>
          <p:cNvPicPr>
            <a:picLocks noChangeAspect="1"/>
          </p:cNvPicPr>
          <p:nvPr/>
        </p:nvPicPr>
        <p:blipFill>
          <a:blip r:embed="rId4">
            <a:alphaModFix amt="49000"/>
            <a:extLst/>
          </a:blip>
          <a:stretch>
            <a:fillRect/>
          </a:stretch>
        </p:blipFill>
        <p:spPr>
          <a:xfrm flipH="1" rot="16200000">
            <a:off x="7505906" y="3051919"/>
            <a:ext cx="1146528" cy="34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Google Shape;286;p19" descr="Google Shape;286;p19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7825224" y="135636"/>
            <a:ext cx="1513351" cy="114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Google Shape;287;p19" descr="Google Shape;287;p19"/>
          <p:cNvPicPr>
            <a:picLocks noChangeAspect="1"/>
          </p:cNvPicPr>
          <p:nvPr/>
        </p:nvPicPr>
        <p:blipFill>
          <a:blip r:embed="rId6">
            <a:alphaModFix amt="58999"/>
            <a:extLst/>
          </a:blip>
          <a:stretch>
            <a:fillRect/>
          </a:stretch>
        </p:blipFill>
        <p:spPr>
          <a:xfrm>
            <a:off x="8047925" y="943692"/>
            <a:ext cx="765726" cy="702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Google Shape;288;p19" descr="Google Shape;288;p19"/>
          <p:cNvPicPr>
            <a:picLocks noChangeAspect="1"/>
          </p:cNvPicPr>
          <p:nvPr/>
        </p:nvPicPr>
        <p:blipFill>
          <a:blip r:embed="rId7">
            <a:alphaModFix amt="50000"/>
            <a:extLst/>
          </a:blip>
          <a:stretch>
            <a:fillRect/>
          </a:stretch>
        </p:blipFill>
        <p:spPr>
          <a:xfrm>
            <a:off x="398524" y="2593049"/>
            <a:ext cx="715636" cy="289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Google Shape;289;p19" descr="Google Shape;289;p19"/>
          <p:cNvPicPr>
            <a:picLocks noChangeAspect="1"/>
          </p:cNvPicPr>
          <p:nvPr/>
        </p:nvPicPr>
        <p:blipFill>
          <a:blip r:embed="rId8">
            <a:alphaModFix amt="50000"/>
            <a:extLst/>
          </a:blip>
          <a:stretch>
            <a:fillRect/>
          </a:stretch>
        </p:blipFill>
        <p:spPr>
          <a:xfrm>
            <a:off x="1302822" y="3251998"/>
            <a:ext cx="347114" cy="2891358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Google Shape;290;p19"/>
          <p:cNvSpPr/>
          <p:nvPr/>
        </p:nvSpPr>
        <p:spPr>
          <a:xfrm rot="10800000">
            <a:off x="725434" y="636705"/>
            <a:ext cx="465907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75" y="0"/>
                </a:moveTo>
                <a:cubicBezTo>
                  <a:pt x="7682" y="0"/>
                  <a:pt x="7489" y="4"/>
                  <a:pt x="7302" y="14"/>
                </a:cubicBezTo>
                <a:cubicBezTo>
                  <a:pt x="6522" y="57"/>
                  <a:pt x="5742" y="108"/>
                  <a:pt x="4960" y="143"/>
                </a:cubicBezTo>
                <a:cubicBezTo>
                  <a:pt x="4483" y="169"/>
                  <a:pt x="4029" y="212"/>
                  <a:pt x="3551" y="212"/>
                </a:cubicBezTo>
                <a:cubicBezTo>
                  <a:pt x="3299" y="212"/>
                  <a:pt x="3098" y="238"/>
                  <a:pt x="2896" y="298"/>
                </a:cubicBezTo>
                <a:cubicBezTo>
                  <a:pt x="2871" y="384"/>
                  <a:pt x="2821" y="470"/>
                  <a:pt x="2771" y="557"/>
                </a:cubicBezTo>
                <a:cubicBezTo>
                  <a:pt x="2670" y="651"/>
                  <a:pt x="2619" y="746"/>
                  <a:pt x="2469" y="841"/>
                </a:cubicBezTo>
                <a:cubicBezTo>
                  <a:pt x="2242" y="979"/>
                  <a:pt x="2167" y="1143"/>
                  <a:pt x="2217" y="1290"/>
                </a:cubicBezTo>
                <a:cubicBezTo>
                  <a:pt x="2444" y="1419"/>
                  <a:pt x="2645" y="1539"/>
                  <a:pt x="2846" y="1652"/>
                </a:cubicBezTo>
                <a:cubicBezTo>
                  <a:pt x="2972" y="1669"/>
                  <a:pt x="3072" y="1686"/>
                  <a:pt x="3174" y="1703"/>
                </a:cubicBezTo>
                <a:cubicBezTo>
                  <a:pt x="3464" y="1770"/>
                  <a:pt x="3765" y="1801"/>
                  <a:pt x="4076" y="1801"/>
                </a:cubicBezTo>
                <a:cubicBezTo>
                  <a:pt x="4250" y="1801"/>
                  <a:pt x="4427" y="1791"/>
                  <a:pt x="4608" y="1772"/>
                </a:cubicBezTo>
                <a:cubicBezTo>
                  <a:pt x="4885" y="1746"/>
                  <a:pt x="5162" y="1712"/>
                  <a:pt x="5439" y="1669"/>
                </a:cubicBezTo>
                <a:cubicBezTo>
                  <a:pt x="5615" y="1643"/>
                  <a:pt x="5817" y="1635"/>
                  <a:pt x="6018" y="1635"/>
                </a:cubicBezTo>
                <a:cubicBezTo>
                  <a:pt x="6144" y="1635"/>
                  <a:pt x="6295" y="1635"/>
                  <a:pt x="6421" y="1626"/>
                </a:cubicBezTo>
                <a:cubicBezTo>
                  <a:pt x="6575" y="1601"/>
                  <a:pt x="6730" y="1592"/>
                  <a:pt x="6888" y="1592"/>
                </a:cubicBezTo>
                <a:cubicBezTo>
                  <a:pt x="7063" y="1592"/>
                  <a:pt x="7242" y="1603"/>
                  <a:pt x="7428" y="1617"/>
                </a:cubicBezTo>
                <a:cubicBezTo>
                  <a:pt x="7780" y="1635"/>
                  <a:pt x="8108" y="1660"/>
                  <a:pt x="8460" y="1686"/>
                </a:cubicBezTo>
                <a:cubicBezTo>
                  <a:pt x="8762" y="1712"/>
                  <a:pt x="9090" y="1729"/>
                  <a:pt x="9392" y="1764"/>
                </a:cubicBezTo>
                <a:cubicBezTo>
                  <a:pt x="9744" y="1807"/>
                  <a:pt x="10046" y="1884"/>
                  <a:pt x="10424" y="1919"/>
                </a:cubicBezTo>
                <a:cubicBezTo>
                  <a:pt x="10826" y="1945"/>
                  <a:pt x="11103" y="2031"/>
                  <a:pt x="11456" y="2100"/>
                </a:cubicBezTo>
                <a:cubicBezTo>
                  <a:pt x="11481" y="2109"/>
                  <a:pt x="11531" y="2109"/>
                  <a:pt x="11556" y="2117"/>
                </a:cubicBezTo>
                <a:cubicBezTo>
                  <a:pt x="12387" y="2238"/>
                  <a:pt x="13117" y="2402"/>
                  <a:pt x="13847" y="2583"/>
                </a:cubicBezTo>
                <a:cubicBezTo>
                  <a:pt x="13973" y="2609"/>
                  <a:pt x="14099" y="2652"/>
                  <a:pt x="14199" y="2686"/>
                </a:cubicBezTo>
                <a:cubicBezTo>
                  <a:pt x="14426" y="2755"/>
                  <a:pt x="14653" y="2824"/>
                  <a:pt x="14829" y="2902"/>
                </a:cubicBezTo>
                <a:cubicBezTo>
                  <a:pt x="15081" y="3014"/>
                  <a:pt x="15433" y="3100"/>
                  <a:pt x="15560" y="3238"/>
                </a:cubicBezTo>
                <a:cubicBezTo>
                  <a:pt x="15610" y="3281"/>
                  <a:pt x="15710" y="3316"/>
                  <a:pt x="15811" y="3333"/>
                </a:cubicBezTo>
                <a:cubicBezTo>
                  <a:pt x="16138" y="3402"/>
                  <a:pt x="16315" y="3522"/>
                  <a:pt x="16465" y="3634"/>
                </a:cubicBezTo>
                <a:cubicBezTo>
                  <a:pt x="16592" y="3720"/>
                  <a:pt x="16742" y="3815"/>
                  <a:pt x="16844" y="3910"/>
                </a:cubicBezTo>
                <a:cubicBezTo>
                  <a:pt x="16994" y="4048"/>
                  <a:pt x="17171" y="4186"/>
                  <a:pt x="17271" y="4333"/>
                </a:cubicBezTo>
                <a:cubicBezTo>
                  <a:pt x="17397" y="4539"/>
                  <a:pt x="17397" y="4746"/>
                  <a:pt x="17372" y="4962"/>
                </a:cubicBezTo>
                <a:cubicBezTo>
                  <a:pt x="17372" y="5117"/>
                  <a:pt x="17196" y="5264"/>
                  <a:pt x="16792" y="5359"/>
                </a:cubicBezTo>
                <a:cubicBezTo>
                  <a:pt x="16490" y="5436"/>
                  <a:pt x="16189" y="5513"/>
                  <a:pt x="15887" y="5591"/>
                </a:cubicBezTo>
                <a:cubicBezTo>
                  <a:pt x="15207" y="5755"/>
                  <a:pt x="14451" y="5884"/>
                  <a:pt x="13671" y="5971"/>
                </a:cubicBezTo>
                <a:cubicBezTo>
                  <a:pt x="13319" y="6014"/>
                  <a:pt x="12992" y="6057"/>
                  <a:pt x="12664" y="6100"/>
                </a:cubicBezTo>
                <a:cubicBezTo>
                  <a:pt x="12110" y="6169"/>
                  <a:pt x="11556" y="6247"/>
                  <a:pt x="10978" y="6298"/>
                </a:cubicBezTo>
                <a:cubicBezTo>
                  <a:pt x="10701" y="6333"/>
                  <a:pt x="10424" y="6358"/>
                  <a:pt x="10147" y="6393"/>
                </a:cubicBezTo>
                <a:cubicBezTo>
                  <a:pt x="9567" y="6453"/>
                  <a:pt x="9014" y="6514"/>
                  <a:pt x="8435" y="6583"/>
                </a:cubicBezTo>
                <a:cubicBezTo>
                  <a:pt x="8183" y="6609"/>
                  <a:pt x="7906" y="6634"/>
                  <a:pt x="7654" y="6678"/>
                </a:cubicBezTo>
                <a:cubicBezTo>
                  <a:pt x="7076" y="6772"/>
                  <a:pt x="6496" y="6876"/>
                  <a:pt x="5917" y="6979"/>
                </a:cubicBezTo>
                <a:cubicBezTo>
                  <a:pt x="4458" y="7238"/>
                  <a:pt x="3324" y="7626"/>
                  <a:pt x="2267" y="8039"/>
                </a:cubicBezTo>
                <a:cubicBezTo>
                  <a:pt x="1738" y="8255"/>
                  <a:pt x="1335" y="8488"/>
                  <a:pt x="1008" y="8746"/>
                </a:cubicBezTo>
                <a:cubicBezTo>
                  <a:pt x="731" y="8945"/>
                  <a:pt x="480" y="9143"/>
                  <a:pt x="354" y="9350"/>
                </a:cubicBezTo>
                <a:cubicBezTo>
                  <a:pt x="253" y="9488"/>
                  <a:pt x="178" y="9634"/>
                  <a:pt x="102" y="9772"/>
                </a:cubicBezTo>
                <a:cubicBezTo>
                  <a:pt x="-24" y="10031"/>
                  <a:pt x="-24" y="10281"/>
                  <a:pt x="51" y="10539"/>
                </a:cubicBezTo>
                <a:cubicBezTo>
                  <a:pt x="127" y="10729"/>
                  <a:pt x="278" y="10910"/>
                  <a:pt x="505" y="11082"/>
                </a:cubicBezTo>
                <a:cubicBezTo>
                  <a:pt x="807" y="11341"/>
                  <a:pt x="1135" y="11600"/>
                  <a:pt x="1562" y="11841"/>
                </a:cubicBezTo>
                <a:cubicBezTo>
                  <a:pt x="1915" y="12039"/>
                  <a:pt x="2317" y="12229"/>
                  <a:pt x="2745" y="12419"/>
                </a:cubicBezTo>
                <a:cubicBezTo>
                  <a:pt x="3098" y="12565"/>
                  <a:pt x="3451" y="12703"/>
                  <a:pt x="3778" y="12859"/>
                </a:cubicBezTo>
                <a:cubicBezTo>
                  <a:pt x="3954" y="12953"/>
                  <a:pt x="4206" y="13040"/>
                  <a:pt x="4458" y="13108"/>
                </a:cubicBezTo>
                <a:cubicBezTo>
                  <a:pt x="4709" y="13169"/>
                  <a:pt x="4935" y="13238"/>
                  <a:pt x="5137" y="13307"/>
                </a:cubicBezTo>
                <a:cubicBezTo>
                  <a:pt x="5515" y="13436"/>
                  <a:pt x="5892" y="13548"/>
                  <a:pt x="6345" y="13643"/>
                </a:cubicBezTo>
                <a:cubicBezTo>
                  <a:pt x="6471" y="13677"/>
                  <a:pt x="6647" y="13703"/>
                  <a:pt x="6774" y="13747"/>
                </a:cubicBezTo>
                <a:cubicBezTo>
                  <a:pt x="7276" y="13901"/>
                  <a:pt x="7881" y="14005"/>
                  <a:pt x="8510" y="14082"/>
                </a:cubicBezTo>
                <a:cubicBezTo>
                  <a:pt x="8724" y="14107"/>
                  <a:pt x="8914" y="14169"/>
                  <a:pt x="9167" y="14169"/>
                </a:cubicBezTo>
                <a:cubicBezTo>
                  <a:pt x="9183" y="14169"/>
                  <a:pt x="9200" y="14169"/>
                  <a:pt x="9215" y="14169"/>
                </a:cubicBezTo>
                <a:cubicBezTo>
                  <a:pt x="9265" y="14169"/>
                  <a:pt x="9290" y="14177"/>
                  <a:pt x="9316" y="14186"/>
                </a:cubicBezTo>
                <a:cubicBezTo>
                  <a:pt x="9669" y="14290"/>
                  <a:pt x="10122" y="14341"/>
                  <a:pt x="10524" y="14402"/>
                </a:cubicBezTo>
                <a:cubicBezTo>
                  <a:pt x="10701" y="14427"/>
                  <a:pt x="10902" y="14445"/>
                  <a:pt x="11078" y="14479"/>
                </a:cubicBezTo>
                <a:cubicBezTo>
                  <a:pt x="11581" y="14574"/>
                  <a:pt x="12135" y="14643"/>
                  <a:pt x="12689" y="14721"/>
                </a:cubicBezTo>
                <a:cubicBezTo>
                  <a:pt x="12941" y="14755"/>
                  <a:pt x="13192" y="14772"/>
                  <a:pt x="13369" y="14841"/>
                </a:cubicBezTo>
                <a:cubicBezTo>
                  <a:pt x="13394" y="14850"/>
                  <a:pt x="13469" y="14858"/>
                  <a:pt x="13520" y="14858"/>
                </a:cubicBezTo>
                <a:cubicBezTo>
                  <a:pt x="13646" y="14858"/>
                  <a:pt x="13747" y="14884"/>
                  <a:pt x="13847" y="14910"/>
                </a:cubicBezTo>
                <a:cubicBezTo>
                  <a:pt x="14174" y="14996"/>
                  <a:pt x="14527" y="15100"/>
                  <a:pt x="14905" y="15169"/>
                </a:cubicBezTo>
                <a:cubicBezTo>
                  <a:pt x="15408" y="15272"/>
                  <a:pt x="15785" y="15410"/>
                  <a:pt x="16289" y="15514"/>
                </a:cubicBezTo>
                <a:cubicBezTo>
                  <a:pt x="16390" y="15531"/>
                  <a:pt x="16465" y="15565"/>
                  <a:pt x="16541" y="15600"/>
                </a:cubicBezTo>
                <a:cubicBezTo>
                  <a:pt x="16969" y="15781"/>
                  <a:pt x="17372" y="15979"/>
                  <a:pt x="17749" y="16177"/>
                </a:cubicBezTo>
                <a:cubicBezTo>
                  <a:pt x="17926" y="16281"/>
                  <a:pt x="18076" y="16393"/>
                  <a:pt x="18228" y="16505"/>
                </a:cubicBezTo>
                <a:cubicBezTo>
                  <a:pt x="18278" y="16539"/>
                  <a:pt x="18303" y="16583"/>
                  <a:pt x="18328" y="16617"/>
                </a:cubicBezTo>
                <a:cubicBezTo>
                  <a:pt x="18353" y="16651"/>
                  <a:pt x="18379" y="16686"/>
                  <a:pt x="18404" y="16712"/>
                </a:cubicBezTo>
                <a:cubicBezTo>
                  <a:pt x="18530" y="16789"/>
                  <a:pt x="18530" y="16867"/>
                  <a:pt x="18555" y="16945"/>
                </a:cubicBezTo>
                <a:cubicBezTo>
                  <a:pt x="18656" y="17160"/>
                  <a:pt x="18580" y="17367"/>
                  <a:pt x="18555" y="17574"/>
                </a:cubicBezTo>
                <a:cubicBezTo>
                  <a:pt x="18153" y="17798"/>
                  <a:pt x="17699" y="17996"/>
                  <a:pt x="17221" y="18203"/>
                </a:cubicBezTo>
                <a:cubicBezTo>
                  <a:pt x="16817" y="18367"/>
                  <a:pt x="16365" y="18514"/>
                  <a:pt x="15937" y="18677"/>
                </a:cubicBezTo>
                <a:cubicBezTo>
                  <a:pt x="15685" y="18790"/>
                  <a:pt x="15333" y="18858"/>
                  <a:pt x="14980" y="18910"/>
                </a:cubicBezTo>
                <a:cubicBezTo>
                  <a:pt x="14653" y="18962"/>
                  <a:pt x="14351" y="19022"/>
                  <a:pt x="14024" y="19074"/>
                </a:cubicBezTo>
                <a:cubicBezTo>
                  <a:pt x="13646" y="19126"/>
                  <a:pt x="13294" y="19195"/>
                  <a:pt x="12890" y="19229"/>
                </a:cubicBezTo>
                <a:cubicBezTo>
                  <a:pt x="12211" y="19298"/>
                  <a:pt x="11506" y="19341"/>
                  <a:pt x="10851" y="19436"/>
                </a:cubicBezTo>
                <a:cubicBezTo>
                  <a:pt x="10701" y="19462"/>
                  <a:pt x="10524" y="19470"/>
                  <a:pt x="10373" y="19479"/>
                </a:cubicBezTo>
                <a:cubicBezTo>
                  <a:pt x="10122" y="19496"/>
                  <a:pt x="9870" y="19514"/>
                  <a:pt x="9618" y="19531"/>
                </a:cubicBezTo>
                <a:cubicBezTo>
                  <a:pt x="9467" y="19539"/>
                  <a:pt x="9316" y="19548"/>
                  <a:pt x="9165" y="19557"/>
                </a:cubicBezTo>
                <a:cubicBezTo>
                  <a:pt x="8963" y="19565"/>
                  <a:pt x="8762" y="19565"/>
                  <a:pt x="8560" y="19583"/>
                </a:cubicBezTo>
                <a:cubicBezTo>
                  <a:pt x="8385" y="19600"/>
                  <a:pt x="8233" y="19643"/>
                  <a:pt x="8032" y="19678"/>
                </a:cubicBezTo>
                <a:cubicBezTo>
                  <a:pt x="7971" y="19676"/>
                  <a:pt x="7910" y="19676"/>
                  <a:pt x="7849" y="19676"/>
                </a:cubicBezTo>
                <a:cubicBezTo>
                  <a:pt x="7427" y="19676"/>
                  <a:pt x="6989" y="19701"/>
                  <a:pt x="6572" y="19747"/>
                </a:cubicBezTo>
                <a:cubicBezTo>
                  <a:pt x="6446" y="19755"/>
                  <a:pt x="6320" y="19755"/>
                  <a:pt x="6169" y="19764"/>
                </a:cubicBezTo>
                <a:cubicBezTo>
                  <a:pt x="5615" y="19789"/>
                  <a:pt x="5036" y="19815"/>
                  <a:pt x="4483" y="19841"/>
                </a:cubicBezTo>
                <a:cubicBezTo>
                  <a:pt x="4105" y="19867"/>
                  <a:pt x="3753" y="19910"/>
                  <a:pt x="3399" y="19970"/>
                </a:cubicBezTo>
                <a:cubicBezTo>
                  <a:pt x="3199" y="20005"/>
                  <a:pt x="2997" y="20057"/>
                  <a:pt x="2871" y="20126"/>
                </a:cubicBezTo>
                <a:cubicBezTo>
                  <a:pt x="2670" y="20229"/>
                  <a:pt x="2444" y="20341"/>
                  <a:pt x="2367" y="20471"/>
                </a:cubicBezTo>
                <a:cubicBezTo>
                  <a:pt x="2292" y="20574"/>
                  <a:pt x="2192" y="20677"/>
                  <a:pt x="2015" y="20764"/>
                </a:cubicBezTo>
                <a:cubicBezTo>
                  <a:pt x="1915" y="20824"/>
                  <a:pt x="1915" y="20876"/>
                  <a:pt x="1965" y="20936"/>
                </a:cubicBezTo>
                <a:cubicBezTo>
                  <a:pt x="2065" y="21014"/>
                  <a:pt x="2142" y="21091"/>
                  <a:pt x="2217" y="21160"/>
                </a:cubicBezTo>
                <a:cubicBezTo>
                  <a:pt x="2418" y="21212"/>
                  <a:pt x="2594" y="21264"/>
                  <a:pt x="2745" y="21298"/>
                </a:cubicBezTo>
                <a:cubicBezTo>
                  <a:pt x="2771" y="21341"/>
                  <a:pt x="2821" y="21367"/>
                  <a:pt x="2846" y="21401"/>
                </a:cubicBezTo>
                <a:cubicBezTo>
                  <a:pt x="2871" y="21436"/>
                  <a:pt x="2871" y="21470"/>
                  <a:pt x="2871" y="21505"/>
                </a:cubicBezTo>
                <a:cubicBezTo>
                  <a:pt x="2871" y="21531"/>
                  <a:pt x="2745" y="21557"/>
                  <a:pt x="2846" y="21591"/>
                </a:cubicBezTo>
                <a:cubicBezTo>
                  <a:pt x="2862" y="21591"/>
                  <a:pt x="2891" y="21595"/>
                  <a:pt x="2915" y="21595"/>
                </a:cubicBezTo>
                <a:cubicBezTo>
                  <a:pt x="2927" y="21595"/>
                  <a:pt x="2939" y="21594"/>
                  <a:pt x="2947" y="21591"/>
                </a:cubicBezTo>
                <a:cubicBezTo>
                  <a:pt x="3576" y="21548"/>
                  <a:pt x="4206" y="21557"/>
                  <a:pt x="4835" y="21531"/>
                </a:cubicBezTo>
                <a:cubicBezTo>
                  <a:pt x="4921" y="21528"/>
                  <a:pt x="5004" y="21526"/>
                  <a:pt x="5086" y="21526"/>
                </a:cubicBezTo>
                <a:cubicBezTo>
                  <a:pt x="5267" y="21526"/>
                  <a:pt x="5442" y="21536"/>
                  <a:pt x="5615" y="21565"/>
                </a:cubicBezTo>
                <a:cubicBezTo>
                  <a:pt x="5716" y="21582"/>
                  <a:pt x="5817" y="21591"/>
                  <a:pt x="5867" y="21600"/>
                </a:cubicBezTo>
                <a:cubicBezTo>
                  <a:pt x="6421" y="21557"/>
                  <a:pt x="6924" y="21514"/>
                  <a:pt x="7428" y="21496"/>
                </a:cubicBezTo>
                <a:cubicBezTo>
                  <a:pt x="7831" y="21479"/>
                  <a:pt x="8208" y="21436"/>
                  <a:pt x="8586" y="21393"/>
                </a:cubicBezTo>
                <a:cubicBezTo>
                  <a:pt x="8913" y="21359"/>
                  <a:pt x="9215" y="21324"/>
                  <a:pt x="9542" y="21298"/>
                </a:cubicBezTo>
                <a:cubicBezTo>
                  <a:pt x="9996" y="21264"/>
                  <a:pt x="10449" y="21229"/>
                  <a:pt x="10826" y="21151"/>
                </a:cubicBezTo>
                <a:cubicBezTo>
                  <a:pt x="10927" y="21134"/>
                  <a:pt x="11028" y="21134"/>
                  <a:pt x="11128" y="21126"/>
                </a:cubicBezTo>
                <a:cubicBezTo>
                  <a:pt x="11229" y="21117"/>
                  <a:pt x="11305" y="21108"/>
                  <a:pt x="11405" y="21100"/>
                </a:cubicBezTo>
                <a:cubicBezTo>
                  <a:pt x="11808" y="21057"/>
                  <a:pt x="12186" y="21005"/>
                  <a:pt x="12589" y="20962"/>
                </a:cubicBezTo>
                <a:cubicBezTo>
                  <a:pt x="13017" y="20919"/>
                  <a:pt x="13444" y="20858"/>
                  <a:pt x="13847" y="20781"/>
                </a:cubicBezTo>
                <a:cubicBezTo>
                  <a:pt x="14251" y="20695"/>
                  <a:pt x="14753" y="20643"/>
                  <a:pt x="15131" y="20540"/>
                </a:cubicBezTo>
                <a:cubicBezTo>
                  <a:pt x="15207" y="20522"/>
                  <a:pt x="15283" y="20522"/>
                  <a:pt x="15358" y="20514"/>
                </a:cubicBezTo>
                <a:cubicBezTo>
                  <a:pt x="15458" y="20505"/>
                  <a:pt x="15560" y="20496"/>
                  <a:pt x="15635" y="20479"/>
                </a:cubicBezTo>
                <a:cubicBezTo>
                  <a:pt x="16289" y="20341"/>
                  <a:pt x="16919" y="20203"/>
                  <a:pt x="17397" y="20005"/>
                </a:cubicBezTo>
                <a:cubicBezTo>
                  <a:pt x="17926" y="19781"/>
                  <a:pt x="18454" y="19565"/>
                  <a:pt x="18983" y="19350"/>
                </a:cubicBezTo>
                <a:cubicBezTo>
                  <a:pt x="19285" y="19221"/>
                  <a:pt x="19562" y="19091"/>
                  <a:pt x="19814" y="18944"/>
                </a:cubicBezTo>
                <a:cubicBezTo>
                  <a:pt x="19914" y="18893"/>
                  <a:pt x="20040" y="18841"/>
                  <a:pt x="20166" y="18772"/>
                </a:cubicBezTo>
                <a:cubicBezTo>
                  <a:pt x="20217" y="18729"/>
                  <a:pt x="20267" y="18660"/>
                  <a:pt x="20367" y="18600"/>
                </a:cubicBezTo>
                <a:cubicBezTo>
                  <a:pt x="20544" y="18462"/>
                  <a:pt x="20720" y="18333"/>
                  <a:pt x="20921" y="18195"/>
                </a:cubicBezTo>
                <a:cubicBezTo>
                  <a:pt x="20947" y="18169"/>
                  <a:pt x="20997" y="18143"/>
                  <a:pt x="20997" y="18117"/>
                </a:cubicBezTo>
                <a:cubicBezTo>
                  <a:pt x="20972" y="18031"/>
                  <a:pt x="21098" y="17962"/>
                  <a:pt x="21198" y="17893"/>
                </a:cubicBezTo>
                <a:cubicBezTo>
                  <a:pt x="21249" y="17850"/>
                  <a:pt x="21324" y="17798"/>
                  <a:pt x="21324" y="17755"/>
                </a:cubicBezTo>
                <a:cubicBezTo>
                  <a:pt x="21374" y="17591"/>
                  <a:pt x="21501" y="17427"/>
                  <a:pt x="21526" y="17255"/>
                </a:cubicBezTo>
                <a:cubicBezTo>
                  <a:pt x="21551" y="17134"/>
                  <a:pt x="21576" y="17014"/>
                  <a:pt x="21501" y="16893"/>
                </a:cubicBezTo>
                <a:cubicBezTo>
                  <a:pt x="21476" y="16841"/>
                  <a:pt x="21476" y="16781"/>
                  <a:pt x="21476" y="16729"/>
                </a:cubicBezTo>
                <a:cubicBezTo>
                  <a:pt x="21476" y="16583"/>
                  <a:pt x="21374" y="16436"/>
                  <a:pt x="21274" y="16289"/>
                </a:cubicBezTo>
                <a:cubicBezTo>
                  <a:pt x="21148" y="16117"/>
                  <a:pt x="21047" y="15944"/>
                  <a:pt x="20921" y="15781"/>
                </a:cubicBezTo>
                <a:cubicBezTo>
                  <a:pt x="20821" y="15651"/>
                  <a:pt x="20745" y="15531"/>
                  <a:pt x="20619" y="15401"/>
                </a:cubicBezTo>
                <a:cubicBezTo>
                  <a:pt x="20519" y="15272"/>
                  <a:pt x="20392" y="15126"/>
                  <a:pt x="20141" y="15014"/>
                </a:cubicBezTo>
                <a:cubicBezTo>
                  <a:pt x="19914" y="14902"/>
                  <a:pt x="19814" y="14755"/>
                  <a:pt x="19487" y="14660"/>
                </a:cubicBezTo>
                <a:cubicBezTo>
                  <a:pt x="19210" y="14453"/>
                  <a:pt x="18706" y="14298"/>
                  <a:pt x="18303" y="14126"/>
                </a:cubicBezTo>
                <a:cubicBezTo>
                  <a:pt x="18228" y="14082"/>
                  <a:pt x="18127" y="14057"/>
                  <a:pt x="18001" y="14031"/>
                </a:cubicBezTo>
                <a:cubicBezTo>
                  <a:pt x="17573" y="13919"/>
                  <a:pt x="17196" y="13772"/>
                  <a:pt x="16692" y="13686"/>
                </a:cubicBezTo>
                <a:cubicBezTo>
                  <a:pt x="16667" y="13677"/>
                  <a:pt x="16642" y="13660"/>
                  <a:pt x="16617" y="13652"/>
                </a:cubicBezTo>
                <a:cubicBezTo>
                  <a:pt x="16440" y="13617"/>
                  <a:pt x="16264" y="13574"/>
                  <a:pt x="16063" y="13531"/>
                </a:cubicBezTo>
                <a:cubicBezTo>
                  <a:pt x="15962" y="13514"/>
                  <a:pt x="15862" y="13496"/>
                  <a:pt x="15760" y="13470"/>
                </a:cubicBezTo>
                <a:cubicBezTo>
                  <a:pt x="15081" y="13298"/>
                  <a:pt x="14351" y="13177"/>
                  <a:pt x="13596" y="13057"/>
                </a:cubicBezTo>
                <a:cubicBezTo>
                  <a:pt x="12664" y="12910"/>
                  <a:pt x="11733" y="12781"/>
                  <a:pt x="10801" y="12643"/>
                </a:cubicBezTo>
                <a:cubicBezTo>
                  <a:pt x="10222" y="12565"/>
                  <a:pt x="9644" y="12479"/>
                  <a:pt x="9064" y="12393"/>
                </a:cubicBezTo>
                <a:cubicBezTo>
                  <a:pt x="8838" y="12367"/>
                  <a:pt x="8636" y="12324"/>
                  <a:pt x="8435" y="12281"/>
                </a:cubicBezTo>
                <a:cubicBezTo>
                  <a:pt x="7956" y="12186"/>
                  <a:pt x="7503" y="12083"/>
                  <a:pt x="7025" y="11979"/>
                </a:cubicBezTo>
                <a:cubicBezTo>
                  <a:pt x="6194" y="11807"/>
                  <a:pt x="5515" y="11574"/>
                  <a:pt x="4885" y="11315"/>
                </a:cubicBezTo>
                <a:cubicBezTo>
                  <a:pt x="4432" y="11117"/>
                  <a:pt x="4029" y="10893"/>
                  <a:pt x="3677" y="10660"/>
                </a:cubicBezTo>
                <a:cubicBezTo>
                  <a:pt x="3476" y="10514"/>
                  <a:pt x="3299" y="10350"/>
                  <a:pt x="3123" y="10195"/>
                </a:cubicBezTo>
                <a:cubicBezTo>
                  <a:pt x="3047" y="10143"/>
                  <a:pt x="3022" y="10091"/>
                  <a:pt x="3098" y="10040"/>
                </a:cubicBezTo>
                <a:cubicBezTo>
                  <a:pt x="3299" y="9832"/>
                  <a:pt x="3476" y="9626"/>
                  <a:pt x="4029" y="9488"/>
                </a:cubicBezTo>
                <a:cubicBezTo>
                  <a:pt x="4180" y="9453"/>
                  <a:pt x="4281" y="9401"/>
                  <a:pt x="4407" y="9358"/>
                </a:cubicBezTo>
                <a:cubicBezTo>
                  <a:pt x="4683" y="9272"/>
                  <a:pt x="4960" y="9186"/>
                  <a:pt x="5313" y="9134"/>
                </a:cubicBezTo>
                <a:cubicBezTo>
                  <a:pt x="5842" y="9048"/>
                  <a:pt x="6421" y="8996"/>
                  <a:pt x="6949" y="8893"/>
                </a:cubicBezTo>
                <a:cubicBezTo>
                  <a:pt x="7025" y="8884"/>
                  <a:pt x="7101" y="8876"/>
                  <a:pt x="7176" y="8876"/>
                </a:cubicBezTo>
                <a:cubicBezTo>
                  <a:pt x="7503" y="8858"/>
                  <a:pt x="7780" y="8815"/>
                  <a:pt x="8083" y="8781"/>
                </a:cubicBezTo>
                <a:cubicBezTo>
                  <a:pt x="8418" y="8745"/>
                  <a:pt x="8771" y="8697"/>
                  <a:pt x="9127" y="8697"/>
                </a:cubicBezTo>
                <a:cubicBezTo>
                  <a:pt x="9199" y="8697"/>
                  <a:pt x="9270" y="8699"/>
                  <a:pt x="9341" y="8703"/>
                </a:cubicBezTo>
                <a:cubicBezTo>
                  <a:pt x="9417" y="8703"/>
                  <a:pt x="9492" y="8695"/>
                  <a:pt x="9567" y="8686"/>
                </a:cubicBezTo>
                <a:cubicBezTo>
                  <a:pt x="9719" y="8677"/>
                  <a:pt x="9870" y="8652"/>
                  <a:pt x="10046" y="8643"/>
                </a:cubicBezTo>
                <a:cubicBezTo>
                  <a:pt x="10549" y="8626"/>
                  <a:pt x="10978" y="8496"/>
                  <a:pt x="11481" y="8471"/>
                </a:cubicBezTo>
                <a:cubicBezTo>
                  <a:pt x="11506" y="8462"/>
                  <a:pt x="11556" y="8453"/>
                  <a:pt x="11581" y="8445"/>
                </a:cubicBezTo>
                <a:cubicBezTo>
                  <a:pt x="12110" y="8341"/>
                  <a:pt x="12614" y="8229"/>
                  <a:pt x="13142" y="8117"/>
                </a:cubicBezTo>
                <a:cubicBezTo>
                  <a:pt x="13345" y="8078"/>
                  <a:pt x="13549" y="8047"/>
                  <a:pt x="13806" y="8047"/>
                </a:cubicBezTo>
                <a:cubicBezTo>
                  <a:pt x="13836" y="8047"/>
                  <a:pt x="13866" y="8047"/>
                  <a:pt x="13898" y="8048"/>
                </a:cubicBezTo>
                <a:cubicBezTo>
                  <a:pt x="14024" y="7988"/>
                  <a:pt x="14099" y="7945"/>
                  <a:pt x="14174" y="7910"/>
                </a:cubicBezTo>
                <a:cubicBezTo>
                  <a:pt x="14401" y="7841"/>
                  <a:pt x="14628" y="7789"/>
                  <a:pt x="14829" y="7729"/>
                </a:cubicBezTo>
                <a:cubicBezTo>
                  <a:pt x="15283" y="7617"/>
                  <a:pt x="15685" y="7471"/>
                  <a:pt x="16138" y="7350"/>
                </a:cubicBezTo>
                <a:cubicBezTo>
                  <a:pt x="16315" y="7298"/>
                  <a:pt x="16440" y="7229"/>
                  <a:pt x="16667" y="7195"/>
                </a:cubicBezTo>
                <a:cubicBezTo>
                  <a:pt x="16767" y="7186"/>
                  <a:pt x="16869" y="7152"/>
                  <a:pt x="16919" y="7117"/>
                </a:cubicBezTo>
                <a:cubicBezTo>
                  <a:pt x="17095" y="7013"/>
                  <a:pt x="17397" y="6953"/>
                  <a:pt x="17548" y="6850"/>
                </a:cubicBezTo>
                <a:cubicBezTo>
                  <a:pt x="17573" y="6832"/>
                  <a:pt x="17624" y="6815"/>
                  <a:pt x="17674" y="6807"/>
                </a:cubicBezTo>
                <a:cubicBezTo>
                  <a:pt x="18153" y="6695"/>
                  <a:pt x="18454" y="6539"/>
                  <a:pt x="18731" y="6376"/>
                </a:cubicBezTo>
                <a:cubicBezTo>
                  <a:pt x="18983" y="6238"/>
                  <a:pt x="19235" y="6117"/>
                  <a:pt x="19562" y="6031"/>
                </a:cubicBezTo>
                <a:cubicBezTo>
                  <a:pt x="19688" y="5936"/>
                  <a:pt x="19738" y="5841"/>
                  <a:pt x="19864" y="5772"/>
                </a:cubicBezTo>
                <a:cubicBezTo>
                  <a:pt x="20065" y="5669"/>
                  <a:pt x="20116" y="5548"/>
                  <a:pt x="20317" y="5445"/>
                </a:cubicBezTo>
                <a:cubicBezTo>
                  <a:pt x="20367" y="5419"/>
                  <a:pt x="20392" y="5393"/>
                  <a:pt x="20392" y="5367"/>
                </a:cubicBezTo>
                <a:cubicBezTo>
                  <a:pt x="20367" y="5238"/>
                  <a:pt x="20519" y="5126"/>
                  <a:pt x="20594" y="5014"/>
                </a:cubicBezTo>
                <a:cubicBezTo>
                  <a:pt x="20619" y="4962"/>
                  <a:pt x="20644" y="4919"/>
                  <a:pt x="20644" y="4867"/>
                </a:cubicBezTo>
                <a:cubicBezTo>
                  <a:pt x="20644" y="4643"/>
                  <a:pt x="20594" y="4427"/>
                  <a:pt x="20519" y="4203"/>
                </a:cubicBezTo>
                <a:cubicBezTo>
                  <a:pt x="20392" y="3876"/>
                  <a:pt x="20342" y="3539"/>
                  <a:pt x="20065" y="3220"/>
                </a:cubicBezTo>
                <a:cubicBezTo>
                  <a:pt x="20040" y="3195"/>
                  <a:pt x="20015" y="3169"/>
                  <a:pt x="20015" y="3143"/>
                </a:cubicBezTo>
                <a:cubicBezTo>
                  <a:pt x="20015" y="3022"/>
                  <a:pt x="19814" y="2927"/>
                  <a:pt x="19637" y="2833"/>
                </a:cubicBezTo>
                <a:cubicBezTo>
                  <a:pt x="19587" y="2798"/>
                  <a:pt x="19512" y="2764"/>
                  <a:pt x="19462" y="2729"/>
                </a:cubicBezTo>
                <a:cubicBezTo>
                  <a:pt x="19285" y="2617"/>
                  <a:pt x="19033" y="2531"/>
                  <a:pt x="18908" y="2419"/>
                </a:cubicBezTo>
                <a:cubicBezTo>
                  <a:pt x="18882" y="2384"/>
                  <a:pt x="18807" y="2359"/>
                  <a:pt x="18756" y="2332"/>
                </a:cubicBezTo>
                <a:cubicBezTo>
                  <a:pt x="18429" y="2178"/>
                  <a:pt x="18101" y="2022"/>
                  <a:pt x="17774" y="1876"/>
                </a:cubicBezTo>
                <a:cubicBezTo>
                  <a:pt x="17724" y="1841"/>
                  <a:pt x="17649" y="1824"/>
                  <a:pt x="17599" y="1798"/>
                </a:cubicBezTo>
                <a:cubicBezTo>
                  <a:pt x="17321" y="1686"/>
                  <a:pt x="17019" y="1583"/>
                  <a:pt x="16767" y="1479"/>
                </a:cubicBezTo>
                <a:cubicBezTo>
                  <a:pt x="16239" y="1255"/>
                  <a:pt x="15585" y="1074"/>
                  <a:pt x="14980" y="884"/>
                </a:cubicBezTo>
                <a:cubicBezTo>
                  <a:pt x="14376" y="755"/>
                  <a:pt x="13898" y="565"/>
                  <a:pt x="13218" y="488"/>
                </a:cubicBezTo>
                <a:cubicBezTo>
                  <a:pt x="13167" y="479"/>
                  <a:pt x="13142" y="470"/>
                  <a:pt x="13117" y="462"/>
                </a:cubicBezTo>
                <a:cubicBezTo>
                  <a:pt x="12740" y="402"/>
                  <a:pt x="12387" y="324"/>
                  <a:pt x="11985" y="272"/>
                </a:cubicBezTo>
                <a:cubicBezTo>
                  <a:pt x="11657" y="238"/>
                  <a:pt x="11330" y="195"/>
                  <a:pt x="10978" y="160"/>
                </a:cubicBezTo>
                <a:cubicBezTo>
                  <a:pt x="10272" y="83"/>
                  <a:pt x="9542" y="22"/>
                  <a:pt x="8787" y="14"/>
                </a:cubicBezTo>
                <a:cubicBezTo>
                  <a:pt x="8481" y="9"/>
                  <a:pt x="8176" y="0"/>
                  <a:pt x="787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5" name="Google Shape;291;p19"/>
          <p:cNvSpPr/>
          <p:nvPr/>
        </p:nvSpPr>
        <p:spPr>
          <a:xfrm rot="10800000">
            <a:off x="1204239" y="636705"/>
            <a:ext cx="465899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378" name="Google Shape;292;p19"/>
          <p:cNvGrpSpPr/>
          <p:nvPr/>
        </p:nvGrpSpPr>
        <p:grpSpPr>
          <a:xfrm>
            <a:off x="7494809" y="2810548"/>
            <a:ext cx="1209411" cy="1146588"/>
            <a:chOff x="0" y="0"/>
            <a:chExt cx="1209410" cy="1146586"/>
          </a:xfrm>
        </p:grpSpPr>
        <p:sp>
          <p:nvSpPr>
            <p:cNvPr id="376" name="Google Shape;293;p19"/>
            <p:cNvSpPr/>
            <p:nvPr/>
          </p:nvSpPr>
          <p:spPr>
            <a:xfrm>
              <a:off x="0" y="0"/>
              <a:ext cx="1209411" cy="114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1142" y="1488"/>
                  </a:moveTo>
                  <a:cubicBezTo>
                    <a:pt x="11322" y="1488"/>
                    <a:pt x="11502" y="1494"/>
                    <a:pt x="11684" y="1505"/>
                  </a:cubicBezTo>
                  <a:cubicBezTo>
                    <a:pt x="12125" y="1535"/>
                    <a:pt x="12537" y="1625"/>
                    <a:pt x="12907" y="1880"/>
                  </a:cubicBezTo>
                  <a:cubicBezTo>
                    <a:pt x="13348" y="2166"/>
                    <a:pt x="13803" y="2467"/>
                    <a:pt x="14216" y="2827"/>
                  </a:cubicBezTo>
                  <a:cubicBezTo>
                    <a:pt x="14999" y="3503"/>
                    <a:pt x="15739" y="4255"/>
                    <a:pt x="16422" y="5051"/>
                  </a:cubicBezTo>
                  <a:cubicBezTo>
                    <a:pt x="17019" y="5727"/>
                    <a:pt x="17503" y="6478"/>
                    <a:pt x="17887" y="7320"/>
                  </a:cubicBezTo>
                  <a:cubicBezTo>
                    <a:pt x="18172" y="7936"/>
                    <a:pt x="18442" y="8582"/>
                    <a:pt x="18642" y="9258"/>
                  </a:cubicBezTo>
                  <a:cubicBezTo>
                    <a:pt x="18684" y="9408"/>
                    <a:pt x="18727" y="9588"/>
                    <a:pt x="18755" y="9753"/>
                  </a:cubicBezTo>
                  <a:cubicBezTo>
                    <a:pt x="18812" y="10295"/>
                    <a:pt x="18897" y="10835"/>
                    <a:pt x="18941" y="11376"/>
                  </a:cubicBezTo>
                  <a:cubicBezTo>
                    <a:pt x="18983" y="11872"/>
                    <a:pt x="18941" y="12368"/>
                    <a:pt x="18855" y="12864"/>
                  </a:cubicBezTo>
                  <a:cubicBezTo>
                    <a:pt x="18755" y="13465"/>
                    <a:pt x="18656" y="14081"/>
                    <a:pt x="18442" y="14667"/>
                  </a:cubicBezTo>
                  <a:cubicBezTo>
                    <a:pt x="18215" y="15283"/>
                    <a:pt x="17959" y="15899"/>
                    <a:pt x="17646" y="16485"/>
                  </a:cubicBezTo>
                  <a:cubicBezTo>
                    <a:pt x="17574" y="16590"/>
                    <a:pt x="17503" y="16680"/>
                    <a:pt x="17432" y="16800"/>
                  </a:cubicBezTo>
                  <a:cubicBezTo>
                    <a:pt x="17275" y="16710"/>
                    <a:pt x="17304" y="16545"/>
                    <a:pt x="17190" y="16485"/>
                  </a:cubicBezTo>
                  <a:cubicBezTo>
                    <a:pt x="17076" y="16500"/>
                    <a:pt x="17048" y="16590"/>
                    <a:pt x="16991" y="16665"/>
                  </a:cubicBezTo>
                  <a:cubicBezTo>
                    <a:pt x="16806" y="16951"/>
                    <a:pt x="16635" y="17236"/>
                    <a:pt x="16436" y="17507"/>
                  </a:cubicBezTo>
                  <a:cubicBezTo>
                    <a:pt x="15952" y="18183"/>
                    <a:pt x="15355" y="18724"/>
                    <a:pt x="14671" y="19175"/>
                  </a:cubicBezTo>
                  <a:cubicBezTo>
                    <a:pt x="14387" y="19355"/>
                    <a:pt x="14074" y="19445"/>
                    <a:pt x="13761" y="19535"/>
                  </a:cubicBezTo>
                  <a:cubicBezTo>
                    <a:pt x="13049" y="19715"/>
                    <a:pt x="12324" y="19880"/>
                    <a:pt x="11612" y="20076"/>
                  </a:cubicBezTo>
                  <a:cubicBezTo>
                    <a:pt x="11090" y="20211"/>
                    <a:pt x="10551" y="20279"/>
                    <a:pt x="10008" y="20279"/>
                  </a:cubicBezTo>
                  <a:cubicBezTo>
                    <a:pt x="9827" y="20279"/>
                    <a:pt x="9645" y="20271"/>
                    <a:pt x="9464" y="20256"/>
                  </a:cubicBezTo>
                  <a:cubicBezTo>
                    <a:pt x="9094" y="20211"/>
                    <a:pt x="8709" y="20196"/>
                    <a:pt x="8340" y="20091"/>
                  </a:cubicBezTo>
                  <a:cubicBezTo>
                    <a:pt x="8155" y="20046"/>
                    <a:pt x="7955" y="20046"/>
                    <a:pt x="7771" y="20016"/>
                  </a:cubicBezTo>
                  <a:cubicBezTo>
                    <a:pt x="7486" y="19971"/>
                    <a:pt x="7216" y="19941"/>
                    <a:pt x="6945" y="19865"/>
                  </a:cubicBezTo>
                  <a:cubicBezTo>
                    <a:pt x="6689" y="19791"/>
                    <a:pt x="6447" y="19685"/>
                    <a:pt x="6191" y="19595"/>
                  </a:cubicBezTo>
                  <a:cubicBezTo>
                    <a:pt x="5850" y="19460"/>
                    <a:pt x="5551" y="19279"/>
                    <a:pt x="5281" y="19039"/>
                  </a:cubicBezTo>
                  <a:cubicBezTo>
                    <a:pt x="5195" y="18949"/>
                    <a:pt x="5110" y="18874"/>
                    <a:pt x="5024" y="18784"/>
                  </a:cubicBezTo>
                  <a:cubicBezTo>
                    <a:pt x="4982" y="18754"/>
                    <a:pt x="4968" y="18709"/>
                    <a:pt x="4925" y="18678"/>
                  </a:cubicBezTo>
                  <a:cubicBezTo>
                    <a:pt x="4483" y="18273"/>
                    <a:pt x="4114" y="17792"/>
                    <a:pt x="3715" y="17341"/>
                  </a:cubicBezTo>
                  <a:cubicBezTo>
                    <a:pt x="3601" y="17221"/>
                    <a:pt x="3516" y="17101"/>
                    <a:pt x="3431" y="16980"/>
                  </a:cubicBezTo>
                  <a:cubicBezTo>
                    <a:pt x="3302" y="16785"/>
                    <a:pt x="3160" y="16605"/>
                    <a:pt x="3032" y="16425"/>
                  </a:cubicBezTo>
                  <a:cubicBezTo>
                    <a:pt x="2919" y="16260"/>
                    <a:pt x="2805" y="16094"/>
                    <a:pt x="2791" y="15884"/>
                  </a:cubicBezTo>
                  <a:cubicBezTo>
                    <a:pt x="2791" y="15824"/>
                    <a:pt x="2762" y="15763"/>
                    <a:pt x="2733" y="15704"/>
                  </a:cubicBezTo>
                  <a:cubicBezTo>
                    <a:pt x="2548" y="15388"/>
                    <a:pt x="2463" y="15013"/>
                    <a:pt x="2364" y="14667"/>
                  </a:cubicBezTo>
                  <a:cubicBezTo>
                    <a:pt x="2292" y="14427"/>
                    <a:pt x="2236" y="14186"/>
                    <a:pt x="2207" y="13931"/>
                  </a:cubicBezTo>
                  <a:cubicBezTo>
                    <a:pt x="2136" y="13510"/>
                    <a:pt x="2037" y="13089"/>
                    <a:pt x="2008" y="12653"/>
                  </a:cubicBezTo>
                  <a:cubicBezTo>
                    <a:pt x="1993" y="12278"/>
                    <a:pt x="1908" y="11917"/>
                    <a:pt x="1908" y="11542"/>
                  </a:cubicBezTo>
                  <a:cubicBezTo>
                    <a:pt x="1908" y="11512"/>
                    <a:pt x="1894" y="11482"/>
                    <a:pt x="1894" y="11451"/>
                  </a:cubicBezTo>
                  <a:cubicBezTo>
                    <a:pt x="1894" y="11151"/>
                    <a:pt x="1908" y="10851"/>
                    <a:pt x="1894" y="10565"/>
                  </a:cubicBezTo>
                  <a:cubicBezTo>
                    <a:pt x="1879" y="10280"/>
                    <a:pt x="1851" y="10009"/>
                    <a:pt x="1837" y="9724"/>
                  </a:cubicBezTo>
                  <a:cubicBezTo>
                    <a:pt x="1823" y="9573"/>
                    <a:pt x="1837" y="9423"/>
                    <a:pt x="1908" y="9273"/>
                  </a:cubicBezTo>
                  <a:cubicBezTo>
                    <a:pt x="1937" y="9198"/>
                    <a:pt x="1951" y="9122"/>
                    <a:pt x="1965" y="9048"/>
                  </a:cubicBezTo>
                  <a:cubicBezTo>
                    <a:pt x="1993" y="8702"/>
                    <a:pt x="2122" y="8387"/>
                    <a:pt x="2193" y="8056"/>
                  </a:cubicBezTo>
                  <a:cubicBezTo>
                    <a:pt x="2264" y="7771"/>
                    <a:pt x="2378" y="7515"/>
                    <a:pt x="2534" y="7289"/>
                  </a:cubicBezTo>
                  <a:cubicBezTo>
                    <a:pt x="2747" y="6974"/>
                    <a:pt x="2905" y="6628"/>
                    <a:pt x="3046" y="6268"/>
                  </a:cubicBezTo>
                  <a:cubicBezTo>
                    <a:pt x="3203" y="5877"/>
                    <a:pt x="3459" y="5547"/>
                    <a:pt x="3701" y="5216"/>
                  </a:cubicBezTo>
                  <a:cubicBezTo>
                    <a:pt x="4014" y="4825"/>
                    <a:pt x="4355" y="4465"/>
                    <a:pt x="4612" y="4014"/>
                  </a:cubicBezTo>
                  <a:cubicBezTo>
                    <a:pt x="4711" y="3834"/>
                    <a:pt x="4868" y="3699"/>
                    <a:pt x="5053" y="3578"/>
                  </a:cubicBezTo>
                  <a:cubicBezTo>
                    <a:pt x="5537" y="3263"/>
                    <a:pt x="6035" y="2962"/>
                    <a:pt x="6532" y="2662"/>
                  </a:cubicBezTo>
                  <a:cubicBezTo>
                    <a:pt x="6973" y="2376"/>
                    <a:pt x="7458" y="2196"/>
                    <a:pt x="7955" y="2031"/>
                  </a:cubicBezTo>
                  <a:cubicBezTo>
                    <a:pt x="8468" y="1866"/>
                    <a:pt x="8994" y="1745"/>
                    <a:pt x="9535" y="1640"/>
                  </a:cubicBezTo>
                  <a:cubicBezTo>
                    <a:pt x="10069" y="1539"/>
                    <a:pt x="10602" y="1488"/>
                    <a:pt x="11142" y="1488"/>
                  </a:cubicBezTo>
                  <a:close/>
                  <a:moveTo>
                    <a:pt x="11441" y="0"/>
                  </a:moveTo>
                  <a:cubicBezTo>
                    <a:pt x="10763" y="0"/>
                    <a:pt x="10086" y="60"/>
                    <a:pt x="9421" y="168"/>
                  </a:cubicBezTo>
                  <a:cubicBezTo>
                    <a:pt x="8667" y="303"/>
                    <a:pt x="7913" y="453"/>
                    <a:pt x="7187" y="709"/>
                  </a:cubicBezTo>
                  <a:cubicBezTo>
                    <a:pt x="6874" y="814"/>
                    <a:pt x="6575" y="934"/>
                    <a:pt x="6263" y="1024"/>
                  </a:cubicBezTo>
                  <a:cubicBezTo>
                    <a:pt x="5238" y="1370"/>
                    <a:pt x="4313" y="1895"/>
                    <a:pt x="3431" y="2542"/>
                  </a:cubicBezTo>
                  <a:cubicBezTo>
                    <a:pt x="3032" y="2827"/>
                    <a:pt x="2691" y="3158"/>
                    <a:pt x="2435" y="3578"/>
                  </a:cubicBezTo>
                  <a:cubicBezTo>
                    <a:pt x="1993" y="4270"/>
                    <a:pt x="1581" y="4961"/>
                    <a:pt x="1239" y="5712"/>
                  </a:cubicBezTo>
                  <a:cubicBezTo>
                    <a:pt x="1012" y="6193"/>
                    <a:pt x="841" y="6704"/>
                    <a:pt x="656" y="7215"/>
                  </a:cubicBezTo>
                  <a:cubicBezTo>
                    <a:pt x="471" y="7710"/>
                    <a:pt x="371" y="8236"/>
                    <a:pt x="243" y="8747"/>
                  </a:cubicBezTo>
                  <a:cubicBezTo>
                    <a:pt x="58" y="9483"/>
                    <a:pt x="-13" y="10250"/>
                    <a:pt x="2" y="11000"/>
                  </a:cubicBezTo>
                  <a:cubicBezTo>
                    <a:pt x="2" y="11782"/>
                    <a:pt x="58" y="12564"/>
                    <a:pt x="144" y="13330"/>
                  </a:cubicBezTo>
                  <a:cubicBezTo>
                    <a:pt x="201" y="13750"/>
                    <a:pt x="272" y="14171"/>
                    <a:pt x="357" y="14577"/>
                  </a:cubicBezTo>
                  <a:cubicBezTo>
                    <a:pt x="471" y="15043"/>
                    <a:pt x="628" y="15493"/>
                    <a:pt x="756" y="15959"/>
                  </a:cubicBezTo>
                  <a:cubicBezTo>
                    <a:pt x="827" y="16169"/>
                    <a:pt x="870" y="16379"/>
                    <a:pt x="955" y="16575"/>
                  </a:cubicBezTo>
                  <a:cubicBezTo>
                    <a:pt x="1254" y="17161"/>
                    <a:pt x="1524" y="17777"/>
                    <a:pt x="1908" y="18303"/>
                  </a:cubicBezTo>
                  <a:cubicBezTo>
                    <a:pt x="2164" y="18663"/>
                    <a:pt x="2449" y="19009"/>
                    <a:pt x="2747" y="19340"/>
                  </a:cubicBezTo>
                  <a:cubicBezTo>
                    <a:pt x="3246" y="19880"/>
                    <a:pt x="3815" y="20301"/>
                    <a:pt x="4483" y="20572"/>
                  </a:cubicBezTo>
                  <a:cubicBezTo>
                    <a:pt x="5295" y="20917"/>
                    <a:pt x="6134" y="21157"/>
                    <a:pt x="6988" y="21338"/>
                  </a:cubicBezTo>
                  <a:cubicBezTo>
                    <a:pt x="7799" y="21503"/>
                    <a:pt x="8624" y="21488"/>
                    <a:pt x="9449" y="21593"/>
                  </a:cubicBezTo>
                  <a:cubicBezTo>
                    <a:pt x="9454" y="21598"/>
                    <a:pt x="9459" y="21600"/>
                    <a:pt x="9464" y="21600"/>
                  </a:cubicBezTo>
                  <a:cubicBezTo>
                    <a:pt x="9473" y="21600"/>
                    <a:pt x="9483" y="21593"/>
                    <a:pt x="9492" y="21593"/>
                  </a:cubicBezTo>
                  <a:cubicBezTo>
                    <a:pt x="10275" y="21593"/>
                    <a:pt x="11057" y="21563"/>
                    <a:pt x="11826" y="21413"/>
                  </a:cubicBezTo>
                  <a:cubicBezTo>
                    <a:pt x="12494" y="21263"/>
                    <a:pt x="13149" y="21127"/>
                    <a:pt x="13803" y="20902"/>
                  </a:cubicBezTo>
                  <a:cubicBezTo>
                    <a:pt x="14259" y="20752"/>
                    <a:pt x="14715" y="20557"/>
                    <a:pt x="15170" y="20376"/>
                  </a:cubicBezTo>
                  <a:cubicBezTo>
                    <a:pt x="15469" y="20241"/>
                    <a:pt x="15753" y="20076"/>
                    <a:pt x="16009" y="19850"/>
                  </a:cubicBezTo>
                  <a:cubicBezTo>
                    <a:pt x="16123" y="19745"/>
                    <a:pt x="16265" y="19655"/>
                    <a:pt x="16407" y="19565"/>
                  </a:cubicBezTo>
                  <a:lnTo>
                    <a:pt x="16578" y="19565"/>
                  </a:lnTo>
                  <a:cubicBezTo>
                    <a:pt x="16595" y="19566"/>
                    <a:pt x="16612" y="19567"/>
                    <a:pt x="16632" y="19567"/>
                  </a:cubicBezTo>
                  <a:cubicBezTo>
                    <a:pt x="16829" y="19567"/>
                    <a:pt x="17158" y="19501"/>
                    <a:pt x="17275" y="19460"/>
                  </a:cubicBezTo>
                  <a:cubicBezTo>
                    <a:pt x="17617" y="19325"/>
                    <a:pt x="17916" y="19069"/>
                    <a:pt x="18257" y="18949"/>
                  </a:cubicBezTo>
                  <a:cubicBezTo>
                    <a:pt x="18342" y="18919"/>
                    <a:pt x="18400" y="18829"/>
                    <a:pt x="18470" y="18769"/>
                  </a:cubicBezTo>
                  <a:cubicBezTo>
                    <a:pt x="18542" y="18693"/>
                    <a:pt x="18599" y="18618"/>
                    <a:pt x="18670" y="18528"/>
                  </a:cubicBezTo>
                  <a:cubicBezTo>
                    <a:pt x="18783" y="18528"/>
                    <a:pt x="18883" y="18528"/>
                    <a:pt x="18983" y="18498"/>
                  </a:cubicBezTo>
                  <a:cubicBezTo>
                    <a:pt x="19097" y="18468"/>
                    <a:pt x="19210" y="18423"/>
                    <a:pt x="19324" y="18378"/>
                  </a:cubicBezTo>
                  <a:cubicBezTo>
                    <a:pt x="19467" y="18333"/>
                    <a:pt x="19581" y="18243"/>
                    <a:pt x="19651" y="18093"/>
                  </a:cubicBezTo>
                  <a:cubicBezTo>
                    <a:pt x="19695" y="18002"/>
                    <a:pt x="19751" y="17897"/>
                    <a:pt x="19823" y="17822"/>
                  </a:cubicBezTo>
                  <a:cubicBezTo>
                    <a:pt x="19922" y="17732"/>
                    <a:pt x="20022" y="17642"/>
                    <a:pt x="20136" y="17567"/>
                  </a:cubicBezTo>
                  <a:cubicBezTo>
                    <a:pt x="20250" y="17507"/>
                    <a:pt x="20306" y="17401"/>
                    <a:pt x="20377" y="17296"/>
                  </a:cubicBezTo>
                  <a:cubicBezTo>
                    <a:pt x="20420" y="17206"/>
                    <a:pt x="20463" y="17101"/>
                    <a:pt x="20519" y="17011"/>
                  </a:cubicBezTo>
                  <a:cubicBezTo>
                    <a:pt x="20619" y="16861"/>
                    <a:pt x="20662" y="16680"/>
                    <a:pt x="20719" y="16500"/>
                  </a:cubicBezTo>
                  <a:cubicBezTo>
                    <a:pt x="20833" y="16109"/>
                    <a:pt x="20890" y="15718"/>
                    <a:pt x="21089" y="15358"/>
                  </a:cubicBezTo>
                  <a:cubicBezTo>
                    <a:pt x="21132" y="15268"/>
                    <a:pt x="21160" y="15147"/>
                    <a:pt x="21174" y="15043"/>
                  </a:cubicBezTo>
                  <a:cubicBezTo>
                    <a:pt x="21259" y="14577"/>
                    <a:pt x="21402" y="14111"/>
                    <a:pt x="21431" y="13630"/>
                  </a:cubicBezTo>
                  <a:cubicBezTo>
                    <a:pt x="21445" y="13480"/>
                    <a:pt x="21445" y="13315"/>
                    <a:pt x="21473" y="13165"/>
                  </a:cubicBezTo>
                  <a:cubicBezTo>
                    <a:pt x="21544" y="12849"/>
                    <a:pt x="21516" y="12518"/>
                    <a:pt x="21501" y="12188"/>
                  </a:cubicBezTo>
                  <a:cubicBezTo>
                    <a:pt x="21487" y="12022"/>
                    <a:pt x="21473" y="11857"/>
                    <a:pt x="21559" y="11692"/>
                  </a:cubicBezTo>
                  <a:cubicBezTo>
                    <a:pt x="21587" y="11632"/>
                    <a:pt x="21573" y="11542"/>
                    <a:pt x="21573" y="11467"/>
                  </a:cubicBezTo>
                  <a:cubicBezTo>
                    <a:pt x="21573" y="11166"/>
                    <a:pt x="21530" y="10881"/>
                    <a:pt x="21473" y="10580"/>
                  </a:cubicBezTo>
                  <a:cubicBezTo>
                    <a:pt x="21387" y="10039"/>
                    <a:pt x="21302" y="9483"/>
                    <a:pt x="21103" y="8957"/>
                  </a:cubicBezTo>
                  <a:cubicBezTo>
                    <a:pt x="21004" y="8717"/>
                    <a:pt x="20932" y="8462"/>
                    <a:pt x="20890" y="8191"/>
                  </a:cubicBezTo>
                  <a:cubicBezTo>
                    <a:pt x="20847" y="7951"/>
                    <a:pt x="20762" y="7725"/>
                    <a:pt x="20676" y="7485"/>
                  </a:cubicBezTo>
                  <a:cubicBezTo>
                    <a:pt x="20591" y="7274"/>
                    <a:pt x="20505" y="7064"/>
                    <a:pt x="20392" y="6854"/>
                  </a:cubicBezTo>
                  <a:cubicBezTo>
                    <a:pt x="20178" y="6463"/>
                    <a:pt x="19979" y="6072"/>
                    <a:pt x="19723" y="5712"/>
                  </a:cubicBezTo>
                  <a:cubicBezTo>
                    <a:pt x="19296" y="5126"/>
                    <a:pt x="18827" y="4585"/>
                    <a:pt x="18371" y="4029"/>
                  </a:cubicBezTo>
                  <a:cubicBezTo>
                    <a:pt x="17873" y="3428"/>
                    <a:pt x="17347" y="2842"/>
                    <a:pt x="16735" y="2331"/>
                  </a:cubicBezTo>
                  <a:cubicBezTo>
                    <a:pt x="16166" y="1851"/>
                    <a:pt x="15583" y="1370"/>
                    <a:pt x="14942" y="994"/>
                  </a:cubicBezTo>
                  <a:cubicBezTo>
                    <a:pt x="14643" y="829"/>
                    <a:pt x="14330" y="694"/>
                    <a:pt x="14017" y="544"/>
                  </a:cubicBezTo>
                  <a:cubicBezTo>
                    <a:pt x="13277" y="183"/>
                    <a:pt x="12480" y="17"/>
                    <a:pt x="11669" y="2"/>
                  </a:cubicBezTo>
                  <a:cubicBezTo>
                    <a:pt x="11593" y="1"/>
                    <a:pt x="11517" y="0"/>
                    <a:pt x="114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7" name="Google Shape;294;p19"/>
            <p:cNvSpPr/>
            <p:nvPr/>
          </p:nvSpPr>
          <p:spPr>
            <a:xfrm>
              <a:off x="256120" y="247074"/>
              <a:ext cx="628055" cy="65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9828" y="1550"/>
                  </a:moveTo>
                  <a:cubicBezTo>
                    <a:pt x="9853" y="1550"/>
                    <a:pt x="9880" y="1556"/>
                    <a:pt x="9910" y="1570"/>
                  </a:cubicBezTo>
                  <a:cubicBezTo>
                    <a:pt x="9874" y="1641"/>
                    <a:pt x="9813" y="1653"/>
                    <a:pt x="9744" y="1653"/>
                  </a:cubicBezTo>
                  <a:cubicBezTo>
                    <a:pt x="9722" y="1653"/>
                    <a:pt x="9701" y="1652"/>
                    <a:pt x="9678" y="1651"/>
                  </a:cubicBezTo>
                  <a:cubicBezTo>
                    <a:pt x="9717" y="1588"/>
                    <a:pt x="9767" y="1550"/>
                    <a:pt x="9828" y="1550"/>
                  </a:cubicBezTo>
                  <a:close/>
                  <a:moveTo>
                    <a:pt x="9592" y="1683"/>
                  </a:moveTo>
                  <a:cubicBezTo>
                    <a:pt x="9376" y="1845"/>
                    <a:pt x="9154" y="1996"/>
                    <a:pt x="8856" y="1996"/>
                  </a:cubicBezTo>
                  <a:cubicBezTo>
                    <a:pt x="8837" y="1996"/>
                    <a:pt x="8820" y="1995"/>
                    <a:pt x="8802" y="1994"/>
                  </a:cubicBezTo>
                  <a:cubicBezTo>
                    <a:pt x="8807" y="1994"/>
                    <a:pt x="8811" y="1994"/>
                    <a:pt x="8815" y="1994"/>
                  </a:cubicBezTo>
                  <a:cubicBezTo>
                    <a:pt x="9042" y="1799"/>
                    <a:pt x="9315" y="1716"/>
                    <a:pt x="9592" y="1683"/>
                  </a:cubicBezTo>
                  <a:close/>
                  <a:moveTo>
                    <a:pt x="11530" y="1666"/>
                  </a:moveTo>
                  <a:cubicBezTo>
                    <a:pt x="11822" y="1666"/>
                    <a:pt x="12112" y="1705"/>
                    <a:pt x="12401" y="1782"/>
                  </a:cubicBezTo>
                  <a:cubicBezTo>
                    <a:pt x="12922" y="1914"/>
                    <a:pt x="13442" y="2073"/>
                    <a:pt x="13935" y="2259"/>
                  </a:cubicBezTo>
                  <a:cubicBezTo>
                    <a:pt x="15002" y="2681"/>
                    <a:pt x="15796" y="3396"/>
                    <a:pt x="16343" y="4347"/>
                  </a:cubicBezTo>
                  <a:cubicBezTo>
                    <a:pt x="16782" y="5140"/>
                    <a:pt x="17110" y="5934"/>
                    <a:pt x="17357" y="6780"/>
                  </a:cubicBezTo>
                  <a:cubicBezTo>
                    <a:pt x="17520" y="7283"/>
                    <a:pt x="17658" y="7785"/>
                    <a:pt x="17794" y="8288"/>
                  </a:cubicBezTo>
                  <a:cubicBezTo>
                    <a:pt x="17877" y="8658"/>
                    <a:pt x="17932" y="9055"/>
                    <a:pt x="17877" y="9425"/>
                  </a:cubicBezTo>
                  <a:cubicBezTo>
                    <a:pt x="17767" y="10245"/>
                    <a:pt x="17767" y="11064"/>
                    <a:pt x="17794" y="11884"/>
                  </a:cubicBezTo>
                  <a:cubicBezTo>
                    <a:pt x="17823" y="12361"/>
                    <a:pt x="17767" y="12811"/>
                    <a:pt x="17685" y="13286"/>
                  </a:cubicBezTo>
                  <a:cubicBezTo>
                    <a:pt x="17603" y="13683"/>
                    <a:pt x="17520" y="14079"/>
                    <a:pt x="17466" y="14476"/>
                  </a:cubicBezTo>
                  <a:cubicBezTo>
                    <a:pt x="17439" y="14767"/>
                    <a:pt x="17302" y="15005"/>
                    <a:pt x="17165" y="15244"/>
                  </a:cubicBezTo>
                  <a:cubicBezTo>
                    <a:pt x="16809" y="15825"/>
                    <a:pt x="16343" y="16274"/>
                    <a:pt x="15714" y="16591"/>
                  </a:cubicBezTo>
                  <a:cubicBezTo>
                    <a:pt x="15549" y="16671"/>
                    <a:pt x="15358" y="16750"/>
                    <a:pt x="15194" y="16883"/>
                  </a:cubicBezTo>
                  <a:cubicBezTo>
                    <a:pt x="14756" y="17200"/>
                    <a:pt x="14318" y="17544"/>
                    <a:pt x="13852" y="17887"/>
                  </a:cubicBezTo>
                  <a:cubicBezTo>
                    <a:pt x="13798" y="17914"/>
                    <a:pt x="13743" y="17994"/>
                    <a:pt x="13716" y="18020"/>
                  </a:cubicBezTo>
                  <a:cubicBezTo>
                    <a:pt x="13578" y="18311"/>
                    <a:pt x="13798" y="18469"/>
                    <a:pt x="13908" y="18654"/>
                  </a:cubicBezTo>
                  <a:cubicBezTo>
                    <a:pt x="13879" y="18681"/>
                    <a:pt x="13852" y="18760"/>
                    <a:pt x="13825" y="18760"/>
                  </a:cubicBezTo>
                  <a:cubicBezTo>
                    <a:pt x="13606" y="18866"/>
                    <a:pt x="13360" y="18998"/>
                    <a:pt x="13141" y="19052"/>
                  </a:cubicBezTo>
                  <a:cubicBezTo>
                    <a:pt x="12456" y="19262"/>
                    <a:pt x="11772" y="19448"/>
                    <a:pt x="11087" y="19607"/>
                  </a:cubicBezTo>
                  <a:cubicBezTo>
                    <a:pt x="10348" y="19791"/>
                    <a:pt x="9609" y="19924"/>
                    <a:pt x="8842" y="19924"/>
                  </a:cubicBezTo>
                  <a:cubicBezTo>
                    <a:pt x="8267" y="19898"/>
                    <a:pt x="7720" y="19765"/>
                    <a:pt x="7228" y="19448"/>
                  </a:cubicBezTo>
                  <a:cubicBezTo>
                    <a:pt x="6488" y="18945"/>
                    <a:pt x="5831" y="18337"/>
                    <a:pt x="5257" y="17649"/>
                  </a:cubicBezTo>
                  <a:cubicBezTo>
                    <a:pt x="4736" y="17041"/>
                    <a:pt x="4325" y="16354"/>
                    <a:pt x="3942" y="15666"/>
                  </a:cubicBezTo>
                  <a:cubicBezTo>
                    <a:pt x="3641" y="15111"/>
                    <a:pt x="3395" y="14529"/>
                    <a:pt x="3395" y="13867"/>
                  </a:cubicBezTo>
                  <a:cubicBezTo>
                    <a:pt x="3175" y="13154"/>
                    <a:pt x="3285" y="12413"/>
                    <a:pt x="3230" y="11672"/>
                  </a:cubicBezTo>
                  <a:cubicBezTo>
                    <a:pt x="3203" y="11434"/>
                    <a:pt x="3203" y="11197"/>
                    <a:pt x="3121" y="10959"/>
                  </a:cubicBezTo>
                  <a:cubicBezTo>
                    <a:pt x="2902" y="10377"/>
                    <a:pt x="2874" y="9768"/>
                    <a:pt x="3066" y="9187"/>
                  </a:cubicBezTo>
                  <a:cubicBezTo>
                    <a:pt x="3148" y="8896"/>
                    <a:pt x="3230" y="8605"/>
                    <a:pt x="3175" y="8288"/>
                  </a:cubicBezTo>
                  <a:cubicBezTo>
                    <a:pt x="3175" y="8129"/>
                    <a:pt x="3230" y="7971"/>
                    <a:pt x="3285" y="7812"/>
                  </a:cubicBezTo>
                  <a:cubicBezTo>
                    <a:pt x="3449" y="7335"/>
                    <a:pt x="3641" y="6886"/>
                    <a:pt x="3915" y="6463"/>
                  </a:cubicBezTo>
                  <a:cubicBezTo>
                    <a:pt x="4270" y="5987"/>
                    <a:pt x="4517" y="5431"/>
                    <a:pt x="4956" y="4982"/>
                  </a:cubicBezTo>
                  <a:cubicBezTo>
                    <a:pt x="5092" y="4823"/>
                    <a:pt x="5201" y="4611"/>
                    <a:pt x="5257" y="4401"/>
                  </a:cubicBezTo>
                  <a:cubicBezTo>
                    <a:pt x="5420" y="3872"/>
                    <a:pt x="5721" y="3527"/>
                    <a:pt x="6296" y="3289"/>
                  </a:cubicBezTo>
                  <a:cubicBezTo>
                    <a:pt x="6816" y="3078"/>
                    <a:pt x="7309" y="2707"/>
                    <a:pt x="7802" y="2390"/>
                  </a:cubicBezTo>
                  <a:cubicBezTo>
                    <a:pt x="8123" y="2210"/>
                    <a:pt x="8417" y="2029"/>
                    <a:pt x="8787" y="1996"/>
                  </a:cubicBezTo>
                  <a:cubicBezTo>
                    <a:pt x="8732" y="2180"/>
                    <a:pt x="8568" y="2232"/>
                    <a:pt x="8432" y="2311"/>
                  </a:cubicBezTo>
                  <a:cubicBezTo>
                    <a:pt x="7939" y="2602"/>
                    <a:pt x="7474" y="2893"/>
                    <a:pt x="7008" y="3184"/>
                  </a:cubicBezTo>
                  <a:cubicBezTo>
                    <a:pt x="6954" y="3210"/>
                    <a:pt x="6954" y="3316"/>
                    <a:pt x="6927" y="3448"/>
                  </a:cubicBezTo>
                  <a:cubicBezTo>
                    <a:pt x="7337" y="3343"/>
                    <a:pt x="7638" y="3105"/>
                    <a:pt x="7966" y="2946"/>
                  </a:cubicBezTo>
                  <a:cubicBezTo>
                    <a:pt x="8815" y="2549"/>
                    <a:pt x="9663" y="2099"/>
                    <a:pt x="10568" y="1809"/>
                  </a:cubicBezTo>
                  <a:cubicBezTo>
                    <a:pt x="10894" y="1712"/>
                    <a:pt x="11214" y="1666"/>
                    <a:pt x="11530" y="1666"/>
                  </a:cubicBezTo>
                  <a:close/>
                  <a:moveTo>
                    <a:pt x="9144" y="0"/>
                  </a:moveTo>
                  <a:cubicBezTo>
                    <a:pt x="8895" y="0"/>
                    <a:pt x="8645" y="20"/>
                    <a:pt x="8405" y="63"/>
                  </a:cubicBezTo>
                  <a:cubicBezTo>
                    <a:pt x="7474" y="222"/>
                    <a:pt x="6597" y="565"/>
                    <a:pt x="5804" y="1041"/>
                  </a:cubicBezTo>
                  <a:cubicBezTo>
                    <a:pt x="4956" y="1544"/>
                    <a:pt x="4189" y="2152"/>
                    <a:pt x="3395" y="2734"/>
                  </a:cubicBezTo>
                  <a:cubicBezTo>
                    <a:pt x="2956" y="3078"/>
                    <a:pt x="2573" y="3475"/>
                    <a:pt x="2272" y="3951"/>
                  </a:cubicBezTo>
                  <a:cubicBezTo>
                    <a:pt x="2136" y="4136"/>
                    <a:pt x="1944" y="4321"/>
                    <a:pt x="1889" y="4427"/>
                  </a:cubicBezTo>
                  <a:cubicBezTo>
                    <a:pt x="1588" y="5035"/>
                    <a:pt x="1369" y="5538"/>
                    <a:pt x="1150" y="6040"/>
                  </a:cubicBezTo>
                  <a:cubicBezTo>
                    <a:pt x="849" y="6675"/>
                    <a:pt x="575" y="7335"/>
                    <a:pt x="439" y="8050"/>
                  </a:cubicBezTo>
                  <a:cubicBezTo>
                    <a:pt x="356" y="8552"/>
                    <a:pt x="274" y="9081"/>
                    <a:pt x="192" y="9584"/>
                  </a:cubicBezTo>
                  <a:cubicBezTo>
                    <a:pt x="109" y="10218"/>
                    <a:pt x="0" y="10853"/>
                    <a:pt x="0" y="11462"/>
                  </a:cubicBezTo>
                  <a:cubicBezTo>
                    <a:pt x="27" y="12254"/>
                    <a:pt x="165" y="13048"/>
                    <a:pt x="410" y="13788"/>
                  </a:cubicBezTo>
                  <a:cubicBezTo>
                    <a:pt x="1095" y="15852"/>
                    <a:pt x="2327" y="17570"/>
                    <a:pt x="3915" y="19078"/>
                  </a:cubicBezTo>
                  <a:cubicBezTo>
                    <a:pt x="4216" y="19369"/>
                    <a:pt x="4544" y="19633"/>
                    <a:pt x="4928" y="19818"/>
                  </a:cubicBezTo>
                  <a:cubicBezTo>
                    <a:pt x="5393" y="20030"/>
                    <a:pt x="5859" y="20241"/>
                    <a:pt x="6269" y="20506"/>
                  </a:cubicBezTo>
                  <a:cubicBezTo>
                    <a:pt x="7145" y="21008"/>
                    <a:pt x="8104" y="21247"/>
                    <a:pt x="9089" y="21431"/>
                  </a:cubicBezTo>
                  <a:cubicBezTo>
                    <a:pt x="9751" y="21541"/>
                    <a:pt x="10413" y="21600"/>
                    <a:pt x="11079" y="21600"/>
                  </a:cubicBezTo>
                  <a:cubicBezTo>
                    <a:pt x="11707" y="21600"/>
                    <a:pt x="12339" y="21547"/>
                    <a:pt x="12976" y="21431"/>
                  </a:cubicBezTo>
                  <a:cubicBezTo>
                    <a:pt x="14865" y="21114"/>
                    <a:pt x="16755" y="20506"/>
                    <a:pt x="18397" y="19607"/>
                  </a:cubicBezTo>
                  <a:cubicBezTo>
                    <a:pt x="18506" y="19527"/>
                    <a:pt x="18616" y="19448"/>
                    <a:pt x="18588" y="19262"/>
                  </a:cubicBezTo>
                  <a:cubicBezTo>
                    <a:pt x="18479" y="19183"/>
                    <a:pt x="18397" y="19078"/>
                    <a:pt x="18315" y="18998"/>
                  </a:cubicBezTo>
                  <a:cubicBezTo>
                    <a:pt x="18506" y="18602"/>
                    <a:pt x="18889" y="18469"/>
                    <a:pt x="19273" y="18232"/>
                  </a:cubicBezTo>
                  <a:cubicBezTo>
                    <a:pt x="19328" y="18073"/>
                    <a:pt x="19355" y="17940"/>
                    <a:pt x="19437" y="17808"/>
                  </a:cubicBezTo>
                  <a:cubicBezTo>
                    <a:pt x="19520" y="17676"/>
                    <a:pt x="19629" y="17544"/>
                    <a:pt x="19738" y="17412"/>
                  </a:cubicBezTo>
                  <a:cubicBezTo>
                    <a:pt x="20012" y="16989"/>
                    <a:pt x="20286" y="16591"/>
                    <a:pt x="20559" y="16169"/>
                  </a:cubicBezTo>
                  <a:cubicBezTo>
                    <a:pt x="20724" y="15957"/>
                    <a:pt x="20860" y="15692"/>
                    <a:pt x="20860" y="15428"/>
                  </a:cubicBezTo>
                  <a:cubicBezTo>
                    <a:pt x="20916" y="14634"/>
                    <a:pt x="21161" y="13921"/>
                    <a:pt x="21353" y="13180"/>
                  </a:cubicBezTo>
                  <a:cubicBezTo>
                    <a:pt x="21381" y="13021"/>
                    <a:pt x="21408" y="12863"/>
                    <a:pt x="21435" y="12678"/>
                  </a:cubicBezTo>
                  <a:cubicBezTo>
                    <a:pt x="21464" y="12201"/>
                    <a:pt x="21545" y="11699"/>
                    <a:pt x="21545" y="11224"/>
                  </a:cubicBezTo>
                  <a:cubicBezTo>
                    <a:pt x="21600" y="9901"/>
                    <a:pt x="21491" y="8579"/>
                    <a:pt x="20943" y="7362"/>
                  </a:cubicBezTo>
                  <a:cubicBezTo>
                    <a:pt x="20833" y="7097"/>
                    <a:pt x="20724" y="6833"/>
                    <a:pt x="20670" y="6569"/>
                  </a:cubicBezTo>
                  <a:cubicBezTo>
                    <a:pt x="20423" y="5643"/>
                    <a:pt x="20012" y="4823"/>
                    <a:pt x="19328" y="4136"/>
                  </a:cubicBezTo>
                  <a:cubicBezTo>
                    <a:pt x="19163" y="3977"/>
                    <a:pt x="19054" y="3792"/>
                    <a:pt x="18889" y="3634"/>
                  </a:cubicBezTo>
                  <a:cubicBezTo>
                    <a:pt x="18452" y="3131"/>
                    <a:pt x="17986" y="2628"/>
                    <a:pt x="17411" y="2285"/>
                  </a:cubicBezTo>
                  <a:cubicBezTo>
                    <a:pt x="16946" y="2020"/>
                    <a:pt x="16454" y="1782"/>
                    <a:pt x="15988" y="1570"/>
                  </a:cubicBezTo>
                  <a:cubicBezTo>
                    <a:pt x="14920" y="1094"/>
                    <a:pt x="13798" y="777"/>
                    <a:pt x="12675" y="513"/>
                  </a:cubicBezTo>
                  <a:cubicBezTo>
                    <a:pt x="11717" y="274"/>
                    <a:pt x="10731" y="143"/>
                    <a:pt x="9746" y="36"/>
                  </a:cubicBezTo>
                  <a:cubicBezTo>
                    <a:pt x="9549" y="13"/>
                    <a:pt x="9346" y="0"/>
                    <a:pt x="91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79" name="مستوى النص الأول…"/>
          <p:cNvSpPr txBox="1"/>
          <p:nvPr>
            <p:ph type="body" sz="quarter" idx="1"/>
          </p:nvPr>
        </p:nvSpPr>
        <p:spPr>
          <a:xfrm>
            <a:off x="2703299" y="1783800"/>
            <a:ext cx="3737402" cy="2079301"/>
          </a:xfrm>
          <a:prstGeom prst="rect">
            <a:avLst/>
          </a:prstGeom>
        </p:spPr>
        <p:txBody>
          <a:bodyPr/>
          <a:lstStyle>
            <a:lvl1pPr marL="317500" indent="-177800">
              <a:lnSpc>
                <a:spcPct val="100000"/>
              </a:lnSpc>
              <a:buClrTx/>
              <a:buSzTx/>
              <a:buFontTx/>
              <a:buNone/>
            </a:lvl1pPr>
            <a:lvl2pPr marL="317500" indent="279400">
              <a:lnSpc>
                <a:spcPct val="100000"/>
              </a:lnSpc>
              <a:buClrTx/>
              <a:buSzTx/>
              <a:buFontTx/>
              <a:buNone/>
            </a:lvl2pPr>
            <a:lvl3pPr marL="317500" indent="736600">
              <a:lnSpc>
                <a:spcPct val="100000"/>
              </a:lnSpc>
              <a:buClrTx/>
              <a:buSzTx/>
              <a:buFontTx/>
              <a:buNone/>
            </a:lvl3pPr>
            <a:lvl4pPr marL="317500" indent="1193800">
              <a:lnSpc>
                <a:spcPct val="100000"/>
              </a:lnSpc>
              <a:buClrTx/>
              <a:buSzTx/>
              <a:buFontTx/>
              <a:buNone/>
            </a:lvl4pPr>
            <a:lvl5pPr marL="317500" indent="1651000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8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نص العنوان"/>
          <p:cNvSpPr txBox="1"/>
          <p:nvPr>
            <p:ph type="title"/>
          </p:nvPr>
        </p:nvSpPr>
        <p:spPr>
          <a:xfrm>
            <a:off x="4686599" y="1494299"/>
            <a:ext cx="3737402" cy="478201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388" name="مستوى النص الأول…"/>
          <p:cNvSpPr txBox="1"/>
          <p:nvPr>
            <p:ph type="body" sz="quarter" idx="1"/>
          </p:nvPr>
        </p:nvSpPr>
        <p:spPr>
          <a:xfrm>
            <a:off x="4686599" y="2184300"/>
            <a:ext cx="3737402" cy="15096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89" name="Google Shape;299;p20" descr="Google Shape;299;p20"/>
          <p:cNvPicPr>
            <a:picLocks noChangeAspect="1"/>
          </p:cNvPicPr>
          <p:nvPr/>
        </p:nvPicPr>
        <p:blipFill>
          <a:blip r:embed="rId2">
            <a:alphaModFix amt="57000"/>
            <a:extLst/>
          </a:blip>
          <a:stretch>
            <a:fillRect/>
          </a:stretch>
        </p:blipFill>
        <p:spPr>
          <a:xfrm rot="16200000">
            <a:off x="4169412" y="4239898"/>
            <a:ext cx="1722750" cy="180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Google Shape;300;p20" descr="Google Shape;300;p20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8062049" y="136287"/>
            <a:ext cx="1513351" cy="1146201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Google Shape;301;p20"/>
          <p:cNvSpPr/>
          <p:nvPr/>
        </p:nvSpPr>
        <p:spPr>
          <a:xfrm rot="5400000">
            <a:off x="5673873" y="4047387"/>
            <a:ext cx="465898" cy="1363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2" name="Google Shape;302;p20"/>
          <p:cNvSpPr/>
          <p:nvPr/>
        </p:nvSpPr>
        <p:spPr>
          <a:xfrm rot="10800000">
            <a:off x="8402242" y="1484830"/>
            <a:ext cx="268308" cy="287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8" h="21600" fill="norm" stroke="1" extrusionOk="0">
                <a:moveTo>
                  <a:pt x="10955" y="0"/>
                </a:moveTo>
                <a:cubicBezTo>
                  <a:pt x="10643" y="0"/>
                  <a:pt x="10293" y="9"/>
                  <a:pt x="9887" y="19"/>
                </a:cubicBezTo>
                <a:cubicBezTo>
                  <a:pt x="8997" y="19"/>
                  <a:pt x="8107" y="420"/>
                  <a:pt x="7165" y="420"/>
                </a:cubicBezTo>
                <a:cubicBezTo>
                  <a:pt x="7029" y="420"/>
                  <a:pt x="6892" y="411"/>
                  <a:pt x="6756" y="392"/>
                </a:cubicBezTo>
                <a:cubicBezTo>
                  <a:pt x="6727" y="383"/>
                  <a:pt x="6691" y="377"/>
                  <a:pt x="6659" y="377"/>
                </a:cubicBezTo>
                <a:cubicBezTo>
                  <a:pt x="6438" y="377"/>
                  <a:pt x="6168" y="571"/>
                  <a:pt x="5895" y="763"/>
                </a:cubicBezTo>
                <a:cubicBezTo>
                  <a:pt x="4801" y="1507"/>
                  <a:pt x="3625" y="2177"/>
                  <a:pt x="2609" y="3069"/>
                </a:cubicBezTo>
                <a:cubicBezTo>
                  <a:pt x="1826" y="3814"/>
                  <a:pt x="1748" y="4857"/>
                  <a:pt x="1121" y="5676"/>
                </a:cubicBezTo>
                <a:cubicBezTo>
                  <a:pt x="1043" y="5824"/>
                  <a:pt x="965" y="5972"/>
                  <a:pt x="888" y="6120"/>
                </a:cubicBezTo>
                <a:cubicBezTo>
                  <a:pt x="-129" y="8205"/>
                  <a:pt x="-129" y="8205"/>
                  <a:pt x="183" y="10659"/>
                </a:cubicBezTo>
                <a:cubicBezTo>
                  <a:pt x="261" y="11033"/>
                  <a:pt x="261" y="11478"/>
                  <a:pt x="339" y="11851"/>
                </a:cubicBezTo>
                <a:cubicBezTo>
                  <a:pt x="417" y="12744"/>
                  <a:pt x="576" y="13636"/>
                  <a:pt x="732" y="14529"/>
                </a:cubicBezTo>
                <a:cubicBezTo>
                  <a:pt x="965" y="16168"/>
                  <a:pt x="1748" y="17431"/>
                  <a:pt x="3236" y="18250"/>
                </a:cubicBezTo>
                <a:cubicBezTo>
                  <a:pt x="3703" y="18475"/>
                  <a:pt x="4174" y="18697"/>
                  <a:pt x="4330" y="19145"/>
                </a:cubicBezTo>
                <a:cubicBezTo>
                  <a:pt x="4645" y="19889"/>
                  <a:pt x="5269" y="20186"/>
                  <a:pt x="5973" y="20334"/>
                </a:cubicBezTo>
                <a:cubicBezTo>
                  <a:pt x="7617" y="20782"/>
                  <a:pt x="9260" y="21226"/>
                  <a:pt x="10903" y="21600"/>
                </a:cubicBezTo>
                <a:cubicBezTo>
                  <a:pt x="12235" y="21226"/>
                  <a:pt x="13800" y="21226"/>
                  <a:pt x="14976" y="20334"/>
                </a:cubicBezTo>
                <a:cubicBezTo>
                  <a:pt x="16538" y="20186"/>
                  <a:pt x="17402" y="18920"/>
                  <a:pt x="18574" y="18175"/>
                </a:cubicBezTo>
                <a:cubicBezTo>
                  <a:pt x="18964" y="17431"/>
                  <a:pt x="19201" y="16838"/>
                  <a:pt x="19591" y="16317"/>
                </a:cubicBezTo>
                <a:cubicBezTo>
                  <a:pt x="20139" y="15572"/>
                  <a:pt x="20529" y="14754"/>
                  <a:pt x="20610" y="13788"/>
                </a:cubicBezTo>
                <a:cubicBezTo>
                  <a:pt x="20610" y="13488"/>
                  <a:pt x="20688" y="13192"/>
                  <a:pt x="20766" y="12892"/>
                </a:cubicBezTo>
                <a:cubicBezTo>
                  <a:pt x="21471" y="11255"/>
                  <a:pt x="21156" y="9545"/>
                  <a:pt x="20922" y="7908"/>
                </a:cubicBezTo>
                <a:cubicBezTo>
                  <a:pt x="20688" y="6346"/>
                  <a:pt x="19828" y="5006"/>
                  <a:pt x="18574" y="4039"/>
                </a:cubicBezTo>
                <a:cubicBezTo>
                  <a:pt x="17869" y="3443"/>
                  <a:pt x="17402" y="2773"/>
                  <a:pt x="16931" y="2177"/>
                </a:cubicBezTo>
                <a:cubicBezTo>
                  <a:pt x="16304" y="1881"/>
                  <a:pt x="15755" y="1658"/>
                  <a:pt x="15288" y="1359"/>
                </a:cubicBezTo>
                <a:cubicBezTo>
                  <a:pt x="13177" y="232"/>
                  <a:pt x="12621" y="0"/>
                  <a:pt x="1095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3" name="Google Shape;303;p20"/>
          <p:cNvSpPr/>
          <p:nvPr/>
        </p:nvSpPr>
        <p:spPr>
          <a:xfrm rot="10800000">
            <a:off x="8402242" y="1009466"/>
            <a:ext cx="268308" cy="287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8" h="21600" fill="norm" stroke="1" extrusionOk="0">
                <a:moveTo>
                  <a:pt x="10955" y="0"/>
                </a:moveTo>
                <a:cubicBezTo>
                  <a:pt x="10643" y="0"/>
                  <a:pt x="10293" y="9"/>
                  <a:pt x="9887" y="19"/>
                </a:cubicBezTo>
                <a:cubicBezTo>
                  <a:pt x="8997" y="19"/>
                  <a:pt x="8107" y="420"/>
                  <a:pt x="7165" y="420"/>
                </a:cubicBezTo>
                <a:cubicBezTo>
                  <a:pt x="7029" y="420"/>
                  <a:pt x="6892" y="411"/>
                  <a:pt x="6756" y="392"/>
                </a:cubicBezTo>
                <a:cubicBezTo>
                  <a:pt x="6727" y="383"/>
                  <a:pt x="6691" y="377"/>
                  <a:pt x="6659" y="377"/>
                </a:cubicBezTo>
                <a:cubicBezTo>
                  <a:pt x="6438" y="377"/>
                  <a:pt x="6168" y="571"/>
                  <a:pt x="5895" y="763"/>
                </a:cubicBezTo>
                <a:cubicBezTo>
                  <a:pt x="4801" y="1507"/>
                  <a:pt x="3625" y="2177"/>
                  <a:pt x="2609" y="3069"/>
                </a:cubicBezTo>
                <a:cubicBezTo>
                  <a:pt x="1826" y="3814"/>
                  <a:pt x="1748" y="4857"/>
                  <a:pt x="1121" y="5676"/>
                </a:cubicBezTo>
                <a:cubicBezTo>
                  <a:pt x="1043" y="5824"/>
                  <a:pt x="965" y="5972"/>
                  <a:pt x="888" y="6120"/>
                </a:cubicBezTo>
                <a:cubicBezTo>
                  <a:pt x="-129" y="8205"/>
                  <a:pt x="-129" y="8205"/>
                  <a:pt x="183" y="10659"/>
                </a:cubicBezTo>
                <a:cubicBezTo>
                  <a:pt x="261" y="11033"/>
                  <a:pt x="261" y="11478"/>
                  <a:pt x="339" y="11851"/>
                </a:cubicBezTo>
                <a:cubicBezTo>
                  <a:pt x="417" y="12744"/>
                  <a:pt x="576" y="13636"/>
                  <a:pt x="732" y="14529"/>
                </a:cubicBezTo>
                <a:cubicBezTo>
                  <a:pt x="965" y="16168"/>
                  <a:pt x="1748" y="17431"/>
                  <a:pt x="3236" y="18250"/>
                </a:cubicBezTo>
                <a:cubicBezTo>
                  <a:pt x="3703" y="18475"/>
                  <a:pt x="4174" y="18697"/>
                  <a:pt x="4330" y="19145"/>
                </a:cubicBezTo>
                <a:cubicBezTo>
                  <a:pt x="4645" y="19889"/>
                  <a:pt x="5269" y="20186"/>
                  <a:pt x="5973" y="20334"/>
                </a:cubicBezTo>
                <a:cubicBezTo>
                  <a:pt x="7617" y="20782"/>
                  <a:pt x="9260" y="21226"/>
                  <a:pt x="10903" y="21600"/>
                </a:cubicBezTo>
                <a:cubicBezTo>
                  <a:pt x="12235" y="21226"/>
                  <a:pt x="13800" y="21226"/>
                  <a:pt x="14976" y="20334"/>
                </a:cubicBezTo>
                <a:cubicBezTo>
                  <a:pt x="16538" y="20186"/>
                  <a:pt x="17402" y="18920"/>
                  <a:pt x="18574" y="18175"/>
                </a:cubicBezTo>
                <a:cubicBezTo>
                  <a:pt x="18964" y="17431"/>
                  <a:pt x="19201" y="16838"/>
                  <a:pt x="19591" y="16317"/>
                </a:cubicBezTo>
                <a:cubicBezTo>
                  <a:pt x="20139" y="15572"/>
                  <a:pt x="20529" y="14754"/>
                  <a:pt x="20610" y="13788"/>
                </a:cubicBezTo>
                <a:cubicBezTo>
                  <a:pt x="20610" y="13488"/>
                  <a:pt x="20688" y="13192"/>
                  <a:pt x="20766" y="12892"/>
                </a:cubicBezTo>
                <a:cubicBezTo>
                  <a:pt x="21471" y="11255"/>
                  <a:pt x="21156" y="9545"/>
                  <a:pt x="20922" y="7908"/>
                </a:cubicBezTo>
                <a:cubicBezTo>
                  <a:pt x="20688" y="6346"/>
                  <a:pt x="19828" y="5006"/>
                  <a:pt x="18574" y="4039"/>
                </a:cubicBezTo>
                <a:cubicBezTo>
                  <a:pt x="17869" y="3443"/>
                  <a:pt x="17402" y="2773"/>
                  <a:pt x="16931" y="2177"/>
                </a:cubicBezTo>
                <a:cubicBezTo>
                  <a:pt x="16304" y="1881"/>
                  <a:pt x="15755" y="1658"/>
                  <a:pt x="15288" y="1359"/>
                </a:cubicBezTo>
                <a:cubicBezTo>
                  <a:pt x="13177" y="232"/>
                  <a:pt x="12621" y="0"/>
                  <a:pt x="1095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4" name="Google Shape;304;p20"/>
          <p:cNvSpPr/>
          <p:nvPr/>
        </p:nvSpPr>
        <p:spPr>
          <a:xfrm rot="10800000">
            <a:off x="8402242" y="534103"/>
            <a:ext cx="268308" cy="287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8" h="21600" fill="norm" stroke="1" extrusionOk="0">
                <a:moveTo>
                  <a:pt x="10955" y="0"/>
                </a:moveTo>
                <a:cubicBezTo>
                  <a:pt x="10643" y="0"/>
                  <a:pt x="10293" y="9"/>
                  <a:pt x="9887" y="19"/>
                </a:cubicBezTo>
                <a:cubicBezTo>
                  <a:pt x="8997" y="19"/>
                  <a:pt x="8107" y="420"/>
                  <a:pt x="7165" y="420"/>
                </a:cubicBezTo>
                <a:cubicBezTo>
                  <a:pt x="7029" y="420"/>
                  <a:pt x="6892" y="411"/>
                  <a:pt x="6756" y="392"/>
                </a:cubicBezTo>
                <a:cubicBezTo>
                  <a:pt x="6727" y="383"/>
                  <a:pt x="6691" y="377"/>
                  <a:pt x="6659" y="377"/>
                </a:cubicBezTo>
                <a:cubicBezTo>
                  <a:pt x="6438" y="377"/>
                  <a:pt x="6168" y="571"/>
                  <a:pt x="5895" y="763"/>
                </a:cubicBezTo>
                <a:cubicBezTo>
                  <a:pt x="4801" y="1507"/>
                  <a:pt x="3625" y="2177"/>
                  <a:pt x="2609" y="3069"/>
                </a:cubicBezTo>
                <a:cubicBezTo>
                  <a:pt x="1826" y="3814"/>
                  <a:pt x="1748" y="4857"/>
                  <a:pt x="1121" y="5676"/>
                </a:cubicBezTo>
                <a:cubicBezTo>
                  <a:pt x="1043" y="5824"/>
                  <a:pt x="965" y="5972"/>
                  <a:pt x="888" y="6120"/>
                </a:cubicBezTo>
                <a:cubicBezTo>
                  <a:pt x="-129" y="8205"/>
                  <a:pt x="-129" y="8205"/>
                  <a:pt x="183" y="10659"/>
                </a:cubicBezTo>
                <a:cubicBezTo>
                  <a:pt x="261" y="11033"/>
                  <a:pt x="261" y="11478"/>
                  <a:pt x="339" y="11851"/>
                </a:cubicBezTo>
                <a:cubicBezTo>
                  <a:pt x="417" y="12744"/>
                  <a:pt x="576" y="13636"/>
                  <a:pt x="732" y="14529"/>
                </a:cubicBezTo>
                <a:cubicBezTo>
                  <a:pt x="965" y="16168"/>
                  <a:pt x="1748" y="17431"/>
                  <a:pt x="3236" y="18250"/>
                </a:cubicBezTo>
                <a:cubicBezTo>
                  <a:pt x="3703" y="18475"/>
                  <a:pt x="4174" y="18697"/>
                  <a:pt x="4330" y="19145"/>
                </a:cubicBezTo>
                <a:cubicBezTo>
                  <a:pt x="4645" y="19889"/>
                  <a:pt x="5269" y="20186"/>
                  <a:pt x="5973" y="20334"/>
                </a:cubicBezTo>
                <a:cubicBezTo>
                  <a:pt x="7617" y="20782"/>
                  <a:pt x="9260" y="21226"/>
                  <a:pt x="10903" y="21600"/>
                </a:cubicBezTo>
                <a:cubicBezTo>
                  <a:pt x="12235" y="21226"/>
                  <a:pt x="13800" y="21226"/>
                  <a:pt x="14976" y="20334"/>
                </a:cubicBezTo>
                <a:cubicBezTo>
                  <a:pt x="16538" y="20186"/>
                  <a:pt x="17402" y="18920"/>
                  <a:pt x="18574" y="18175"/>
                </a:cubicBezTo>
                <a:cubicBezTo>
                  <a:pt x="18964" y="17431"/>
                  <a:pt x="19201" y="16838"/>
                  <a:pt x="19591" y="16317"/>
                </a:cubicBezTo>
                <a:cubicBezTo>
                  <a:pt x="20139" y="15572"/>
                  <a:pt x="20529" y="14754"/>
                  <a:pt x="20610" y="13788"/>
                </a:cubicBezTo>
                <a:cubicBezTo>
                  <a:pt x="20610" y="13488"/>
                  <a:pt x="20688" y="13192"/>
                  <a:pt x="20766" y="12892"/>
                </a:cubicBezTo>
                <a:cubicBezTo>
                  <a:pt x="21471" y="11255"/>
                  <a:pt x="21156" y="9545"/>
                  <a:pt x="20922" y="7908"/>
                </a:cubicBezTo>
                <a:cubicBezTo>
                  <a:pt x="20688" y="6346"/>
                  <a:pt x="19828" y="5006"/>
                  <a:pt x="18574" y="4039"/>
                </a:cubicBezTo>
                <a:cubicBezTo>
                  <a:pt x="17869" y="3443"/>
                  <a:pt x="17402" y="2773"/>
                  <a:pt x="16931" y="2177"/>
                </a:cubicBezTo>
                <a:cubicBezTo>
                  <a:pt x="16304" y="1881"/>
                  <a:pt x="15755" y="1658"/>
                  <a:pt x="15288" y="1359"/>
                </a:cubicBezTo>
                <a:cubicBezTo>
                  <a:pt x="13177" y="232"/>
                  <a:pt x="12621" y="0"/>
                  <a:pt x="1095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نص العنوان"/>
          <p:cNvSpPr txBox="1"/>
          <p:nvPr>
            <p:ph type="title"/>
          </p:nvPr>
        </p:nvSpPr>
        <p:spPr>
          <a:xfrm>
            <a:off x="1937849" y="2492000"/>
            <a:ext cx="5268302" cy="592201"/>
          </a:xfrm>
          <a:prstGeom prst="rect">
            <a:avLst/>
          </a:prstGeom>
        </p:spPr>
        <p:txBody>
          <a:bodyPr anchor="ctr"/>
          <a:lstStyle>
            <a:lvl1pPr>
              <a:defRPr sz="3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54" name="مستوى النص الأول…"/>
          <p:cNvSpPr txBox="1"/>
          <p:nvPr>
            <p:ph type="body" sz="quarter" idx="1"/>
          </p:nvPr>
        </p:nvSpPr>
        <p:spPr>
          <a:xfrm>
            <a:off x="3100199" y="3095662"/>
            <a:ext cx="2943601" cy="5922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 sz="1700"/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 sz="1700"/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 sz="1700"/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 sz="1700"/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 sz="1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55" name="Google Shape;34;p3" descr="Google Shape;34;p3"/>
          <p:cNvPicPr>
            <a:picLocks noChangeAspect="1"/>
          </p:cNvPicPr>
          <p:nvPr/>
        </p:nvPicPr>
        <p:blipFill>
          <a:blip r:embed="rId2">
            <a:alphaModFix amt="51000"/>
            <a:extLst/>
          </a:blip>
          <a:stretch>
            <a:fillRect/>
          </a:stretch>
        </p:blipFill>
        <p:spPr>
          <a:xfrm flipH="1">
            <a:off x="7844683" y="4172248"/>
            <a:ext cx="1566718" cy="1416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Google Shape;35;p3" descr="Google Shape;35;p3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 flipH="1" rot="16200000">
            <a:off x="6653244" y="3262410"/>
            <a:ext cx="347114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Google Shape;36;p3" descr="Google Shape;36;p3"/>
          <p:cNvPicPr>
            <a:picLocks noChangeAspect="1"/>
          </p:cNvPicPr>
          <p:nvPr/>
        </p:nvPicPr>
        <p:blipFill>
          <a:blip r:embed="rId4">
            <a:alphaModFix amt="51000"/>
            <a:extLst/>
          </a:blip>
          <a:stretch>
            <a:fillRect/>
          </a:stretch>
        </p:blipFill>
        <p:spPr>
          <a:xfrm flipH="1" rot="5400000">
            <a:off x="252565" y="2610188"/>
            <a:ext cx="1693126" cy="37372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Google Shape;37;p3" descr="Google Shape;37;p3"/>
          <p:cNvPicPr>
            <a:picLocks noChangeAspect="1"/>
          </p:cNvPicPr>
          <p:nvPr/>
        </p:nvPicPr>
        <p:blipFill>
          <a:blip r:embed="rId5">
            <a:alphaModFix amt="58999"/>
            <a:extLst/>
          </a:blip>
          <a:stretch>
            <a:fillRect/>
          </a:stretch>
        </p:blipFill>
        <p:spPr>
          <a:xfrm rot="10800000">
            <a:off x="8397661" y="287650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Google Shape;38;p3" descr="Google Shape;38;p3"/>
          <p:cNvPicPr>
            <a:picLocks noChangeAspect="1"/>
          </p:cNvPicPr>
          <p:nvPr/>
        </p:nvPicPr>
        <p:blipFill>
          <a:blip r:embed="rId5">
            <a:alphaModFix amt="58999"/>
            <a:extLst/>
          </a:blip>
          <a:stretch>
            <a:fillRect/>
          </a:stretch>
        </p:blipFill>
        <p:spPr>
          <a:xfrm>
            <a:off x="7895388" y="287647"/>
            <a:ext cx="413304" cy="2538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Google Shape;39;p3" descr="Google Shape;39;p3"/>
          <p:cNvPicPr>
            <a:picLocks noChangeAspect="1"/>
          </p:cNvPicPr>
          <p:nvPr/>
        </p:nvPicPr>
        <p:blipFill>
          <a:blip r:embed="rId6">
            <a:alphaModFix amt="49000"/>
            <a:extLst/>
          </a:blip>
          <a:stretch>
            <a:fillRect/>
          </a:stretch>
        </p:blipFill>
        <p:spPr>
          <a:xfrm flipH="1" rot="16200000">
            <a:off x="6134456" y="-1484518"/>
            <a:ext cx="1146527" cy="34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Google Shape;40;p3" descr="Google Shape;40;p3"/>
          <p:cNvPicPr>
            <a:picLocks noChangeAspect="1"/>
          </p:cNvPicPr>
          <p:nvPr/>
        </p:nvPicPr>
        <p:blipFill>
          <a:blip r:embed="rId7">
            <a:alphaModFix amt="50000"/>
            <a:extLst/>
          </a:blip>
          <a:stretch>
            <a:fillRect/>
          </a:stretch>
        </p:blipFill>
        <p:spPr>
          <a:xfrm flipH="1">
            <a:off x="-279839" y="539511"/>
            <a:ext cx="1513351" cy="1146201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Google Shape;41;p3"/>
          <p:cNvSpPr/>
          <p:nvPr/>
        </p:nvSpPr>
        <p:spPr>
          <a:xfrm>
            <a:off x="6858589" y="-338159"/>
            <a:ext cx="465908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75" y="0"/>
                </a:moveTo>
                <a:cubicBezTo>
                  <a:pt x="7682" y="0"/>
                  <a:pt x="7489" y="4"/>
                  <a:pt x="7302" y="14"/>
                </a:cubicBezTo>
                <a:cubicBezTo>
                  <a:pt x="6522" y="57"/>
                  <a:pt x="5742" y="108"/>
                  <a:pt x="4960" y="143"/>
                </a:cubicBezTo>
                <a:cubicBezTo>
                  <a:pt x="4483" y="169"/>
                  <a:pt x="4029" y="212"/>
                  <a:pt x="3551" y="212"/>
                </a:cubicBezTo>
                <a:cubicBezTo>
                  <a:pt x="3299" y="212"/>
                  <a:pt x="3098" y="238"/>
                  <a:pt x="2896" y="298"/>
                </a:cubicBezTo>
                <a:cubicBezTo>
                  <a:pt x="2871" y="384"/>
                  <a:pt x="2821" y="470"/>
                  <a:pt x="2771" y="557"/>
                </a:cubicBezTo>
                <a:cubicBezTo>
                  <a:pt x="2670" y="651"/>
                  <a:pt x="2619" y="746"/>
                  <a:pt x="2469" y="841"/>
                </a:cubicBezTo>
                <a:cubicBezTo>
                  <a:pt x="2242" y="979"/>
                  <a:pt x="2167" y="1143"/>
                  <a:pt x="2217" y="1290"/>
                </a:cubicBezTo>
                <a:cubicBezTo>
                  <a:pt x="2444" y="1419"/>
                  <a:pt x="2645" y="1539"/>
                  <a:pt x="2846" y="1652"/>
                </a:cubicBezTo>
                <a:cubicBezTo>
                  <a:pt x="2972" y="1669"/>
                  <a:pt x="3072" y="1686"/>
                  <a:pt x="3174" y="1703"/>
                </a:cubicBezTo>
                <a:cubicBezTo>
                  <a:pt x="3464" y="1770"/>
                  <a:pt x="3765" y="1801"/>
                  <a:pt x="4076" y="1801"/>
                </a:cubicBezTo>
                <a:cubicBezTo>
                  <a:pt x="4250" y="1801"/>
                  <a:pt x="4427" y="1791"/>
                  <a:pt x="4608" y="1772"/>
                </a:cubicBezTo>
                <a:cubicBezTo>
                  <a:pt x="4885" y="1746"/>
                  <a:pt x="5162" y="1712"/>
                  <a:pt x="5439" y="1669"/>
                </a:cubicBezTo>
                <a:cubicBezTo>
                  <a:pt x="5615" y="1643"/>
                  <a:pt x="5817" y="1635"/>
                  <a:pt x="6018" y="1635"/>
                </a:cubicBezTo>
                <a:cubicBezTo>
                  <a:pt x="6144" y="1635"/>
                  <a:pt x="6295" y="1635"/>
                  <a:pt x="6421" y="1626"/>
                </a:cubicBezTo>
                <a:cubicBezTo>
                  <a:pt x="6575" y="1601"/>
                  <a:pt x="6730" y="1592"/>
                  <a:pt x="6888" y="1592"/>
                </a:cubicBezTo>
                <a:cubicBezTo>
                  <a:pt x="7063" y="1592"/>
                  <a:pt x="7242" y="1603"/>
                  <a:pt x="7428" y="1617"/>
                </a:cubicBezTo>
                <a:cubicBezTo>
                  <a:pt x="7780" y="1635"/>
                  <a:pt x="8108" y="1660"/>
                  <a:pt x="8460" y="1686"/>
                </a:cubicBezTo>
                <a:cubicBezTo>
                  <a:pt x="8762" y="1712"/>
                  <a:pt x="9090" y="1729"/>
                  <a:pt x="9392" y="1764"/>
                </a:cubicBezTo>
                <a:cubicBezTo>
                  <a:pt x="9744" y="1807"/>
                  <a:pt x="10046" y="1884"/>
                  <a:pt x="10424" y="1919"/>
                </a:cubicBezTo>
                <a:cubicBezTo>
                  <a:pt x="10826" y="1945"/>
                  <a:pt x="11103" y="2031"/>
                  <a:pt x="11456" y="2100"/>
                </a:cubicBezTo>
                <a:cubicBezTo>
                  <a:pt x="11481" y="2109"/>
                  <a:pt x="11531" y="2109"/>
                  <a:pt x="11556" y="2117"/>
                </a:cubicBezTo>
                <a:cubicBezTo>
                  <a:pt x="12387" y="2238"/>
                  <a:pt x="13117" y="2402"/>
                  <a:pt x="13847" y="2583"/>
                </a:cubicBezTo>
                <a:cubicBezTo>
                  <a:pt x="13973" y="2609"/>
                  <a:pt x="14099" y="2652"/>
                  <a:pt x="14199" y="2686"/>
                </a:cubicBezTo>
                <a:cubicBezTo>
                  <a:pt x="14426" y="2755"/>
                  <a:pt x="14653" y="2824"/>
                  <a:pt x="14829" y="2902"/>
                </a:cubicBezTo>
                <a:cubicBezTo>
                  <a:pt x="15081" y="3014"/>
                  <a:pt x="15433" y="3100"/>
                  <a:pt x="15560" y="3238"/>
                </a:cubicBezTo>
                <a:cubicBezTo>
                  <a:pt x="15610" y="3281"/>
                  <a:pt x="15710" y="3316"/>
                  <a:pt x="15811" y="3333"/>
                </a:cubicBezTo>
                <a:cubicBezTo>
                  <a:pt x="16138" y="3402"/>
                  <a:pt x="16315" y="3522"/>
                  <a:pt x="16465" y="3634"/>
                </a:cubicBezTo>
                <a:cubicBezTo>
                  <a:pt x="16592" y="3720"/>
                  <a:pt x="16742" y="3815"/>
                  <a:pt x="16844" y="3910"/>
                </a:cubicBezTo>
                <a:cubicBezTo>
                  <a:pt x="16994" y="4048"/>
                  <a:pt x="17171" y="4186"/>
                  <a:pt x="17271" y="4333"/>
                </a:cubicBezTo>
                <a:cubicBezTo>
                  <a:pt x="17397" y="4539"/>
                  <a:pt x="17397" y="4746"/>
                  <a:pt x="17372" y="4962"/>
                </a:cubicBezTo>
                <a:cubicBezTo>
                  <a:pt x="17372" y="5117"/>
                  <a:pt x="17196" y="5264"/>
                  <a:pt x="16792" y="5359"/>
                </a:cubicBezTo>
                <a:cubicBezTo>
                  <a:pt x="16490" y="5436"/>
                  <a:pt x="16189" y="5513"/>
                  <a:pt x="15887" y="5591"/>
                </a:cubicBezTo>
                <a:cubicBezTo>
                  <a:pt x="15207" y="5755"/>
                  <a:pt x="14451" y="5884"/>
                  <a:pt x="13671" y="5971"/>
                </a:cubicBezTo>
                <a:cubicBezTo>
                  <a:pt x="13319" y="6014"/>
                  <a:pt x="12992" y="6057"/>
                  <a:pt x="12664" y="6100"/>
                </a:cubicBezTo>
                <a:cubicBezTo>
                  <a:pt x="12110" y="6169"/>
                  <a:pt x="11556" y="6247"/>
                  <a:pt x="10978" y="6298"/>
                </a:cubicBezTo>
                <a:cubicBezTo>
                  <a:pt x="10701" y="6333"/>
                  <a:pt x="10424" y="6358"/>
                  <a:pt x="10147" y="6393"/>
                </a:cubicBezTo>
                <a:cubicBezTo>
                  <a:pt x="9567" y="6453"/>
                  <a:pt x="9014" y="6514"/>
                  <a:pt x="8435" y="6583"/>
                </a:cubicBezTo>
                <a:cubicBezTo>
                  <a:pt x="8183" y="6609"/>
                  <a:pt x="7906" y="6634"/>
                  <a:pt x="7654" y="6678"/>
                </a:cubicBezTo>
                <a:cubicBezTo>
                  <a:pt x="7076" y="6772"/>
                  <a:pt x="6496" y="6876"/>
                  <a:pt x="5917" y="6979"/>
                </a:cubicBezTo>
                <a:cubicBezTo>
                  <a:pt x="4458" y="7238"/>
                  <a:pt x="3324" y="7626"/>
                  <a:pt x="2267" y="8039"/>
                </a:cubicBezTo>
                <a:cubicBezTo>
                  <a:pt x="1738" y="8255"/>
                  <a:pt x="1335" y="8488"/>
                  <a:pt x="1008" y="8746"/>
                </a:cubicBezTo>
                <a:cubicBezTo>
                  <a:pt x="731" y="8945"/>
                  <a:pt x="480" y="9143"/>
                  <a:pt x="354" y="9350"/>
                </a:cubicBezTo>
                <a:cubicBezTo>
                  <a:pt x="253" y="9488"/>
                  <a:pt x="178" y="9634"/>
                  <a:pt x="102" y="9772"/>
                </a:cubicBezTo>
                <a:cubicBezTo>
                  <a:pt x="-24" y="10031"/>
                  <a:pt x="-24" y="10281"/>
                  <a:pt x="51" y="10539"/>
                </a:cubicBezTo>
                <a:cubicBezTo>
                  <a:pt x="127" y="10729"/>
                  <a:pt x="278" y="10910"/>
                  <a:pt x="505" y="11082"/>
                </a:cubicBezTo>
                <a:cubicBezTo>
                  <a:pt x="807" y="11341"/>
                  <a:pt x="1135" y="11600"/>
                  <a:pt x="1562" y="11841"/>
                </a:cubicBezTo>
                <a:cubicBezTo>
                  <a:pt x="1915" y="12039"/>
                  <a:pt x="2317" y="12229"/>
                  <a:pt x="2745" y="12419"/>
                </a:cubicBezTo>
                <a:cubicBezTo>
                  <a:pt x="3098" y="12565"/>
                  <a:pt x="3451" y="12703"/>
                  <a:pt x="3778" y="12859"/>
                </a:cubicBezTo>
                <a:cubicBezTo>
                  <a:pt x="3954" y="12953"/>
                  <a:pt x="4206" y="13040"/>
                  <a:pt x="4458" y="13108"/>
                </a:cubicBezTo>
                <a:cubicBezTo>
                  <a:pt x="4709" y="13169"/>
                  <a:pt x="4935" y="13238"/>
                  <a:pt x="5137" y="13307"/>
                </a:cubicBezTo>
                <a:cubicBezTo>
                  <a:pt x="5515" y="13436"/>
                  <a:pt x="5892" y="13548"/>
                  <a:pt x="6345" y="13643"/>
                </a:cubicBezTo>
                <a:cubicBezTo>
                  <a:pt x="6471" y="13677"/>
                  <a:pt x="6647" y="13703"/>
                  <a:pt x="6774" y="13747"/>
                </a:cubicBezTo>
                <a:cubicBezTo>
                  <a:pt x="7276" y="13901"/>
                  <a:pt x="7881" y="14005"/>
                  <a:pt x="8510" y="14082"/>
                </a:cubicBezTo>
                <a:cubicBezTo>
                  <a:pt x="8724" y="14107"/>
                  <a:pt x="8914" y="14169"/>
                  <a:pt x="9167" y="14169"/>
                </a:cubicBezTo>
                <a:cubicBezTo>
                  <a:pt x="9183" y="14169"/>
                  <a:pt x="9200" y="14169"/>
                  <a:pt x="9215" y="14169"/>
                </a:cubicBezTo>
                <a:cubicBezTo>
                  <a:pt x="9265" y="14169"/>
                  <a:pt x="9290" y="14177"/>
                  <a:pt x="9316" y="14186"/>
                </a:cubicBezTo>
                <a:cubicBezTo>
                  <a:pt x="9669" y="14290"/>
                  <a:pt x="10122" y="14341"/>
                  <a:pt x="10524" y="14402"/>
                </a:cubicBezTo>
                <a:cubicBezTo>
                  <a:pt x="10701" y="14427"/>
                  <a:pt x="10902" y="14445"/>
                  <a:pt x="11078" y="14479"/>
                </a:cubicBezTo>
                <a:cubicBezTo>
                  <a:pt x="11581" y="14574"/>
                  <a:pt x="12135" y="14643"/>
                  <a:pt x="12689" y="14721"/>
                </a:cubicBezTo>
                <a:cubicBezTo>
                  <a:pt x="12941" y="14755"/>
                  <a:pt x="13192" y="14772"/>
                  <a:pt x="13369" y="14841"/>
                </a:cubicBezTo>
                <a:cubicBezTo>
                  <a:pt x="13394" y="14850"/>
                  <a:pt x="13469" y="14858"/>
                  <a:pt x="13520" y="14858"/>
                </a:cubicBezTo>
                <a:cubicBezTo>
                  <a:pt x="13646" y="14858"/>
                  <a:pt x="13747" y="14884"/>
                  <a:pt x="13847" y="14910"/>
                </a:cubicBezTo>
                <a:cubicBezTo>
                  <a:pt x="14174" y="14996"/>
                  <a:pt x="14527" y="15100"/>
                  <a:pt x="14905" y="15169"/>
                </a:cubicBezTo>
                <a:cubicBezTo>
                  <a:pt x="15408" y="15272"/>
                  <a:pt x="15785" y="15410"/>
                  <a:pt x="16289" y="15514"/>
                </a:cubicBezTo>
                <a:cubicBezTo>
                  <a:pt x="16390" y="15531"/>
                  <a:pt x="16465" y="15565"/>
                  <a:pt x="16541" y="15600"/>
                </a:cubicBezTo>
                <a:cubicBezTo>
                  <a:pt x="16969" y="15781"/>
                  <a:pt x="17372" y="15979"/>
                  <a:pt x="17749" y="16177"/>
                </a:cubicBezTo>
                <a:cubicBezTo>
                  <a:pt x="17926" y="16281"/>
                  <a:pt x="18076" y="16393"/>
                  <a:pt x="18228" y="16505"/>
                </a:cubicBezTo>
                <a:cubicBezTo>
                  <a:pt x="18278" y="16539"/>
                  <a:pt x="18303" y="16583"/>
                  <a:pt x="18328" y="16617"/>
                </a:cubicBezTo>
                <a:cubicBezTo>
                  <a:pt x="18353" y="16651"/>
                  <a:pt x="18379" y="16686"/>
                  <a:pt x="18404" y="16712"/>
                </a:cubicBezTo>
                <a:cubicBezTo>
                  <a:pt x="18530" y="16789"/>
                  <a:pt x="18530" y="16867"/>
                  <a:pt x="18555" y="16945"/>
                </a:cubicBezTo>
                <a:cubicBezTo>
                  <a:pt x="18656" y="17160"/>
                  <a:pt x="18580" y="17367"/>
                  <a:pt x="18555" y="17574"/>
                </a:cubicBezTo>
                <a:cubicBezTo>
                  <a:pt x="18153" y="17798"/>
                  <a:pt x="17699" y="17996"/>
                  <a:pt x="17221" y="18203"/>
                </a:cubicBezTo>
                <a:cubicBezTo>
                  <a:pt x="16817" y="18367"/>
                  <a:pt x="16365" y="18514"/>
                  <a:pt x="15937" y="18677"/>
                </a:cubicBezTo>
                <a:cubicBezTo>
                  <a:pt x="15685" y="18790"/>
                  <a:pt x="15333" y="18858"/>
                  <a:pt x="14980" y="18910"/>
                </a:cubicBezTo>
                <a:cubicBezTo>
                  <a:pt x="14653" y="18962"/>
                  <a:pt x="14351" y="19022"/>
                  <a:pt x="14024" y="19074"/>
                </a:cubicBezTo>
                <a:cubicBezTo>
                  <a:pt x="13646" y="19126"/>
                  <a:pt x="13294" y="19195"/>
                  <a:pt x="12890" y="19229"/>
                </a:cubicBezTo>
                <a:cubicBezTo>
                  <a:pt x="12211" y="19298"/>
                  <a:pt x="11506" y="19341"/>
                  <a:pt x="10851" y="19436"/>
                </a:cubicBezTo>
                <a:cubicBezTo>
                  <a:pt x="10701" y="19462"/>
                  <a:pt x="10524" y="19470"/>
                  <a:pt x="10373" y="19479"/>
                </a:cubicBezTo>
                <a:cubicBezTo>
                  <a:pt x="10122" y="19496"/>
                  <a:pt x="9870" y="19514"/>
                  <a:pt x="9618" y="19531"/>
                </a:cubicBezTo>
                <a:cubicBezTo>
                  <a:pt x="9467" y="19539"/>
                  <a:pt x="9316" y="19548"/>
                  <a:pt x="9165" y="19557"/>
                </a:cubicBezTo>
                <a:cubicBezTo>
                  <a:pt x="8963" y="19565"/>
                  <a:pt x="8762" y="19565"/>
                  <a:pt x="8560" y="19583"/>
                </a:cubicBezTo>
                <a:cubicBezTo>
                  <a:pt x="8385" y="19600"/>
                  <a:pt x="8233" y="19643"/>
                  <a:pt x="8032" y="19678"/>
                </a:cubicBezTo>
                <a:cubicBezTo>
                  <a:pt x="7971" y="19676"/>
                  <a:pt x="7910" y="19676"/>
                  <a:pt x="7849" y="19676"/>
                </a:cubicBezTo>
                <a:cubicBezTo>
                  <a:pt x="7427" y="19676"/>
                  <a:pt x="6989" y="19701"/>
                  <a:pt x="6572" y="19747"/>
                </a:cubicBezTo>
                <a:cubicBezTo>
                  <a:pt x="6446" y="19755"/>
                  <a:pt x="6320" y="19755"/>
                  <a:pt x="6169" y="19764"/>
                </a:cubicBezTo>
                <a:cubicBezTo>
                  <a:pt x="5615" y="19789"/>
                  <a:pt x="5036" y="19815"/>
                  <a:pt x="4483" y="19841"/>
                </a:cubicBezTo>
                <a:cubicBezTo>
                  <a:pt x="4105" y="19867"/>
                  <a:pt x="3753" y="19910"/>
                  <a:pt x="3399" y="19970"/>
                </a:cubicBezTo>
                <a:cubicBezTo>
                  <a:pt x="3199" y="20005"/>
                  <a:pt x="2997" y="20057"/>
                  <a:pt x="2871" y="20126"/>
                </a:cubicBezTo>
                <a:cubicBezTo>
                  <a:pt x="2670" y="20229"/>
                  <a:pt x="2444" y="20341"/>
                  <a:pt x="2367" y="20471"/>
                </a:cubicBezTo>
                <a:cubicBezTo>
                  <a:pt x="2292" y="20574"/>
                  <a:pt x="2192" y="20677"/>
                  <a:pt x="2015" y="20764"/>
                </a:cubicBezTo>
                <a:cubicBezTo>
                  <a:pt x="1915" y="20824"/>
                  <a:pt x="1915" y="20876"/>
                  <a:pt x="1965" y="20936"/>
                </a:cubicBezTo>
                <a:cubicBezTo>
                  <a:pt x="2065" y="21014"/>
                  <a:pt x="2142" y="21091"/>
                  <a:pt x="2217" y="21160"/>
                </a:cubicBezTo>
                <a:cubicBezTo>
                  <a:pt x="2418" y="21212"/>
                  <a:pt x="2594" y="21264"/>
                  <a:pt x="2745" y="21298"/>
                </a:cubicBezTo>
                <a:cubicBezTo>
                  <a:pt x="2771" y="21341"/>
                  <a:pt x="2821" y="21367"/>
                  <a:pt x="2846" y="21401"/>
                </a:cubicBezTo>
                <a:cubicBezTo>
                  <a:pt x="2871" y="21436"/>
                  <a:pt x="2871" y="21470"/>
                  <a:pt x="2871" y="21505"/>
                </a:cubicBezTo>
                <a:cubicBezTo>
                  <a:pt x="2871" y="21531"/>
                  <a:pt x="2745" y="21557"/>
                  <a:pt x="2846" y="21591"/>
                </a:cubicBezTo>
                <a:cubicBezTo>
                  <a:pt x="2862" y="21591"/>
                  <a:pt x="2891" y="21595"/>
                  <a:pt x="2915" y="21595"/>
                </a:cubicBezTo>
                <a:cubicBezTo>
                  <a:pt x="2927" y="21595"/>
                  <a:pt x="2939" y="21594"/>
                  <a:pt x="2947" y="21591"/>
                </a:cubicBezTo>
                <a:cubicBezTo>
                  <a:pt x="3576" y="21548"/>
                  <a:pt x="4206" y="21557"/>
                  <a:pt x="4835" y="21531"/>
                </a:cubicBezTo>
                <a:cubicBezTo>
                  <a:pt x="4921" y="21528"/>
                  <a:pt x="5004" y="21526"/>
                  <a:pt x="5086" y="21526"/>
                </a:cubicBezTo>
                <a:cubicBezTo>
                  <a:pt x="5267" y="21526"/>
                  <a:pt x="5442" y="21536"/>
                  <a:pt x="5615" y="21565"/>
                </a:cubicBezTo>
                <a:cubicBezTo>
                  <a:pt x="5716" y="21582"/>
                  <a:pt x="5817" y="21591"/>
                  <a:pt x="5867" y="21600"/>
                </a:cubicBezTo>
                <a:cubicBezTo>
                  <a:pt x="6421" y="21557"/>
                  <a:pt x="6924" y="21514"/>
                  <a:pt x="7428" y="21496"/>
                </a:cubicBezTo>
                <a:cubicBezTo>
                  <a:pt x="7831" y="21479"/>
                  <a:pt x="8208" y="21436"/>
                  <a:pt x="8586" y="21393"/>
                </a:cubicBezTo>
                <a:cubicBezTo>
                  <a:pt x="8913" y="21359"/>
                  <a:pt x="9215" y="21324"/>
                  <a:pt x="9542" y="21298"/>
                </a:cubicBezTo>
                <a:cubicBezTo>
                  <a:pt x="9996" y="21264"/>
                  <a:pt x="10449" y="21229"/>
                  <a:pt x="10826" y="21151"/>
                </a:cubicBezTo>
                <a:cubicBezTo>
                  <a:pt x="10927" y="21134"/>
                  <a:pt x="11028" y="21134"/>
                  <a:pt x="11128" y="21126"/>
                </a:cubicBezTo>
                <a:cubicBezTo>
                  <a:pt x="11229" y="21117"/>
                  <a:pt x="11305" y="21108"/>
                  <a:pt x="11405" y="21100"/>
                </a:cubicBezTo>
                <a:cubicBezTo>
                  <a:pt x="11808" y="21057"/>
                  <a:pt x="12186" y="21005"/>
                  <a:pt x="12589" y="20962"/>
                </a:cubicBezTo>
                <a:cubicBezTo>
                  <a:pt x="13017" y="20919"/>
                  <a:pt x="13444" y="20858"/>
                  <a:pt x="13847" y="20781"/>
                </a:cubicBezTo>
                <a:cubicBezTo>
                  <a:pt x="14251" y="20695"/>
                  <a:pt x="14753" y="20643"/>
                  <a:pt x="15131" y="20540"/>
                </a:cubicBezTo>
                <a:cubicBezTo>
                  <a:pt x="15207" y="20522"/>
                  <a:pt x="15283" y="20522"/>
                  <a:pt x="15358" y="20514"/>
                </a:cubicBezTo>
                <a:cubicBezTo>
                  <a:pt x="15458" y="20505"/>
                  <a:pt x="15560" y="20496"/>
                  <a:pt x="15635" y="20479"/>
                </a:cubicBezTo>
                <a:cubicBezTo>
                  <a:pt x="16289" y="20341"/>
                  <a:pt x="16919" y="20203"/>
                  <a:pt x="17397" y="20005"/>
                </a:cubicBezTo>
                <a:cubicBezTo>
                  <a:pt x="17926" y="19781"/>
                  <a:pt x="18454" y="19565"/>
                  <a:pt x="18983" y="19350"/>
                </a:cubicBezTo>
                <a:cubicBezTo>
                  <a:pt x="19285" y="19221"/>
                  <a:pt x="19562" y="19091"/>
                  <a:pt x="19814" y="18944"/>
                </a:cubicBezTo>
                <a:cubicBezTo>
                  <a:pt x="19914" y="18893"/>
                  <a:pt x="20040" y="18841"/>
                  <a:pt x="20166" y="18772"/>
                </a:cubicBezTo>
                <a:cubicBezTo>
                  <a:pt x="20217" y="18729"/>
                  <a:pt x="20267" y="18660"/>
                  <a:pt x="20367" y="18600"/>
                </a:cubicBezTo>
                <a:cubicBezTo>
                  <a:pt x="20544" y="18462"/>
                  <a:pt x="20720" y="18333"/>
                  <a:pt x="20921" y="18195"/>
                </a:cubicBezTo>
                <a:cubicBezTo>
                  <a:pt x="20947" y="18169"/>
                  <a:pt x="20997" y="18143"/>
                  <a:pt x="20997" y="18117"/>
                </a:cubicBezTo>
                <a:cubicBezTo>
                  <a:pt x="20972" y="18031"/>
                  <a:pt x="21098" y="17962"/>
                  <a:pt x="21198" y="17893"/>
                </a:cubicBezTo>
                <a:cubicBezTo>
                  <a:pt x="21249" y="17850"/>
                  <a:pt x="21324" y="17798"/>
                  <a:pt x="21324" y="17755"/>
                </a:cubicBezTo>
                <a:cubicBezTo>
                  <a:pt x="21374" y="17591"/>
                  <a:pt x="21501" y="17427"/>
                  <a:pt x="21526" y="17255"/>
                </a:cubicBezTo>
                <a:cubicBezTo>
                  <a:pt x="21551" y="17134"/>
                  <a:pt x="21576" y="17014"/>
                  <a:pt x="21501" y="16893"/>
                </a:cubicBezTo>
                <a:cubicBezTo>
                  <a:pt x="21476" y="16841"/>
                  <a:pt x="21476" y="16781"/>
                  <a:pt x="21476" y="16729"/>
                </a:cubicBezTo>
                <a:cubicBezTo>
                  <a:pt x="21476" y="16583"/>
                  <a:pt x="21374" y="16436"/>
                  <a:pt x="21274" y="16289"/>
                </a:cubicBezTo>
                <a:cubicBezTo>
                  <a:pt x="21148" y="16117"/>
                  <a:pt x="21047" y="15944"/>
                  <a:pt x="20921" y="15781"/>
                </a:cubicBezTo>
                <a:cubicBezTo>
                  <a:pt x="20821" y="15651"/>
                  <a:pt x="20745" y="15531"/>
                  <a:pt x="20619" y="15401"/>
                </a:cubicBezTo>
                <a:cubicBezTo>
                  <a:pt x="20519" y="15272"/>
                  <a:pt x="20392" y="15126"/>
                  <a:pt x="20141" y="15014"/>
                </a:cubicBezTo>
                <a:cubicBezTo>
                  <a:pt x="19914" y="14902"/>
                  <a:pt x="19814" y="14755"/>
                  <a:pt x="19487" y="14660"/>
                </a:cubicBezTo>
                <a:cubicBezTo>
                  <a:pt x="19210" y="14453"/>
                  <a:pt x="18706" y="14298"/>
                  <a:pt x="18303" y="14126"/>
                </a:cubicBezTo>
                <a:cubicBezTo>
                  <a:pt x="18228" y="14082"/>
                  <a:pt x="18127" y="14057"/>
                  <a:pt x="18001" y="14031"/>
                </a:cubicBezTo>
                <a:cubicBezTo>
                  <a:pt x="17573" y="13919"/>
                  <a:pt x="17196" y="13772"/>
                  <a:pt x="16692" y="13686"/>
                </a:cubicBezTo>
                <a:cubicBezTo>
                  <a:pt x="16667" y="13677"/>
                  <a:pt x="16642" y="13660"/>
                  <a:pt x="16617" y="13652"/>
                </a:cubicBezTo>
                <a:cubicBezTo>
                  <a:pt x="16440" y="13617"/>
                  <a:pt x="16264" y="13574"/>
                  <a:pt x="16063" y="13531"/>
                </a:cubicBezTo>
                <a:cubicBezTo>
                  <a:pt x="15962" y="13514"/>
                  <a:pt x="15862" y="13496"/>
                  <a:pt x="15760" y="13470"/>
                </a:cubicBezTo>
                <a:cubicBezTo>
                  <a:pt x="15081" y="13298"/>
                  <a:pt x="14351" y="13177"/>
                  <a:pt x="13596" y="13057"/>
                </a:cubicBezTo>
                <a:cubicBezTo>
                  <a:pt x="12664" y="12910"/>
                  <a:pt x="11733" y="12781"/>
                  <a:pt x="10801" y="12643"/>
                </a:cubicBezTo>
                <a:cubicBezTo>
                  <a:pt x="10222" y="12565"/>
                  <a:pt x="9644" y="12479"/>
                  <a:pt x="9064" y="12393"/>
                </a:cubicBezTo>
                <a:cubicBezTo>
                  <a:pt x="8838" y="12367"/>
                  <a:pt x="8636" y="12324"/>
                  <a:pt x="8435" y="12281"/>
                </a:cubicBezTo>
                <a:cubicBezTo>
                  <a:pt x="7956" y="12186"/>
                  <a:pt x="7503" y="12083"/>
                  <a:pt x="7025" y="11979"/>
                </a:cubicBezTo>
                <a:cubicBezTo>
                  <a:pt x="6194" y="11807"/>
                  <a:pt x="5515" y="11574"/>
                  <a:pt x="4885" y="11315"/>
                </a:cubicBezTo>
                <a:cubicBezTo>
                  <a:pt x="4432" y="11117"/>
                  <a:pt x="4029" y="10893"/>
                  <a:pt x="3677" y="10660"/>
                </a:cubicBezTo>
                <a:cubicBezTo>
                  <a:pt x="3476" y="10514"/>
                  <a:pt x="3299" y="10350"/>
                  <a:pt x="3123" y="10195"/>
                </a:cubicBezTo>
                <a:cubicBezTo>
                  <a:pt x="3047" y="10143"/>
                  <a:pt x="3022" y="10091"/>
                  <a:pt x="3098" y="10040"/>
                </a:cubicBezTo>
                <a:cubicBezTo>
                  <a:pt x="3299" y="9832"/>
                  <a:pt x="3476" y="9626"/>
                  <a:pt x="4029" y="9488"/>
                </a:cubicBezTo>
                <a:cubicBezTo>
                  <a:pt x="4180" y="9453"/>
                  <a:pt x="4281" y="9401"/>
                  <a:pt x="4407" y="9358"/>
                </a:cubicBezTo>
                <a:cubicBezTo>
                  <a:pt x="4683" y="9272"/>
                  <a:pt x="4960" y="9186"/>
                  <a:pt x="5313" y="9134"/>
                </a:cubicBezTo>
                <a:cubicBezTo>
                  <a:pt x="5842" y="9048"/>
                  <a:pt x="6421" y="8996"/>
                  <a:pt x="6949" y="8893"/>
                </a:cubicBezTo>
                <a:cubicBezTo>
                  <a:pt x="7025" y="8884"/>
                  <a:pt x="7101" y="8876"/>
                  <a:pt x="7176" y="8876"/>
                </a:cubicBezTo>
                <a:cubicBezTo>
                  <a:pt x="7503" y="8858"/>
                  <a:pt x="7780" y="8815"/>
                  <a:pt x="8083" y="8781"/>
                </a:cubicBezTo>
                <a:cubicBezTo>
                  <a:pt x="8418" y="8745"/>
                  <a:pt x="8771" y="8697"/>
                  <a:pt x="9127" y="8697"/>
                </a:cubicBezTo>
                <a:cubicBezTo>
                  <a:pt x="9199" y="8697"/>
                  <a:pt x="9270" y="8699"/>
                  <a:pt x="9341" y="8703"/>
                </a:cubicBezTo>
                <a:cubicBezTo>
                  <a:pt x="9417" y="8703"/>
                  <a:pt x="9492" y="8695"/>
                  <a:pt x="9567" y="8686"/>
                </a:cubicBezTo>
                <a:cubicBezTo>
                  <a:pt x="9719" y="8677"/>
                  <a:pt x="9870" y="8652"/>
                  <a:pt x="10046" y="8643"/>
                </a:cubicBezTo>
                <a:cubicBezTo>
                  <a:pt x="10549" y="8626"/>
                  <a:pt x="10978" y="8496"/>
                  <a:pt x="11481" y="8471"/>
                </a:cubicBezTo>
                <a:cubicBezTo>
                  <a:pt x="11506" y="8462"/>
                  <a:pt x="11556" y="8453"/>
                  <a:pt x="11581" y="8445"/>
                </a:cubicBezTo>
                <a:cubicBezTo>
                  <a:pt x="12110" y="8341"/>
                  <a:pt x="12614" y="8229"/>
                  <a:pt x="13142" y="8117"/>
                </a:cubicBezTo>
                <a:cubicBezTo>
                  <a:pt x="13345" y="8078"/>
                  <a:pt x="13549" y="8047"/>
                  <a:pt x="13806" y="8047"/>
                </a:cubicBezTo>
                <a:cubicBezTo>
                  <a:pt x="13836" y="8047"/>
                  <a:pt x="13866" y="8047"/>
                  <a:pt x="13898" y="8048"/>
                </a:cubicBezTo>
                <a:cubicBezTo>
                  <a:pt x="14024" y="7988"/>
                  <a:pt x="14099" y="7945"/>
                  <a:pt x="14174" y="7910"/>
                </a:cubicBezTo>
                <a:cubicBezTo>
                  <a:pt x="14401" y="7841"/>
                  <a:pt x="14628" y="7789"/>
                  <a:pt x="14829" y="7729"/>
                </a:cubicBezTo>
                <a:cubicBezTo>
                  <a:pt x="15283" y="7617"/>
                  <a:pt x="15685" y="7471"/>
                  <a:pt x="16138" y="7350"/>
                </a:cubicBezTo>
                <a:cubicBezTo>
                  <a:pt x="16315" y="7298"/>
                  <a:pt x="16440" y="7229"/>
                  <a:pt x="16667" y="7195"/>
                </a:cubicBezTo>
                <a:cubicBezTo>
                  <a:pt x="16767" y="7186"/>
                  <a:pt x="16869" y="7152"/>
                  <a:pt x="16919" y="7117"/>
                </a:cubicBezTo>
                <a:cubicBezTo>
                  <a:pt x="17095" y="7013"/>
                  <a:pt x="17397" y="6953"/>
                  <a:pt x="17548" y="6850"/>
                </a:cubicBezTo>
                <a:cubicBezTo>
                  <a:pt x="17573" y="6832"/>
                  <a:pt x="17624" y="6815"/>
                  <a:pt x="17674" y="6807"/>
                </a:cubicBezTo>
                <a:cubicBezTo>
                  <a:pt x="18153" y="6695"/>
                  <a:pt x="18454" y="6539"/>
                  <a:pt x="18731" y="6376"/>
                </a:cubicBezTo>
                <a:cubicBezTo>
                  <a:pt x="18983" y="6238"/>
                  <a:pt x="19235" y="6117"/>
                  <a:pt x="19562" y="6031"/>
                </a:cubicBezTo>
                <a:cubicBezTo>
                  <a:pt x="19688" y="5936"/>
                  <a:pt x="19738" y="5841"/>
                  <a:pt x="19864" y="5772"/>
                </a:cubicBezTo>
                <a:cubicBezTo>
                  <a:pt x="20065" y="5669"/>
                  <a:pt x="20116" y="5548"/>
                  <a:pt x="20317" y="5445"/>
                </a:cubicBezTo>
                <a:cubicBezTo>
                  <a:pt x="20367" y="5419"/>
                  <a:pt x="20392" y="5393"/>
                  <a:pt x="20392" y="5367"/>
                </a:cubicBezTo>
                <a:cubicBezTo>
                  <a:pt x="20367" y="5238"/>
                  <a:pt x="20519" y="5126"/>
                  <a:pt x="20594" y="5014"/>
                </a:cubicBezTo>
                <a:cubicBezTo>
                  <a:pt x="20619" y="4962"/>
                  <a:pt x="20644" y="4919"/>
                  <a:pt x="20644" y="4867"/>
                </a:cubicBezTo>
                <a:cubicBezTo>
                  <a:pt x="20644" y="4643"/>
                  <a:pt x="20594" y="4427"/>
                  <a:pt x="20519" y="4203"/>
                </a:cubicBezTo>
                <a:cubicBezTo>
                  <a:pt x="20392" y="3876"/>
                  <a:pt x="20342" y="3539"/>
                  <a:pt x="20065" y="3220"/>
                </a:cubicBezTo>
                <a:cubicBezTo>
                  <a:pt x="20040" y="3195"/>
                  <a:pt x="20015" y="3169"/>
                  <a:pt x="20015" y="3143"/>
                </a:cubicBezTo>
                <a:cubicBezTo>
                  <a:pt x="20015" y="3022"/>
                  <a:pt x="19814" y="2927"/>
                  <a:pt x="19637" y="2833"/>
                </a:cubicBezTo>
                <a:cubicBezTo>
                  <a:pt x="19587" y="2798"/>
                  <a:pt x="19512" y="2764"/>
                  <a:pt x="19462" y="2729"/>
                </a:cubicBezTo>
                <a:cubicBezTo>
                  <a:pt x="19285" y="2617"/>
                  <a:pt x="19033" y="2531"/>
                  <a:pt x="18908" y="2419"/>
                </a:cubicBezTo>
                <a:cubicBezTo>
                  <a:pt x="18882" y="2384"/>
                  <a:pt x="18807" y="2359"/>
                  <a:pt x="18756" y="2332"/>
                </a:cubicBezTo>
                <a:cubicBezTo>
                  <a:pt x="18429" y="2178"/>
                  <a:pt x="18101" y="2022"/>
                  <a:pt x="17774" y="1876"/>
                </a:cubicBezTo>
                <a:cubicBezTo>
                  <a:pt x="17724" y="1841"/>
                  <a:pt x="17649" y="1824"/>
                  <a:pt x="17599" y="1798"/>
                </a:cubicBezTo>
                <a:cubicBezTo>
                  <a:pt x="17321" y="1686"/>
                  <a:pt x="17019" y="1583"/>
                  <a:pt x="16767" y="1479"/>
                </a:cubicBezTo>
                <a:cubicBezTo>
                  <a:pt x="16239" y="1255"/>
                  <a:pt x="15585" y="1074"/>
                  <a:pt x="14980" y="884"/>
                </a:cubicBezTo>
                <a:cubicBezTo>
                  <a:pt x="14376" y="755"/>
                  <a:pt x="13898" y="565"/>
                  <a:pt x="13218" y="488"/>
                </a:cubicBezTo>
                <a:cubicBezTo>
                  <a:pt x="13167" y="479"/>
                  <a:pt x="13142" y="470"/>
                  <a:pt x="13117" y="462"/>
                </a:cubicBezTo>
                <a:cubicBezTo>
                  <a:pt x="12740" y="402"/>
                  <a:pt x="12387" y="324"/>
                  <a:pt x="11985" y="272"/>
                </a:cubicBezTo>
                <a:cubicBezTo>
                  <a:pt x="11657" y="238"/>
                  <a:pt x="11330" y="195"/>
                  <a:pt x="10978" y="160"/>
                </a:cubicBezTo>
                <a:cubicBezTo>
                  <a:pt x="10272" y="83"/>
                  <a:pt x="9542" y="22"/>
                  <a:pt x="8787" y="14"/>
                </a:cubicBezTo>
                <a:cubicBezTo>
                  <a:pt x="8481" y="9"/>
                  <a:pt x="8176" y="0"/>
                  <a:pt x="787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" name="Google Shape;42;p3"/>
          <p:cNvSpPr/>
          <p:nvPr/>
        </p:nvSpPr>
        <p:spPr>
          <a:xfrm>
            <a:off x="6379792" y="-338159"/>
            <a:ext cx="465899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67" name="Google Shape;43;p3"/>
          <p:cNvGrpSpPr/>
          <p:nvPr/>
        </p:nvGrpSpPr>
        <p:grpSpPr>
          <a:xfrm>
            <a:off x="645046" y="-330551"/>
            <a:ext cx="462903" cy="1348855"/>
            <a:chOff x="0" y="0"/>
            <a:chExt cx="462901" cy="1348853"/>
          </a:xfrm>
        </p:grpSpPr>
        <p:sp>
          <p:nvSpPr>
            <p:cNvPr id="64" name="Google Shape;44;p3"/>
            <p:cNvSpPr/>
            <p:nvPr/>
          </p:nvSpPr>
          <p:spPr>
            <a:xfrm rot="5400000">
              <a:off x="28704" y="-20872"/>
              <a:ext cx="402445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723" y="10850"/>
                  </a:moveTo>
                  <a:cubicBezTo>
                    <a:pt x="762" y="10886"/>
                    <a:pt x="762" y="10922"/>
                    <a:pt x="801" y="10993"/>
                  </a:cubicBezTo>
                  <a:cubicBezTo>
                    <a:pt x="762" y="10993"/>
                    <a:pt x="682" y="11028"/>
                    <a:pt x="682" y="11028"/>
                  </a:cubicBezTo>
                  <a:cubicBezTo>
                    <a:pt x="643" y="11028"/>
                    <a:pt x="604" y="10957"/>
                    <a:pt x="604" y="10922"/>
                  </a:cubicBezTo>
                  <a:cubicBezTo>
                    <a:pt x="604" y="10886"/>
                    <a:pt x="682" y="10886"/>
                    <a:pt x="723" y="10850"/>
                  </a:cubicBezTo>
                  <a:close/>
                  <a:moveTo>
                    <a:pt x="172" y="14243"/>
                  </a:moveTo>
                  <a:cubicBezTo>
                    <a:pt x="250" y="14279"/>
                    <a:pt x="291" y="14279"/>
                    <a:pt x="291" y="14315"/>
                  </a:cubicBezTo>
                  <a:cubicBezTo>
                    <a:pt x="291" y="14350"/>
                    <a:pt x="250" y="14386"/>
                    <a:pt x="250" y="14421"/>
                  </a:cubicBezTo>
                  <a:cubicBezTo>
                    <a:pt x="250" y="14421"/>
                    <a:pt x="172" y="14386"/>
                    <a:pt x="172" y="14386"/>
                  </a:cubicBezTo>
                  <a:cubicBezTo>
                    <a:pt x="172" y="14350"/>
                    <a:pt x="172" y="14315"/>
                    <a:pt x="172" y="14243"/>
                  </a:cubicBezTo>
                  <a:close/>
                  <a:moveTo>
                    <a:pt x="643" y="15171"/>
                  </a:moveTo>
                  <a:cubicBezTo>
                    <a:pt x="723" y="15208"/>
                    <a:pt x="762" y="15279"/>
                    <a:pt x="801" y="15351"/>
                  </a:cubicBezTo>
                  <a:cubicBezTo>
                    <a:pt x="833" y="15380"/>
                    <a:pt x="812" y="15410"/>
                    <a:pt x="802" y="15460"/>
                  </a:cubicBezTo>
                  <a:lnTo>
                    <a:pt x="801" y="15457"/>
                  </a:lnTo>
                  <a:cubicBezTo>
                    <a:pt x="762" y="15422"/>
                    <a:pt x="723" y="15422"/>
                    <a:pt x="682" y="15386"/>
                  </a:cubicBezTo>
                  <a:cubicBezTo>
                    <a:pt x="643" y="15315"/>
                    <a:pt x="643" y="15244"/>
                    <a:pt x="643" y="15171"/>
                  </a:cubicBezTo>
                  <a:close/>
                  <a:moveTo>
                    <a:pt x="16146" y="3904"/>
                  </a:moveTo>
                  <a:cubicBezTo>
                    <a:pt x="16178" y="3904"/>
                    <a:pt x="16209" y="3909"/>
                    <a:pt x="16235" y="3921"/>
                  </a:cubicBezTo>
                  <a:cubicBezTo>
                    <a:pt x="17060" y="3956"/>
                    <a:pt x="17257" y="4170"/>
                    <a:pt x="17257" y="4884"/>
                  </a:cubicBezTo>
                  <a:cubicBezTo>
                    <a:pt x="17257" y="5385"/>
                    <a:pt x="17218" y="5849"/>
                    <a:pt x="17257" y="6349"/>
                  </a:cubicBezTo>
                  <a:cubicBezTo>
                    <a:pt x="17296" y="7957"/>
                    <a:pt x="16706" y="9350"/>
                    <a:pt x="15686" y="10635"/>
                  </a:cubicBezTo>
                  <a:cubicBezTo>
                    <a:pt x="15528" y="10850"/>
                    <a:pt x="15411" y="11064"/>
                    <a:pt x="15293" y="11314"/>
                  </a:cubicBezTo>
                  <a:cubicBezTo>
                    <a:pt x="14193" y="13600"/>
                    <a:pt x="12307" y="15171"/>
                    <a:pt x="9952" y="16316"/>
                  </a:cubicBezTo>
                  <a:cubicBezTo>
                    <a:pt x="9794" y="16387"/>
                    <a:pt x="9599" y="16458"/>
                    <a:pt x="9480" y="16565"/>
                  </a:cubicBezTo>
                  <a:cubicBezTo>
                    <a:pt x="8577" y="17279"/>
                    <a:pt x="7437" y="17423"/>
                    <a:pt x="6378" y="17672"/>
                  </a:cubicBezTo>
                  <a:cubicBezTo>
                    <a:pt x="6342" y="17682"/>
                    <a:pt x="6305" y="17687"/>
                    <a:pt x="6267" y="17687"/>
                  </a:cubicBezTo>
                  <a:cubicBezTo>
                    <a:pt x="6178" y="17687"/>
                    <a:pt x="6091" y="17662"/>
                    <a:pt x="6063" y="17636"/>
                  </a:cubicBezTo>
                  <a:cubicBezTo>
                    <a:pt x="5827" y="17244"/>
                    <a:pt x="5434" y="16957"/>
                    <a:pt x="5395" y="16458"/>
                  </a:cubicBezTo>
                  <a:cubicBezTo>
                    <a:pt x="5356" y="16172"/>
                    <a:pt x="5200" y="15886"/>
                    <a:pt x="5042" y="15637"/>
                  </a:cubicBezTo>
                  <a:cubicBezTo>
                    <a:pt x="4571" y="14851"/>
                    <a:pt x="4610" y="13993"/>
                    <a:pt x="4807" y="13136"/>
                  </a:cubicBezTo>
                  <a:cubicBezTo>
                    <a:pt x="5002" y="12100"/>
                    <a:pt x="5200" y="11064"/>
                    <a:pt x="5513" y="10028"/>
                  </a:cubicBezTo>
                  <a:cubicBezTo>
                    <a:pt x="5671" y="9493"/>
                    <a:pt x="6063" y="8993"/>
                    <a:pt x="6378" y="8492"/>
                  </a:cubicBezTo>
                  <a:cubicBezTo>
                    <a:pt x="6495" y="8314"/>
                    <a:pt x="6771" y="8242"/>
                    <a:pt x="6966" y="8064"/>
                  </a:cubicBezTo>
                  <a:cubicBezTo>
                    <a:pt x="7674" y="7492"/>
                    <a:pt x="8420" y="6885"/>
                    <a:pt x="9126" y="6242"/>
                  </a:cubicBezTo>
                  <a:cubicBezTo>
                    <a:pt x="9559" y="5849"/>
                    <a:pt x="9952" y="5421"/>
                    <a:pt x="10423" y="5028"/>
                  </a:cubicBezTo>
                  <a:cubicBezTo>
                    <a:pt x="10619" y="4813"/>
                    <a:pt x="10933" y="4635"/>
                    <a:pt x="11209" y="4563"/>
                  </a:cubicBezTo>
                  <a:cubicBezTo>
                    <a:pt x="12780" y="4242"/>
                    <a:pt x="14310" y="3921"/>
                    <a:pt x="15921" y="3921"/>
                  </a:cubicBezTo>
                  <a:cubicBezTo>
                    <a:pt x="16001" y="3921"/>
                    <a:pt x="16079" y="3904"/>
                    <a:pt x="16146" y="3904"/>
                  </a:cubicBezTo>
                  <a:close/>
                  <a:moveTo>
                    <a:pt x="9991" y="18744"/>
                  </a:moveTo>
                  <a:cubicBezTo>
                    <a:pt x="9991" y="18744"/>
                    <a:pt x="9991" y="18779"/>
                    <a:pt x="9991" y="18779"/>
                  </a:cubicBezTo>
                  <a:lnTo>
                    <a:pt x="9913" y="18779"/>
                  </a:lnTo>
                  <a:cubicBezTo>
                    <a:pt x="9939" y="18758"/>
                    <a:pt x="9965" y="18744"/>
                    <a:pt x="9991" y="18744"/>
                  </a:cubicBezTo>
                  <a:close/>
                  <a:moveTo>
                    <a:pt x="9771" y="18815"/>
                  </a:moveTo>
                  <a:cubicBezTo>
                    <a:pt x="9372" y="18948"/>
                    <a:pt x="8958" y="18984"/>
                    <a:pt x="8551" y="18984"/>
                  </a:cubicBezTo>
                  <a:cubicBezTo>
                    <a:pt x="8308" y="18984"/>
                    <a:pt x="8067" y="18970"/>
                    <a:pt x="7830" y="18959"/>
                  </a:cubicBezTo>
                  <a:cubicBezTo>
                    <a:pt x="7752" y="18959"/>
                    <a:pt x="7674" y="18923"/>
                    <a:pt x="7635" y="18887"/>
                  </a:cubicBezTo>
                  <a:cubicBezTo>
                    <a:pt x="7674" y="18850"/>
                    <a:pt x="7713" y="18850"/>
                    <a:pt x="7791" y="18850"/>
                  </a:cubicBezTo>
                  <a:cubicBezTo>
                    <a:pt x="8427" y="18818"/>
                    <a:pt x="9098" y="18815"/>
                    <a:pt x="9771" y="18815"/>
                  </a:cubicBezTo>
                  <a:close/>
                  <a:moveTo>
                    <a:pt x="13844" y="0"/>
                  </a:moveTo>
                  <a:cubicBezTo>
                    <a:pt x="13445" y="0"/>
                    <a:pt x="13037" y="21"/>
                    <a:pt x="12622" y="62"/>
                  </a:cubicBezTo>
                  <a:cubicBezTo>
                    <a:pt x="12206" y="113"/>
                    <a:pt x="11791" y="270"/>
                    <a:pt x="11360" y="270"/>
                  </a:cubicBezTo>
                  <a:cubicBezTo>
                    <a:pt x="11181" y="270"/>
                    <a:pt x="11000" y="243"/>
                    <a:pt x="10816" y="169"/>
                  </a:cubicBezTo>
                  <a:cubicBezTo>
                    <a:pt x="10563" y="55"/>
                    <a:pt x="10306" y="9"/>
                    <a:pt x="10050" y="9"/>
                  </a:cubicBezTo>
                  <a:cubicBezTo>
                    <a:pt x="9665" y="9"/>
                    <a:pt x="9284" y="113"/>
                    <a:pt x="8930" y="242"/>
                  </a:cubicBezTo>
                  <a:cubicBezTo>
                    <a:pt x="7752" y="706"/>
                    <a:pt x="6574" y="1170"/>
                    <a:pt x="5434" y="1706"/>
                  </a:cubicBezTo>
                  <a:cubicBezTo>
                    <a:pt x="4963" y="1920"/>
                    <a:pt x="4610" y="2312"/>
                    <a:pt x="4178" y="2598"/>
                  </a:cubicBezTo>
                  <a:cubicBezTo>
                    <a:pt x="4453" y="2492"/>
                    <a:pt x="4688" y="2421"/>
                    <a:pt x="4924" y="2348"/>
                  </a:cubicBezTo>
                  <a:cubicBezTo>
                    <a:pt x="5002" y="2312"/>
                    <a:pt x="5042" y="2312"/>
                    <a:pt x="5081" y="2312"/>
                  </a:cubicBezTo>
                  <a:cubicBezTo>
                    <a:pt x="5081" y="2348"/>
                    <a:pt x="5042" y="2421"/>
                    <a:pt x="5002" y="2456"/>
                  </a:cubicBezTo>
                  <a:cubicBezTo>
                    <a:pt x="4729" y="2634"/>
                    <a:pt x="4453" y="2778"/>
                    <a:pt x="4178" y="2991"/>
                  </a:cubicBezTo>
                  <a:cubicBezTo>
                    <a:pt x="4100" y="3062"/>
                    <a:pt x="4060" y="3277"/>
                    <a:pt x="4100" y="3277"/>
                  </a:cubicBezTo>
                  <a:cubicBezTo>
                    <a:pt x="4414" y="3420"/>
                    <a:pt x="4217" y="3599"/>
                    <a:pt x="4100" y="3706"/>
                  </a:cubicBezTo>
                  <a:cubicBezTo>
                    <a:pt x="3785" y="4099"/>
                    <a:pt x="3589" y="4563"/>
                    <a:pt x="3158" y="4920"/>
                  </a:cubicBezTo>
                  <a:cubicBezTo>
                    <a:pt x="2726" y="5277"/>
                    <a:pt x="2568" y="5849"/>
                    <a:pt x="2175" y="6242"/>
                  </a:cubicBezTo>
                  <a:cubicBezTo>
                    <a:pt x="1586" y="6885"/>
                    <a:pt x="1154" y="7564"/>
                    <a:pt x="1035" y="8385"/>
                  </a:cubicBezTo>
                  <a:lnTo>
                    <a:pt x="1311" y="8385"/>
                  </a:lnTo>
                  <a:cubicBezTo>
                    <a:pt x="1272" y="8492"/>
                    <a:pt x="1272" y="8599"/>
                    <a:pt x="1233" y="8636"/>
                  </a:cubicBezTo>
                  <a:cubicBezTo>
                    <a:pt x="1233" y="8648"/>
                    <a:pt x="1215" y="8651"/>
                    <a:pt x="1189" y="8651"/>
                  </a:cubicBezTo>
                  <a:cubicBezTo>
                    <a:pt x="1137" y="8651"/>
                    <a:pt x="1049" y="8636"/>
                    <a:pt x="996" y="8636"/>
                  </a:cubicBezTo>
                  <a:cubicBezTo>
                    <a:pt x="996" y="8528"/>
                    <a:pt x="1035" y="8456"/>
                    <a:pt x="1035" y="8385"/>
                  </a:cubicBezTo>
                  <a:cubicBezTo>
                    <a:pt x="918" y="8563"/>
                    <a:pt x="762" y="8707"/>
                    <a:pt x="723" y="8920"/>
                  </a:cubicBezTo>
                  <a:cubicBezTo>
                    <a:pt x="525" y="9386"/>
                    <a:pt x="408" y="9850"/>
                    <a:pt x="250" y="10314"/>
                  </a:cubicBezTo>
                  <a:cubicBezTo>
                    <a:pt x="172" y="10564"/>
                    <a:pt x="54" y="10850"/>
                    <a:pt x="15" y="11135"/>
                  </a:cubicBezTo>
                  <a:cubicBezTo>
                    <a:pt x="15" y="11707"/>
                    <a:pt x="15" y="12279"/>
                    <a:pt x="54" y="12886"/>
                  </a:cubicBezTo>
                  <a:cubicBezTo>
                    <a:pt x="54" y="13278"/>
                    <a:pt x="172" y="13707"/>
                    <a:pt x="54" y="14064"/>
                  </a:cubicBezTo>
                  <a:cubicBezTo>
                    <a:pt x="-63" y="14529"/>
                    <a:pt x="15" y="14958"/>
                    <a:pt x="250" y="15351"/>
                  </a:cubicBezTo>
                  <a:cubicBezTo>
                    <a:pt x="762" y="16279"/>
                    <a:pt x="1233" y="17279"/>
                    <a:pt x="1860" y="18173"/>
                  </a:cubicBezTo>
                  <a:cubicBezTo>
                    <a:pt x="2372" y="18887"/>
                    <a:pt x="2960" y="19637"/>
                    <a:pt x="3707" y="20173"/>
                  </a:cubicBezTo>
                  <a:cubicBezTo>
                    <a:pt x="5175" y="21209"/>
                    <a:pt x="6828" y="21600"/>
                    <a:pt x="8575" y="21600"/>
                  </a:cubicBezTo>
                  <a:cubicBezTo>
                    <a:pt x="9118" y="21600"/>
                    <a:pt x="9669" y="21561"/>
                    <a:pt x="10226" y="21495"/>
                  </a:cubicBezTo>
                  <a:cubicBezTo>
                    <a:pt x="11170" y="21387"/>
                    <a:pt x="12073" y="21209"/>
                    <a:pt x="12976" y="20923"/>
                  </a:cubicBezTo>
                  <a:cubicBezTo>
                    <a:pt x="13722" y="20672"/>
                    <a:pt x="14390" y="20387"/>
                    <a:pt x="14939" y="19886"/>
                  </a:cubicBezTo>
                  <a:cubicBezTo>
                    <a:pt x="15096" y="19709"/>
                    <a:pt x="15332" y="19602"/>
                    <a:pt x="15528" y="19494"/>
                  </a:cubicBezTo>
                  <a:cubicBezTo>
                    <a:pt x="15608" y="19387"/>
                    <a:pt x="15686" y="19280"/>
                    <a:pt x="15764" y="19208"/>
                  </a:cubicBezTo>
                  <a:cubicBezTo>
                    <a:pt x="15450" y="19030"/>
                    <a:pt x="15803" y="18887"/>
                    <a:pt x="15842" y="18850"/>
                  </a:cubicBezTo>
                  <a:cubicBezTo>
                    <a:pt x="16432" y="18601"/>
                    <a:pt x="16864" y="18209"/>
                    <a:pt x="17257" y="17743"/>
                  </a:cubicBezTo>
                  <a:cubicBezTo>
                    <a:pt x="17650" y="17279"/>
                    <a:pt x="17963" y="16815"/>
                    <a:pt x="18160" y="16279"/>
                  </a:cubicBezTo>
                  <a:cubicBezTo>
                    <a:pt x="18238" y="16065"/>
                    <a:pt x="18316" y="15850"/>
                    <a:pt x="18435" y="15672"/>
                  </a:cubicBezTo>
                  <a:cubicBezTo>
                    <a:pt x="18709" y="15208"/>
                    <a:pt x="19141" y="14778"/>
                    <a:pt x="19024" y="14172"/>
                  </a:cubicBezTo>
                  <a:cubicBezTo>
                    <a:pt x="19024" y="14100"/>
                    <a:pt x="19024" y="13993"/>
                    <a:pt x="19102" y="13886"/>
                  </a:cubicBezTo>
                  <a:cubicBezTo>
                    <a:pt x="19456" y="13278"/>
                    <a:pt x="19534" y="12600"/>
                    <a:pt x="19614" y="11922"/>
                  </a:cubicBezTo>
                  <a:cubicBezTo>
                    <a:pt x="19653" y="11707"/>
                    <a:pt x="19809" y="11528"/>
                    <a:pt x="19927" y="11314"/>
                  </a:cubicBezTo>
                  <a:cubicBezTo>
                    <a:pt x="19979" y="11350"/>
                    <a:pt x="20033" y="11366"/>
                    <a:pt x="20083" y="11366"/>
                  </a:cubicBezTo>
                  <a:cubicBezTo>
                    <a:pt x="20184" y="11366"/>
                    <a:pt x="20280" y="11302"/>
                    <a:pt x="20359" y="11208"/>
                  </a:cubicBezTo>
                  <a:cubicBezTo>
                    <a:pt x="20478" y="11064"/>
                    <a:pt x="20595" y="10922"/>
                    <a:pt x="20712" y="10778"/>
                  </a:cubicBezTo>
                  <a:cubicBezTo>
                    <a:pt x="20831" y="10671"/>
                    <a:pt x="20988" y="10564"/>
                    <a:pt x="21027" y="10458"/>
                  </a:cubicBezTo>
                  <a:cubicBezTo>
                    <a:pt x="21144" y="10063"/>
                    <a:pt x="21224" y="9670"/>
                    <a:pt x="21263" y="9278"/>
                  </a:cubicBezTo>
                  <a:cubicBezTo>
                    <a:pt x="21341" y="8492"/>
                    <a:pt x="21381" y="7742"/>
                    <a:pt x="21498" y="6956"/>
                  </a:cubicBezTo>
                  <a:cubicBezTo>
                    <a:pt x="21537" y="6564"/>
                    <a:pt x="21537" y="6171"/>
                    <a:pt x="21341" y="5778"/>
                  </a:cubicBezTo>
                  <a:cubicBezTo>
                    <a:pt x="21183" y="5492"/>
                    <a:pt x="21066" y="5170"/>
                    <a:pt x="20988" y="4813"/>
                  </a:cubicBezTo>
                  <a:cubicBezTo>
                    <a:pt x="20751" y="3670"/>
                    <a:pt x="20124" y="2778"/>
                    <a:pt x="19180" y="1955"/>
                  </a:cubicBezTo>
                  <a:cubicBezTo>
                    <a:pt x="17640" y="554"/>
                    <a:pt x="15854" y="0"/>
                    <a:pt x="138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5" name="Google Shape;45;p3"/>
            <p:cNvSpPr/>
            <p:nvPr/>
          </p:nvSpPr>
          <p:spPr>
            <a:xfrm rot="5400000">
              <a:off x="28884" y="925718"/>
              <a:ext cx="402085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684" y="10850"/>
                  </a:moveTo>
                  <a:cubicBezTo>
                    <a:pt x="723" y="10886"/>
                    <a:pt x="764" y="10922"/>
                    <a:pt x="764" y="10993"/>
                  </a:cubicBezTo>
                  <a:cubicBezTo>
                    <a:pt x="723" y="10993"/>
                    <a:pt x="684" y="11028"/>
                    <a:pt x="645" y="11028"/>
                  </a:cubicBezTo>
                  <a:cubicBezTo>
                    <a:pt x="606" y="11028"/>
                    <a:pt x="566" y="10957"/>
                    <a:pt x="566" y="10922"/>
                  </a:cubicBezTo>
                  <a:cubicBezTo>
                    <a:pt x="606" y="10886"/>
                    <a:pt x="645" y="10886"/>
                    <a:pt x="684" y="10850"/>
                  </a:cubicBezTo>
                  <a:close/>
                  <a:moveTo>
                    <a:pt x="174" y="14243"/>
                  </a:moveTo>
                  <a:cubicBezTo>
                    <a:pt x="213" y="14279"/>
                    <a:pt x="252" y="14279"/>
                    <a:pt x="252" y="14315"/>
                  </a:cubicBezTo>
                  <a:cubicBezTo>
                    <a:pt x="252" y="14350"/>
                    <a:pt x="252" y="14386"/>
                    <a:pt x="213" y="14421"/>
                  </a:cubicBezTo>
                  <a:cubicBezTo>
                    <a:pt x="213" y="14421"/>
                    <a:pt x="174" y="14386"/>
                    <a:pt x="174" y="14386"/>
                  </a:cubicBezTo>
                  <a:cubicBezTo>
                    <a:pt x="135" y="14350"/>
                    <a:pt x="174" y="14315"/>
                    <a:pt x="174" y="14243"/>
                  </a:cubicBezTo>
                  <a:close/>
                  <a:moveTo>
                    <a:pt x="606" y="15171"/>
                  </a:moveTo>
                  <a:cubicBezTo>
                    <a:pt x="684" y="15208"/>
                    <a:pt x="723" y="15279"/>
                    <a:pt x="764" y="15351"/>
                  </a:cubicBezTo>
                  <a:cubicBezTo>
                    <a:pt x="796" y="15380"/>
                    <a:pt x="773" y="15410"/>
                    <a:pt x="765" y="15460"/>
                  </a:cubicBezTo>
                  <a:lnTo>
                    <a:pt x="764" y="15457"/>
                  </a:lnTo>
                  <a:cubicBezTo>
                    <a:pt x="723" y="15422"/>
                    <a:pt x="684" y="15422"/>
                    <a:pt x="645" y="15386"/>
                  </a:cubicBezTo>
                  <a:cubicBezTo>
                    <a:pt x="645" y="15315"/>
                    <a:pt x="645" y="15244"/>
                    <a:pt x="606" y="15171"/>
                  </a:cubicBezTo>
                  <a:close/>
                  <a:moveTo>
                    <a:pt x="16120" y="3904"/>
                  </a:moveTo>
                  <a:cubicBezTo>
                    <a:pt x="16159" y="3904"/>
                    <a:pt x="16198" y="3909"/>
                    <a:pt x="16237" y="3921"/>
                  </a:cubicBezTo>
                  <a:cubicBezTo>
                    <a:pt x="17023" y="3956"/>
                    <a:pt x="17218" y="4170"/>
                    <a:pt x="17218" y="4884"/>
                  </a:cubicBezTo>
                  <a:cubicBezTo>
                    <a:pt x="17218" y="5385"/>
                    <a:pt x="17179" y="5849"/>
                    <a:pt x="17218" y="6349"/>
                  </a:cubicBezTo>
                  <a:cubicBezTo>
                    <a:pt x="17298" y="7957"/>
                    <a:pt x="16669" y="9350"/>
                    <a:pt x="15688" y="10635"/>
                  </a:cubicBezTo>
                  <a:cubicBezTo>
                    <a:pt x="15530" y="10850"/>
                    <a:pt x="15373" y="11064"/>
                    <a:pt x="15256" y="11314"/>
                  </a:cubicBezTo>
                  <a:cubicBezTo>
                    <a:pt x="14195" y="13600"/>
                    <a:pt x="12270" y="15171"/>
                    <a:pt x="9913" y="16316"/>
                  </a:cubicBezTo>
                  <a:cubicBezTo>
                    <a:pt x="9757" y="16387"/>
                    <a:pt x="9601" y="16458"/>
                    <a:pt x="9442" y="16565"/>
                  </a:cubicBezTo>
                  <a:cubicBezTo>
                    <a:pt x="8540" y="17279"/>
                    <a:pt x="7400" y="17423"/>
                    <a:pt x="6339" y="17672"/>
                  </a:cubicBezTo>
                  <a:cubicBezTo>
                    <a:pt x="6316" y="17682"/>
                    <a:pt x="6284" y="17687"/>
                    <a:pt x="6248" y="17687"/>
                  </a:cubicBezTo>
                  <a:cubicBezTo>
                    <a:pt x="6163" y="17687"/>
                    <a:pt x="6065" y="17662"/>
                    <a:pt x="6065" y="17636"/>
                  </a:cubicBezTo>
                  <a:cubicBezTo>
                    <a:pt x="5829" y="17244"/>
                    <a:pt x="5397" y="16957"/>
                    <a:pt x="5358" y="16458"/>
                  </a:cubicBezTo>
                  <a:cubicBezTo>
                    <a:pt x="5319" y="16172"/>
                    <a:pt x="5161" y="15886"/>
                    <a:pt x="5004" y="15637"/>
                  </a:cubicBezTo>
                  <a:cubicBezTo>
                    <a:pt x="4533" y="14851"/>
                    <a:pt x="4573" y="13993"/>
                    <a:pt x="4770" y="13136"/>
                  </a:cubicBezTo>
                  <a:cubicBezTo>
                    <a:pt x="5004" y="12100"/>
                    <a:pt x="5161" y="11064"/>
                    <a:pt x="5475" y="10028"/>
                  </a:cubicBezTo>
                  <a:cubicBezTo>
                    <a:pt x="5673" y="9493"/>
                    <a:pt x="6026" y="8993"/>
                    <a:pt x="6339" y="8492"/>
                  </a:cubicBezTo>
                  <a:cubicBezTo>
                    <a:pt x="6458" y="8314"/>
                    <a:pt x="6732" y="8242"/>
                    <a:pt x="6929" y="8064"/>
                  </a:cubicBezTo>
                  <a:cubicBezTo>
                    <a:pt x="7637" y="7492"/>
                    <a:pt x="8381" y="6885"/>
                    <a:pt x="9089" y="6242"/>
                  </a:cubicBezTo>
                  <a:cubicBezTo>
                    <a:pt x="9521" y="5849"/>
                    <a:pt x="9913" y="5421"/>
                    <a:pt x="10385" y="5028"/>
                  </a:cubicBezTo>
                  <a:cubicBezTo>
                    <a:pt x="10621" y="4813"/>
                    <a:pt x="10896" y="4635"/>
                    <a:pt x="11170" y="4563"/>
                  </a:cubicBezTo>
                  <a:cubicBezTo>
                    <a:pt x="12741" y="4242"/>
                    <a:pt x="14273" y="3921"/>
                    <a:pt x="15884" y="3921"/>
                  </a:cubicBezTo>
                  <a:cubicBezTo>
                    <a:pt x="15962" y="3921"/>
                    <a:pt x="16042" y="3904"/>
                    <a:pt x="16120" y="3904"/>
                  </a:cubicBezTo>
                  <a:close/>
                  <a:moveTo>
                    <a:pt x="9953" y="18744"/>
                  </a:moveTo>
                  <a:cubicBezTo>
                    <a:pt x="9953" y="18744"/>
                    <a:pt x="9993" y="18779"/>
                    <a:pt x="9993" y="18779"/>
                  </a:cubicBezTo>
                  <a:lnTo>
                    <a:pt x="9876" y="18779"/>
                  </a:lnTo>
                  <a:cubicBezTo>
                    <a:pt x="9902" y="18758"/>
                    <a:pt x="9928" y="18744"/>
                    <a:pt x="9953" y="18744"/>
                  </a:cubicBezTo>
                  <a:close/>
                  <a:moveTo>
                    <a:pt x="9734" y="18815"/>
                  </a:moveTo>
                  <a:cubicBezTo>
                    <a:pt x="9333" y="18948"/>
                    <a:pt x="8921" y="18984"/>
                    <a:pt x="8512" y="18984"/>
                  </a:cubicBezTo>
                  <a:cubicBezTo>
                    <a:pt x="8271" y="18984"/>
                    <a:pt x="8029" y="18970"/>
                    <a:pt x="7793" y="18959"/>
                  </a:cubicBezTo>
                  <a:cubicBezTo>
                    <a:pt x="7715" y="18959"/>
                    <a:pt x="7676" y="18923"/>
                    <a:pt x="7598" y="18887"/>
                  </a:cubicBezTo>
                  <a:cubicBezTo>
                    <a:pt x="7637" y="18850"/>
                    <a:pt x="7715" y="18850"/>
                    <a:pt x="7754" y="18850"/>
                  </a:cubicBezTo>
                  <a:cubicBezTo>
                    <a:pt x="8427" y="18818"/>
                    <a:pt x="9064" y="18815"/>
                    <a:pt x="9734" y="18815"/>
                  </a:cubicBezTo>
                  <a:close/>
                  <a:moveTo>
                    <a:pt x="13806" y="0"/>
                  </a:moveTo>
                  <a:cubicBezTo>
                    <a:pt x="13408" y="0"/>
                    <a:pt x="13000" y="21"/>
                    <a:pt x="12585" y="62"/>
                  </a:cubicBezTo>
                  <a:cubicBezTo>
                    <a:pt x="12169" y="113"/>
                    <a:pt x="11752" y="270"/>
                    <a:pt x="11323" y="270"/>
                  </a:cubicBezTo>
                  <a:cubicBezTo>
                    <a:pt x="11144" y="270"/>
                    <a:pt x="10963" y="243"/>
                    <a:pt x="10777" y="169"/>
                  </a:cubicBezTo>
                  <a:cubicBezTo>
                    <a:pt x="10526" y="55"/>
                    <a:pt x="10275" y="9"/>
                    <a:pt x="10026" y="9"/>
                  </a:cubicBezTo>
                  <a:cubicBezTo>
                    <a:pt x="9653" y="9"/>
                    <a:pt x="9286" y="113"/>
                    <a:pt x="8932" y="242"/>
                  </a:cubicBezTo>
                  <a:cubicBezTo>
                    <a:pt x="7715" y="706"/>
                    <a:pt x="6537" y="1170"/>
                    <a:pt x="5397" y="1706"/>
                  </a:cubicBezTo>
                  <a:cubicBezTo>
                    <a:pt x="4926" y="1920"/>
                    <a:pt x="4573" y="2312"/>
                    <a:pt x="4141" y="2598"/>
                  </a:cubicBezTo>
                  <a:cubicBezTo>
                    <a:pt x="4416" y="2492"/>
                    <a:pt x="4651" y="2421"/>
                    <a:pt x="4926" y="2348"/>
                  </a:cubicBezTo>
                  <a:cubicBezTo>
                    <a:pt x="4965" y="2312"/>
                    <a:pt x="5004" y="2312"/>
                    <a:pt x="5044" y="2312"/>
                  </a:cubicBezTo>
                  <a:cubicBezTo>
                    <a:pt x="5044" y="2348"/>
                    <a:pt x="5004" y="2421"/>
                    <a:pt x="4965" y="2456"/>
                  </a:cubicBezTo>
                  <a:cubicBezTo>
                    <a:pt x="4690" y="2634"/>
                    <a:pt x="4416" y="2778"/>
                    <a:pt x="4141" y="2991"/>
                  </a:cubicBezTo>
                  <a:cubicBezTo>
                    <a:pt x="4102" y="3062"/>
                    <a:pt x="4062" y="3277"/>
                    <a:pt x="4062" y="3277"/>
                  </a:cubicBezTo>
                  <a:cubicBezTo>
                    <a:pt x="4377" y="3420"/>
                    <a:pt x="4180" y="3599"/>
                    <a:pt x="4102" y="3706"/>
                  </a:cubicBezTo>
                  <a:cubicBezTo>
                    <a:pt x="3748" y="4099"/>
                    <a:pt x="3551" y="4563"/>
                    <a:pt x="3119" y="4920"/>
                  </a:cubicBezTo>
                  <a:cubicBezTo>
                    <a:pt x="2726" y="5277"/>
                    <a:pt x="2530" y="5849"/>
                    <a:pt x="2138" y="6242"/>
                  </a:cubicBezTo>
                  <a:cubicBezTo>
                    <a:pt x="1549" y="6885"/>
                    <a:pt x="1156" y="7564"/>
                    <a:pt x="998" y="8385"/>
                  </a:cubicBezTo>
                  <a:lnTo>
                    <a:pt x="1274" y="8385"/>
                  </a:lnTo>
                  <a:cubicBezTo>
                    <a:pt x="1235" y="8492"/>
                    <a:pt x="1274" y="8599"/>
                    <a:pt x="1196" y="8636"/>
                  </a:cubicBezTo>
                  <a:cubicBezTo>
                    <a:pt x="1196" y="8648"/>
                    <a:pt x="1178" y="8651"/>
                    <a:pt x="1152" y="8651"/>
                  </a:cubicBezTo>
                  <a:cubicBezTo>
                    <a:pt x="1099" y="8651"/>
                    <a:pt x="1011" y="8636"/>
                    <a:pt x="959" y="8636"/>
                  </a:cubicBezTo>
                  <a:cubicBezTo>
                    <a:pt x="998" y="8528"/>
                    <a:pt x="998" y="8456"/>
                    <a:pt x="1037" y="8385"/>
                  </a:cubicBezTo>
                  <a:cubicBezTo>
                    <a:pt x="920" y="8563"/>
                    <a:pt x="764" y="8707"/>
                    <a:pt x="684" y="8920"/>
                  </a:cubicBezTo>
                  <a:cubicBezTo>
                    <a:pt x="488" y="9386"/>
                    <a:pt x="371" y="9850"/>
                    <a:pt x="213" y="10314"/>
                  </a:cubicBezTo>
                  <a:cubicBezTo>
                    <a:pt x="135" y="10564"/>
                    <a:pt x="17" y="10850"/>
                    <a:pt x="17" y="11135"/>
                  </a:cubicBezTo>
                  <a:cubicBezTo>
                    <a:pt x="-22" y="11707"/>
                    <a:pt x="17" y="12279"/>
                    <a:pt x="17" y="12886"/>
                  </a:cubicBezTo>
                  <a:cubicBezTo>
                    <a:pt x="17" y="13278"/>
                    <a:pt x="135" y="13707"/>
                    <a:pt x="56" y="14064"/>
                  </a:cubicBezTo>
                  <a:cubicBezTo>
                    <a:pt x="-61" y="14529"/>
                    <a:pt x="17" y="14958"/>
                    <a:pt x="213" y="15351"/>
                  </a:cubicBezTo>
                  <a:cubicBezTo>
                    <a:pt x="723" y="16279"/>
                    <a:pt x="1196" y="17279"/>
                    <a:pt x="1823" y="18173"/>
                  </a:cubicBezTo>
                  <a:cubicBezTo>
                    <a:pt x="2333" y="18887"/>
                    <a:pt x="2962" y="19637"/>
                    <a:pt x="3709" y="20173"/>
                  </a:cubicBezTo>
                  <a:cubicBezTo>
                    <a:pt x="5148" y="21209"/>
                    <a:pt x="6792" y="21600"/>
                    <a:pt x="8538" y="21600"/>
                  </a:cubicBezTo>
                  <a:cubicBezTo>
                    <a:pt x="9079" y="21600"/>
                    <a:pt x="9632" y="21561"/>
                    <a:pt x="10189" y="21495"/>
                  </a:cubicBezTo>
                  <a:cubicBezTo>
                    <a:pt x="11131" y="21387"/>
                    <a:pt x="12036" y="21209"/>
                    <a:pt x="12938" y="20923"/>
                  </a:cubicBezTo>
                  <a:cubicBezTo>
                    <a:pt x="13685" y="20672"/>
                    <a:pt x="14351" y="20387"/>
                    <a:pt x="14902" y="19886"/>
                  </a:cubicBezTo>
                  <a:cubicBezTo>
                    <a:pt x="15059" y="19709"/>
                    <a:pt x="15295" y="19602"/>
                    <a:pt x="15491" y="19494"/>
                  </a:cubicBezTo>
                  <a:cubicBezTo>
                    <a:pt x="15569" y="19387"/>
                    <a:pt x="15649" y="19280"/>
                    <a:pt x="15766" y="19208"/>
                  </a:cubicBezTo>
                  <a:cubicBezTo>
                    <a:pt x="15413" y="19030"/>
                    <a:pt x="15766" y="18887"/>
                    <a:pt x="15805" y="18850"/>
                  </a:cubicBezTo>
                  <a:cubicBezTo>
                    <a:pt x="16394" y="18601"/>
                    <a:pt x="16826" y="18209"/>
                    <a:pt x="17218" y="17743"/>
                  </a:cubicBezTo>
                  <a:cubicBezTo>
                    <a:pt x="17652" y="17279"/>
                    <a:pt x="17926" y="16815"/>
                    <a:pt x="18123" y="16279"/>
                  </a:cubicBezTo>
                  <a:cubicBezTo>
                    <a:pt x="18201" y="16065"/>
                    <a:pt x="18279" y="15850"/>
                    <a:pt x="18397" y="15672"/>
                  </a:cubicBezTo>
                  <a:cubicBezTo>
                    <a:pt x="18711" y="15208"/>
                    <a:pt x="19104" y="14778"/>
                    <a:pt x="18987" y="14172"/>
                  </a:cubicBezTo>
                  <a:cubicBezTo>
                    <a:pt x="18987" y="14100"/>
                    <a:pt x="19026" y="13993"/>
                    <a:pt x="19065" y="13886"/>
                  </a:cubicBezTo>
                  <a:cubicBezTo>
                    <a:pt x="19458" y="13278"/>
                    <a:pt x="19497" y="12600"/>
                    <a:pt x="19614" y="11922"/>
                  </a:cubicBezTo>
                  <a:cubicBezTo>
                    <a:pt x="19614" y="11707"/>
                    <a:pt x="19772" y="11528"/>
                    <a:pt x="19890" y="11314"/>
                  </a:cubicBezTo>
                  <a:cubicBezTo>
                    <a:pt x="19955" y="11350"/>
                    <a:pt x="20012" y="11366"/>
                    <a:pt x="20062" y="11366"/>
                  </a:cubicBezTo>
                  <a:cubicBezTo>
                    <a:pt x="20165" y="11366"/>
                    <a:pt x="20243" y="11302"/>
                    <a:pt x="20322" y="11208"/>
                  </a:cubicBezTo>
                  <a:cubicBezTo>
                    <a:pt x="20439" y="11064"/>
                    <a:pt x="20558" y="10922"/>
                    <a:pt x="20714" y="10778"/>
                  </a:cubicBezTo>
                  <a:cubicBezTo>
                    <a:pt x="20793" y="10671"/>
                    <a:pt x="20951" y="10564"/>
                    <a:pt x="20990" y="10458"/>
                  </a:cubicBezTo>
                  <a:cubicBezTo>
                    <a:pt x="21107" y="10063"/>
                    <a:pt x="21185" y="9670"/>
                    <a:pt x="21224" y="9278"/>
                  </a:cubicBezTo>
                  <a:cubicBezTo>
                    <a:pt x="21304" y="8492"/>
                    <a:pt x="21343" y="7742"/>
                    <a:pt x="21461" y="6956"/>
                  </a:cubicBezTo>
                  <a:cubicBezTo>
                    <a:pt x="21539" y="6564"/>
                    <a:pt x="21500" y="6171"/>
                    <a:pt x="21304" y="5778"/>
                  </a:cubicBezTo>
                  <a:cubicBezTo>
                    <a:pt x="21146" y="5492"/>
                    <a:pt x="21029" y="5170"/>
                    <a:pt x="20951" y="4813"/>
                  </a:cubicBezTo>
                  <a:cubicBezTo>
                    <a:pt x="20714" y="3670"/>
                    <a:pt x="20087" y="2778"/>
                    <a:pt x="19182" y="1955"/>
                  </a:cubicBezTo>
                  <a:cubicBezTo>
                    <a:pt x="17610" y="554"/>
                    <a:pt x="15817" y="0"/>
                    <a:pt x="138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6" name="Google Shape;46;p3"/>
            <p:cNvSpPr/>
            <p:nvPr/>
          </p:nvSpPr>
          <p:spPr>
            <a:xfrm rot="5400000">
              <a:off x="40679" y="434531"/>
              <a:ext cx="381544" cy="462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683" y="12770"/>
                  </a:moveTo>
                  <a:cubicBezTo>
                    <a:pt x="724" y="12804"/>
                    <a:pt x="765" y="12838"/>
                    <a:pt x="807" y="12872"/>
                  </a:cubicBezTo>
                  <a:cubicBezTo>
                    <a:pt x="765" y="12907"/>
                    <a:pt x="724" y="12941"/>
                    <a:pt x="683" y="12941"/>
                  </a:cubicBezTo>
                  <a:cubicBezTo>
                    <a:pt x="640" y="12907"/>
                    <a:pt x="598" y="12872"/>
                    <a:pt x="598" y="12838"/>
                  </a:cubicBezTo>
                  <a:cubicBezTo>
                    <a:pt x="598" y="12804"/>
                    <a:pt x="640" y="12770"/>
                    <a:pt x="683" y="12770"/>
                  </a:cubicBezTo>
                  <a:close/>
                  <a:moveTo>
                    <a:pt x="972" y="16060"/>
                  </a:moveTo>
                  <a:cubicBezTo>
                    <a:pt x="1014" y="16060"/>
                    <a:pt x="1055" y="16060"/>
                    <a:pt x="1055" y="16094"/>
                  </a:cubicBezTo>
                  <a:cubicBezTo>
                    <a:pt x="1098" y="16128"/>
                    <a:pt x="1055" y="16164"/>
                    <a:pt x="1055" y="16198"/>
                  </a:cubicBezTo>
                  <a:cubicBezTo>
                    <a:pt x="1055" y="16198"/>
                    <a:pt x="1014" y="16198"/>
                    <a:pt x="972" y="16164"/>
                  </a:cubicBezTo>
                  <a:cubicBezTo>
                    <a:pt x="972" y="16128"/>
                    <a:pt x="972" y="16094"/>
                    <a:pt x="972" y="16060"/>
                  </a:cubicBezTo>
                  <a:close/>
                  <a:moveTo>
                    <a:pt x="1679" y="16814"/>
                  </a:moveTo>
                  <a:cubicBezTo>
                    <a:pt x="1720" y="16883"/>
                    <a:pt x="1803" y="16918"/>
                    <a:pt x="1845" y="16952"/>
                  </a:cubicBezTo>
                  <a:cubicBezTo>
                    <a:pt x="1886" y="16986"/>
                    <a:pt x="1886" y="17054"/>
                    <a:pt x="1886" y="17088"/>
                  </a:cubicBezTo>
                  <a:cubicBezTo>
                    <a:pt x="1845" y="17054"/>
                    <a:pt x="1762" y="17054"/>
                    <a:pt x="1762" y="17020"/>
                  </a:cubicBezTo>
                  <a:cubicBezTo>
                    <a:pt x="1720" y="16952"/>
                    <a:pt x="1679" y="16883"/>
                    <a:pt x="1679" y="16814"/>
                  </a:cubicBezTo>
                  <a:close/>
                  <a:moveTo>
                    <a:pt x="15469" y="3382"/>
                  </a:moveTo>
                  <a:cubicBezTo>
                    <a:pt x="15977" y="3382"/>
                    <a:pt x="16165" y="3577"/>
                    <a:pt x="16300" y="4132"/>
                  </a:cubicBezTo>
                  <a:cubicBezTo>
                    <a:pt x="16426" y="4579"/>
                    <a:pt x="16508" y="5058"/>
                    <a:pt x="16674" y="5469"/>
                  </a:cubicBezTo>
                  <a:cubicBezTo>
                    <a:pt x="17089" y="6977"/>
                    <a:pt x="16798" y="8416"/>
                    <a:pt x="16093" y="9787"/>
                  </a:cubicBezTo>
                  <a:cubicBezTo>
                    <a:pt x="15969" y="10028"/>
                    <a:pt x="15884" y="10268"/>
                    <a:pt x="15843" y="10507"/>
                  </a:cubicBezTo>
                  <a:cubicBezTo>
                    <a:pt x="15303" y="12872"/>
                    <a:pt x="13683" y="14655"/>
                    <a:pt x="11565" y="16198"/>
                  </a:cubicBezTo>
                  <a:cubicBezTo>
                    <a:pt x="11399" y="16300"/>
                    <a:pt x="11232" y="16369"/>
                    <a:pt x="11108" y="16507"/>
                  </a:cubicBezTo>
                  <a:cubicBezTo>
                    <a:pt x="10360" y="17329"/>
                    <a:pt x="9239" y="17706"/>
                    <a:pt x="8159" y="18151"/>
                  </a:cubicBezTo>
                  <a:cubicBezTo>
                    <a:pt x="8117" y="18168"/>
                    <a:pt x="8055" y="18176"/>
                    <a:pt x="7998" y="18176"/>
                  </a:cubicBezTo>
                  <a:cubicBezTo>
                    <a:pt x="7941" y="18176"/>
                    <a:pt x="7890" y="18168"/>
                    <a:pt x="7867" y="18151"/>
                  </a:cubicBezTo>
                  <a:cubicBezTo>
                    <a:pt x="7536" y="17808"/>
                    <a:pt x="7038" y="17603"/>
                    <a:pt x="6871" y="17157"/>
                  </a:cubicBezTo>
                  <a:cubicBezTo>
                    <a:pt x="6747" y="16918"/>
                    <a:pt x="6538" y="16677"/>
                    <a:pt x="6290" y="16471"/>
                  </a:cubicBezTo>
                  <a:cubicBezTo>
                    <a:pt x="5625" y="15785"/>
                    <a:pt x="5459" y="14997"/>
                    <a:pt x="5418" y="14141"/>
                  </a:cubicBezTo>
                  <a:cubicBezTo>
                    <a:pt x="5418" y="13147"/>
                    <a:pt x="5335" y="12119"/>
                    <a:pt x="5418" y="11124"/>
                  </a:cubicBezTo>
                  <a:cubicBezTo>
                    <a:pt x="5459" y="10577"/>
                    <a:pt x="5707" y="10028"/>
                    <a:pt x="5916" y="9514"/>
                  </a:cubicBezTo>
                  <a:cubicBezTo>
                    <a:pt x="5999" y="9308"/>
                    <a:pt x="6290" y="9206"/>
                    <a:pt x="6455" y="8999"/>
                  </a:cubicBezTo>
                  <a:cubicBezTo>
                    <a:pt x="7038" y="8314"/>
                    <a:pt x="7660" y="7628"/>
                    <a:pt x="8200" y="6908"/>
                  </a:cubicBezTo>
                  <a:cubicBezTo>
                    <a:pt x="8574" y="6463"/>
                    <a:pt x="8907" y="5948"/>
                    <a:pt x="9281" y="5503"/>
                  </a:cubicBezTo>
                  <a:cubicBezTo>
                    <a:pt x="9446" y="5298"/>
                    <a:pt x="9696" y="5058"/>
                    <a:pt x="9986" y="4956"/>
                  </a:cubicBezTo>
                  <a:cubicBezTo>
                    <a:pt x="11523" y="4338"/>
                    <a:pt x="13019" y="3755"/>
                    <a:pt x="14679" y="3446"/>
                  </a:cubicBezTo>
                  <a:cubicBezTo>
                    <a:pt x="14805" y="3446"/>
                    <a:pt x="14929" y="3412"/>
                    <a:pt x="15053" y="3412"/>
                  </a:cubicBezTo>
                  <a:cubicBezTo>
                    <a:pt x="15212" y="3392"/>
                    <a:pt x="15350" y="3382"/>
                    <a:pt x="15469" y="3382"/>
                  </a:cubicBezTo>
                  <a:close/>
                  <a:moveTo>
                    <a:pt x="12189" y="18459"/>
                  </a:moveTo>
                  <a:cubicBezTo>
                    <a:pt x="12230" y="18459"/>
                    <a:pt x="12230" y="18494"/>
                    <a:pt x="12230" y="18494"/>
                  </a:cubicBezTo>
                  <a:cubicBezTo>
                    <a:pt x="12189" y="18528"/>
                    <a:pt x="12147" y="18528"/>
                    <a:pt x="12104" y="18528"/>
                  </a:cubicBezTo>
                  <a:cubicBezTo>
                    <a:pt x="12147" y="18528"/>
                    <a:pt x="12147" y="18494"/>
                    <a:pt x="12189" y="18459"/>
                  </a:cubicBezTo>
                  <a:close/>
                  <a:moveTo>
                    <a:pt x="12104" y="18528"/>
                  </a:moveTo>
                  <a:cubicBezTo>
                    <a:pt x="11440" y="18905"/>
                    <a:pt x="10734" y="18974"/>
                    <a:pt x="9986" y="19077"/>
                  </a:cubicBezTo>
                  <a:cubicBezTo>
                    <a:pt x="9944" y="19077"/>
                    <a:pt x="9862" y="19043"/>
                    <a:pt x="9779" y="19008"/>
                  </a:cubicBezTo>
                  <a:cubicBezTo>
                    <a:pt x="9820" y="19008"/>
                    <a:pt x="9862" y="18974"/>
                    <a:pt x="9944" y="18974"/>
                  </a:cubicBezTo>
                  <a:cubicBezTo>
                    <a:pt x="10651" y="18836"/>
                    <a:pt x="11358" y="18666"/>
                    <a:pt x="12104" y="18528"/>
                  </a:cubicBezTo>
                  <a:close/>
                  <a:moveTo>
                    <a:pt x="13437" y="0"/>
                  </a:moveTo>
                  <a:cubicBezTo>
                    <a:pt x="12418" y="0"/>
                    <a:pt x="11378" y="164"/>
                    <a:pt x="10318" y="465"/>
                  </a:cubicBezTo>
                  <a:cubicBezTo>
                    <a:pt x="9824" y="610"/>
                    <a:pt x="9358" y="906"/>
                    <a:pt x="8796" y="906"/>
                  </a:cubicBezTo>
                  <a:cubicBezTo>
                    <a:pt x="8698" y="906"/>
                    <a:pt x="8596" y="896"/>
                    <a:pt x="8491" y="876"/>
                  </a:cubicBezTo>
                  <a:cubicBezTo>
                    <a:pt x="8352" y="849"/>
                    <a:pt x="8214" y="836"/>
                    <a:pt x="8078" y="836"/>
                  </a:cubicBezTo>
                  <a:cubicBezTo>
                    <a:pt x="7528" y="836"/>
                    <a:pt x="7014" y="1040"/>
                    <a:pt x="6580" y="1287"/>
                  </a:cubicBezTo>
                  <a:cubicBezTo>
                    <a:pt x="5459" y="1939"/>
                    <a:pt x="4378" y="2624"/>
                    <a:pt x="3299" y="3344"/>
                  </a:cubicBezTo>
                  <a:cubicBezTo>
                    <a:pt x="2884" y="3618"/>
                    <a:pt x="2593" y="4030"/>
                    <a:pt x="2219" y="4406"/>
                  </a:cubicBezTo>
                  <a:cubicBezTo>
                    <a:pt x="2469" y="4270"/>
                    <a:pt x="2717" y="4132"/>
                    <a:pt x="2925" y="4030"/>
                  </a:cubicBezTo>
                  <a:cubicBezTo>
                    <a:pt x="2967" y="3995"/>
                    <a:pt x="3049" y="3995"/>
                    <a:pt x="3091" y="3995"/>
                  </a:cubicBezTo>
                  <a:cubicBezTo>
                    <a:pt x="3091" y="4030"/>
                    <a:pt x="3091" y="4064"/>
                    <a:pt x="3049" y="4098"/>
                  </a:cubicBezTo>
                  <a:cubicBezTo>
                    <a:pt x="2801" y="4338"/>
                    <a:pt x="2551" y="4543"/>
                    <a:pt x="2343" y="4783"/>
                  </a:cubicBezTo>
                  <a:cubicBezTo>
                    <a:pt x="2260" y="4852"/>
                    <a:pt x="2260" y="5058"/>
                    <a:pt x="2301" y="5058"/>
                  </a:cubicBezTo>
                  <a:cubicBezTo>
                    <a:pt x="2634" y="5160"/>
                    <a:pt x="2510" y="5332"/>
                    <a:pt x="2427" y="5469"/>
                  </a:cubicBezTo>
                  <a:cubicBezTo>
                    <a:pt x="2177" y="5914"/>
                    <a:pt x="2094" y="6361"/>
                    <a:pt x="1720" y="6772"/>
                  </a:cubicBezTo>
                  <a:cubicBezTo>
                    <a:pt x="1388" y="7183"/>
                    <a:pt x="1346" y="7766"/>
                    <a:pt x="1055" y="8211"/>
                  </a:cubicBezTo>
                  <a:cubicBezTo>
                    <a:pt x="598" y="8897"/>
                    <a:pt x="350" y="9617"/>
                    <a:pt x="391" y="10405"/>
                  </a:cubicBezTo>
                  <a:cubicBezTo>
                    <a:pt x="474" y="10405"/>
                    <a:pt x="557" y="10405"/>
                    <a:pt x="683" y="10370"/>
                  </a:cubicBezTo>
                  <a:cubicBezTo>
                    <a:pt x="683" y="10473"/>
                    <a:pt x="683" y="10543"/>
                    <a:pt x="683" y="10611"/>
                  </a:cubicBezTo>
                  <a:cubicBezTo>
                    <a:pt x="640" y="10645"/>
                    <a:pt x="516" y="10645"/>
                    <a:pt x="391" y="10645"/>
                  </a:cubicBezTo>
                  <a:cubicBezTo>
                    <a:pt x="391" y="10577"/>
                    <a:pt x="391" y="10473"/>
                    <a:pt x="391" y="10405"/>
                  </a:cubicBezTo>
                  <a:cubicBezTo>
                    <a:pt x="309" y="10577"/>
                    <a:pt x="224" y="10782"/>
                    <a:pt x="183" y="10954"/>
                  </a:cubicBezTo>
                  <a:cubicBezTo>
                    <a:pt x="100" y="11433"/>
                    <a:pt x="100" y="11878"/>
                    <a:pt x="59" y="12359"/>
                  </a:cubicBezTo>
                  <a:cubicBezTo>
                    <a:pt x="17" y="12632"/>
                    <a:pt x="-24" y="12907"/>
                    <a:pt x="17" y="13181"/>
                  </a:cubicBezTo>
                  <a:cubicBezTo>
                    <a:pt x="141" y="13730"/>
                    <a:pt x="309" y="14278"/>
                    <a:pt x="474" y="14827"/>
                  </a:cubicBezTo>
                  <a:cubicBezTo>
                    <a:pt x="557" y="15204"/>
                    <a:pt x="807" y="15546"/>
                    <a:pt x="765" y="15923"/>
                  </a:cubicBezTo>
                  <a:cubicBezTo>
                    <a:pt x="765" y="16369"/>
                    <a:pt x="972" y="16745"/>
                    <a:pt x="1264" y="17088"/>
                  </a:cubicBezTo>
                  <a:cubicBezTo>
                    <a:pt x="2053" y="17876"/>
                    <a:pt x="2758" y="18700"/>
                    <a:pt x="3630" y="19420"/>
                  </a:cubicBezTo>
                  <a:cubicBezTo>
                    <a:pt x="4337" y="20037"/>
                    <a:pt x="5168" y="20619"/>
                    <a:pt x="6040" y="20961"/>
                  </a:cubicBezTo>
                  <a:cubicBezTo>
                    <a:pt x="7166" y="21409"/>
                    <a:pt x="8302" y="21600"/>
                    <a:pt x="9443" y="21600"/>
                  </a:cubicBezTo>
                  <a:cubicBezTo>
                    <a:pt x="10660" y="21600"/>
                    <a:pt x="11880" y="21384"/>
                    <a:pt x="13102" y="21030"/>
                  </a:cubicBezTo>
                  <a:cubicBezTo>
                    <a:pt x="14057" y="20757"/>
                    <a:pt x="14929" y="20414"/>
                    <a:pt x="15802" y="19967"/>
                  </a:cubicBezTo>
                  <a:cubicBezTo>
                    <a:pt x="16508" y="19590"/>
                    <a:pt x="17131" y="19213"/>
                    <a:pt x="17546" y="18632"/>
                  </a:cubicBezTo>
                  <a:cubicBezTo>
                    <a:pt x="17713" y="18459"/>
                    <a:pt x="17920" y="18323"/>
                    <a:pt x="18085" y="18185"/>
                  </a:cubicBezTo>
                  <a:lnTo>
                    <a:pt x="18085" y="18151"/>
                  </a:lnTo>
                  <a:cubicBezTo>
                    <a:pt x="18129" y="18048"/>
                    <a:pt x="18211" y="17946"/>
                    <a:pt x="18294" y="17842"/>
                  </a:cubicBezTo>
                  <a:cubicBezTo>
                    <a:pt x="17920" y="17774"/>
                    <a:pt x="18211" y="17569"/>
                    <a:pt x="18253" y="17533"/>
                  </a:cubicBezTo>
                  <a:cubicBezTo>
                    <a:pt x="18792" y="17157"/>
                    <a:pt x="19166" y="16711"/>
                    <a:pt x="19458" y="16232"/>
                  </a:cubicBezTo>
                  <a:cubicBezTo>
                    <a:pt x="19788" y="15717"/>
                    <a:pt x="19956" y="15238"/>
                    <a:pt x="20038" y="14689"/>
                  </a:cubicBezTo>
                  <a:cubicBezTo>
                    <a:pt x="20038" y="14450"/>
                    <a:pt x="20080" y="14244"/>
                    <a:pt x="20163" y="14037"/>
                  </a:cubicBezTo>
                  <a:cubicBezTo>
                    <a:pt x="20330" y="13558"/>
                    <a:pt x="20662" y="13079"/>
                    <a:pt x="20412" y="12530"/>
                  </a:cubicBezTo>
                  <a:cubicBezTo>
                    <a:pt x="20371" y="12461"/>
                    <a:pt x="20371" y="12359"/>
                    <a:pt x="20412" y="12255"/>
                  </a:cubicBezTo>
                  <a:cubicBezTo>
                    <a:pt x="20662" y="11605"/>
                    <a:pt x="20537" y="10954"/>
                    <a:pt x="20495" y="10302"/>
                  </a:cubicBezTo>
                  <a:cubicBezTo>
                    <a:pt x="20454" y="10096"/>
                    <a:pt x="20578" y="9891"/>
                    <a:pt x="20619" y="9685"/>
                  </a:cubicBezTo>
                  <a:cubicBezTo>
                    <a:pt x="20656" y="9691"/>
                    <a:pt x="20687" y="9693"/>
                    <a:pt x="20718" y="9693"/>
                  </a:cubicBezTo>
                  <a:cubicBezTo>
                    <a:pt x="20868" y="9693"/>
                    <a:pt x="20966" y="9622"/>
                    <a:pt x="21035" y="9480"/>
                  </a:cubicBezTo>
                  <a:cubicBezTo>
                    <a:pt x="21161" y="9342"/>
                    <a:pt x="21243" y="9206"/>
                    <a:pt x="21326" y="9033"/>
                  </a:cubicBezTo>
                  <a:cubicBezTo>
                    <a:pt x="21409" y="8897"/>
                    <a:pt x="21576" y="8794"/>
                    <a:pt x="21576" y="8656"/>
                  </a:cubicBezTo>
                  <a:cubicBezTo>
                    <a:pt x="21576" y="8280"/>
                    <a:pt x="21576" y="7903"/>
                    <a:pt x="21535" y="7526"/>
                  </a:cubicBezTo>
                  <a:cubicBezTo>
                    <a:pt x="21409" y="6772"/>
                    <a:pt x="21285" y="6052"/>
                    <a:pt x="21202" y="5332"/>
                  </a:cubicBezTo>
                  <a:cubicBezTo>
                    <a:pt x="21161" y="4921"/>
                    <a:pt x="21035" y="4579"/>
                    <a:pt x="20745" y="4236"/>
                  </a:cubicBezTo>
                  <a:cubicBezTo>
                    <a:pt x="20537" y="3995"/>
                    <a:pt x="20288" y="3687"/>
                    <a:pt x="20163" y="3412"/>
                  </a:cubicBezTo>
                  <a:cubicBezTo>
                    <a:pt x="19623" y="2350"/>
                    <a:pt x="18751" y="1630"/>
                    <a:pt x="17587" y="1013"/>
                  </a:cubicBezTo>
                  <a:cubicBezTo>
                    <a:pt x="16236" y="316"/>
                    <a:pt x="14853" y="0"/>
                    <a:pt x="13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68" name="Google Shape;47;p3"/>
          <p:cNvSpPr/>
          <p:nvPr/>
        </p:nvSpPr>
        <p:spPr>
          <a:xfrm flipH="1">
            <a:off x="5718961" y="3996899"/>
            <a:ext cx="1209423" cy="1146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6" h="21600" fill="norm" stroke="1" extrusionOk="0">
                <a:moveTo>
                  <a:pt x="11142" y="1488"/>
                </a:moveTo>
                <a:cubicBezTo>
                  <a:pt x="11322" y="1488"/>
                  <a:pt x="11502" y="1494"/>
                  <a:pt x="11684" y="1505"/>
                </a:cubicBezTo>
                <a:cubicBezTo>
                  <a:pt x="12125" y="1535"/>
                  <a:pt x="12537" y="1625"/>
                  <a:pt x="12907" y="1880"/>
                </a:cubicBezTo>
                <a:cubicBezTo>
                  <a:pt x="13348" y="2166"/>
                  <a:pt x="13803" y="2467"/>
                  <a:pt x="14216" y="2827"/>
                </a:cubicBezTo>
                <a:cubicBezTo>
                  <a:pt x="14999" y="3503"/>
                  <a:pt x="15739" y="4255"/>
                  <a:pt x="16422" y="5051"/>
                </a:cubicBezTo>
                <a:cubicBezTo>
                  <a:pt x="17019" y="5727"/>
                  <a:pt x="17503" y="6478"/>
                  <a:pt x="17887" y="7320"/>
                </a:cubicBezTo>
                <a:cubicBezTo>
                  <a:pt x="18172" y="7936"/>
                  <a:pt x="18442" y="8582"/>
                  <a:pt x="18642" y="9258"/>
                </a:cubicBezTo>
                <a:cubicBezTo>
                  <a:pt x="18684" y="9408"/>
                  <a:pt x="18727" y="9588"/>
                  <a:pt x="18755" y="9753"/>
                </a:cubicBezTo>
                <a:cubicBezTo>
                  <a:pt x="18812" y="10295"/>
                  <a:pt x="18897" y="10835"/>
                  <a:pt x="18941" y="11376"/>
                </a:cubicBezTo>
                <a:cubicBezTo>
                  <a:pt x="18983" y="11872"/>
                  <a:pt x="18941" y="12368"/>
                  <a:pt x="18855" y="12864"/>
                </a:cubicBezTo>
                <a:cubicBezTo>
                  <a:pt x="18755" y="13465"/>
                  <a:pt x="18656" y="14081"/>
                  <a:pt x="18442" y="14667"/>
                </a:cubicBezTo>
                <a:cubicBezTo>
                  <a:pt x="18215" y="15283"/>
                  <a:pt x="17959" y="15899"/>
                  <a:pt x="17646" y="16485"/>
                </a:cubicBezTo>
                <a:cubicBezTo>
                  <a:pt x="17574" y="16590"/>
                  <a:pt x="17503" y="16680"/>
                  <a:pt x="17432" y="16800"/>
                </a:cubicBezTo>
                <a:cubicBezTo>
                  <a:pt x="17275" y="16710"/>
                  <a:pt x="17304" y="16545"/>
                  <a:pt x="17190" y="16485"/>
                </a:cubicBezTo>
                <a:cubicBezTo>
                  <a:pt x="17076" y="16500"/>
                  <a:pt x="17048" y="16590"/>
                  <a:pt x="16991" y="16665"/>
                </a:cubicBezTo>
                <a:cubicBezTo>
                  <a:pt x="16806" y="16951"/>
                  <a:pt x="16635" y="17236"/>
                  <a:pt x="16436" y="17507"/>
                </a:cubicBezTo>
                <a:cubicBezTo>
                  <a:pt x="15952" y="18183"/>
                  <a:pt x="15355" y="18724"/>
                  <a:pt x="14671" y="19175"/>
                </a:cubicBezTo>
                <a:cubicBezTo>
                  <a:pt x="14387" y="19355"/>
                  <a:pt x="14074" y="19445"/>
                  <a:pt x="13761" y="19535"/>
                </a:cubicBezTo>
                <a:cubicBezTo>
                  <a:pt x="13049" y="19715"/>
                  <a:pt x="12324" y="19880"/>
                  <a:pt x="11612" y="20076"/>
                </a:cubicBezTo>
                <a:cubicBezTo>
                  <a:pt x="11090" y="20211"/>
                  <a:pt x="10551" y="20279"/>
                  <a:pt x="10008" y="20279"/>
                </a:cubicBezTo>
                <a:cubicBezTo>
                  <a:pt x="9827" y="20279"/>
                  <a:pt x="9645" y="20271"/>
                  <a:pt x="9464" y="20256"/>
                </a:cubicBezTo>
                <a:cubicBezTo>
                  <a:pt x="9094" y="20211"/>
                  <a:pt x="8709" y="20196"/>
                  <a:pt x="8340" y="20091"/>
                </a:cubicBezTo>
                <a:cubicBezTo>
                  <a:pt x="8155" y="20046"/>
                  <a:pt x="7955" y="20046"/>
                  <a:pt x="7771" y="20016"/>
                </a:cubicBezTo>
                <a:cubicBezTo>
                  <a:pt x="7486" y="19971"/>
                  <a:pt x="7216" y="19941"/>
                  <a:pt x="6945" y="19865"/>
                </a:cubicBezTo>
                <a:cubicBezTo>
                  <a:pt x="6689" y="19791"/>
                  <a:pt x="6447" y="19685"/>
                  <a:pt x="6191" y="19595"/>
                </a:cubicBezTo>
                <a:cubicBezTo>
                  <a:pt x="5850" y="19460"/>
                  <a:pt x="5551" y="19279"/>
                  <a:pt x="5281" y="19039"/>
                </a:cubicBezTo>
                <a:cubicBezTo>
                  <a:pt x="5195" y="18949"/>
                  <a:pt x="5110" y="18874"/>
                  <a:pt x="5024" y="18784"/>
                </a:cubicBezTo>
                <a:cubicBezTo>
                  <a:pt x="4982" y="18754"/>
                  <a:pt x="4968" y="18709"/>
                  <a:pt x="4925" y="18678"/>
                </a:cubicBezTo>
                <a:cubicBezTo>
                  <a:pt x="4483" y="18273"/>
                  <a:pt x="4114" y="17792"/>
                  <a:pt x="3715" y="17341"/>
                </a:cubicBezTo>
                <a:cubicBezTo>
                  <a:pt x="3601" y="17221"/>
                  <a:pt x="3516" y="17101"/>
                  <a:pt x="3431" y="16980"/>
                </a:cubicBezTo>
                <a:cubicBezTo>
                  <a:pt x="3302" y="16785"/>
                  <a:pt x="3160" y="16605"/>
                  <a:pt x="3032" y="16425"/>
                </a:cubicBezTo>
                <a:cubicBezTo>
                  <a:pt x="2919" y="16260"/>
                  <a:pt x="2805" y="16094"/>
                  <a:pt x="2791" y="15884"/>
                </a:cubicBezTo>
                <a:cubicBezTo>
                  <a:pt x="2791" y="15824"/>
                  <a:pt x="2762" y="15763"/>
                  <a:pt x="2733" y="15704"/>
                </a:cubicBezTo>
                <a:cubicBezTo>
                  <a:pt x="2548" y="15388"/>
                  <a:pt x="2463" y="15013"/>
                  <a:pt x="2364" y="14667"/>
                </a:cubicBezTo>
                <a:cubicBezTo>
                  <a:pt x="2292" y="14427"/>
                  <a:pt x="2236" y="14186"/>
                  <a:pt x="2207" y="13931"/>
                </a:cubicBezTo>
                <a:cubicBezTo>
                  <a:pt x="2136" y="13510"/>
                  <a:pt x="2037" y="13089"/>
                  <a:pt x="2008" y="12653"/>
                </a:cubicBezTo>
                <a:cubicBezTo>
                  <a:pt x="1993" y="12278"/>
                  <a:pt x="1908" y="11917"/>
                  <a:pt x="1908" y="11542"/>
                </a:cubicBezTo>
                <a:cubicBezTo>
                  <a:pt x="1908" y="11512"/>
                  <a:pt x="1894" y="11482"/>
                  <a:pt x="1894" y="11451"/>
                </a:cubicBezTo>
                <a:cubicBezTo>
                  <a:pt x="1894" y="11151"/>
                  <a:pt x="1908" y="10851"/>
                  <a:pt x="1894" y="10565"/>
                </a:cubicBezTo>
                <a:cubicBezTo>
                  <a:pt x="1879" y="10280"/>
                  <a:pt x="1851" y="10009"/>
                  <a:pt x="1837" y="9724"/>
                </a:cubicBezTo>
                <a:cubicBezTo>
                  <a:pt x="1823" y="9573"/>
                  <a:pt x="1837" y="9423"/>
                  <a:pt x="1908" y="9273"/>
                </a:cubicBezTo>
                <a:cubicBezTo>
                  <a:pt x="1937" y="9198"/>
                  <a:pt x="1951" y="9122"/>
                  <a:pt x="1965" y="9048"/>
                </a:cubicBezTo>
                <a:cubicBezTo>
                  <a:pt x="1993" y="8702"/>
                  <a:pt x="2122" y="8387"/>
                  <a:pt x="2193" y="8056"/>
                </a:cubicBezTo>
                <a:cubicBezTo>
                  <a:pt x="2264" y="7771"/>
                  <a:pt x="2378" y="7515"/>
                  <a:pt x="2534" y="7289"/>
                </a:cubicBezTo>
                <a:cubicBezTo>
                  <a:pt x="2747" y="6974"/>
                  <a:pt x="2905" y="6628"/>
                  <a:pt x="3046" y="6268"/>
                </a:cubicBezTo>
                <a:cubicBezTo>
                  <a:pt x="3203" y="5877"/>
                  <a:pt x="3459" y="5547"/>
                  <a:pt x="3701" y="5216"/>
                </a:cubicBezTo>
                <a:cubicBezTo>
                  <a:pt x="4014" y="4825"/>
                  <a:pt x="4355" y="4465"/>
                  <a:pt x="4612" y="4014"/>
                </a:cubicBezTo>
                <a:cubicBezTo>
                  <a:pt x="4711" y="3834"/>
                  <a:pt x="4868" y="3699"/>
                  <a:pt x="5053" y="3578"/>
                </a:cubicBezTo>
                <a:cubicBezTo>
                  <a:pt x="5537" y="3263"/>
                  <a:pt x="6035" y="2962"/>
                  <a:pt x="6532" y="2662"/>
                </a:cubicBezTo>
                <a:cubicBezTo>
                  <a:pt x="6973" y="2376"/>
                  <a:pt x="7458" y="2196"/>
                  <a:pt x="7955" y="2031"/>
                </a:cubicBezTo>
                <a:cubicBezTo>
                  <a:pt x="8468" y="1866"/>
                  <a:pt x="8994" y="1745"/>
                  <a:pt x="9535" y="1640"/>
                </a:cubicBezTo>
                <a:cubicBezTo>
                  <a:pt x="10069" y="1539"/>
                  <a:pt x="10602" y="1488"/>
                  <a:pt x="11142" y="1488"/>
                </a:cubicBezTo>
                <a:close/>
                <a:moveTo>
                  <a:pt x="11441" y="0"/>
                </a:moveTo>
                <a:cubicBezTo>
                  <a:pt x="10763" y="0"/>
                  <a:pt x="10086" y="60"/>
                  <a:pt x="9421" y="168"/>
                </a:cubicBezTo>
                <a:cubicBezTo>
                  <a:pt x="8667" y="303"/>
                  <a:pt x="7913" y="453"/>
                  <a:pt x="7187" y="709"/>
                </a:cubicBezTo>
                <a:cubicBezTo>
                  <a:pt x="6874" y="814"/>
                  <a:pt x="6575" y="934"/>
                  <a:pt x="6263" y="1024"/>
                </a:cubicBezTo>
                <a:cubicBezTo>
                  <a:pt x="5238" y="1370"/>
                  <a:pt x="4313" y="1895"/>
                  <a:pt x="3431" y="2542"/>
                </a:cubicBezTo>
                <a:cubicBezTo>
                  <a:pt x="3032" y="2827"/>
                  <a:pt x="2691" y="3158"/>
                  <a:pt x="2435" y="3578"/>
                </a:cubicBezTo>
                <a:cubicBezTo>
                  <a:pt x="1993" y="4270"/>
                  <a:pt x="1581" y="4961"/>
                  <a:pt x="1239" y="5712"/>
                </a:cubicBezTo>
                <a:cubicBezTo>
                  <a:pt x="1012" y="6193"/>
                  <a:pt x="841" y="6704"/>
                  <a:pt x="656" y="7215"/>
                </a:cubicBezTo>
                <a:cubicBezTo>
                  <a:pt x="471" y="7710"/>
                  <a:pt x="371" y="8236"/>
                  <a:pt x="243" y="8747"/>
                </a:cubicBezTo>
                <a:cubicBezTo>
                  <a:pt x="58" y="9483"/>
                  <a:pt x="-13" y="10250"/>
                  <a:pt x="2" y="11000"/>
                </a:cubicBezTo>
                <a:cubicBezTo>
                  <a:pt x="2" y="11782"/>
                  <a:pt x="58" y="12564"/>
                  <a:pt x="144" y="13330"/>
                </a:cubicBezTo>
                <a:cubicBezTo>
                  <a:pt x="201" y="13750"/>
                  <a:pt x="272" y="14171"/>
                  <a:pt x="357" y="14577"/>
                </a:cubicBezTo>
                <a:cubicBezTo>
                  <a:pt x="471" y="15043"/>
                  <a:pt x="628" y="15493"/>
                  <a:pt x="756" y="15959"/>
                </a:cubicBezTo>
                <a:cubicBezTo>
                  <a:pt x="827" y="16169"/>
                  <a:pt x="870" y="16379"/>
                  <a:pt x="955" y="16575"/>
                </a:cubicBezTo>
                <a:cubicBezTo>
                  <a:pt x="1254" y="17161"/>
                  <a:pt x="1524" y="17777"/>
                  <a:pt x="1908" y="18303"/>
                </a:cubicBezTo>
                <a:cubicBezTo>
                  <a:pt x="2164" y="18663"/>
                  <a:pt x="2449" y="19009"/>
                  <a:pt x="2747" y="19340"/>
                </a:cubicBezTo>
                <a:cubicBezTo>
                  <a:pt x="3246" y="19880"/>
                  <a:pt x="3815" y="20301"/>
                  <a:pt x="4483" y="20572"/>
                </a:cubicBezTo>
                <a:cubicBezTo>
                  <a:pt x="5295" y="20917"/>
                  <a:pt x="6134" y="21157"/>
                  <a:pt x="6988" y="21338"/>
                </a:cubicBezTo>
                <a:cubicBezTo>
                  <a:pt x="7799" y="21503"/>
                  <a:pt x="8624" y="21488"/>
                  <a:pt x="9449" y="21593"/>
                </a:cubicBezTo>
                <a:cubicBezTo>
                  <a:pt x="9454" y="21598"/>
                  <a:pt x="9459" y="21600"/>
                  <a:pt x="9464" y="21600"/>
                </a:cubicBezTo>
                <a:cubicBezTo>
                  <a:pt x="9473" y="21600"/>
                  <a:pt x="9483" y="21593"/>
                  <a:pt x="9492" y="21593"/>
                </a:cubicBezTo>
                <a:cubicBezTo>
                  <a:pt x="10275" y="21593"/>
                  <a:pt x="11057" y="21563"/>
                  <a:pt x="11826" y="21413"/>
                </a:cubicBezTo>
                <a:cubicBezTo>
                  <a:pt x="12494" y="21263"/>
                  <a:pt x="13149" y="21127"/>
                  <a:pt x="13803" y="20902"/>
                </a:cubicBezTo>
                <a:cubicBezTo>
                  <a:pt x="14259" y="20752"/>
                  <a:pt x="14715" y="20557"/>
                  <a:pt x="15170" y="20376"/>
                </a:cubicBezTo>
                <a:cubicBezTo>
                  <a:pt x="15469" y="20241"/>
                  <a:pt x="15753" y="20076"/>
                  <a:pt x="16009" y="19850"/>
                </a:cubicBezTo>
                <a:cubicBezTo>
                  <a:pt x="16123" y="19745"/>
                  <a:pt x="16265" y="19655"/>
                  <a:pt x="16407" y="19565"/>
                </a:cubicBezTo>
                <a:lnTo>
                  <a:pt x="16578" y="19565"/>
                </a:lnTo>
                <a:cubicBezTo>
                  <a:pt x="16595" y="19566"/>
                  <a:pt x="16612" y="19567"/>
                  <a:pt x="16632" y="19567"/>
                </a:cubicBezTo>
                <a:cubicBezTo>
                  <a:pt x="16829" y="19567"/>
                  <a:pt x="17158" y="19501"/>
                  <a:pt x="17275" y="19460"/>
                </a:cubicBezTo>
                <a:cubicBezTo>
                  <a:pt x="17617" y="19325"/>
                  <a:pt x="17916" y="19069"/>
                  <a:pt x="18257" y="18949"/>
                </a:cubicBezTo>
                <a:cubicBezTo>
                  <a:pt x="18342" y="18919"/>
                  <a:pt x="18400" y="18829"/>
                  <a:pt x="18470" y="18769"/>
                </a:cubicBezTo>
                <a:cubicBezTo>
                  <a:pt x="18542" y="18693"/>
                  <a:pt x="18599" y="18618"/>
                  <a:pt x="18670" y="18528"/>
                </a:cubicBezTo>
                <a:cubicBezTo>
                  <a:pt x="18783" y="18528"/>
                  <a:pt x="18883" y="18528"/>
                  <a:pt x="18983" y="18498"/>
                </a:cubicBezTo>
                <a:cubicBezTo>
                  <a:pt x="19097" y="18468"/>
                  <a:pt x="19210" y="18423"/>
                  <a:pt x="19324" y="18378"/>
                </a:cubicBezTo>
                <a:cubicBezTo>
                  <a:pt x="19467" y="18333"/>
                  <a:pt x="19581" y="18243"/>
                  <a:pt x="19651" y="18093"/>
                </a:cubicBezTo>
                <a:cubicBezTo>
                  <a:pt x="19695" y="18002"/>
                  <a:pt x="19751" y="17897"/>
                  <a:pt x="19823" y="17822"/>
                </a:cubicBezTo>
                <a:cubicBezTo>
                  <a:pt x="19922" y="17732"/>
                  <a:pt x="20022" y="17642"/>
                  <a:pt x="20136" y="17567"/>
                </a:cubicBezTo>
                <a:cubicBezTo>
                  <a:pt x="20250" y="17507"/>
                  <a:pt x="20306" y="17401"/>
                  <a:pt x="20377" y="17296"/>
                </a:cubicBezTo>
                <a:cubicBezTo>
                  <a:pt x="20420" y="17206"/>
                  <a:pt x="20463" y="17101"/>
                  <a:pt x="20519" y="17011"/>
                </a:cubicBezTo>
                <a:cubicBezTo>
                  <a:pt x="20619" y="16861"/>
                  <a:pt x="20662" y="16680"/>
                  <a:pt x="20719" y="16500"/>
                </a:cubicBezTo>
                <a:cubicBezTo>
                  <a:pt x="20833" y="16109"/>
                  <a:pt x="20890" y="15719"/>
                  <a:pt x="21089" y="15358"/>
                </a:cubicBezTo>
                <a:cubicBezTo>
                  <a:pt x="21132" y="15268"/>
                  <a:pt x="21160" y="15147"/>
                  <a:pt x="21174" y="15043"/>
                </a:cubicBezTo>
                <a:cubicBezTo>
                  <a:pt x="21259" y="14577"/>
                  <a:pt x="21402" y="14111"/>
                  <a:pt x="21431" y="13630"/>
                </a:cubicBezTo>
                <a:cubicBezTo>
                  <a:pt x="21445" y="13480"/>
                  <a:pt x="21445" y="13315"/>
                  <a:pt x="21473" y="13165"/>
                </a:cubicBezTo>
                <a:cubicBezTo>
                  <a:pt x="21544" y="12849"/>
                  <a:pt x="21516" y="12518"/>
                  <a:pt x="21501" y="12188"/>
                </a:cubicBezTo>
                <a:cubicBezTo>
                  <a:pt x="21487" y="12022"/>
                  <a:pt x="21473" y="11857"/>
                  <a:pt x="21559" y="11692"/>
                </a:cubicBezTo>
                <a:cubicBezTo>
                  <a:pt x="21587" y="11632"/>
                  <a:pt x="21573" y="11542"/>
                  <a:pt x="21573" y="11467"/>
                </a:cubicBezTo>
                <a:cubicBezTo>
                  <a:pt x="21573" y="11166"/>
                  <a:pt x="21530" y="10881"/>
                  <a:pt x="21473" y="10580"/>
                </a:cubicBezTo>
                <a:cubicBezTo>
                  <a:pt x="21387" y="10039"/>
                  <a:pt x="21302" y="9483"/>
                  <a:pt x="21103" y="8957"/>
                </a:cubicBezTo>
                <a:cubicBezTo>
                  <a:pt x="21004" y="8717"/>
                  <a:pt x="20932" y="8462"/>
                  <a:pt x="20890" y="8191"/>
                </a:cubicBezTo>
                <a:cubicBezTo>
                  <a:pt x="20847" y="7951"/>
                  <a:pt x="20762" y="7725"/>
                  <a:pt x="20676" y="7485"/>
                </a:cubicBezTo>
                <a:cubicBezTo>
                  <a:pt x="20591" y="7274"/>
                  <a:pt x="20505" y="7064"/>
                  <a:pt x="20392" y="6854"/>
                </a:cubicBezTo>
                <a:cubicBezTo>
                  <a:pt x="20178" y="6463"/>
                  <a:pt x="19979" y="6072"/>
                  <a:pt x="19723" y="5712"/>
                </a:cubicBezTo>
                <a:cubicBezTo>
                  <a:pt x="19296" y="5126"/>
                  <a:pt x="18827" y="4585"/>
                  <a:pt x="18371" y="4029"/>
                </a:cubicBezTo>
                <a:cubicBezTo>
                  <a:pt x="17873" y="3428"/>
                  <a:pt x="17347" y="2842"/>
                  <a:pt x="16735" y="2331"/>
                </a:cubicBezTo>
                <a:cubicBezTo>
                  <a:pt x="16166" y="1851"/>
                  <a:pt x="15583" y="1370"/>
                  <a:pt x="14942" y="994"/>
                </a:cubicBezTo>
                <a:cubicBezTo>
                  <a:pt x="14643" y="829"/>
                  <a:pt x="14330" y="694"/>
                  <a:pt x="14017" y="544"/>
                </a:cubicBezTo>
                <a:cubicBezTo>
                  <a:pt x="13277" y="183"/>
                  <a:pt x="12480" y="17"/>
                  <a:pt x="11669" y="2"/>
                </a:cubicBezTo>
                <a:cubicBezTo>
                  <a:pt x="11593" y="1"/>
                  <a:pt x="11517" y="0"/>
                  <a:pt x="11441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9" name="Google Shape;48;p3"/>
          <p:cNvSpPr/>
          <p:nvPr/>
        </p:nvSpPr>
        <p:spPr>
          <a:xfrm flipH="1">
            <a:off x="6044202" y="4243973"/>
            <a:ext cx="628061" cy="651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600" fill="norm" stroke="1" extrusionOk="0">
                <a:moveTo>
                  <a:pt x="9828" y="1550"/>
                </a:moveTo>
                <a:cubicBezTo>
                  <a:pt x="9853" y="1550"/>
                  <a:pt x="9880" y="1556"/>
                  <a:pt x="9910" y="1570"/>
                </a:cubicBezTo>
                <a:cubicBezTo>
                  <a:pt x="9874" y="1641"/>
                  <a:pt x="9813" y="1653"/>
                  <a:pt x="9744" y="1653"/>
                </a:cubicBezTo>
                <a:cubicBezTo>
                  <a:pt x="9722" y="1653"/>
                  <a:pt x="9701" y="1652"/>
                  <a:pt x="9678" y="1651"/>
                </a:cubicBezTo>
                <a:cubicBezTo>
                  <a:pt x="9717" y="1588"/>
                  <a:pt x="9767" y="1550"/>
                  <a:pt x="9828" y="1550"/>
                </a:cubicBezTo>
                <a:close/>
                <a:moveTo>
                  <a:pt x="9592" y="1683"/>
                </a:moveTo>
                <a:cubicBezTo>
                  <a:pt x="9376" y="1845"/>
                  <a:pt x="9154" y="1996"/>
                  <a:pt x="8856" y="1996"/>
                </a:cubicBezTo>
                <a:cubicBezTo>
                  <a:pt x="8837" y="1996"/>
                  <a:pt x="8820" y="1995"/>
                  <a:pt x="8802" y="1994"/>
                </a:cubicBezTo>
                <a:cubicBezTo>
                  <a:pt x="8807" y="1994"/>
                  <a:pt x="8811" y="1994"/>
                  <a:pt x="8815" y="1994"/>
                </a:cubicBezTo>
                <a:cubicBezTo>
                  <a:pt x="9042" y="1799"/>
                  <a:pt x="9315" y="1716"/>
                  <a:pt x="9592" y="1683"/>
                </a:cubicBezTo>
                <a:close/>
                <a:moveTo>
                  <a:pt x="11530" y="1666"/>
                </a:moveTo>
                <a:cubicBezTo>
                  <a:pt x="11822" y="1666"/>
                  <a:pt x="12112" y="1705"/>
                  <a:pt x="12401" y="1782"/>
                </a:cubicBezTo>
                <a:cubicBezTo>
                  <a:pt x="12922" y="1914"/>
                  <a:pt x="13442" y="2073"/>
                  <a:pt x="13935" y="2259"/>
                </a:cubicBezTo>
                <a:cubicBezTo>
                  <a:pt x="15002" y="2681"/>
                  <a:pt x="15796" y="3396"/>
                  <a:pt x="16343" y="4347"/>
                </a:cubicBezTo>
                <a:cubicBezTo>
                  <a:pt x="16782" y="5140"/>
                  <a:pt x="17110" y="5934"/>
                  <a:pt x="17357" y="6780"/>
                </a:cubicBezTo>
                <a:cubicBezTo>
                  <a:pt x="17520" y="7283"/>
                  <a:pt x="17658" y="7785"/>
                  <a:pt x="17794" y="8288"/>
                </a:cubicBezTo>
                <a:cubicBezTo>
                  <a:pt x="17877" y="8658"/>
                  <a:pt x="17932" y="9055"/>
                  <a:pt x="17877" y="9425"/>
                </a:cubicBezTo>
                <a:cubicBezTo>
                  <a:pt x="17767" y="10245"/>
                  <a:pt x="17767" y="11064"/>
                  <a:pt x="17794" y="11884"/>
                </a:cubicBezTo>
                <a:cubicBezTo>
                  <a:pt x="17823" y="12361"/>
                  <a:pt x="17767" y="12811"/>
                  <a:pt x="17685" y="13286"/>
                </a:cubicBezTo>
                <a:cubicBezTo>
                  <a:pt x="17603" y="13683"/>
                  <a:pt x="17520" y="14079"/>
                  <a:pt x="17466" y="14476"/>
                </a:cubicBezTo>
                <a:cubicBezTo>
                  <a:pt x="17439" y="14767"/>
                  <a:pt x="17302" y="15005"/>
                  <a:pt x="17165" y="15244"/>
                </a:cubicBezTo>
                <a:cubicBezTo>
                  <a:pt x="16809" y="15825"/>
                  <a:pt x="16343" y="16274"/>
                  <a:pt x="15714" y="16591"/>
                </a:cubicBezTo>
                <a:cubicBezTo>
                  <a:pt x="15549" y="16671"/>
                  <a:pt x="15358" y="16750"/>
                  <a:pt x="15194" y="16883"/>
                </a:cubicBezTo>
                <a:cubicBezTo>
                  <a:pt x="14756" y="17200"/>
                  <a:pt x="14318" y="17544"/>
                  <a:pt x="13852" y="17887"/>
                </a:cubicBezTo>
                <a:cubicBezTo>
                  <a:pt x="13798" y="17914"/>
                  <a:pt x="13743" y="17994"/>
                  <a:pt x="13716" y="18020"/>
                </a:cubicBezTo>
                <a:cubicBezTo>
                  <a:pt x="13578" y="18311"/>
                  <a:pt x="13798" y="18469"/>
                  <a:pt x="13908" y="18654"/>
                </a:cubicBezTo>
                <a:cubicBezTo>
                  <a:pt x="13879" y="18681"/>
                  <a:pt x="13852" y="18760"/>
                  <a:pt x="13825" y="18760"/>
                </a:cubicBezTo>
                <a:cubicBezTo>
                  <a:pt x="13606" y="18866"/>
                  <a:pt x="13360" y="18998"/>
                  <a:pt x="13141" y="19052"/>
                </a:cubicBezTo>
                <a:cubicBezTo>
                  <a:pt x="12456" y="19262"/>
                  <a:pt x="11772" y="19448"/>
                  <a:pt x="11087" y="19607"/>
                </a:cubicBezTo>
                <a:cubicBezTo>
                  <a:pt x="10348" y="19791"/>
                  <a:pt x="9609" y="19924"/>
                  <a:pt x="8842" y="19924"/>
                </a:cubicBezTo>
                <a:cubicBezTo>
                  <a:pt x="8267" y="19898"/>
                  <a:pt x="7720" y="19765"/>
                  <a:pt x="7228" y="19448"/>
                </a:cubicBezTo>
                <a:cubicBezTo>
                  <a:pt x="6488" y="18945"/>
                  <a:pt x="5831" y="18337"/>
                  <a:pt x="5257" y="17649"/>
                </a:cubicBezTo>
                <a:cubicBezTo>
                  <a:pt x="4736" y="17041"/>
                  <a:pt x="4325" y="16354"/>
                  <a:pt x="3942" y="15666"/>
                </a:cubicBezTo>
                <a:cubicBezTo>
                  <a:pt x="3641" y="15111"/>
                  <a:pt x="3395" y="14529"/>
                  <a:pt x="3395" y="13867"/>
                </a:cubicBezTo>
                <a:cubicBezTo>
                  <a:pt x="3175" y="13154"/>
                  <a:pt x="3285" y="12413"/>
                  <a:pt x="3230" y="11672"/>
                </a:cubicBezTo>
                <a:cubicBezTo>
                  <a:pt x="3203" y="11434"/>
                  <a:pt x="3203" y="11197"/>
                  <a:pt x="3121" y="10959"/>
                </a:cubicBezTo>
                <a:cubicBezTo>
                  <a:pt x="2902" y="10377"/>
                  <a:pt x="2874" y="9768"/>
                  <a:pt x="3066" y="9187"/>
                </a:cubicBezTo>
                <a:cubicBezTo>
                  <a:pt x="3148" y="8896"/>
                  <a:pt x="3230" y="8605"/>
                  <a:pt x="3175" y="8288"/>
                </a:cubicBezTo>
                <a:cubicBezTo>
                  <a:pt x="3175" y="8129"/>
                  <a:pt x="3230" y="7971"/>
                  <a:pt x="3285" y="7812"/>
                </a:cubicBezTo>
                <a:cubicBezTo>
                  <a:pt x="3449" y="7335"/>
                  <a:pt x="3641" y="6886"/>
                  <a:pt x="3915" y="6463"/>
                </a:cubicBezTo>
                <a:cubicBezTo>
                  <a:pt x="4270" y="5987"/>
                  <a:pt x="4517" y="5431"/>
                  <a:pt x="4956" y="4982"/>
                </a:cubicBezTo>
                <a:cubicBezTo>
                  <a:pt x="5092" y="4823"/>
                  <a:pt x="5201" y="4611"/>
                  <a:pt x="5257" y="4401"/>
                </a:cubicBezTo>
                <a:cubicBezTo>
                  <a:pt x="5420" y="3872"/>
                  <a:pt x="5721" y="3527"/>
                  <a:pt x="6296" y="3289"/>
                </a:cubicBezTo>
                <a:cubicBezTo>
                  <a:pt x="6816" y="3078"/>
                  <a:pt x="7309" y="2707"/>
                  <a:pt x="7802" y="2390"/>
                </a:cubicBezTo>
                <a:cubicBezTo>
                  <a:pt x="8123" y="2210"/>
                  <a:pt x="8417" y="2029"/>
                  <a:pt x="8787" y="1996"/>
                </a:cubicBezTo>
                <a:cubicBezTo>
                  <a:pt x="8732" y="2180"/>
                  <a:pt x="8568" y="2232"/>
                  <a:pt x="8432" y="2311"/>
                </a:cubicBezTo>
                <a:cubicBezTo>
                  <a:pt x="7939" y="2602"/>
                  <a:pt x="7474" y="2893"/>
                  <a:pt x="7008" y="3184"/>
                </a:cubicBezTo>
                <a:cubicBezTo>
                  <a:pt x="6954" y="3210"/>
                  <a:pt x="6954" y="3316"/>
                  <a:pt x="6927" y="3448"/>
                </a:cubicBezTo>
                <a:cubicBezTo>
                  <a:pt x="7337" y="3343"/>
                  <a:pt x="7638" y="3105"/>
                  <a:pt x="7966" y="2946"/>
                </a:cubicBezTo>
                <a:cubicBezTo>
                  <a:pt x="8815" y="2549"/>
                  <a:pt x="9663" y="2099"/>
                  <a:pt x="10568" y="1809"/>
                </a:cubicBezTo>
                <a:cubicBezTo>
                  <a:pt x="10894" y="1712"/>
                  <a:pt x="11214" y="1666"/>
                  <a:pt x="11530" y="1666"/>
                </a:cubicBezTo>
                <a:close/>
                <a:moveTo>
                  <a:pt x="9144" y="0"/>
                </a:moveTo>
                <a:cubicBezTo>
                  <a:pt x="8895" y="0"/>
                  <a:pt x="8645" y="20"/>
                  <a:pt x="8405" y="63"/>
                </a:cubicBezTo>
                <a:cubicBezTo>
                  <a:pt x="7474" y="222"/>
                  <a:pt x="6597" y="565"/>
                  <a:pt x="5804" y="1041"/>
                </a:cubicBezTo>
                <a:cubicBezTo>
                  <a:pt x="4956" y="1544"/>
                  <a:pt x="4189" y="2152"/>
                  <a:pt x="3395" y="2734"/>
                </a:cubicBezTo>
                <a:cubicBezTo>
                  <a:pt x="2956" y="3078"/>
                  <a:pt x="2573" y="3475"/>
                  <a:pt x="2272" y="3951"/>
                </a:cubicBezTo>
                <a:cubicBezTo>
                  <a:pt x="2136" y="4136"/>
                  <a:pt x="1944" y="4321"/>
                  <a:pt x="1889" y="4427"/>
                </a:cubicBezTo>
                <a:cubicBezTo>
                  <a:pt x="1588" y="5035"/>
                  <a:pt x="1369" y="5538"/>
                  <a:pt x="1150" y="6040"/>
                </a:cubicBezTo>
                <a:cubicBezTo>
                  <a:pt x="849" y="6675"/>
                  <a:pt x="575" y="7335"/>
                  <a:pt x="439" y="8050"/>
                </a:cubicBezTo>
                <a:cubicBezTo>
                  <a:pt x="356" y="8552"/>
                  <a:pt x="274" y="9081"/>
                  <a:pt x="192" y="9584"/>
                </a:cubicBezTo>
                <a:cubicBezTo>
                  <a:pt x="109" y="10218"/>
                  <a:pt x="0" y="10853"/>
                  <a:pt x="0" y="11462"/>
                </a:cubicBezTo>
                <a:cubicBezTo>
                  <a:pt x="27" y="12254"/>
                  <a:pt x="165" y="13048"/>
                  <a:pt x="410" y="13788"/>
                </a:cubicBezTo>
                <a:cubicBezTo>
                  <a:pt x="1095" y="15852"/>
                  <a:pt x="2327" y="17570"/>
                  <a:pt x="3915" y="19078"/>
                </a:cubicBezTo>
                <a:cubicBezTo>
                  <a:pt x="4216" y="19369"/>
                  <a:pt x="4544" y="19633"/>
                  <a:pt x="4928" y="19818"/>
                </a:cubicBezTo>
                <a:cubicBezTo>
                  <a:pt x="5393" y="20030"/>
                  <a:pt x="5859" y="20241"/>
                  <a:pt x="6269" y="20506"/>
                </a:cubicBezTo>
                <a:cubicBezTo>
                  <a:pt x="7145" y="21008"/>
                  <a:pt x="8104" y="21247"/>
                  <a:pt x="9089" y="21431"/>
                </a:cubicBezTo>
                <a:cubicBezTo>
                  <a:pt x="9751" y="21541"/>
                  <a:pt x="10413" y="21600"/>
                  <a:pt x="11079" y="21600"/>
                </a:cubicBezTo>
                <a:cubicBezTo>
                  <a:pt x="11707" y="21600"/>
                  <a:pt x="12339" y="21547"/>
                  <a:pt x="12976" y="21431"/>
                </a:cubicBezTo>
                <a:cubicBezTo>
                  <a:pt x="14865" y="21114"/>
                  <a:pt x="16755" y="20506"/>
                  <a:pt x="18397" y="19607"/>
                </a:cubicBezTo>
                <a:cubicBezTo>
                  <a:pt x="18506" y="19527"/>
                  <a:pt x="18616" y="19448"/>
                  <a:pt x="18588" y="19262"/>
                </a:cubicBezTo>
                <a:cubicBezTo>
                  <a:pt x="18479" y="19183"/>
                  <a:pt x="18397" y="19078"/>
                  <a:pt x="18315" y="18998"/>
                </a:cubicBezTo>
                <a:cubicBezTo>
                  <a:pt x="18506" y="18602"/>
                  <a:pt x="18889" y="18469"/>
                  <a:pt x="19273" y="18232"/>
                </a:cubicBezTo>
                <a:cubicBezTo>
                  <a:pt x="19328" y="18073"/>
                  <a:pt x="19355" y="17940"/>
                  <a:pt x="19437" y="17808"/>
                </a:cubicBezTo>
                <a:cubicBezTo>
                  <a:pt x="19520" y="17676"/>
                  <a:pt x="19629" y="17544"/>
                  <a:pt x="19738" y="17412"/>
                </a:cubicBezTo>
                <a:cubicBezTo>
                  <a:pt x="20012" y="16989"/>
                  <a:pt x="20286" y="16591"/>
                  <a:pt x="20559" y="16169"/>
                </a:cubicBezTo>
                <a:cubicBezTo>
                  <a:pt x="20724" y="15957"/>
                  <a:pt x="20860" y="15692"/>
                  <a:pt x="20860" y="15428"/>
                </a:cubicBezTo>
                <a:cubicBezTo>
                  <a:pt x="20916" y="14634"/>
                  <a:pt x="21161" y="13921"/>
                  <a:pt x="21353" y="13180"/>
                </a:cubicBezTo>
                <a:cubicBezTo>
                  <a:pt x="21381" y="13021"/>
                  <a:pt x="21408" y="12863"/>
                  <a:pt x="21435" y="12678"/>
                </a:cubicBezTo>
                <a:cubicBezTo>
                  <a:pt x="21464" y="12201"/>
                  <a:pt x="21545" y="11699"/>
                  <a:pt x="21545" y="11224"/>
                </a:cubicBezTo>
                <a:cubicBezTo>
                  <a:pt x="21600" y="9901"/>
                  <a:pt x="21491" y="8579"/>
                  <a:pt x="20943" y="7362"/>
                </a:cubicBezTo>
                <a:cubicBezTo>
                  <a:pt x="20833" y="7097"/>
                  <a:pt x="20724" y="6833"/>
                  <a:pt x="20670" y="6569"/>
                </a:cubicBezTo>
                <a:cubicBezTo>
                  <a:pt x="20423" y="5643"/>
                  <a:pt x="20012" y="4823"/>
                  <a:pt x="19328" y="4136"/>
                </a:cubicBezTo>
                <a:cubicBezTo>
                  <a:pt x="19163" y="3977"/>
                  <a:pt x="19054" y="3792"/>
                  <a:pt x="18889" y="3634"/>
                </a:cubicBezTo>
                <a:cubicBezTo>
                  <a:pt x="18452" y="3131"/>
                  <a:pt x="17986" y="2628"/>
                  <a:pt x="17411" y="2285"/>
                </a:cubicBezTo>
                <a:cubicBezTo>
                  <a:pt x="16946" y="2020"/>
                  <a:pt x="16454" y="1782"/>
                  <a:pt x="15988" y="1570"/>
                </a:cubicBezTo>
                <a:cubicBezTo>
                  <a:pt x="14920" y="1094"/>
                  <a:pt x="13798" y="777"/>
                  <a:pt x="12675" y="513"/>
                </a:cubicBezTo>
                <a:cubicBezTo>
                  <a:pt x="11717" y="274"/>
                  <a:pt x="10731" y="143"/>
                  <a:pt x="9746" y="36"/>
                </a:cubicBezTo>
                <a:cubicBezTo>
                  <a:pt x="9549" y="13"/>
                  <a:pt x="9346" y="0"/>
                  <a:pt x="9144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مستوى النص الأول…"/>
          <p:cNvSpPr txBox="1"/>
          <p:nvPr>
            <p:ph type="body" sz="quarter" idx="1"/>
          </p:nvPr>
        </p:nvSpPr>
        <p:spPr>
          <a:xfrm>
            <a:off x="4994464" y="2317450"/>
            <a:ext cx="2799601" cy="993601"/>
          </a:xfrm>
          <a:prstGeom prst="rect">
            <a:avLst/>
          </a:prstGeom>
        </p:spPr>
        <p:txBody>
          <a:bodyPr/>
          <a:lstStyle>
            <a:lvl1pPr marL="317500" indent="-177800">
              <a:lnSpc>
                <a:spcPct val="100000"/>
              </a:lnSpc>
              <a:buClrTx/>
              <a:buSzTx/>
              <a:buFontTx/>
              <a:buNone/>
            </a:lvl1pPr>
            <a:lvl2pPr marL="317500" indent="279400">
              <a:lnSpc>
                <a:spcPct val="100000"/>
              </a:lnSpc>
              <a:buClrTx/>
              <a:buSzTx/>
              <a:buFontTx/>
              <a:buNone/>
            </a:lvl2pPr>
            <a:lvl3pPr marL="317500" indent="736600">
              <a:lnSpc>
                <a:spcPct val="100000"/>
              </a:lnSpc>
              <a:buClrTx/>
              <a:buSzTx/>
              <a:buFontTx/>
              <a:buNone/>
            </a:lvl3pPr>
            <a:lvl4pPr marL="317500" indent="1193800">
              <a:lnSpc>
                <a:spcPct val="100000"/>
              </a:lnSpc>
              <a:buClrTx/>
              <a:buSzTx/>
              <a:buFontTx/>
              <a:buNone/>
            </a:lvl4pPr>
            <a:lvl5pPr marL="317500" indent="1651000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404" name="Google Shape;308;p21" descr="Google Shape;308;p21"/>
          <p:cNvPicPr>
            <a:picLocks noChangeAspect="1"/>
          </p:cNvPicPr>
          <p:nvPr/>
        </p:nvPicPr>
        <p:blipFill>
          <a:blip r:embed="rId2">
            <a:alphaModFix amt="51000"/>
            <a:extLst/>
          </a:blip>
          <a:stretch>
            <a:fillRect/>
          </a:stretch>
        </p:blipFill>
        <p:spPr>
          <a:xfrm>
            <a:off x="-328321" y="3479010"/>
            <a:ext cx="1566717" cy="1416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Google Shape;309;p21" descr="Google Shape;309;p21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389934" y="1226348"/>
            <a:ext cx="347114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6" name="Google Shape;310;p21" descr="Google Shape;310;p21"/>
          <p:cNvPicPr>
            <a:picLocks noChangeAspect="1"/>
          </p:cNvPicPr>
          <p:nvPr/>
        </p:nvPicPr>
        <p:blipFill>
          <a:blip r:embed="rId4">
            <a:alphaModFix amt="51000"/>
            <a:extLst/>
          </a:blip>
          <a:stretch>
            <a:fillRect/>
          </a:stretch>
        </p:blipFill>
        <p:spPr>
          <a:xfrm rot="10800000">
            <a:off x="7022976" y="-2098237"/>
            <a:ext cx="1693127" cy="3737299"/>
          </a:xfrm>
          <a:prstGeom prst="rect">
            <a:avLst/>
          </a:prstGeom>
          <a:ln w="12700">
            <a:miter lim="400000"/>
          </a:ln>
        </p:spPr>
      </p:pic>
      <p:pic>
        <p:nvPicPr>
          <p:cNvPr id="407" name="Google Shape;311;p21" descr="Google Shape;311;p21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6713674" y="4293437"/>
            <a:ext cx="1513351" cy="1146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0" name="Google Shape;312;p21"/>
          <p:cNvGrpSpPr/>
          <p:nvPr/>
        </p:nvGrpSpPr>
        <p:grpSpPr>
          <a:xfrm>
            <a:off x="7793733" y="831693"/>
            <a:ext cx="944704" cy="1363661"/>
            <a:chOff x="0" y="0"/>
            <a:chExt cx="944703" cy="1363659"/>
          </a:xfrm>
        </p:grpSpPr>
        <p:sp>
          <p:nvSpPr>
            <p:cNvPr id="408" name="Google Shape;313;p21"/>
            <p:cNvSpPr/>
            <p:nvPr/>
          </p:nvSpPr>
          <p:spPr>
            <a:xfrm rot="10800000">
              <a:off x="-1" y="-1"/>
              <a:ext cx="465908" cy="1363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7875" y="0"/>
                  </a:moveTo>
                  <a:cubicBezTo>
                    <a:pt x="7682" y="0"/>
                    <a:pt x="7489" y="4"/>
                    <a:pt x="7302" y="14"/>
                  </a:cubicBezTo>
                  <a:cubicBezTo>
                    <a:pt x="6522" y="57"/>
                    <a:pt x="5742" y="108"/>
                    <a:pt x="4960" y="143"/>
                  </a:cubicBezTo>
                  <a:cubicBezTo>
                    <a:pt x="4483" y="169"/>
                    <a:pt x="4029" y="212"/>
                    <a:pt x="3551" y="212"/>
                  </a:cubicBezTo>
                  <a:cubicBezTo>
                    <a:pt x="3299" y="212"/>
                    <a:pt x="3098" y="238"/>
                    <a:pt x="2896" y="298"/>
                  </a:cubicBezTo>
                  <a:cubicBezTo>
                    <a:pt x="2871" y="384"/>
                    <a:pt x="2821" y="470"/>
                    <a:pt x="2771" y="557"/>
                  </a:cubicBezTo>
                  <a:cubicBezTo>
                    <a:pt x="2670" y="651"/>
                    <a:pt x="2619" y="746"/>
                    <a:pt x="2469" y="841"/>
                  </a:cubicBezTo>
                  <a:cubicBezTo>
                    <a:pt x="2242" y="979"/>
                    <a:pt x="2167" y="1143"/>
                    <a:pt x="2217" y="1290"/>
                  </a:cubicBezTo>
                  <a:cubicBezTo>
                    <a:pt x="2444" y="1419"/>
                    <a:pt x="2645" y="1539"/>
                    <a:pt x="2846" y="1652"/>
                  </a:cubicBezTo>
                  <a:cubicBezTo>
                    <a:pt x="2972" y="1669"/>
                    <a:pt x="3072" y="1686"/>
                    <a:pt x="3174" y="1703"/>
                  </a:cubicBezTo>
                  <a:cubicBezTo>
                    <a:pt x="3464" y="1770"/>
                    <a:pt x="3765" y="1801"/>
                    <a:pt x="4076" y="1801"/>
                  </a:cubicBezTo>
                  <a:cubicBezTo>
                    <a:pt x="4250" y="1801"/>
                    <a:pt x="4427" y="1791"/>
                    <a:pt x="4608" y="1772"/>
                  </a:cubicBezTo>
                  <a:cubicBezTo>
                    <a:pt x="4885" y="1746"/>
                    <a:pt x="5162" y="1712"/>
                    <a:pt x="5439" y="1669"/>
                  </a:cubicBezTo>
                  <a:cubicBezTo>
                    <a:pt x="5615" y="1643"/>
                    <a:pt x="5817" y="1635"/>
                    <a:pt x="6018" y="1635"/>
                  </a:cubicBezTo>
                  <a:cubicBezTo>
                    <a:pt x="6144" y="1635"/>
                    <a:pt x="6295" y="1635"/>
                    <a:pt x="6421" y="1626"/>
                  </a:cubicBezTo>
                  <a:cubicBezTo>
                    <a:pt x="6575" y="1601"/>
                    <a:pt x="6730" y="1592"/>
                    <a:pt x="6888" y="1592"/>
                  </a:cubicBezTo>
                  <a:cubicBezTo>
                    <a:pt x="7063" y="1592"/>
                    <a:pt x="7242" y="1603"/>
                    <a:pt x="7428" y="1617"/>
                  </a:cubicBezTo>
                  <a:cubicBezTo>
                    <a:pt x="7780" y="1635"/>
                    <a:pt x="8108" y="1660"/>
                    <a:pt x="8460" y="1686"/>
                  </a:cubicBezTo>
                  <a:cubicBezTo>
                    <a:pt x="8762" y="1712"/>
                    <a:pt x="9090" y="1729"/>
                    <a:pt x="9392" y="1764"/>
                  </a:cubicBezTo>
                  <a:cubicBezTo>
                    <a:pt x="9744" y="1807"/>
                    <a:pt x="10046" y="1884"/>
                    <a:pt x="10424" y="1919"/>
                  </a:cubicBezTo>
                  <a:cubicBezTo>
                    <a:pt x="10826" y="1945"/>
                    <a:pt x="11103" y="2031"/>
                    <a:pt x="11456" y="2100"/>
                  </a:cubicBezTo>
                  <a:cubicBezTo>
                    <a:pt x="11481" y="2109"/>
                    <a:pt x="11531" y="2109"/>
                    <a:pt x="11556" y="2117"/>
                  </a:cubicBezTo>
                  <a:cubicBezTo>
                    <a:pt x="12387" y="2238"/>
                    <a:pt x="13117" y="2402"/>
                    <a:pt x="13847" y="2583"/>
                  </a:cubicBezTo>
                  <a:cubicBezTo>
                    <a:pt x="13973" y="2609"/>
                    <a:pt x="14099" y="2652"/>
                    <a:pt x="14199" y="2686"/>
                  </a:cubicBezTo>
                  <a:cubicBezTo>
                    <a:pt x="14426" y="2755"/>
                    <a:pt x="14653" y="2824"/>
                    <a:pt x="14829" y="2902"/>
                  </a:cubicBezTo>
                  <a:cubicBezTo>
                    <a:pt x="15081" y="3014"/>
                    <a:pt x="15433" y="3100"/>
                    <a:pt x="15560" y="3238"/>
                  </a:cubicBezTo>
                  <a:cubicBezTo>
                    <a:pt x="15610" y="3281"/>
                    <a:pt x="15710" y="3316"/>
                    <a:pt x="15811" y="3333"/>
                  </a:cubicBezTo>
                  <a:cubicBezTo>
                    <a:pt x="16138" y="3402"/>
                    <a:pt x="16315" y="3522"/>
                    <a:pt x="16465" y="3634"/>
                  </a:cubicBezTo>
                  <a:cubicBezTo>
                    <a:pt x="16592" y="3720"/>
                    <a:pt x="16742" y="3815"/>
                    <a:pt x="16844" y="3910"/>
                  </a:cubicBezTo>
                  <a:cubicBezTo>
                    <a:pt x="16994" y="4048"/>
                    <a:pt x="17171" y="4186"/>
                    <a:pt x="17271" y="4333"/>
                  </a:cubicBezTo>
                  <a:cubicBezTo>
                    <a:pt x="17397" y="4539"/>
                    <a:pt x="17397" y="4746"/>
                    <a:pt x="17372" y="4962"/>
                  </a:cubicBezTo>
                  <a:cubicBezTo>
                    <a:pt x="17372" y="5117"/>
                    <a:pt x="17196" y="5264"/>
                    <a:pt x="16792" y="5359"/>
                  </a:cubicBezTo>
                  <a:cubicBezTo>
                    <a:pt x="16490" y="5436"/>
                    <a:pt x="16189" y="5513"/>
                    <a:pt x="15887" y="5591"/>
                  </a:cubicBezTo>
                  <a:cubicBezTo>
                    <a:pt x="15207" y="5755"/>
                    <a:pt x="14451" y="5884"/>
                    <a:pt x="13671" y="5971"/>
                  </a:cubicBezTo>
                  <a:cubicBezTo>
                    <a:pt x="13319" y="6014"/>
                    <a:pt x="12992" y="6057"/>
                    <a:pt x="12664" y="6100"/>
                  </a:cubicBezTo>
                  <a:cubicBezTo>
                    <a:pt x="12110" y="6169"/>
                    <a:pt x="11556" y="6247"/>
                    <a:pt x="10978" y="6298"/>
                  </a:cubicBezTo>
                  <a:cubicBezTo>
                    <a:pt x="10701" y="6333"/>
                    <a:pt x="10424" y="6358"/>
                    <a:pt x="10147" y="6393"/>
                  </a:cubicBezTo>
                  <a:cubicBezTo>
                    <a:pt x="9567" y="6453"/>
                    <a:pt x="9014" y="6514"/>
                    <a:pt x="8435" y="6583"/>
                  </a:cubicBezTo>
                  <a:cubicBezTo>
                    <a:pt x="8183" y="6609"/>
                    <a:pt x="7906" y="6634"/>
                    <a:pt x="7654" y="6678"/>
                  </a:cubicBezTo>
                  <a:cubicBezTo>
                    <a:pt x="7076" y="6772"/>
                    <a:pt x="6496" y="6876"/>
                    <a:pt x="5917" y="6979"/>
                  </a:cubicBezTo>
                  <a:cubicBezTo>
                    <a:pt x="4458" y="7238"/>
                    <a:pt x="3324" y="7626"/>
                    <a:pt x="2267" y="8039"/>
                  </a:cubicBezTo>
                  <a:cubicBezTo>
                    <a:pt x="1738" y="8255"/>
                    <a:pt x="1335" y="8488"/>
                    <a:pt x="1008" y="8746"/>
                  </a:cubicBezTo>
                  <a:cubicBezTo>
                    <a:pt x="731" y="8945"/>
                    <a:pt x="480" y="9143"/>
                    <a:pt x="354" y="9350"/>
                  </a:cubicBezTo>
                  <a:cubicBezTo>
                    <a:pt x="253" y="9488"/>
                    <a:pt x="178" y="9634"/>
                    <a:pt x="102" y="9772"/>
                  </a:cubicBezTo>
                  <a:cubicBezTo>
                    <a:pt x="-24" y="10031"/>
                    <a:pt x="-24" y="10281"/>
                    <a:pt x="51" y="10539"/>
                  </a:cubicBezTo>
                  <a:cubicBezTo>
                    <a:pt x="127" y="10729"/>
                    <a:pt x="278" y="10910"/>
                    <a:pt x="505" y="11082"/>
                  </a:cubicBezTo>
                  <a:cubicBezTo>
                    <a:pt x="807" y="11341"/>
                    <a:pt x="1135" y="11600"/>
                    <a:pt x="1562" y="11841"/>
                  </a:cubicBezTo>
                  <a:cubicBezTo>
                    <a:pt x="1915" y="12039"/>
                    <a:pt x="2317" y="12229"/>
                    <a:pt x="2745" y="12419"/>
                  </a:cubicBezTo>
                  <a:cubicBezTo>
                    <a:pt x="3098" y="12565"/>
                    <a:pt x="3451" y="12703"/>
                    <a:pt x="3778" y="12859"/>
                  </a:cubicBezTo>
                  <a:cubicBezTo>
                    <a:pt x="3954" y="12953"/>
                    <a:pt x="4206" y="13040"/>
                    <a:pt x="4458" y="13108"/>
                  </a:cubicBezTo>
                  <a:cubicBezTo>
                    <a:pt x="4709" y="13169"/>
                    <a:pt x="4935" y="13238"/>
                    <a:pt x="5137" y="13307"/>
                  </a:cubicBezTo>
                  <a:cubicBezTo>
                    <a:pt x="5515" y="13436"/>
                    <a:pt x="5892" y="13548"/>
                    <a:pt x="6345" y="13643"/>
                  </a:cubicBezTo>
                  <a:cubicBezTo>
                    <a:pt x="6471" y="13677"/>
                    <a:pt x="6647" y="13703"/>
                    <a:pt x="6774" y="13747"/>
                  </a:cubicBezTo>
                  <a:cubicBezTo>
                    <a:pt x="7276" y="13901"/>
                    <a:pt x="7881" y="14005"/>
                    <a:pt x="8510" y="14082"/>
                  </a:cubicBezTo>
                  <a:cubicBezTo>
                    <a:pt x="8724" y="14107"/>
                    <a:pt x="8914" y="14169"/>
                    <a:pt x="9167" y="14169"/>
                  </a:cubicBezTo>
                  <a:cubicBezTo>
                    <a:pt x="9183" y="14169"/>
                    <a:pt x="9200" y="14169"/>
                    <a:pt x="9215" y="14169"/>
                  </a:cubicBezTo>
                  <a:cubicBezTo>
                    <a:pt x="9265" y="14169"/>
                    <a:pt x="9290" y="14177"/>
                    <a:pt x="9316" y="14186"/>
                  </a:cubicBezTo>
                  <a:cubicBezTo>
                    <a:pt x="9669" y="14290"/>
                    <a:pt x="10122" y="14341"/>
                    <a:pt x="10524" y="14402"/>
                  </a:cubicBezTo>
                  <a:cubicBezTo>
                    <a:pt x="10701" y="14427"/>
                    <a:pt x="10902" y="14445"/>
                    <a:pt x="11078" y="14479"/>
                  </a:cubicBezTo>
                  <a:cubicBezTo>
                    <a:pt x="11581" y="14574"/>
                    <a:pt x="12135" y="14643"/>
                    <a:pt x="12689" y="14721"/>
                  </a:cubicBezTo>
                  <a:cubicBezTo>
                    <a:pt x="12941" y="14755"/>
                    <a:pt x="13192" y="14772"/>
                    <a:pt x="13369" y="14841"/>
                  </a:cubicBezTo>
                  <a:cubicBezTo>
                    <a:pt x="13394" y="14850"/>
                    <a:pt x="13469" y="14858"/>
                    <a:pt x="13520" y="14858"/>
                  </a:cubicBezTo>
                  <a:cubicBezTo>
                    <a:pt x="13646" y="14858"/>
                    <a:pt x="13747" y="14884"/>
                    <a:pt x="13847" y="14910"/>
                  </a:cubicBezTo>
                  <a:cubicBezTo>
                    <a:pt x="14174" y="14996"/>
                    <a:pt x="14527" y="15100"/>
                    <a:pt x="14905" y="15169"/>
                  </a:cubicBezTo>
                  <a:cubicBezTo>
                    <a:pt x="15408" y="15272"/>
                    <a:pt x="15785" y="15410"/>
                    <a:pt x="16289" y="15514"/>
                  </a:cubicBezTo>
                  <a:cubicBezTo>
                    <a:pt x="16390" y="15531"/>
                    <a:pt x="16465" y="15565"/>
                    <a:pt x="16541" y="15600"/>
                  </a:cubicBezTo>
                  <a:cubicBezTo>
                    <a:pt x="16969" y="15781"/>
                    <a:pt x="17372" y="15979"/>
                    <a:pt x="17749" y="16177"/>
                  </a:cubicBezTo>
                  <a:cubicBezTo>
                    <a:pt x="17926" y="16281"/>
                    <a:pt x="18076" y="16393"/>
                    <a:pt x="18228" y="16505"/>
                  </a:cubicBezTo>
                  <a:cubicBezTo>
                    <a:pt x="18278" y="16539"/>
                    <a:pt x="18303" y="16583"/>
                    <a:pt x="18328" y="16617"/>
                  </a:cubicBezTo>
                  <a:cubicBezTo>
                    <a:pt x="18353" y="16651"/>
                    <a:pt x="18379" y="16686"/>
                    <a:pt x="18404" y="16712"/>
                  </a:cubicBezTo>
                  <a:cubicBezTo>
                    <a:pt x="18530" y="16789"/>
                    <a:pt x="18530" y="16867"/>
                    <a:pt x="18555" y="16945"/>
                  </a:cubicBezTo>
                  <a:cubicBezTo>
                    <a:pt x="18656" y="17160"/>
                    <a:pt x="18580" y="17367"/>
                    <a:pt x="18555" y="17574"/>
                  </a:cubicBezTo>
                  <a:cubicBezTo>
                    <a:pt x="18153" y="17798"/>
                    <a:pt x="17699" y="17996"/>
                    <a:pt x="17221" y="18203"/>
                  </a:cubicBezTo>
                  <a:cubicBezTo>
                    <a:pt x="16817" y="18367"/>
                    <a:pt x="16365" y="18514"/>
                    <a:pt x="15937" y="18677"/>
                  </a:cubicBezTo>
                  <a:cubicBezTo>
                    <a:pt x="15685" y="18790"/>
                    <a:pt x="15333" y="18858"/>
                    <a:pt x="14980" y="18910"/>
                  </a:cubicBezTo>
                  <a:cubicBezTo>
                    <a:pt x="14653" y="18962"/>
                    <a:pt x="14351" y="19022"/>
                    <a:pt x="14024" y="19074"/>
                  </a:cubicBezTo>
                  <a:cubicBezTo>
                    <a:pt x="13646" y="19126"/>
                    <a:pt x="13294" y="19195"/>
                    <a:pt x="12890" y="19229"/>
                  </a:cubicBezTo>
                  <a:cubicBezTo>
                    <a:pt x="12211" y="19298"/>
                    <a:pt x="11506" y="19341"/>
                    <a:pt x="10851" y="19436"/>
                  </a:cubicBezTo>
                  <a:cubicBezTo>
                    <a:pt x="10701" y="19462"/>
                    <a:pt x="10524" y="19470"/>
                    <a:pt x="10373" y="19479"/>
                  </a:cubicBezTo>
                  <a:cubicBezTo>
                    <a:pt x="10122" y="19496"/>
                    <a:pt x="9870" y="19514"/>
                    <a:pt x="9618" y="19531"/>
                  </a:cubicBezTo>
                  <a:cubicBezTo>
                    <a:pt x="9467" y="19539"/>
                    <a:pt x="9316" y="19548"/>
                    <a:pt x="9165" y="19557"/>
                  </a:cubicBezTo>
                  <a:cubicBezTo>
                    <a:pt x="8963" y="19565"/>
                    <a:pt x="8762" y="19565"/>
                    <a:pt x="8560" y="19583"/>
                  </a:cubicBezTo>
                  <a:cubicBezTo>
                    <a:pt x="8385" y="19600"/>
                    <a:pt x="8233" y="19643"/>
                    <a:pt x="8032" y="19678"/>
                  </a:cubicBezTo>
                  <a:cubicBezTo>
                    <a:pt x="7971" y="19676"/>
                    <a:pt x="7910" y="19676"/>
                    <a:pt x="7849" y="19676"/>
                  </a:cubicBezTo>
                  <a:cubicBezTo>
                    <a:pt x="7427" y="19676"/>
                    <a:pt x="6989" y="19701"/>
                    <a:pt x="6572" y="19747"/>
                  </a:cubicBezTo>
                  <a:cubicBezTo>
                    <a:pt x="6446" y="19755"/>
                    <a:pt x="6320" y="19755"/>
                    <a:pt x="6169" y="19764"/>
                  </a:cubicBezTo>
                  <a:cubicBezTo>
                    <a:pt x="5615" y="19789"/>
                    <a:pt x="5036" y="19815"/>
                    <a:pt x="4483" y="19841"/>
                  </a:cubicBezTo>
                  <a:cubicBezTo>
                    <a:pt x="4105" y="19867"/>
                    <a:pt x="3753" y="19910"/>
                    <a:pt x="3399" y="19970"/>
                  </a:cubicBezTo>
                  <a:cubicBezTo>
                    <a:pt x="3199" y="20005"/>
                    <a:pt x="2997" y="20057"/>
                    <a:pt x="2871" y="20126"/>
                  </a:cubicBezTo>
                  <a:cubicBezTo>
                    <a:pt x="2670" y="20229"/>
                    <a:pt x="2444" y="20341"/>
                    <a:pt x="2367" y="20471"/>
                  </a:cubicBezTo>
                  <a:cubicBezTo>
                    <a:pt x="2292" y="20574"/>
                    <a:pt x="2192" y="20677"/>
                    <a:pt x="2015" y="20764"/>
                  </a:cubicBezTo>
                  <a:cubicBezTo>
                    <a:pt x="1915" y="20824"/>
                    <a:pt x="1915" y="20876"/>
                    <a:pt x="1965" y="20936"/>
                  </a:cubicBezTo>
                  <a:cubicBezTo>
                    <a:pt x="2065" y="21014"/>
                    <a:pt x="2142" y="21091"/>
                    <a:pt x="2217" y="21160"/>
                  </a:cubicBezTo>
                  <a:cubicBezTo>
                    <a:pt x="2418" y="21212"/>
                    <a:pt x="2594" y="21264"/>
                    <a:pt x="2745" y="21298"/>
                  </a:cubicBezTo>
                  <a:cubicBezTo>
                    <a:pt x="2771" y="21341"/>
                    <a:pt x="2821" y="21367"/>
                    <a:pt x="2846" y="21401"/>
                  </a:cubicBezTo>
                  <a:cubicBezTo>
                    <a:pt x="2871" y="21436"/>
                    <a:pt x="2871" y="21470"/>
                    <a:pt x="2871" y="21505"/>
                  </a:cubicBezTo>
                  <a:cubicBezTo>
                    <a:pt x="2871" y="21531"/>
                    <a:pt x="2745" y="21557"/>
                    <a:pt x="2846" y="21591"/>
                  </a:cubicBezTo>
                  <a:cubicBezTo>
                    <a:pt x="2862" y="21591"/>
                    <a:pt x="2891" y="21595"/>
                    <a:pt x="2915" y="21595"/>
                  </a:cubicBezTo>
                  <a:cubicBezTo>
                    <a:pt x="2927" y="21595"/>
                    <a:pt x="2939" y="21594"/>
                    <a:pt x="2947" y="21591"/>
                  </a:cubicBezTo>
                  <a:cubicBezTo>
                    <a:pt x="3576" y="21548"/>
                    <a:pt x="4206" y="21557"/>
                    <a:pt x="4835" y="21531"/>
                  </a:cubicBezTo>
                  <a:cubicBezTo>
                    <a:pt x="4921" y="21528"/>
                    <a:pt x="5004" y="21526"/>
                    <a:pt x="5086" y="21526"/>
                  </a:cubicBezTo>
                  <a:cubicBezTo>
                    <a:pt x="5267" y="21526"/>
                    <a:pt x="5442" y="21536"/>
                    <a:pt x="5615" y="21565"/>
                  </a:cubicBezTo>
                  <a:cubicBezTo>
                    <a:pt x="5716" y="21582"/>
                    <a:pt x="5817" y="21591"/>
                    <a:pt x="5867" y="21600"/>
                  </a:cubicBezTo>
                  <a:cubicBezTo>
                    <a:pt x="6421" y="21557"/>
                    <a:pt x="6924" y="21514"/>
                    <a:pt x="7428" y="21496"/>
                  </a:cubicBezTo>
                  <a:cubicBezTo>
                    <a:pt x="7831" y="21479"/>
                    <a:pt x="8208" y="21436"/>
                    <a:pt x="8586" y="21393"/>
                  </a:cubicBezTo>
                  <a:cubicBezTo>
                    <a:pt x="8913" y="21359"/>
                    <a:pt x="9215" y="21324"/>
                    <a:pt x="9542" y="21298"/>
                  </a:cubicBezTo>
                  <a:cubicBezTo>
                    <a:pt x="9996" y="21264"/>
                    <a:pt x="10449" y="21229"/>
                    <a:pt x="10826" y="21151"/>
                  </a:cubicBezTo>
                  <a:cubicBezTo>
                    <a:pt x="10927" y="21134"/>
                    <a:pt x="11028" y="21134"/>
                    <a:pt x="11128" y="21126"/>
                  </a:cubicBezTo>
                  <a:cubicBezTo>
                    <a:pt x="11229" y="21117"/>
                    <a:pt x="11305" y="21108"/>
                    <a:pt x="11405" y="21100"/>
                  </a:cubicBezTo>
                  <a:cubicBezTo>
                    <a:pt x="11808" y="21057"/>
                    <a:pt x="12186" y="21005"/>
                    <a:pt x="12589" y="20962"/>
                  </a:cubicBezTo>
                  <a:cubicBezTo>
                    <a:pt x="13017" y="20919"/>
                    <a:pt x="13444" y="20858"/>
                    <a:pt x="13847" y="20781"/>
                  </a:cubicBezTo>
                  <a:cubicBezTo>
                    <a:pt x="14251" y="20695"/>
                    <a:pt x="14753" y="20643"/>
                    <a:pt x="15131" y="20540"/>
                  </a:cubicBezTo>
                  <a:cubicBezTo>
                    <a:pt x="15207" y="20522"/>
                    <a:pt x="15283" y="20522"/>
                    <a:pt x="15358" y="20514"/>
                  </a:cubicBezTo>
                  <a:cubicBezTo>
                    <a:pt x="15458" y="20505"/>
                    <a:pt x="15560" y="20496"/>
                    <a:pt x="15635" y="20479"/>
                  </a:cubicBezTo>
                  <a:cubicBezTo>
                    <a:pt x="16289" y="20341"/>
                    <a:pt x="16919" y="20203"/>
                    <a:pt x="17397" y="20005"/>
                  </a:cubicBezTo>
                  <a:cubicBezTo>
                    <a:pt x="17926" y="19781"/>
                    <a:pt x="18454" y="19565"/>
                    <a:pt x="18983" y="19350"/>
                  </a:cubicBezTo>
                  <a:cubicBezTo>
                    <a:pt x="19285" y="19221"/>
                    <a:pt x="19562" y="19091"/>
                    <a:pt x="19814" y="18944"/>
                  </a:cubicBezTo>
                  <a:cubicBezTo>
                    <a:pt x="19914" y="18893"/>
                    <a:pt x="20040" y="18841"/>
                    <a:pt x="20166" y="18772"/>
                  </a:cubicBezTo>
                  <a:cubicBezTo>
                    <a:pt x="20217" y="18729"/>
                    <a:pt x="20267" y="18660"/>
                    <a:pt x="20367" y="18600"/>
                  </a:cubicBezTo>
                  <a:cubicBezTo>
                    <a:pt x="20544" y="18462"/>
                    <a:pt x="20720" y="18333"/>
                    <a:pt x="20921" y="18195"/>
                  </a:cubicBezTo>
                  <a:cubicBezTo>
                    <a:pt x="20947" y="18169"/>
                    <a:pt x="20997" y="18143"/>
                    <a:pt x="20997" y="18117"/>
                  </a:cubicBezTo>
                  <a:cubicBezTo>
                    <a:pt x="20972" y="18031"/>
                    <a:pt x="21098" y="17962"/>
                    <a:pt x="21198" y="17893"/>
                  </a:cubicBezTo>
                  <a:cubicBezTo>
                    <a:pt x="21249" y="17850"/>
                    <a:pt x="21324" y="17798"/>
                    <a:pt x="21324" y="17755"/>
                  </a:cubicBezTo>
                  <a:cubicBezTo>
                    <a:pt x="21374" y="17591"/>
                    <a:pt x="21501" y="17427"/>
                    <a:pt x="21526" y="17255"/>
                  </a:cubicBezTo>
                  <a:cubicBezTo>
                    <a:pt x="21551" y="17134"/>
                    <a:pt x="21576" y="17014"/>
                    <a:pt x="21501" y="16893"/>
                  </a:cubicBezTo>
                  <a:cubicBezTo>
                    <a:pt x="21476" y="16841"/>
                    <a:pt x="21476" y="16781"/>
                    <a:pt x="21476" y="16729"/>
                  </a:cubicBezTo>
                  <a:cubicBezTo>
                    <a:pt x="21476" y="16583"/>
                    <a:pt x="21374" y="16436"/>
                    <a:pt x="21274" y="16289"/>
                  </a:cubicBezTo>
                  <a:cubicBezTo>
                    <a:pt x="21148" y="16117"/>
                    <a:pt x="21047" y="15944"/>
                    <a:pt x="20921" y="15781"/>
                  </a:cubicBezTo>
                  <a:cubicBezTo>
                    <a:pt x="20821" y="15651"/>
                    <a:pt x="20745" y="15531"/>
                    <a:pt x="20619" y="15401"/>
                  </a:cubicBezTo>
                  <a:cubicBezTo>
                    <a:pt x="20519" y="15272"/>
                    <a:pt x="20392" y="15126"/>
                    <a:pt x="20141" y="15014"/>
                  </a:cubicBezTo>
                  <a:cubicBezTo>
                    <a:pt x="19914" y="14902"/>
                    <a:pt x="19814" y="14755"/>
                    <a:pt x="19487" y="14660"/>
                  </a:cubicBezTo>
                  <a:cubicBezTo>
                    <a:pt x="19210" y="14453"/>
                    <a:pt x="18706" y="14298"/>
                    <a:pt x="18303" y="14126"/>
                  </a:cubicBezTo>
                  <a:cubicBezTo>
                    <a:pt x="18228" y="14082"/>
                    <a:pt x="18127" y="14057"/>
                    <a:pt x="18001" y="14031"/>
                  </a:cubicBezTo>
                  <a:cubicBezTo>
                    <a:pt x="17573" y="13919"/>
                    <a:pt x="17196" y="13772"/>
                    <a:pt x="16692" y="13686"/>
                  </a:cubicBezTo>
                  <a:cubicBezTo>
                    <a:pt x="16667" y="13677"/>
                    <a:pt x="16642" y="13660"/>
                    <a:pt x="16617" y="13652"/>
                  </a:cubicBezTo>
                  <a:cubicBezTo>
                    <a:pt x="16440" y="13617"/>
                    <a:pt x="16264" y="13574"/>
                    <a:pt x="16063" y="13531"/>
                  </a:cubicBezTo>
                  <a:cubicBezTo>
                    <a:pt x="15962" y="13514"/>
                    <a:pt x="15862" y="13496"/>
                    <a:pt x="15760" y="13470"/>
                  </a:cubicBezTo>
                  <a:cubicBezTo>
                    <a:pt x="15081" y="13298"/>
                    <a:pt x="14351" y="13177"/>
                    <a:pt x="13596" y="13057"/>
                  </a:cubicBezTo>
                  <a:cubicBezTo>
                    <a:pt x="12664" y="12910"/>
                    <a:pt x="11733" y="12781"/>
                    <a:pt x="10801" y="12643"/>
                  </a:cubicBezTo>
                  <a:cubicBezTo>
                    <a:pt x="10222" y="12565"/>
                    <a:pt x="9644" y="12479"/>
                    <a:pt x="9064" y="12393"/>
                  </a:cubicBezTo>
                  <a:cubicBezTo>
                    <a:pt x="8838" y="12367"/>
                    <a:pt x="8636" y="12324"/>
                    <a:pt x="8435" y="12281"/>
                  </a:cubicBezTo>
                  <a:cubicBezTo>
                    <a:pt x="7956" y="12186"/>
                    <a:pt x="7503" y="12083"/>
                    <a:pt x="7025" y="11979"/>
                  </a:cubicBezTo>
                  <a:cubicBezTo>
                    <a:pt x="6194" y="11807"/>
                    <a:pt x="5515" y="11574"/>
                    <a:pt x="4885" y="11315"/>
                  </a:cubicBezTo>
                  <a:cubicBezTo>
                    <a:pt x="4432" y="11117"/>
                    <a:pt x="4029" y="10893"/>
                    <a:pt x="3677" y="10660"/>
                  </a:cubicBezTo>
                  <a:cubicBezTo>
                    <a:pt x="3476" y="10514"/>
                    <a:pt x="3299" y="10350"/>
                    <a:pt x="3123" y="10195"/>
                  </a:cubicBezTo>
                  <a:cubicBezTo>
                    <a:pt x="3047" y="10143"/>
                    <a:pt x="3022" y="10091"/>
                    <a:pt x="3098" y="10040"/>
                  </a:cubicBezTo>
                  <a:cubicBezTo>
                    <a:pt x="3299" y="9832"/>
                    <a:pt x="3476" y="9626"/>
                    <a:pt x="4029" y="9488"/>
                  </a:cubicBezTo>
                  <a:cubicBezTo>
                    <a:pt x="4180" y="9453"/>
                    <a:pt x="4281" y="9401"/>
                    <a:pt x="4407" y="9358"/>
                  </a:cubicBezTo>
                  <a:cubicBezTo>
                    <a:pt x="4683" y="9272"/>
                    <a:pt x="4960" y="9186"/>
                    <a:pt x="5313" y="9134"/>
                  </a:cubicBezTo>
                  <a:cubicBezTo>
                    <a:pt x="5842" y="9048"/>
                    <a:pt x="6421" y="8996"/>
                    <a:pt x="6949" y="8893"/>
                  </a:cubicBezTo>
                  <a:cubicBezTo>
                    <a:pt x="7025" y="8884"/>
                    <a:pt x="7101" y="8876"/>
                    <a:pt x="7176" y="8876"/>
                  </a:cubicBezTo>
                  <a:cubicBezTo>
                    <a:pt x="7503" y="8858"/>
                    <a:pt x="7780" y="8815"/>
                    <a:pt x="8083" y="8781"/>
                  </a:cubicBezTo>
                  <a:cubicBezTo>
                    <a:pt x="8418" y="8745"/>
                    <a:pt x="8771" y="8697"/>
                    <a:pt x="9127" y="8697"/>
                  </a:cubicBezTo>
                  <a:cubicBezTo>
                    <a:pt x="9199" y="8697"/>
                    <a:pt x="9270" y="8699"/>
                    <a:pt x="9341" y="8703"/>
                  </a:cubicBezTo>
                  <a:cubicBezTo>
                    <a:pt x="9417" y="8703"/>
                    <a:pt x="9492" y="8695"/>
                    <a:pt x="9567" y="8686"/>
                  </a:cubicBezTo>
                  <a:cubicBezTo>
                    <a:pt x="9719" y="8677"/>
                    <a:pt x="9870" y="8652"/>
                    <a:pt x="10046" y="8643"/>
                  </a:cubicBezTo>
                  <a:cubicBezTo>
                    <a:pt x="10549" y="8626"/>
                    <a:pt x="10978" y="8496"/>
                    <a:pt x="11481" y="8471"/>
                  </a:cubicBezTo>
                  <a:cubicBezTo>
                    <a:pt x="11506" y="8462"/>
                    <a:pt x="11556" y="8453"/>
                    <a:pt x="11581" y="8445"/>
                  </a:cubicBezTo>
                  <a:cubicBezTo>
                    <a:pt x="12110" y="8341"/>
                    <a:pt x="12614" y="8229"/>
                    <a:pt x="13142" y="8117"/>
                  </a:cubicBezTo>
                  <a:cubicBezTo>
                    <a:pt x="13345" y="8078"/>
                    <a:pt x="13549" y="8047"/>
                    <a:pt x="13806" y="8047"/>
                  </a:cubicBezTo>
                  <a:cubicBezTo>
                    <a:pt x="13836" y="8047"/>
                    <a:pt x="13866" y="8047"/>
                    <a:pt x="13898" y="8048"/>
                  </a:cubicBezTo>
                  <a:cubicBezTo>
                    <a:pt x="14024" y="7988"/>
                    <a:pt x="14099" y="7945"/>
                    <a:pt x="14174" y="7910"/>
                  </a:cubicBezTo>
                  <a:cubicBezTo>
                    <a:pt x="14401" y="7841"/>
                    <a:pt x="14628" y="7789"/>
                    <a:pt x="14829" y="7729"/>
                  </a:cubicBezTo>
                  <a:cubicBezTo>
                    <a:pt x="15283" y="7617"/>
                    <a:pt x="15685" y="7471"/>
                    <a:pt x="16138" y="7350"/>
                  </a:cubicBezTo>
                  <a:cubicBezTo>
                    <a:pt x="16315" y="7298"/>
                    <a:pt x="16440" y="7229"/>
                    <a:pt x="16667" y="7195"/>
                  </a:cubicBezTo>
                  <a:cubicBezTo>
                    <a:pt x="16767" y="7186"/>
                    <a:pt x="16869" y="7152"/>
                    <a:pt x="16919" y="7117"/>
                  </a:cubicBezTo>
                  <a:cubicBezTo>
                    <a:pt x="17095" y="7013"/>
                    <a:pt x="17397" y="6953"/>
                    <a:pt x="17548" y="6850"/>
                  </a:cubicBezTo>
                  <a:cubicBezTo>
                    <a:pt x="17573" y="6832"/>
                    <a:pt x="17624" y="6815"/>
                    <a:pt x="17674" y="6807"/>
                  </a:cubicBezTo>
                  <a:cubicBezTo>
                    <a:pt x="18153" y="6695"/>
                    <a:pt x="18454" y="6539"/>
                    <a:pt x="18731" y="6376"/>
                  </a:cubicBezTo>
                  <a:cubicBezTo>
                    <a:pt x="18983" y="6238"/>
                    <a:pt x="19235" y="6117"/>
                    <a:pt x="19562" y="6031"/>
                  </a:cubicBezTo>
                  <a:cubicBezTo>
                    <a:pt x="19688" y="5936"/>
                    <a:pt x="19738" y="5841"/>
                    <a:pt x="19864" y="5772"/>
                  </a:cubicBezTo>
                  <a:cubicBezTo>
                    <a:pt x="20065" y="5669"/>
                    <a:pt x="20116" y="5548"/>
                    <a:pt x="20317" y="5445"/>
                  </a:cubicBezTo>
                  <a:cubicBezTo>
                    <a:pt x="20367" y="5419"/>
                    <a:pt x="20392" y="5393"/>
                    <a:pt x="20392" y="5367"/>
                  </a:cubicBezTo>
                  <a:cubicBezTo>
                    <a:pt x="20367" y="5238"/>
                    <a:pt x="20519" y="5126"/>
                    <a:pt x="20594" y="5014"/>
                  </a:cubicBezTo>
                  <a:cubicBezTo>
                    <a:pt x="20619" y="4962"/>
                    <a:pt x="20644" y="4919"/>
                    <a:pt x="20644" y="4867"/>
                  </a:cubicBezTo>
                  <a:cubicBezTo>
                    <a:pt x="20644" y="4643"/>
                    <a:pt x="20594" y="4427"/>
                    <a:pt x="20519" y="4203"/>
                  </a:cubicBezTo>
                  <a:cubicBezTo>
                    <a:pt x="20392" y="3876"/>
                    <a:pt x="20342" y="3539"/>
                    <a:pt x="20065" y="3220"/>
                  </a:cubicBezTo>
                  <a:cubicBezTo>
                    <a:pt x="20040" y="3195"/>
                    <a:pt x="20015" y="3169"/>
                    <a:pt x="20015" y="3143"/>
                  </a:cubicBezTo>
                  <a:cubicBezTo>
                    <a:pt x="20015" y="3022"/>
                    <a:pt x="19814" y="2927"/>
                    <a:pt x="19637" y="2833"/>
                  </a:cubicBezTo>
                  <a:cubicBezTo>
                    <a:pt x="19587" y="2798"/>
                    <a:pt x="19512" y="2764"/>
                    <a:pt x="19462" y="2729"/>
                  </a:cubicBezTo>
                  <a:cubicBezTo>
                    <a:pt x="19285" y="2617"/>
                    <a:pt x="19033" y="2531"/>
                    <a:pt x="18908" y="2419"/>
                  </a:cubicBezTo>
                  <a:cubicBezTo>
                    <a:pt x="18882" y="2384"/>
                    <a:pt x="18807" y="2359"/>
                    <a:pt x="18756" y="2332"/>
                  </a:cubicBezTo>
                  <a:cubicBezTo>
                    <a:pt x="18429" y="2178"/>
                    <a:pt x="18101" y="2022"/>
                    <a:pt x="17774" y="1876"/>
                  </a:cubicBezTo>
                  <a:cubicBezTo>
                    <a:pt x="17724" y="1841"/>
                    <a:pt x="17649" y="1824"/>
                    <a:pt x="17599" y="1798"/>
                  </a:cubicBezTo>
                  <a:cubicBezTo>
                    <a:pt x="17321" y="1686"/>
                    <a:pt x="17019" y="1583"/>
                    <a:pt x="16767" y="1479"/>
                  </a:cubicBezTo>
                  <a:cubicBezTo>
                    <a:pt x="16239" y="1255"/>
                    <a:pt x="15585" y="1074"/>
                    <a:pt x="14980" y="884"/>
                  </a:cubicBezTo>
                  <a:cubicBezTo>
                    <a:pt x="14376" y="755"/>
                    <a:pt x="13898" y="565"/>
                    <a:pt x="13218" y="488"/>
                  </a:cubicBezTo>
                  <a:cubicBezTo>
                    <a:pt x="13167" y="479"/>
                    <a:pt x="13142" y="470"/>
                    <a:pt x="13117" y="462"/>
                  </a:cubicBezTo>
                  <a:cubicBezTo>
                    <a:pt x="12740" y="402"/>
                    <a:pt x="12387" y="324"/>
                    <a:pt x="11985" y="272"/>
                  </a:cubicBezTo>
                  <a:cubicBezTo>
                    <a:pt x="11657" y="238"/>
                    <a:pt x="11330" y="195"/>
                    <a:pt x="10978" y="160"/>
                  </a:cubicBezTo>
                  <a:cubicBezTo>
                    <a:pt x="10272" y="83"/>
                    <a:pt x="9542" y="22"/>
                    <a:pt x="8787" y="14"/>
                  </a:cubicBezTo>
                  <a:cubicBezTo>
                    <a:pt x="8481" y="9"/>
                    <a:pt x="8176" y="0"/>
                    <a:pt x="787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09" name="Google Shape;314;p21"/>
            <p:cNvSpPr/>
            <p:nvPr/>
          </p:nvSpPr>
          <p:spPr>
            <a:xfrm rot="10800000">
              <a:off x="478805" y="-1"/>
              <a:ext cx="465898" cy="1363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7886" y="0"/>
                  </a:moveTo>
                  <a:cubicBezTo>
                    <a:pt x="7690" y="0"/>
                    <a:pt x="7493" y="4"/>
                    <a:pt x="7295" y="14"/>
                  </a:cubicBezTo>
                  <a:cubicBezTo>
                    <a:pt x="6515" y="57"/>
                    <a:pt x="5760" y="108"/>
                    <a:pt x="4979" y="143"/>
                  </a:cubicBezTo>
                  <a:cubicBezTo>
                    <a:pt x="4501" y="169"/>
                    <a:pt x="4047" y="212"/>
                    <a:pt x="3569" y="212"/>
                  </a:cubicBezTo>
                  <a:cubicBezTo>
                    <a:pt x="3292" y="212"/>
                    <a:pt x="3091" y="238"/>
                    <a:pt x="2915" y="298"/>
                  </a:cubicBezTo>
                  <a:cubicBezTo>
                    <a:pt x="2864" y="384"/>
                    <a:pt x="2839" y="470"/>
                    <a:pt x="2764" y="557"/>
                  </a:cubicBezTo>
                  <a:cubicBezTo>
                    <a:pt x="2688" y="651"/>
                    <a:pt x="2612" y="746"/>
                    <a:pt x="2487" y="841"/>
                  </a:cubicBezTo>
                  <a:cubicBezTo>
                    <a:pt x="2260" y="979"/>
                    <a:pt x="2160" y="1143"/>
                    <a:pt x="2210" y="1290"/>
                  </a:cubicBezTo>
                  <a:cubicBezTo>
                    <a:pt x="2462" y="1419"/>
                    <a:pt x="2663" y="1539"/>
                    <a:pt x="2864" y="1652"/>
                  </a:cubicBezTo>
                  <a:cubicBezTo>
                    <a:pt x="2965" y="1669"/>
                    <a:pt x="3091" y="1686"/>
                    <a:pt x="3192" y="1703"/>
                  </a:cubicBezTo>
                  <a:cubicBezTo>
                    <a:pt x="3466" y="1770"/>
                    <a:pt x="3761" y="1801"/>
                    <a:pt x="4070" y="1801"/>
                  </a:cubicBezTo>
                  <a:cubicBezTo>
                    <a:pt x="4243" y="1801"/>
                    <a:pt x="4420" y="1791"/>
                    <a:pt x="4601" y="1772"/>
                  </a:cubicBezTo>
                  <a:cubicBezTo>
                    <a:pt x="4878" y="1746"/>
                    <a:pt x="5180" y="1712"/>
                    <a:pt x="5432" y="1669"/>
                  </a:cubicBezTo>
                  <a:cubicBezTo>
                    <a:pt x="5633" y="1643"/>
                    <a:pt x="5810" y="1635"/>
                    <a:pt x="6011" y="1635"/>
                  </a:cubicBezTo>
                  <a:cubicBezTo>
                    <a:pt x="6162" y="1635"/>
                    <a:pt x="6313" y="1635"/>
                    <a:pt x="6439" y="1626"/>
                  </a:cubicBezTo>
                  <a:cubicBezTo>
                    <a:pt x="6593" y="1601"/>
                    <a:pt x="6749" y="1592"/>
                    <a:pt x="6904" y="1592"/>
                  </a:cubicBezTo>
                  <a:cubicBezTo>
                    <a:pt x="7076" y="1592"/>
                    <a:pt x="7248" y="1603"/>
                    <a:pt x="7421" y="1617"/>
                  </a:cubicBezTo>
                  <a:cubicBezTo>
                    <a:pt x="7773" y="1635"/>
                    <a:pt x="8126" y="1660"/>
                    <a:pt x="8478" y="1686"/>
                  </a:cubicBezTo>
                  <a:cubicBezTo>
                    <a:pt x="8780" y="1712"/>
                    <a:pt x="9083" y="1729"/>
                    <a:pt x="9385" y="1764"/>
                  </a:cubicBezTo>
                  <a:cubicBezTo>
                    <a:pt x="9737" y="1807"/>
                    <a:pt x="10064" y="1884"/>
                    <a:pt x="10417" y="1919"/>
                  </a:cubicBezTo>
                  <a:cubicBezTo>
                    <a:pt x="10819" y="1945"/>
                    <a:pt x="11121" y="2031"/>
                    <a:pt x="11449" y="2100"/>
                  </a:cubicBezTo>
                  <a:cubicBezTo>
                    <a:pt x="11499" y="2109"/>
                    <a:pt x="11524" y="2109"/>
                    <a:pt x="11574" y="2117"/>
                  </a:cubicBezTo>
                  <a:cubicBezTo>
                    <a:pt x="12380" y="2238"/>
                    <a:pt x="13135" y="2402"/>
                    <a:pt x="13865" y="2583"/>
                  </a:cubicBezTo>
                  <a:cubicBezTo>
                    <a:pt x="13992" y="2609"/>
                    <a:pt x="14092" y="2652"/>
                    <a:pt x="14218" y="2686"/>
                  </a:cubicBezTo>
                  <a:cubicBezTo>
                    <a:pt x="14419" y="2755"/>
                    <a:pt x="14646" y="2824"/>
                    <a:pt x="14847" y="2902"/>
                  </a:cubicBezTo>
                  <a:cubicBezTo>
                    <a:pt x="15099" y="3014"/>
                    <a:pt x="15451" y="3100"/>
                    <a:pt x="15578" y="3238"/>
                  </a:cubicBezTo>
                  <a:cubicBezTo>
                    <a:pt x="15603" y="3281"/>
                    <a:pt x="15703" y="3316"/>
                    <a:pt x="15804" y="3333"/>
                  </a:cubicBezTo>
                  <a:cubicBezTo>
                    <a:pt x="16156" y="3402"/>
                    <a:pt x="16308" y="3522"/>
                    <a:pt x="16483" y="3634"/>
                  </a:cubicBezTo>
                  <a:cubicBezTo>
                    <a:pt x="16610" y="3720"/>
                    <a:pt x="16735" y="3815"/>
                    <a:pt x="16862" y="3910"/>
                  </a:cubicBezTo>
                  <a:cubicBezTo>
                    <a:pt x="17012" y="4048"/>
                    <a:pt x="17189" y="4186"/>
                    <a:pt x="17264" y="4333"/>
                  </a:cubicBezTo>
                  <a:cubicBezTo>
                    <a:pt x="17390" y="4539"/>
                    <a:pt x="17390" y="4746"/>
                    <a:pt x="17390" y="4962"/>
                  </a:cubicBezTo>
                  <a:cubicBezTo>
                    <a:pt x="17390" y="5117"/>
                    <a:pt x="17189" y="5264"/>
                    <a:pt x="16785" y="5359"/>
                  </a:cubicBezTo>
                  <a:cubicBezTo>
                    <a:pt x="16483" y="5436"/>
                    <a:pt x="16207" y="5513"/>
                    <a:pt x="15880" y="5591"/>
                  </a:cubicBezTo>
                  <a:cubicBezTo>
                    <a:pt x="15200" y="5755"/>
                    <a:pt x="14469" y="5884"/>
                    <a:pt x="13664" y="5971"/>
                  </a:cubicBezTo>
                  <a:cubicBezTo>
                    <a:pt x="13337" y="6014"/>
                    <a:pt x="13010" y="6057"/>
                    <a:pt x="12657" y="6100"/>
                  </a:cubicBezTo>
                  <a:cubicBezTo>
                    <a:pt x="12103" y="6169"/>
                    <a:pt x="11574" y="6247"/>
                    <a:pt x="10996" y="6298"/>
                  </a:cubicBezTo>
                  <a:cubicBezTo>
                    <a:pt x="10694" y="6333"/>
                    <a:pt x="10417" y="6358"/>
                    <a:pt x="10140" y="6393"/>
                  </a:cubicBezTo>
                  <a:cubicBezTo>
                    <a:pt x="9586" y="6453"/>
                    <a:pt x="9007" y="6514"/>
                    <a:pt x="8453" y="6583"/>
                  </a:cubicBezTo>
                  <a:cubicBezTo>
                    <a:pt x="8176" y="6609"/>
                    <a:pt x="7924" y="6634"/>
                    <a:pt x="7673" y="6678"/>
                  </a:cubicBezTo>
                  <a:cubicBezTo>
                    <a:pt x="7094" y="6772"/>
                    <a:pt x="6490" y="6876"/>
                    <a:pt x="5910" y="6979"/>
                  </a:cubicBezTo>
                  <a:cubicBezTo>
                    <a:pt x="4476" y="7238"/>
                    <a:pt x="3342" y="7626"/>
                    <a:pt x="2285" y="8039"/>
                  </a:cubicBezTo>
                  <a:cubicBezTo>
                    <a:pt x="1756" y="8255"/>
                    <a:pt x="1328" y="8488"/>
                    <a:pt x="1001" y="8746"/>
                  </a:cubicBezTo>
                  <a:cubicBezTo>
                    <a:pt x="749" y="8945"/>
                    <a:pt x="498" y="9143"/>
                    <a:pt x="347" y="9350"/>
                  </a:cubicBezTo>
                  <a:cubicBezTo>
                    <a:pt x="271" y="9488"/>
                    <a:pt x="196" y="9634"/>
                    <a:pt x="120" y="9772"/>
                  </a:cubicBezTo>
                  <a:cubicBezTo>
                    <a:pt x="-31" y="10031"/>
                    <a:pt x="-31" y="10281"/>
                    <a:pt x="70" y="10539"/>
                  </a:cubicBezTo>
                  <a:cubicBezTo>
                    <a:pt x="120" y="10729"/>
                    <a:pt x="296" y="10910"/>
                    <a:pt x="498" y="11082"/>
                  </a:cubicBezTo>
                  <a:cubicBezTo>
                    <a:pt x="826" y="11341"/>
                    <a:pt x="1128" y="11600"/>
                    <a:pt x="1555" y="11841"/>
                  </a:cubicBezTo>
                  <a:cubicBezTo>
                    <a:pt x="1908" y="12039"/>
                    <a:pt x="2335" y="12229"/>
                    <a:pt x="2764" y="12419"/>
                  </a:cubicBezTo>
                  <a:cubicBezTo>
                    <a:pt x="3091" y="12565"/>
                    <a:pt x="3444" y="12703"/>
                    <a:pt x="3771" y="12859"/>
                  </a:cubicBezTo>
                  <a:cubicBezTo>
                    <a:pt x="3972" y="12953"/>
                    <a:pt x="4199" y="13040"/>
                    <a:pt x="4476" y="13108"/>
                  </a:cubicBezTo>
                  <a:cubicBezTo>
                    <a:pt x="4702" y="13169"/>
                    <a:pt x="4928" y="13238"/>
                    <a:pt x="5155" y="13307"/>
                  </a:cubicBezTo>
                  <a:cubicBezTo>
                    <a:pt x="5508" y="13436"/>
                    <a:pt x="5910" y="13548"/>
                    <a:pt x="6338" y="13643"/>
                  </a:cubicBezTo>
                  <a:cubicBezTo>
                    <a:pt x="6490" y="13677"/>
                    <a:pt x="6640" y="13703"/>
                    <a:pt x="6767" y="13747"/>
                  </a:cubicBezTo>
                  <a:cubicBezTo>
                    <a:pt x="7295" y="13901"/>
                    <a:pt x="7874" y="14005"/>
                    <a:pt x="8503" y="14082"/>
                  </a:cubicBezTo>
                  <a:cubicBezTo>
                    <a:pt x="8740" y="14107"/>
                    <a:pt x="8932" y="14169"/>
                    <a:pt x="9186" y="14169"/>
                  </a:cubicBezTo>
                  <a:cubicBezTo>
                    <a:pt x="9202" y="14169"/>
                    <a:pt x="9218" y="14169"/>
                    <a:pt x="9233" y="14169"/>
                  </a:cubicBezTo>
                  <a:cubicBezTo>
                    <a:pt x="9258" y="14169"/>
                    <a:pt x="9309" y="14177"/>
                    <a:pt x="9335" y="14186"/>
                  </a:cubicBezTo>
                  <a:cubicBezTo>
                    <a:pt x="9687" y="14290"/>
                    <a:pt x="10115" y="14341"/>
                    <a:pt x="10517" y="14402"/>
                  </a:cubicBezTo>
                  <a:cubicBezTo>
                    <a:pt x="10694" y="14427"/>
                    <a:pt x="10895" y="14445"/>
                    <a:pt x="11071" y="14479"/>
                  </a:cubicBezTo>
                  <a:cubicBezTo>
                    <a:pt x="11600" y="14574"/>
                    <a:pt x="12153" y="14643"/>
                    <a:pt x="12708" y="14721"/>
                  </a:cubicBezTo>
                  <a:cubicBezTo>
                    <a:pt x="12935" y="14755"/>
                    <a:pt x="13185" y="14772"/>
                    <a:pt x="13362" y="14841"/>
                  </a:cubicBezTo>
                  <a:cubicBezTo>
                    <a:pt x="13412" y="14850"/>
                    <a:pt x="13488" y="14858"/>
                    <a:pt x="13538" y="14858"/>
                  </a:cubicBezTo>
                  <a:cubicBezTo>
                    <a:pt x="13664" y="14858"/>
                    <a:pt x="13740" y="14884"/>
                    <a:pt x="13840" y="14910"/>
                  </a:cubicBezTo>
                  <a:cubicBezTo>
                    <a:pt x="14192" y="14996"/>
                    <a:pt x="14520" y="15100"/>
                    <a:pt x="14898" y="15169"/>
                  </a:cubicBezTo>
                  <a:cubicBezTo>
                    <a:pt x="15401" y="15272"/>
                    <a:pt x="15804" y="15410"/>
                    <a:pt x="16308" y="15514"/>
                  </a:cubicBezTo>
                  <a:cubicBezTo>
                    <a:pt x="16408" y="15531"/>
                    <a:pt x="16483" y="15565"/>
                    <a:pt x="16560" y="15600"/>
                  </a:cubicBezTo>
                  <a:cubicBezTo>
                    <a:pt x="16962" y="15781"/>
                    <a:pt x="17365" y="15979"/>
                    <a:pt x="17742" y="16177"/>
                  </a:cubicBezTo>
                  <a:cubicBezTo>
                    <a:pt x="17944" y="16281"/>
                    <a:pt x="18069" y="16393"/>
                    <a:pt x="18221" y="16505"/>
                  </a:cubicBezTo>
                  <a:cubicBezTo>
                    <a:pt x="18271" y="16539"/>
                    <a:pt x="18296" y="16583"/>
                    <a:pt x="18321" y="16617"/>
                  </a:cubicBezTo>
                  <a:cubicBezTo>
                    <a:pt x="18346" y="16651"/>
                    <a:pt x="18372" y="16686"/>
                    <a:pt x="18422" y="16712"/>
                  </a:cubicBezTo>
                  <a:cubicBezTo>
                    <a:pt x="18523" y="16789"/>
                    <a:pt x="18548" y="16867"/>
                    <a:pt x="18573" y="16945"/>
                  </a:cubicBezTo>
                  <a:cubicBezTo>
                    <a:pt x="18649" y="17160"/>
                    <a:pt x="18573" y="17367"/>
                    <a:pt x="18548" y="17574"/>
                  </a:cubicBezTo>
                  <a:cubicBezTo>
                    <a:pt x="18171" y="17798"/>
                    <a:pt x="17692" y="17996"/>
                    <a:pt x="17214" y="18203"/>
                  </a:cubicBezTo>
                  <a:cubicBezTo>
                    <a:pt x="16811" y="18367"/>
                    <a:pt x="16358" y="18514"/>
                    <a:pt x="15955" y="18677"/>
                  </a:cubicBezTo>
                  <a:cubicBezTo>
                    <a:pt x="15678" y="18790"/>
                    <a:pt x="15351" y="18858"/>
                    <a:pt x="14999" y="18910"/>
                  </a:cubicBezTo>
                  <a:cubicBezTo>
                    <a:pt x="14671" y="18962"/>
                    <a:pt x="14344" y="19022"/>
                    <a:pt x="14042" y="19074"/>
                  </a:cubicBezTo>
                  <a:cubicBezTo>
                    <a:pt x="13664" y="19126"/>
                    <a:pt x="13287" y="19195"/>
                    <a:pt x="12883" y="19229"/>
                  </a:cubicBezTo>
                  <a:cubicBezTo>
                    <a:pt x="12204" y="19298"/>
                    <a:pt x="11499" y="19341"/>
                    <a:pt x="10844" y="19436"/>
                  </a:cubicBezTo>
                  <a:cubicBezTo>
                    <a:pt x="10694" y="19462"/>
                    <a:pt x="10542" y="19470"/>
                    <a:pt x="10392" y="19479"/>
                  </a:cubicBezTo>
                  <a:cubicBezTo>
                    <a:pt x="10140" y="19496"/>
                    <a:pt x="9888" y="19514"/>
                    <a:pt x="9637" y="19531"/>
                  </a:cubicBezTo>
                  <a:cubicBezTo>
                    <a:pt x="9485" y="19539"/>
                    <a:pt x="9309" y="19548"/>
                    <a:pt x="9158" y="19557"/>
                  </a:cubicBezTo>
                  <a:cubicBezTo>
                    <a:pt x="8956" y="19565"/>
                    <a:pt x="8755" y="19565"/>
                    <a:pt x="8579" y="19583"/>
                  </a:cubicBezTo>
                  <a:cubicBezTo>
                    <a:pt x="8403" y="19600"/>
                    <a:pt x="8226" y="19643"/>
                    <a:pt x="8051" y="19678"/>
                  </a:cubicBezTo>
                  <a:cubicBezTo>
                    <a:pt x="7986" y="19676"/>
                    <a:pt x="7923" y="19676"/>
                    <a:pt x="7860" y="19676"/>
                  </a:cubicBezTo>
                  <a:cubicBezTo>
                    <a:pt x="7425" y="19676"/>
                    <a:pt x="7008" y="19701"/>
                    <a:pt x="6590" y="19747"/>
                  </a:cubicBezTo>
                  <a:cubicBezTo>
                    <a:pt x="6464" y="19755"/>
                    <a:pt x="6313" y="19755"/>
                    <a:pt x="6187" y="19764"/>
                  </a:cubicBezTo>
                  <a:cubicBezTo>
                    <a:pt x="5608" y="19789"/>
                    <a:pt x="5029" y="19815"/>
                    <a:pt x="4476" y="19841"/>
                  </a:cubicBezTo>
                  <a:cubicBezTo>
                    <a:pt x="4098" y="19867"/>
                    <a:pt x="3746" y="19910"/>
                    <a:pt x="3419" y="19970"/>
                  </a:cubicBezTo>
                  <a:cubicBezTo>
                    <a:pt x="3192" y="20005"/>
                    <a:pt x="2990" y="20057"/>
                    <a:pt x="2864" y="20126"/>
                  </a:cubicBezTo>
                  <a:cubicBezTo>
                    <a:pt x="2663" y="20229"/>
                    <a:pt x="2462" y="20341"/>
                    <a:pt x="2386" y="20471"/>
                  </a:cubicBezTo>
                  <a:cubicBezTo>
                    <a:pt x="2310" y="20574"/>
                    <a:pt x="2210" y="20677"/>
                    <a:pt x="2033" y="20764"/>
                  </a:cubicBezTo>
                  <a:cubicBezTo>
                    <a:pt x="1933" y="20824"/>
                    <a:pt x="1908" y="20876"/>
                    <a:pt x="1983" y="20936"/>
                  </a:cubicBezTo>
                  <a:cubicBezTo>
                    <a:pt x="2058" y="21014"/>
                    <a:pt x="2160" y="21091"/>
                    <a:pt x="2210" y="21160"/>
                  </a:cubicBezTo>
                  <a:cubicBezTo>
                    <a:pt x="2411" y="21212"/>
                    <a:pt x="2587" y="21264"/>
                    <a:pt x="2738" y="21298"/>
                  </a:cubicBezTo>
                  <a:cubicBezTo>
                    <a:pt x="2789" y="21341"/>
                    <a:pt x="2839" y="21367"/>
                    <a:pt x="2839" y="21401"/>
                  </a:cubicBezTo>
                  <a:cubicBezTo>
                    <a:pt x="2864" y="21436"/>
                    <a:pt x="2864" y="21470"/>
                    <a:pt x="2864" y="21505"/>
                  </a:cubicBezTo>
                  <a:cubicBezTo>
                    <a:pt x="2890" y="21531"/>
                    <a:pt x="2738" y="21557"/>
                    <a:pt x="2839" y="21591"/>
                  </a:cubicBezTo>
                  <a:cubicBezTo>
                    <a:pt x="2872" y="21591"/>
                    <a:pt x="2895" y="21595"/>
                    <a:pt x="2921" y="21595"/>
                  </a:cubicBezTo>
                  <a:cubicBezTo>
                    <a:pt x="2934" y="21595"/>
                    <a:pt x="2948" y="21594"/>
                    <a:pt x="2965" y="21591"/>
                  </a:cubicBezTo>
                  <a:cubicBezTo>
                    <a:pt x="3594" y="21548"/>
                    <a:pt x="4224" y="21557"/>
                    <a:pt x="4853" y="21531"/>
                  </a:cubicBezTo>
                  <a:cubicBezTo>
                    <a:pt x="4931" y="21528"/>
                    <a:pt x="5009" y="21526"/>
                    <a:pt x="5087" y="21526"/>
                  </a:cubicBezTo>
                  <a:cubicBezTo>
                    <a:pt x="5260" y="21526"/>
                    <a:pt x="5435" y="21536"/>
                    <a:pt x="5608" y="21565"/>
                  </a:cubicBezTo>
                  <a:cubicBezTo>
                    <a:pt x="5709" y="21582"/>
                    <a:pt x="5835" y="21591"/>
                    <a:pt x="5860" y="21600"/>
                  </a:cubicBezTo>
                  <a:cubicBezTo>
                    <a:pt x="6439" y="21557"/>
                    <a:pt x="6942" y="21514"/>
                    <a:pt x="7446" y="21496"/>
                  </a:cubicBezTo>
                  <a:cubicBezTo>
                    <a:pt x="7849" y="21479"/>
                    <a:pt x="8226" y="21436"/>
                    <a:pt x="8579" y="21393"/>
                  </a:cubicBezTo>
                  <a:cubicBezTo>
                    <a:pt x="8906" y="21359"/>
                    <a:pt x="9233" y="21324"/>
                    <a:pt x="9560" y="21298"/>
                  </a:cubicBezTo>
                  <a:cubicBezTo>
                    <a:pt x="10014" y="21264"/>
                    <a:pt x="10442" y="21229"/>
                    <a:pt x="10844" y="21151"/>
                  </a:cubicBezTo>
                  <a:cubicBezTo>
                    <a:pt x="10920" y="21134"/>
                    <a:pt x="11021" y="21134"/>
                    <a:pt x="11121" y="21126"/>
                  </a:cubicBezTo>
                  <a:cubicBezTo>
                    <a:pt x="11222" y="21117"/>
                    <a:pt x="11323" y="21108"/>
                    <a:pt x="11424" y="21100"/>
                  </a:cubicBezTo>
                  <a:cubicBezTo>
                    <a:pt x="11801" y="21057"/>
                    <a:pt x="12204" y="21005"/>
                    <a:pt x="12607" y="20962"/>
                  </a:cubicBezTo>
                  <a:cubicBezTo>
                    <a:pt x="13035" y="20919"/>
                    <a:pt x="13463" y="20858"/>
                    <a:pt x="13840" y="20781"/>
                  </a:cubicBezTo>
                  <a:cubicBezTo>
                    <a:pt x="14269" y="20695"/>
                    <a:pt x="14747" y="20643"/>
                    <a:pt x="15149" y="20540"/>
                  </a:cubicBezTo>
                  <a:cubicBezTo>
                    <a:pt x="15200" y="20522"/>
                    <a:pt x="15301" y="20522"/>
                    <a:pt x="15376" y="20514"/>
                  </a:cubicBezTo>
                  <a:cubicBezTo>
                    <a:pt x="15451" y="20505"/>
                    <a:pt x="15553" y="20496"/>
                    <a:pt x="15628" y="20479"/>
                  </a:cubicBezTo>
                  <a:cubicBezTo>
                    <a:pt x="16282" y="20341"/>
                    <a:pt x="16912" y="20203"/>
                    <a:pt x="17415" y="20005"/>
                  </a:cubicBezTo>
                  <a:cubicBezTo>
                    <a:pt x="17944" y="19781"/>
                    <a:pt x="18473" y="19565"/>
                    <a:pt x="19001" y="19350"/>
                  </a:cubicBezTo>
                  <a:cubicBezTo>
                    <a:pt x="19303" y="19221"/>
                    <a:pt x="19580" y="19091"/>
                    <a:pt x="19807" y="18944"/>
                  </a:cubicBezTo>
                  <a:cubicBezTo>
                    <a:pt x="19908" y="18893"/>
                    <a:pt x="20033" y="18841"/>
                    <a:pt x="20185" y="18772"/>
                  </a:cubicBezTo>
                  <a:cubicBezTo>
                    <a:pt x="20235" y="18729"/>
                    <a:pt x="20285" y="18660"/>
                    <a:pt x="20360" y="18600"/>
                  </a:cubicBezTo>
                  <a:cubicBezTo>
                    <a:pt x="20537" y="18462"/>
                    <a:pt x="20738" y="18333"/>
                    <a:pt x="20914" y="18195"/>
                  </a:cubicBezTo>
                  <a:cubicBezTo>
                    <a:pt x="20965" y="18169"/>
                    <a:pt x="20990" y="18143"/>
                    <a:pt x="20990" y="18117"/>
                  </a:cubicBezTo>
                  <a:cubicBezTo>
                    <a:pt x="20990" y="18031"/>
                    <a:pt x="21116" y="17962"/>
                    <a:pt x="21192" y="17893"/>
                  </a:cubicBezTo>
                  <a:cubicBezTo>
                    <a:pt x="21242" y="17850"/>
                    <a:pt x="21317" y="17798"/>
                    <a:pt x="21342" y="17755"/>
                  </a:cubicBezTo>
                  <a:cubicBezTo>
                    <a:pt x="21392" y="17591"/>
                    <a:pt x="21519" y="17427"/>
                    <a:pt x="21544" y="17255"/>
                  </a:cubicBezTo>
                  <a:cubicBezTo>
                    <a:pt x="21544" y="17134"/>
                    <a:pt x="21569" y="17014"/>
                    <a:pt x="21519" y="16893"/>
                  </a:cubicBezTo>
                  <a:cubicBezTo>
                    <a:pt x="21494" y="16841"/>
                    <a:pt x="21494" y="16781"/>
                    <a:pt x="21494" y="16729"/>
                  </a:cubicBezTo>
                  <a:cubicBezTo>
                    <a:pt x="21469" y="16583"/>
                    <a:pt x="21392" y="16436"/>
                    <a:pt x="21292" y="16289"/>
                  </a:cubicBezTo>
                  <a:cubicBezTo>
                    <a:pt x="21166" y="16117"/>
                    <a:pt x="21040" y="15944"/>
                    <a:pt x="20914" y="15781"/>
                  </a:cubicBezTo>
                  <a:cubicBezTo>
                    <a:pt x="20839" y="15651"/>
                    <a:pt x="20738" y="15531"/>
                    <a:pt x="20637" y="15401"/>
                  </a:cubicBezTo>
                  <a:cubicBezTo>
                    <a:pt x="20512" y="15272"/>
                    <a:pt x="20411" y="15126"/>
                    <a:pt x="20160" y="15014"/>
                  </a:cubicBezTo>
                  <a:cubicBezTo>
                    <a:pt x="19908" y="14902"/>
                    <a:pt x="19807" y="14755"/>
                    <a:pt x="19505" y="14660"/>
                  </a:cubicBezTo>
                  <a:cubicBezTo>
                    <a:pt x="19203" y="14453"/>
                    <a:pt x="18699" y="14298"/>
                    <a:pt x="18321" y="14126"/>
                  </a:cubicBezTo>
                  <a:cubicBezTo>
                    <a:pt x="18246" y="14082"/>
                    <a:pt x="18120" y="14057"/>
                    <a:pt x="18019" y="14031"/>
                  </a:cubicBezTo>
                  <a:cubicBezTo>
                    <a:pt x="17566" y="13919"/>
                    <a:pt x="17214" y="13772"/>
                    <a:pt x="16710" y="13686"/>
                  </a:cubicBezTo>
                  <a:cubicBezTo>
                    <a:pt x="16660" y="13677"/>
                    <a:pt x="16660" y="13660"/>
                    <a:pt x="16610" y="13652"/>
                  </a:cubicBezTo>
                  <a:cubicBezTo>
                    <a:pt x="16433" y="13617"/>
                    <a:pt x="16257" y="13574"/>
                    <a:pt x="16081" y="13531"/>
                  </a:cubicBezTo>
                  <a:cubicBezTo>
                    <a:pt x="15980" y="13514"/>
                    <a:pt x="15855" y="13496"/>
                    <a:pt x="15779" y="13470"/>
                  </a:cubicBezTo>
                  <a:cubicBezTo>
                    <a:pt x="15099" y="13298"/>
                    <a:pt x="14344" y="13177"/>
                    <a:pt x="13589" y="13057"/>
                  </a:cubicBezTo>
                  <a:cubicBezTo>
                    <a:pt x="12683" y="12910"/>
                    <a:pt x="11751" y="12781"/>
                    <a:pt x="10819" y="12643"/>
                  </a:cubicBezTo>
                  <a:cubicBezTo>
                    <a:pt x="10240" y="12565"/>
                    <a:pt x="9637" y="12479"/>
                    <a:pt x="9057" y="12393"/>
                  </a:cubicBezTo>
                  <a:cubicBezTo>
                    <a:pt x="8856" y="12367"/>
                    <a:pt x="8655" y="12324"/>
                    <a:pt x="8428" y="12281"/>
                  </a:cubicBezTo>
                  <a:cubicBezTo>
                    <a:pt x="7974" y="12186"/>
                    <a:pt x="7496" y="12083"/>
                    <a:pt x="7044" y="11979"/>
                  </a:cubicBezTo>
                  <a:cubicBezTo>
                    <a:pt x="6187" y="11807"/>
                    <a:pt x="5508" y="11574"/>
                    <a:pt x="4903" y="11315"/>
                  </a:cubicBezTo>
                  <a:cubicBezTo>
                    <a:pt x="4425" y="11117"/>
                    <a:pt x="4022" y="10893"/>
                    <a:pt x="3695" y="10660"/>
                  </a:cubicBezTo>
                  <a:cubicBezTo>
                    <a:pt x="3469" y="10514"/>
                    <a:pt x="3317" y="10350"/>
                    <a:pt x="3116" y="10195"/>
                  </a:cubicBezTo>
                  <a:cubicBezTo>
                    <a:pt x="3065" y="10143"/>
                    <a:pt x="3040" y="10091"/>
                    <a:pt x="3091" y="10040"/>
                  </a:cubicBezTo>
                  <a:cubicBezTo>
                    <a:pt x="3317" y="9832"/>
                    <a:pt x="3494" y="9626"/>
                    <a:pt x="4047" y="9488"/>
                  </a:cubicBezTo>
                  <a:cubicBezTo>
                    <a:pt x="4199" y="9453"/>
                    <a:pt x="4299" y="9401"/>
                    <a:pt x="4425" y="9358"/>
                  </a:cubicBezTo>
                  <a:cubicBezTo>
                    <a:pt x="4676" y="9272"/>
                    <a:pt x="4954" y="9186"/>
                    <a:pt x="5306" y="9134"/>
                  </a:cubicBezTo>
                  <a:cubicBezTo>
                    <a:pt x="5860" y="9048"/>
                    <a:pt x="6439" y="8996"/>
                    <a:pt x="6942" y="8893"/>
                  </a:cubicBezTo>
                  <a:cubicBezTo>
                    <a:pt x="7019" y="8884"/>
                    <a:pt x="7094" y="8876"/>
                    <a:pt x="7169" y="8876"/>
                  </a:cubicBezTo>
                  <a:cubicBezTo>
                    <a:pt x="7496" y="8858"/>
                    <a:pt x="7799" y="8815"/>
                    <a:pt x="8101" y="8781"/>
                  </a:cubicBezTo>
                  <a:cubicBezTo>
                    <a:pt x="8436" y="8745"/>
                    <a:pt x="8772" y="8697"/>
                    <a:pt x="9137" y="8697"/>
                  </a:cubicBezTo>
                  <a:cubicBezTo>
                    <a:pt x="9209" y="8697"/>
                    <a:pt x="9283" y="8699"/>
                    <a:pt x="9360" y="8703"/>
                  </a:cubicBezTo>
                  <a:cubicBezTo>
                    <a:pt x="9435" y="8703"/>
                    <a:pt x="9510" y="8695"/>
                    <a:pt x="9586" y="8686"/>
                  </a:cubicBezTo>
                  <a:cubicBezTo>
                    <a:pt x="9737" y="8677"/>
                    <a:pt x="9888" y="8652"/>
                    <a:pt x="10039" y="8643"/>
                  </a:cubicBezTo>
                  <a:cubicBezTo>
                    <a:pt x="10567" y="8626"/>
                    <a:pt x="10971" y="8496"/>
                    <a:pt x="11474" y="8471"/>
                  </a:cubicBezTo>
                  <a:cubicBezTo>
                    <a:pt x="11524" y="8462"/>
                    <a:pt x="11549" y="8453"/>
                    <a:pt x="11574" y="8445"/>
                  </a:cubicBezTo>
                  <a:cubicBezTo>
                    <a:pt x="12103" y="8341"/>
                    <a:pt x="12632" y="8229"/>
                    <a:pt x="13160" y="8117"/>
                  </a:cubicBezTo>
                  <a:cubicBezTo>
                    <a:pt x="13341" y="8078"/>
                    <a:pt x="13561" y="8047"/>
                    <a:pt x="13805" y="8047"/>
                  </a:cubicBezTo>
                  <a:cubicBezTo>
                    <a:pt x="13833" y="8047"/>
                    <a:pt x="13862" y="8047"/>
                    <a:pt x="13891" y="8048"/>
                  </a:cubicBezTo>
                  <a:cubicBezTo>
                    <a:pt x="14017" y="7988"/>
                    <a:pt x="14117" y="7945"/>
                    <a:pt x="14192" y="7910"/>
                  </a:cubicBezTo>
                  <a:cubicBezTo>
                    <a:pt x="14394" y="7841"/>
                    <a:pt x="14621" y="7789"/>
                    <a:pt x="14847" y="7729"/>
                  </a:cubicBezTo>
                  <a:cubicBezTo>
                    <a:pt x="15301" y="7617"/>
                    <a:pt x="15703" y="7471"/>
                    <a:pt x="16131" y="7350"/>
                  </a:cubicBezTo>
                  <a:cubicBezTo>
                    <a:pt x="16333" y="7298"/>
                    <a:pt x="16458" y="7229"/>
                    <a:pt x="16685" y="7195"/>
                  </a:cubicBezTo>
                  <a:cubicBezTo>
                    <a:pt x="16785" y="7186"/>
                    <a:pt x="16887" y="7152"/>
                    <a:pt x="16937" y="7117"/>
                  </a:cubicBezTo>
                  <a:cubicBezTo>
                    <a:pt x="17088" y="7013"/>
                    <a:pt x="17415" y="6953"/>
                    <a:pt x="17566" y="6850"/>
                  </a:cubicBezTo>
                  <a:cubicBezTo>
                    <a:pt x="17592" y="6832"/>
                    <a:pt x="17642" y="6815"/>
                    <a:pt x="17692" y="6807"/>
                  </a:cubicBezTo>
                  <a:cubicBezTo>
                    <a:pt x="18171" y="6695"/>
                    <a:pt x="18473" y="6539"/>
                    <a:pt x="18749" y="6376"/>
                  </a:cubicBezTo>
                  <a:cubicBezTo>
                    <a:pt x="18976" y="6238"/>
                    <a:pt x="19253" y="6117"/>
                    <a:pt x="19580" y="6031"/>
                  </a:cubicBezTo>
                  <a:cubicBezTo>
                    <a:pt x="19681" y="5936"/>
                    <a:pt x="19731" y="5841"/>
                    <a:pt x="19882" y="5772"/>
                  </a:cubicBezTo>
                  <a:cubicBezTo>
                    <a:pt x="20058" y="5669"/>
                    <a:pt x="20134" y="5548"/>
                    <a:pt x="20335" y="5445"/>
                  </a:cubicBezTo>
                  <a:cubicBezTo>
                    <a:pt x="20360" y="5419"/>
                    <a:pt x="20411" y="5393"/>
                    <a:pt x="20385" y="5367"/>
                  </a:cubicBezTo>
                  <a:cubicBezTo>
                    <a:pt x="20385" y="5238"/>
                    <a:pt x="20537" y="5126"/>
                    <a:pt x="20612" y="5014"/>
                  </a:cubicBezTo>
                  <a:cubicBezTo>
                    <a:pt x="20637" y="4962"/>
                    <a:pt x="20637" y="4919"/>
                    <a:pt x="20637" y="4867"/>
                  </a:cubicBezTo>
                  <a:cubicBezTo>
                    <a:pt x="20662" y="4643"/>
                    <a:pt x="20612" y="4427"/>
                    <a:pt x="20512" y="4203"/>
                  </a:cubicBezTo>
                  <a:cubicBezTo>
                    <a:pt x="20411" y="3876"/>
                    <a:pt x="20335" y="3539"/>
                    <a:pt x="20058" y="3220"/>
                  </a:cubicBezTo>
                  <a:cubicBezTo>
                    <a:pt x="20033" y="3195"/>
                    <a:pt x="20033" y="3169"/>
                    <a:pt x="20033" y="3143"/>
                  </a:cubicBezTo>
                  <a:cubicBezTo>
                    <a:pt x="20033" y="3022"/>
                    <a:pt x="19832" y="2927"/>
                    <a:pt x="19656" y="2833"/>
                  </a:cubicBezTo>
                  <a:cubicBezTo>
                    <a:pt x="19580" y="2798"/>
                    <a:pt x="19505" y="2764"/>
                    <a:pt x="19455" y="2729"/>
                  </a:cubicBezTo>
                  <a:cubicBezTo>
                    <a:pt x="19303" y="2617"/>
                    <a:pt x="19051" y="2531"/>
                    <a:pt x="18926" y="2419"/>
                  </a:cubicBezTo>
                  <a:cubicBezTo>
                    <a:pt x="18876" y="2384"/>
                    <a:pt x="18800" y="2359"/>
                    <a:pt x="18749" y="2332"/>
                  </a:cubicBezTo>
                  <a:cubicBezTo>
                    <a:pt x="18422" y="2178"/>
                    <a:pt x="18095" y="2022"/>
                    <a:pt x="17792" y="1876"/>
                  </a:cubicBezTo>
                  <a:cubicBezTo>
                    <a:pt x="17717" y="1841"/>
                    <a:pt x="17667" y="1824"/>
                    <a:pt x="17592" y="1798"/>
                  </a:cubicBezTo>
                  <a:cubicBezTo>
                    <a:pt x="17314" y="1686"/>
                    <a:pt x="17037" y="1583"/>
                    <a:pt x="16785" y="1479"/>
                  </a:cubicBezTo>
                  <a:cubicBezTo>
                    <a:pt x="16257" y="1255"/>
                    <a:pt x="15603" y="1074"/>
                    <a:pt x="14999" y="884"/>
                  </a:cubicBezTo>
                  <a:cubicBezTo>
                    <a:pt x="14394" y="755"/>
                    <a:pt x="13916" y="565"/>
                    <a:pt x="13211" y="488"/>
                  </a:cubicBezTo>
                  <a:cubicBezTo>
                    <a:pt x="13185" y="479"/>
                    <a:pt x="13160" y="470"/>
                    <a:pt x="13110" y="462"/>
                  </a:cubicBezTo>
                  <a:cubicBezTo>
                    <a:pt x="12758" y="402"/>
                    <a:pt x="12380" y="324"/>
                    <a:pt x="12003" y="272"/>
                  </a:cubicBezTo>
                  <a:cubicBezTo>
                    <a:pt x="11676" y="238"/>
                    <a:pt x="11323" y="195"/>
                    <a:pt x="10996" y="160"/>
                  </a:cubicBezTo>
                  <a:cubicBezTo>
                    <a:pt x="10265" y="83"/>
                    <a:pt x="9535" y="22"/>
                    <a:pt x="8780" y="14"/>
                  </a:cubicBezTo>
                  <a:cubicBezTo>
                    <a:pt x="8489" y="9"/>
                    <a:pt x="8190" y="0"/>
                    <a:pt x="788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17" name="Google Shape;315;p21"/>
          <p:cNvGrpSpPr/>
          <p:nvPr/>
        </p:nvGrpSpPr>
        <p:grpSpPr>
          <a:xfrm>
            <a:off x="-186763" y="301311"/>
            <a:ext cx="1293937" cy="1277620"/>
            <a:chOff x="0" y="0"/>
            <a:chExt cx="1293935" cy="1277618"/>
          </a:xfrm>
        </p:grpSpPr>
        <p:sp>
          <p:nvSpPr>
            <p:cNvPr id="411" name="Google Shape;316;p21"/>
            <p:cNvSpPr/>
            <p:nvPr/>
          </p:nvSpPr>
          <p:spPr>
            <a:xfrm rot="10800000">
              <a:off x="0" y="0"/>
              <a:ext cx="1284128" cy="201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20602" y="0"/>
                  </a:moveTo>
                  <a:cubicBezTo>
                    <a:pt x="19776" y="178"/>
                    <a:pt x="18942" y="441"/>
                    <a:pt x="18117" y="790"/>
                  </a:cubicBezTo>
                  <a:cubicBezTo>
                    <a:pt x="16792" y="1318"/>
                    <a:pt x="15468" y="2283"/>
                    <a:pt x="14144" y="2633"/>
                  </a:cubicBezTo>
                  <a:cubicBezTo>
                    <a:pt x="12536" y="3073"/>
                    <a:pt x="10937" y="2986"/>
                    <a:pt x="9329" y="3161"/>
                  </a:cubicBezTo>
                  <a:cubicBezTo>
                    <a:pt x="7798" y="3248"/>
                    <a:pt x="6268" y="3161"/>
                    <a:pt x="4746" y="3423"/>
                  </a:cubicBezTo>
                  <a:cubicBezTo>
                    <a:pt x="3706" y="3598"/>
                    <a:pt x="2657" y="3510"/>
                    <a:pt x="1642" y="6318"/>
                  </a:cubicBezTo>
                  <a:cubicBezTo>
                    <a:pt x="1579" y="6463"/>
                    <a:pt x="1510" y="6605"/>
                    <a:pt x="1444" y="6605"/>
                  </a:cubicBezTo>
                  <a:cubicBezTo>
                    <a:pt x="1430" y="6605"/>
                    <a:pt x="1415" y="6598"/>
                    <a:pt x="1401" y="6583"/>
                  </a:cubicBezTo>
                  <a:cubicBezTo>
                    <a:pt x="1335" y="6554"/>
                    <a:pt x="1270" y="6536"/>
                    <a:pt x="1205" y="6536"/>
                  </a:cubicBezTo>
                  <a:cubicBezTo>
                    <a:pt x="860" y="6536"/>
                    <a:pt x="525" y="7006"/>
                    <a:pt x="214" y="8775"/>
                  </a:cubicBezTo>
                  <a:cubicBezTo>
                    <a:pt x="146" y="9129"/>
                    <a:pt x="68" y="9566"/>
                    <a:pt x="0" y="9915"/>
                  </a:cubicBezTo>
                  <a:cubicBezTo>
                    <a:pt x="146" y="10618"/>
                    <a:pt x="-35" y="12814"/>
                    <a:pt x="146" y="13338"/>
                  </a:cubicBezTo>
                  <a:cubicBezTo>
                    <a:pt x="275" y="13691"/>
                    <a:pt x="292" y="14656"/>
                    <a:pt x="300" y="15883"/>
                  </a:cubicBezTo>
                  <a:cubicBezTo>
                    <a:pt x="318" y="17464"/>
                    <a:pt x="369" y="18956"/>
                    <a:pt x="533" y="19568"/>
                  </a:cubicBezTo>
                  <a:cubicBezTo>
                    <a:pt x="730" y="20358"/>
                    <a:pt x="937" y="20886"/>
                    <a:pt x="1143" y="21411"/>
                  </a:cubicBezTo>
                  <a:cubicBezTo>
                    <a:pt x="1185" y="21534"/>
                    <a:pt x="1225" y="21600"/>
                    <a:pt x="1262" y="21600"/>
                  </a:cubicBezTo>
                  <a:cubicBezTo>
                    <a:pt x="1382" y="21600"/>
                    <a:pt x="1465" y="20897"/>
                    <a:pt x="1479" y="19219"/>
                  </a:cubicBezTo>
                  <a:cubicBezTo>
                    <a:pt x="1487" y="18166"/>
                    <a:pt x="1530" y="17900"/>
                    <a:pt x="1633" y="17900"/>
                  </a:cubicBezTo>
                  <a:cubicBezTo>
                    <a:pt x="2184" y="17813"/>
                    <a:pt x="2734" y="17638"/>
                    <a:pt x="3284" y="17638"/>
                  </a:cubicBezTo>
                  <a:cubicBezTo>
                    <a:pt x="5313" y="17900"/>
                    <a:pt x="7343" y="18166"/>
                    <a:pt x="9381" y="18428"/>
                  </a:cubicBezTo>
                  <a:cubicBezTo>
                    <a:pt x="9381" y="18254"/>
                    <a:pt x="9381" y="18166"/>
                    <a:pt x="9381" y="17988"/>
                  </a:cubicBezTo>
                  <a:cubicBezTo>
                    <a:pt x="10266" y="17726"/>
                    <a:pt x="11160" y="17289"/>
                    <a:pt x="12046" y="17110"/>
                  </a:cubicBezTo>
                  <a:cubicBezTo>
                    <a:pt x="13818" y="16586"/>
                    <a:pt x="15589" y="16411"/>
                    <a:pt x="17360" y="14390"/>
                  </a:cubicBezTo>
                  <a:cubicBezTo>
                    <a:pt x="18401" y="13251"/>
                    <a:pt x="19450" y="12373"/>
                    <a:pt x="20490" y="10971"/>
                  </a:cubicBezTo>
                  <a:cubicBezTo>
                    <a:pt x="20825" y="10531"/>
                    <a:pt x="21204" y="10181"/>
                    <a:pt x="21436" y="6846"/>
                  </a:cubicBezTo>
                  <a:cubicBezTo>
                    <a:pt x="21462" y="6496"/>
                    <a:pt x="21496" y="6230"/>
                    <a:pt x="21522" y="5881"/>
                  </a:cubicBezTo>
                  <a:cubicBezTo>
                    <a:pt x="21479" y="5793"/>
                    <a:pt x="21436" y="5706"/>
                    <a:pt x="21402" y="5618"/>
                  </a:cubicBezTo>
                  <a:cubicBezTo>
                    <a:pt x="21367" y="5531"/>
                    <a:pt x="21333" y="5440"/>
                    <a:pt x="21307" y="5353"/>
                  </a:cubicBezTo>
                  <a:cubicBezTo>
                    <a:pt x="21341" y="5178"/>
                    <a:pt x="21367" y="5090"/>
                    <a:pt x="21402" y="5003"/>
                  </a:cubicBezTo>
                  <a:cubicBezTo>
                    <a:pt x="21513" y="4654"/>
                    <a:pt x="21565" y="4126"/>
                    <a:pt x="21444" y="3161"/>
                  </a:cubicBezTo>
                  <a:cubicBezTo>
                    <a:pt x="21427" y="3073"/>
                    <a:pt x="21410" y="2811"/>
                    <a:pt x="21410" y="2545"/>
                  </a:cubicBezTo>
                  <a:cubicBezTo>
                    <a:pt x="21402" y="703"/>
                    <a:pt x="21410" y="703"/>
                    <a:pt x="21264" y="528"/>
                  </a:cubicBezTo>
                  <a:cubicBezTo>
                    <a:pt x="21040" y="353"/>
                    <a:pt x="20825" y="0"/>
                    <a:pt x="2060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12" name="Google Shape;317;p21"/>
            <p:cNvSpPr/>
            <p:nvPr/>
          </p:nvSpPr>
          <p:spPr>
            <a:xfrm rot="10800000">
              <a:off x="7495" y="251244"/>
              <a:ext cx="1275101" cy="148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fill="norm" stroke="1" extrusionOk="0">
                  <a:moveTo>
                    <a:pt x="21219" y="3555"/>
                  </a:moveTo>
                  <a:lnTo>
                    <a:pt x="21210" y="3702"/>
                  </a:lnTo>
                  <a:lnTo>
                    <a:pt x="21201" y="3555"/>
                  </a:lnTo>
                  <a:close/>
                  <a:moveTo>
                    <a:pt x="19430" y="0"/>
                  </a:moveTo>
                  <a:cubicBezTo>
                    <a:pt x="19379" y="0"/>
                    <a:pt x="19328" y="0"/>
                    <a:pt x="19277" y="12"/>
                  </a:cubicBezTo>
                  <a:cubicBezTo>
                    <a:pt x="18133" y="159"/>
                    <a:pt x="16980" y="1487"/>
                    <a:pt x="15836" y="1781"/>
                  </a:cubicBezTo>
                  <a:cubicBezTo>
                    <a:pt x="15212" y="1879"/>
                    <a:pt x="14589" y="1915"/>
                    <a:pt x="13966" y="1915"/>
                  </a:cubicBezTo>
                  <a:cubicBezTo>
                    <a:pt x="12721" y="1915"/>
                    <a:pt x="11479" y="1781"/>
                    <a:pt x="10237" y="1781"/>
                  </a:cubicBezTo>
                  <a:cubicBezTo>
                    <a:pt x="10237" y="1934"/>
                    <a:pt x="10237" y="1934"/>
                    <a:pt x="10228" y="2080"/>
                  </a:cubicBezTo>
                  <a:cubicBezTo>
                    <a:pt x="9425" y="2080"/>
                    <a:pt x="8618" y="1946"/>
                    <a:pt x="7809" y="1946"/>
                  </a:cubicBezTo>
                  <a:cubicBezTo>
                    <a:pt x="7405" y="1946"/>
                    <a:pt x="7001" y="1983"/>
                    <a:pt x="6596" y="2080"/>
                  </a:cubicBezTo>
                  <a:cubicBezTo>
                    <a:pt x="4975" y="2521"/>
                    <a:pt x="3346" y="1634"/>
                    <a:pt x="1725" y="4877"/>
                  </a:cubicBezTo>
                  <a:cubicBezTo>
                    <a:pt x="1161" y="6058"/>
                    <a:pt x="590" y="7532"/>
                    <a:pt x="104" y="13431"/>
                  </a:cubicBezTo>
                  <a:cubicBezTo>
                    <a:pt x="69" y="13872"/>
                    <a:pt x="35" y="14465"/>
                    <a:pt x="0" y="15053"/>
                  </a:cubicBezTo>
                  <a:cubicBezTo>
                    <a:pt x="35" y="15646"/>
                    <a:pt x="69" y="16381"/>
                    <a:pt x="121" y="16674"/>
                  </a:cubicBezTo>
                  <a:cubicBezTo>
                    <a:pt x="347" y="18296"/>
                    <a:pt x="581" y="19917"/>
                    <a:pt x="815" y="21392"/>
                  </a:cubicBezTo>
                  <a:cubicBezTo>
                    <a:pt x="838" y="21527"/>
                    <a:pt x="865" y="21600"/>
                    <a:pt x="891" y="21600"/>
                  </a:cubicBezTo>
                  <a:cubicBezTo>
                    <a:pt x="922" y="21600"/>
                    <a:pt x="952" y="21490"/>
                    <a:pt x="971" y="21245"/>
                  </a:cubicBezTo>
                  <a:cubicBezTo>
                    <a:pt x="1051" y="20242"/>
                    <a:pt x="1135" y="19936"/>
                    <a:pt x="1220" y="19936"/>
                  </a:cubicBezTo>
                  <a:cubicBezTo>
                    <a:pt x="1310" y="19936"/>
                    <a:pt x="1402" y="20284"/>
                    <a:pt x="1491" y="20511"/>
                  </a:cubicBezTo>
                  <a:cubicBezTo>
                    <a:pt x="1716" y="20951"/>
                    <a:pt x="1933" y="21392"/>
                    <a:pt x="2158" y="21539"/>
                  </a:cubicBezTo>
                  <a:cubicBezTo>
                    <a:pt x="2226" y="21551"/>
                    <a:pt x="2294" y="21551"/>
                    <a:pt x="2362" y="21551"/>
                  </a:cubicBezTo>
                  <a:cubicBezTo>
                    <a:pt x="3810" y="21551"/>
                    <a:pt x="5250" y="20021"/>
                    <a:pt x="6683" y="15940"/>
                  </a:cubicBezTo>
                  <a:cubicBezTo>
                    <a:pt x="6882" y="15346"/>
                    <a:pt x="7073" y="14612"/>
                    <a:pt x="7272" y="14612"/>
                  </a:cubicBezTo>
                  <a:cubicBezTo>
                    <a:pt x="7573" y="14563"/>
                    <a:pt x="7874" y="14545"/>
                    <a:pt x="8176" y="14545"/>
                  </a:cubicBezTo>
                  <a:cubicBezTo>
                    <a:pt x="8779" y="14545"/>
                    <a:pt x="9384" y="14612"/>
                    <a:pt x="9985" y="14612"/>
                  </a:cubicBezTo>
                  <a:cubicBezTo>
                    <a:pt x="10817" y="14704"/>
                    <a:pt x="11647" y="14845"/>
                    <a:pt x="12474" y="14845"/>
                  </a:cubicBezTo>
                  <a:cubicBezTo>
                    <a:pt x="13009" y="14845"/>
                    <a:pt x="13542" y="14783"/>
                    <a:pt x="14077" y="14612"/>
                  </a:cubicBezTo>
                  <a:cubicBezTo>
                    <a:pt x="16131" y="14172"/>
                    <a:pt x="18185" y="13137"/>
                    <a:pt x="20239" y="12397"/>
                  </a:cubicBezTo>
                  <a:cubicBezTo>
                    <a:pt x="20277" y="12397"/>
                    <a:pt x="20320" y="12354"/>
                    <a:pt x="20359" y="12354"/>
                  </a:cubicBezTo>
                  <a:cubicBezTo>
                    <a:pt x="20419" y="12354"/>
                    <a:pt x="20473" y="12458"/>
                    <a:pt x="20499" y="12991"/>
                  </a:cubicBezTo>
                  <a:cubicBezTo>
                    <a:pt x="20593" y="14716"/>
                    <a:pt x="20683" y="15334"/>
                    <a:pt x="20773" y="15334"/>
                  </a:cubicBezTo>
                  <a:cubicBezTo>
                    <a:pt x="20882" y="15334"/>
                    <a:pt x="20992" y="14404"/>
                    <a:pt x="21106" y="13431"/>
                  </a:cubicBezTo>
                  <a:cubicBezTo>
                    <a:pt x="21176" y="12844"/>
                    <a:pt x="21280" y="13137"/>
                    <a:pt x="21366" y="12844"/>
                  </a:cubicBezTo>
                  <a:cubicBezTo>
                    <a:pt x="21479" y="12397"/>
                    <a:pt x="21600" y="11810"/>
                    <a:pt x="21513" y="9007"/>
                  </a:cubicBezTo>
                  <a:cubicBezTo>
                    <a:pt x="21487" y="8126"/>
                    <a:pt x="21505" y="6945"/>
                    <a:pt x="21513" y="6058"/>
                  </a:cubicBezTo>
                  <a:cubicBezTo>
                    <a:pt x="21557" y="2227"/>
                    <a:pt x="21548" y="1634"/>
                    <a:pt x="21323" y="1487"/>
                  </a:cubicBezTo>
                  <a:cubicBezTo>
                    <a:pt x="20689" y="808"/>
                    <a:pt x="20063" y="0"/>
                    <a:pt x="1943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13" name="Google Shape;318;p21"/>
            <p:cNvSpPr/>
            <p:nvPr/>
          </p:nvSpPr>
          <p:spPr>
            <a:xfrm rot="10800000">
              <a:off x="32318" y="751878"/>
              <a:ext cx="1241631" cy="114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600" fill="norm" stroke="1" extrusionOk="0">
                  <a:moveTo>
                    <a:pt x="2659" y="0"/>
                  </a:moveTo>
                  <a:cubicBezTo>
                    <a:pt x="2088" y="0"/>
                    <a:pt x="1517" y="379"/>
                    <a:pt x="946" y="955"/>
                  </a:cubicBezTo>
                  <a:cubicBezTo>
                    <a:pt x="750" y="1144"/>
                    <a:pt x="572" y="2666"/>
                    <a:pt x="376" y="3045"/>
                  </a:cubicBezTo>
                  <a:cubicBezTo>
                    <a:pt x="180" y="3613"/>
                    <a:pt x="37" y="6082"/>
                    <a:pt x="1" y="11597"/>
                  </a:cubicBezTo>
                  <a:cubicBezTo>
                    <a:pt x="-17" y="15021"/>
                    <a:pt x="144" y="15967"/>
                    <a:pt x="251" y="16543"/>
                  </a:cubicBezTo>
                  <a:cubicBezTo>
                    <a:pt x="590" y="18444"/>
                    <a:pt x="937" y="19770"/>
                    <a:pt x="1276" y="21103"/>
                  </a:cubicBezTo>
                  <a:cubicBezTo>
                    <a:pt x="1361" y="21466"/>
                    <a:pt x="1450" y="21600"/>
                    <a:pt x="1537" y="21600"/>
                  </a:cubicBezTo>
                  <a:cubicBezTo>
                    <a:pt x="1587" y="21600"/>
                    <a:pt x="1638" y="21553"/>
                    <a:pt x="1687" y="21482"/>
                  </a:cubicBezTo>
                  <a:cubicBezTo>
                    <a:pt x="2427" y="20346"/>
                    <a:pt x="3176" y="17869"/>
                    <a:pt x="3916" y="17679"/>
                  </a:cubicBezTo>
                  <a:cubicBezTo>
                    <a:pt x="4073" y="17663"/>
                    <a:pt x="4229" y="17656"/>
                    <a:pt x="4386" y="17656"/>
                  </a:cubicBezTo>
                  <a:cubicBezTo>
                    <a:pt x="5968" y="17656"/>
                    <a:pt x="7550" y="18460"/>
                    <a:pt x="9124" y="18634"/>
                  </a:cubicBezTo>
                  <a:cubicBezTo>
                    <a:pt x="9686" y="18697"/>
                    <a:pt x="10247" y="18713"/>
                    <a:pt x="10808" y="18713"/>
                  </a:cubicBezTo>
                  <a:cubicBezTo>
                    <a:pt x="11929" y="18713"/>
                    <a:pt x="13048" y="18634"/>
                    <a:pt x="14172" y="18634"/>
                  </a:cubicBezTo>
                  <a:cubicBezTo>
                    <a:pt x="14172" y="18634"/>
                    <a:pt x="14172" y="18444"/>
                    <a:pt x="14172" y="18255"/>
                  </a:cubicBezTo>
                  <a:cubicBezTo>
                    <a:pt x="14734" y="18634"/>
                    <a:pt x="15296" y="19580"/>
                    <a:pt x="15857" y="19580"/>
                  </a:cubicBezTo>
                  <a:cubicBezTo>
                    <a:pt x="17525" y="19202"/>
                    <a:pt x="19184" y="18255"/>
                    <a:pt x="20843" y="17679"/>
                  </a:cubicBezTo>
                  <a:cubicBezTo>
                    <a:pt x="21012" y="17490"/>
                    <a:pt x="21182" y="17301"/>
                    <a:pt x="21333" y="16157"/>
                  </a:cubicBezTo>
                  <a:cubicBezTo>
                    <a:pt x="21414" y="15589"/>
                    <a:pt x="21458" y="12930"/>
                    <a:pt x="21494" y="11218"/>
                  </a:cubicBezTo>
                  <a:cubicBezTo>
                    <a:pt x="21503" y="10839"/>
                    <a:pt x="21414" y="9506"/>
                    <a:pt x="21360" y="8938"/>
                  </a:cubicBezTo>
                  <a:cubicBezTo>
                    <a:pt x="21298" y="8362"/>
                    <a:pt x="21226" y="7984"/>
                    <a:pt x="21164" y="7416"/>
                  </a:cubicBezTo>
                  <a:cubicBezTo>
                    <a:pt x="21226" y="7226"/>
                    <a:pt x="21298" y="7037"/>
                    <a:pt x="21360" y="6848"/>
                  </a:cubicBezTo>
                  <a:cubicBezTo>
                    <a:pt x="21396" y="6848"/>
                    <a:pt x="21431" y="6658"/>
                    <a:pt x="21467" y="6272"/>
                  </a:cubicBezTo>
                  <a:cubicBezTo>
                    <a:pt x="21512" y="6082"/>
                    <a:pt x="21547" y="5514"/>
                    <a:pt x="21583" y="4946"/>
                  </a:cubicBezTo>
                  <a:cubicBezTo>
                    <a:pt x="21547" y="4757"/>
                    <a:pt x="21503" y="4370"/>
                    <a:pt x="21458" y="4181"/>
                  </a:cubicBezTo>
                  <a:cubicBezTo>
                    <a:pt x="20895" y="1751"/>
                    <a:pt x="20320" y="1262"/>
                    <a:pt x="19742" y="1262"/>
                  </a:cubicBezTo>
                  <a:cubicBezTo>
                    <a:pt x="19598" y="1262"/>
                    <a:pt x="19453" y="1294"/>
                    <a:pt x="19309" y="1333"/>
                  </a:cubicBezTo>
                  <a:cubicBezTo>
                    <a:pt x="18239" y="1838"/>
                    <a:pt x="17169" y="2012"/>
                    <a:pt x="16098" y="2012"/>
                  </a:cubicBezTo>
                  <a:cubicBezTo>
                    <a:pt x="15563" y="2012"/>
                    <a:pt x="15028" y="1964"/>
                    <a:pt x="14493" y="1901"/>
                  </a:cubicBezTo>
                  <a:cubicBezTo>
                    <a:pt x="11942" y="1712"/>
                    <a:pt x="9392" y="955"/>
                    <a:pt x="6841" y="568"/>
                  </a:cubicBezTo>
                  <a:cubicBezTo>
                    <a:pt x="5450" y="379"/>
                    <a:pt x="4050" y="0"/>
                    <a:pt x="265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14" name="Google Shape;319;p21"/>
            <p:cNvSpPr/>
            <p:nvPr/>
          </p:nvSpPr>
          <p:spPr>
            <a:xfrm rot="10800000">
              <a:off x="9751" y="1172523"/>
              <a:ext cx="1284185" cy="105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fill="norm" stroke="1" extrusionOk="0">
                  <a:moveTo>
                    <a:pt x="20428" y="0"/>
                  </a:moveTo>
                  <a:cubicBezTo>
                    <a:pt x="19781" y="207"/>
                    <a:pt x="19142" y="828"/>
                    <a:pt x="18495" y="1036"/>
                  </a:cubicBezTo>
                  <a:cubicBezTo>
                    <a:pt x="16891" y="1864"/>
                    <a:pt x="15278" y="2908"/>
                    <a:pt x="13673" y="3322"/>
                  </a:cubicBezTo>
                  <a:cubicBezTo>
                    <a:pt x="13629" y="3340"/>
                    <a:pt x="13585" y="3340"/>
                    <a:pt x="13541" y="3340"/>
                  </a:cubicBezTo>
                  <a:cubicBezTo>
                    <a:pt x="12835" y="3340"/>
                    <a:pt x="12129" y="1855"/>
                    <a:pt x="11430" y="1657"/>
                  </a:cubicBezTo>
                  <a:cubicBezTo>
                    <a:pt x="10952" y="1553"/>
                    <a:pt x="10473" y="1502"/>
                    <a:pt x="9994" y="1502"/>
                  </a:cubicBezTo>
                  <a:cubicBezTo>
                    <a:pt x="9515" y="1502"/>
                    <a:pt x="9037" y="1553"/>
                    <a:pt x="8558" y="1657"/>
                  </a:cubicBezTo>
                  <a:cubicBezTo>
                    <a:pt x="7281" y="1864"/>
                    <a:pt x="6004" y="2080"/>
                    <a:pt x="4728" y="2494"/>
                  </a:cubicBezTo>
                  <a:cubicBezTo>
                    <a:pt x="4641" y="2528"/>
                    <a:pt x="4554" y="2537"/>
                    <a:pt x="4467" y="2537"/>
                  </a:cubicBezTo>
                  <a:cubicBezTo>
                    <a:pt x="3819" y="2537"/>
                    <a:pt x="3174" y="1717"/>
                    <a:pt x="2527" y="1717"/>
                  </a:cubicBezTo>
                  <a:cubicBezTo>
                    <a:pt x="2177" y="1717"/>
                    <a:pt x="1827" y="1959"/>
                    <a:pt x="1476" y="2701"/>
                  </a:cubicBezTo>
                  <a:cubicBezTo>
                    <a:pt x="993" y="3737"/>
                    <a:pt x="535" y="6653"/>
                    <a:pt x="87" y="10606"/>
                  </a:cubicBezTo>
                  <a:cubicBezTo>
                    <a:pt x="44" y="11020"/>
                    <a:pt x="-8" y="13307"/>
                    <a:pt x="1" y="13514"/>
                  </a:cubicBezTo>
                  <a:cubicBezTo>
                    <a:pt x="70" y="15594"/>
                    <a:pt x="147" y="18088"/>
                    <a:pt x="242" y="19132"/>
                  </a:cubicBezTo>
                  <a:cubicBezTo>
                    <a:pt x="354" y="20375"/>
                    <a:pt x="492" y="20789"/>
                    <a:pt x="622" y="20996"/>
                  </a:cubicBezTo>
                  <a:cubicBezTo>
                    <a:pt x="759" y="21134"/>
                    <a:pt x="904" y="21600"/>
                    <a:pt x="1044" y="21600"/>
                  </a:cubicBezTo>
                  <a:cubicBezTo>
                    <a:pt x="1124" y="21600"/>
                    <a:pt x="1202" y="21453"/>
                    <a:pt x="1277" y="20996"/>
                  </a:cubicBezTo>
                  <a:cubicBezTo>
                    <a:pt x="1429" y="20021"/>
                    <a:pt x="1577" y="19624"/>
                    <a:pt x="1725" y="19624"/>
                  </a:cubicBezTo>
                  <a:cubicBezTo>
                    <a:pt x="1829" y="19624"/>
                    <a:pt x="1933" y="19822"/>
                    <a:pt x="2036" y="20167"/>
                  </a:cubicBezTo>
                  <a:cubicBezTo>
                    <a:pt x="2140" y="20582"/>
                    <a:pt x="2235" y="20789"/>
                    <a:pt x="2330" y="20789"/>
                  </a:cubicBezTo>
                  <a:cubicBezTo>
                    <a:pt x="3593" y="20961"/>
                    <a:pt x="4856" y="21263"/>
                    <a:pt x="6119" y="21263"/>
                  </a:cubicBezTo>
                  <a:cubicBezTo>
                    <a:pt x="6417" y="21263"/>
                    <a:pt x="6715" y="21246"/>
                    <a:pt x="7014" y="21203"/>
                  </a:cubicBezTo>
                  <a:cubicBezTo>
                    <a:pt x="8497" y="20996"/>
                    <a:pt x="9981" y="19960"/>
                    <a:pt x="11465" y="19753"/>
                  </a:cubicBezTo>
                  <a:cubicBezTo>
                    <a:pt x="12385" y="19753"/>
                    <a:pt x="13311" y="20470"/>
                    <a:pt x="14233" y="20470"/>
                  </a:cubicBezTo>
                  <a:cubicBezTo>
                    <a:pt x="14418" y="20470"/>
                    <a:pt x="14602" y="20444"/>
                    <a:pt x="14786" y="20375"/>
                  </a:cubicBezTo>
                  <a:cubicBezTo>
                    <a:pt x="16356" y="19753"/>
                    <a:pt x="17926" y="18088"/>
                    <a:pt x="19703" y="16836"/>
                  </a:cubicBezTo>
                  <a:cubicBezTo>
                    <a:pt x="19970" y="16422"/>
                    <a:pt x="20445" y="15801"/>
                    <a:pt x="20911" y="14757"/>
                  </a:cubicBezTo>
                  <a:cubicBezTo>
                    <a:pt x="21083" y="14342"/>
                    <a:pt x="21264" y="13514"/>
                    <a:pt x="21411" y="11434"/>
                  </a:cubicBezTo>
                  <a:cubicBezTo>
                    <a:pt x="21506" y="10390"/>
                    <a:pt x="21532" y="6653"/>
                    <a:pt x="21592" y="4151"/>
                  </a:cubicBezTo>
                  <a:cubicBezTo>
                    <a:pt x="21514" y="3322"/>
                    <a:pt x="21437" y="1864"/>
                    <a:pt x="21359" y="1657"/>
                  </a:cubicBezTo>
                  <a:cubicBezTo>
                    <a:pt x="21049" y="828"/>
                    <a:pt x="20738" y="0"/>
                    <a:pt x="204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15" name="Google Shape;320;p21"/>
            <p:cNvSpPr/>
            <p:nvPr/>
          </p:nvSpPr>
          <p:spPr>
            <a:xfrm rot="10800000">
              <a:off x="49754" y="503472"/>
              <a:ext cx="1227243" cy="13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fill="norm" stroke="1" extrusionOk="0">
                  <a:moveTo>
                    <a:pt x="2843" y="0"/>
                  </a:moveTo>
                  <a:cubicBezTo>
                    <a:pt x="2823" y="0"/>
                    <a:pt x="2804" y="13"/>
                    <a:pt x="2785" y="27"/>
                  </a:cubicBezTo>
                  <a:cubicBezTo>
                    <a:pt x="2326" y="350"/>
                    <a:pt x="1857" y="1648"/>
                    <a:pt x="1398" y="1809"/>
                  </a:cubicBezTo>
                  <a:cubicBezTo>
                    <a:pt x="956" y="2132"/>
                    <a:pt x="551" y="3921"/>
                    <a:pt x="154" y="6994"/>
                  </a:cubicBezTo>
                  <a:cubicBezTo>
                    <a:pt x="64" y="7646"/>
                    <a:pt x="-44" y="7969"/>
                    <a:pt x="19" y="10397"/>
                  </a:cubicBezTo>
                  <a:cubicBezTo>
                    <a:pt x="127" y="14936"/>
                    <a:pt x="280" y="18177"/>
                    <a:pt x="569" y="19152"/>
                  </a:cubicBezTo>
                  <a:cubicBezTo>
                    <a:pt x="998" y="20712"/>
                    <a:pt x="1430" y="21600"/>
                    <a:pt x="1862" y="21600"/>
                  </a:cubicBezTo>
                  <a:cubicBezTo>
                    <a:pt x="2191" y="21600"/>
                    <a:pt x="2521" y="21082"/>
                    <a:pt x="2848" y="19959"/>
                  </a:cubicBezTo>
                  <a:cubicBezTo>
                    <a:pt x="3488" y="17632"/>
                    <a:pt x="4121" y="16348"/>
                    <a:pt x="4766" y="16348"/>
                  </a:cubicBezTo>
                  <a:cubicBezTo>
                    <a:pt x="4839" y="16348"/>
                    <a:pt x="4911" y="16361"/>
                    <a:pt x="4984" y="16395"/>
                  </a:cubicBezTo>
                  <a:cubicBezTo>
                    <a:pt x="5309" y="16395"/>
                    <a:pt x="5633" y="16556"/>
                    <a:pt x="5966" y="16556"/>
                  </a:cubicBezTo>
                  <a:lnTo>
                    <a:pt x="12184" y="16556"/>
                  </a:lnTo>
                  <a:cubicBezTo>
                    <a:pt x="13410" y="16556"/>
                    <a:pt x="14635" y="16630"/>
                    <a:pt x="15861" y="16630"/>
                  </a:cubicBezTo>
                  <a:cubicBezTo>
                    <a:pt x="16474" y="16630"/>
                    <a:pt x="17086" y="16610"/>
                    <a:pt x="17699" y="16556"/>
                  </a:cubicBezTo>
                  <a:cubicBezTo>
                    <a:pt x="18816" y="16556"/>
                    <a:pt x="19934" y="16072"/>
                    <a:pt x="21051" y="15749"/>
                  </a:cubicBezTo>
                  <a:cubicBezTo>
                    <a:pt x="21231" y="15749"/>
                    <a:pt x="21231" y="15588"/>
                    <a:pt x="21313" y="12017"/>
                  </a:cubicBezTo>
                  <a:cubicBezTo>
                    <a:pt x="21313" y="11694"/>
                    <a:pt x="21358" y="11533"/>
                    <a:pt x="21385" y="11372"/>
                  </a:cubicBezTo>
                  <a:cubicBezTo>
                    <a:pt x="21547" y="10565"/>
                    <a:pt x="21457" y="9912"/>
                    <a:pt x="21376" y="9267"/>
                  </a:cubicBezTo>
                  <a:cubicBezTo>
                    <a:pt x="21313" y="8776"/>
                    <a:pt x="21249" y="8130"/>
                    <a:pt x="21187" y="7646"/>
                  </a:cubicBezTo>
                  <a:cubicBezTo>
                    <a:pt x="21258" y="7323"/>
                    <a:pt x="21322" y="6994"/>
                    <a:pt x="21394" y="6832"/>
                  </a:cubicBezTo>
                  <a:cubicBezTo>
                    <a:pt x="21421" y="6671"/>
                    <a:pt x="21448" y="6671"/>
                    <a:pt x="21475" y="6510"/>
                  </a:cubicBezTo>
                  <a:cubicBezTo>
                    <a:pt x="21502" y="6187"/>
                    <a:pt x="21529" y="5703"/>
                    <a:pt x="21556" y="5373"/>
                  </a:cubicBezTo>
                  <a:cubicBezTo>
                    <a:pt x="21529" y="5050"/>
                    <a:pt x="21493" y="4566"/>
                    <a:pt x="21466" y="4566"/>
                  </a:cubicBezTo>
                  <a:cubicBezTo>
                    <a:pt x="21060" y="3752"/>
                    <a:pt x="20646" y="2461"/>
                    <a:pt x="20240" y="2461"/>
                  </a:cubicBezTo>
                  <a:cubicBezTo>
                    <a:pt x="20080" y="2441"/>
                    <a:pt x="19920" y="2434"/>
                    <a:pt x="19759" y="2434"/>
                  </a:cubicBezTo>
                  <a:cubicBezTo>
                    <a:pt x="18476" y="2434"/>
                    <a:pt x="17188" y="2945"/>
                    <a:pt x="15906" y="2945"/>
                  </a:cubicBezTo>
                  <a:cubicBezTo>
                    <a:pt x="14875" y="2999"/>
                    <a:pt x="13845" y="3019"/>
                    <a:pt x="12815" y="3019"/>
                  </a:cubicBezTo>
                  <a:cubicBezTo>
                    <a:pt x="10755" y="3019"/>
                    <a:pt x="8694" y="2945"/>
                    <a:pt x="6633" y="2945"/>
                  </a:cubicBezTo>
                  <a:cubicBezTo>
                    <a:pt x="6045" y="2945"/>
                    <a:pt x="5457" y="2670"/>
                    <a:pt x="4869" y="2670"/>
                  </a:cubicBezTo>
                  <a:cubicBezTo>
                    <a:pt x="4673" y="2670"/>
                    <a:pt x="4477" y="2703"/>
                    <a:pt x="4281" y="2784"/>
                  </a:cubicBezTo>
                  <a:cubicBezTo>
                    <a:pt x="4218" y="2818"/>
                    <a:pt x="4156" y="2831"/>
                    <a:pt x="4094" y="2831"/>
                  </a:cubicBezTo>
                  <a:cubicBezTo>
                    <a:pt x="3838" y="2831"/>
                    <a:pt x="3589" y="2502"/>
                    <a:pt x="3335" y="1325"/>
                  </a:cubicBezTo>
                  <a:cubicBezTo>
                    <a:pt x="3182" y="599"/>
                    <a:pt x="3007" y="0"/>
                    <a:pt x="284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16" name="Google Shape;321;p21"/>
            <p:cNvSpPr/>
            <p:nvPr/>
          </p:nvSpPr>
          <p:spPr>
            <a:xfrm rot="10800000">
              <a:off x="103042" y="993398"/>
              <a:ext cx="1186485" cy="115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600" fill="norm" stroke="1" extrusionOk="0">
                  <a:moveTo>
                    <a:pt x="20363" y="0"/>
                  </a:moveTo>
                  <a:cubicBezTo>
                    <a:pt x="20145" y="0"/>
                    <a:pt x="19927" y="102"/>
                    <a:pt x="19709" y="362"/>
                  </a:cubicBezTo>
                  <a:cubicBezTo>
                    <a:pt x="18463" y="1882"/>
                    <a:pt x="17218" y="4347"/>
                    <a:pt x="15972" y="5300"/>
                  </a:cubicBezTo>
                  <a:cubicBezTo>
                    <a:pt x="15681" y="5520"/>
                    <a:pt x="15390" y="5607"/>
                    <a:pt x="15098" y="5607"/>
                  </a:cubicBezTo>
                  <a:cubicBezTo>
                    <a:pt x="14396" y="5607"/>
                    <a:pt x="13695" y="5071"/>
                    <a:pt x="12998" y="4536"/>
                  </a:cubicBezTo>
                  <a:cubicBezTo>
                    <a:pt x="11780" y="3780"/>
                    <a:pt x="10572" y="1882"/>
                    <a:pt x="9364" y="1504"/>
                  </a:cubicBezTo>
                  <a:cubicBezTo>
                    <a:pt x="9222" y="1480"/>
                    <a:pt x="9080" y="1473"/>
                    <a:pt x="8939" y="1473"/>
                  </a:cubicBezTo>
                  <a:cubicBezTo>
                    <a:pt x="7770" y="1473"/>
                    <a:pt x="6601" y="2110"/>
                    <a:pt x="5433" y="2449"/>
                  </a:cubicBezTo>
                  <a:cubicBezTo>
                    <a:pt x="4977" y="2449"/>
                    <a:pt x="4522" y="2260"/>
                    <a:pt x="4066" y="2071"/>
                  </a:cubicBezTo>
                  <a:cubicBezTo>
                    <a:pt x="3812" y="2071"/>
                    <a:pt x="3554" y="1984"/>
                    <a:pt x="3297" y="1984"/>
                  </a:cubicBezTo>
                  <a:cubicBezTo>
                    <a:pt x="3169" y="1984"/>
                    <a:pt x="3041" y="2008"/>
                    <a:pt x="2914" y="2071"/>
                  </a:cubicBezTo>
                  <a:cubicBezTo>
                    <a:pt x="2310" y="2071"/>
                    <a:pt x="1706" y="2071"/>
                    <a:pt x="1101" y="2638"/>
                  </a:cubicBezTo>
                  <a:cubicBezTo>
                    <a:pt x="813" y="3016"/>
                    <a:pt x="516" y="4347"/>
                    <a:pt x="228" y="5678"/>
                  </a:cubicBezTo>
                  <a:cubicBezTo>
                    <a:pt x="42" y="6434"/>
                    <a:pt x="-79" y="13458"/>
                    <a:pt x="60" y="15733"/>
                  </a:cubicBezTo>
                  <a:cubicBezTo>
                    <a:pt x="200" y="18198"/>
                    <a:pt x="377" y="20860"/>
                    <a:pt x="553" y="21238"/>
                  </a:cubicBezTo>
                  <a:cubicBezTo>
                    <a:pt x="662" y="21498"/>
                    <a:pt x="771" y="21600"/>
                    <a:pt x="880" y="21600"/>
                  </a:cubicBezTo>
                  <a:cubicBezTo>
                    <a:pt x="1087" y="21600"/>
                    <a:pt x="1294" y="21230"/>
                    <a:pt x="1501" y="20860"/>
                  </a:cubicBezTo>
                  <a:cubicBezTo>
                    <a:pt x="2041" y="19915"/>
                    <a:pt x="2574" y="17923"/>
                    <a:pt x="3117" y="17923"/>
                  </a:cubicBezTo>
                  <a:cubicBezTo>
                    <a:pt x="3229" y="17923"/>
                    <a:pt x="3341" y="18009"/>
                    <a:pt x="3453" y="18198"/>
                  </a:cubicBezTo>
                  <a:cubicBezTo>
                    <a:pt x="3869" y="18828"/>
                    <a:pt x="4297" y="19198"/>
                    <a:pt x="4717" y="19198"/>
                  </a:cubicBezTo>
                  <a:cubicBezTo>
                    <a:pt x="4804" y="19198"/>
                    <a:pt x="4891" y="19183"/>
                    <a:pt x="4977" y="19151"/>
                  </a:cubicBezTo>
                  <a:cubicBezTo>
                    <a:pt x="5916" y="18608"/>
                    <a:pt x="6846" y="16859"/>
                    <a:pt x="7784" y="16859"/>
                  </a:cubicBezTo>
                  <a:cubicBezTo>
                    <a:pt x="7830" y="16859"/>
                    <a:pt x="7877" y="16859"/>
                    <a:pt x="7923" y="16875"/>
                  </a:cubicBezTo>
                  <a:cubicBezTo>
                    <a:pt x="9178" y="17064"/>
                    <a:pt x="10442" y="18576"/>
                    <a:pt x="11706" y="19529"/>
                  </a:cubicBezTo>
                  <a:cubicBezTo>
                    <a:pt x="12598" y="20096"/>
                    <a:pt x="13490" y="20474"/>
                    <a:pt x="14541" y="20860"/>
                  </a:cubicBezTo>
                  <a:cubicBezTo>
                    <a:pt x="14905" y="21364"/>
                    <a:pt x="15280" y="21576"/>
                    <a:pt x="15663" y="21576"/>
                  </a:cubicBezTo>
                  <a:cubicBezTo>
                    <a:pt x="16709" y="21576"/>
                    <a:pt x="17816" y="20017"/>
                    <a:pt x="18918" y="18765"/>
                  </a:cubicBezTo>
                  <a:cubicBezTo>
                    <a:pt x="19513" y="18198"/>
                    <a:pt x="20099" y="16111"/>
                    <a:pt x="20694" y="14403"/>
                  </a:cubicBezTo>
                  <a:cubicBezTo>
                    <a:pt x="20926" y="13836"/>
                    <a:pt x="21149" y="12127"/>
                    <a:pt x="21381" y="10985"/>
                  </a:cubicBezTo>
                  <a:cubicBezTo>
                    <a:pt x="21521" y="10418"/>
                    <a:pt x="21521" y="10607"/>
                    <a:pt x="21437" y="8331"/>
                  </a:cubicBezTo>
                  <a:cubicBezTo>
                    <a:pt x="21428" y="7953"/>
                    <a:pt x="21428" y="7386"/>
                    <a:pt x="21428" y="7001"/>
                  </a:cubicBezTo>
                  <a:cubicBezTo>
                    <a:pt x="21474" y="1693"/>
                    <a:pt x="21447" y="551"/>
                    <a:pt x="21158" y="362"/>
                  </a:cubicBezTo>
                  <a:cubicBezTo>
                    <a:pt x="20893" y="157"/>
                    <a:pt x="20628" y="0"/>
                    <a:pt x="2036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pic>
        <p:nvPicPr>
          <p:cNvPr id="418" name="Google Shape;322;p21" descr="Google Shape;322;p21"/>
          <p:cNvPicPr>
            <a:picLocks noChangeAspect="1"/>
          </p:cNvPicPr>
          <p:nvPr/>
        </p:nvPicPr>
        <p:blipFill>
          <a:blip r:embed="rId6">
            <a:alphaModFix amt="58999"/>
            <a:extLst/>
          </a:blip>
          <a:stretch>
            <a:fillRect/>
          </a:stretch>
        </p:blipFill>
        <p:spPr>
          <a:xfrm rot="16200000">
            <a:off x="7836447" y="3252723"/>
            <a:ext cx="955767" cy="20792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2" name="Google Shape;323;p21"/>
          <p:cNvGrpSpPr/>
          <p:nvPr/>
        </p:nvGrpSpPr>
        <p:grpSpPr>
          <a:xfrm>
            <a:off x="5720069" y="4367957"/>
            <a:ext cx="1348855" cy="462902"/>
            <a:chOff x="0" y="0"/>
            <a:chExt cx="1348853" cy="462901"/>
          </a:xfrm>
        </p:grpSpPr>
        <p:sp>
          <p:nvSpPr>
            <p:cNvPr id="419" name="Google Shape;324;p21"/>
            <p:cNvSpPr/>
            <p:nvPr/>
          </p:nvSpPr>
          <p:spPr>
            <a:xfrm>
              <a:off x="-1" y="10881"/>
              <a:ext cx="402445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723" y="10850"/>
                  </a:moveTo>
                  <a:cubicBezTo>
                    <a:pt x="762" y="10886"/>
                    <a:pt x="762" y="10922"/>
                    <a:pt x="801" y="10993"/>
                  </a:cubicBezTo>
                  <a:cubicBezTo>
                    <a:pt x="762" y="10993"/>
                    <a:pt x="682" y="11028"/>
                    <a:pt x="682" y="11028"/>
                  </a:cubicBezTo>
                  <a:cubicBezTo>
                    <a:pt x="643" y="11028"/>
                    <a:pt x="604" y="10957"/>
                    <a:pt x="604" y="10922"/>
                  </a:cubicBezTo>
                  <a:cubicBezTo>
                    <a:pt x="604" y="10886"/>
                    <a:pt x="682" y="10886"/>
                    <a:pt x="723" y="10850"/>
                  </a:cubicBezTo>
                  <a:close/>
                  <a:moveTo>
                    <a:pt x="172" y="14243"/>
                  </a:moveTo>
                  <a:cubicBezTo>
                    <a:pt x="250" y="14279"/>
                    <a:pt x="291" y="14279"/>
                    <a:pt x="291" y="14315"/>
                  </a:cubicBezTo>
                  <a:cubicBezTo>
                    <a:pt x="291" y="14350"/>
                    <a:pt x="250" y="14386"/>
                    <a:pt x="250" y="14421"/>
                  </a:cubicBezTo>
                  <a:cubicBezTo>
                    <a:pt x="250" y="14421"/>
                    <a:pt x="172" y="14386"/>
                    <a:pt x="172" y="14386"/>
                  </a:cubicBezTo>
                  <a:cubicBezTo>
                    <a:pt x="172" y="14350"/>
                    <a:pt x="172" y="14315"/>
                    <a:pt x="172" y="14243"/>
                  </a:cubicBezTo>
                  <a:close/>
                  <a:moveTo>
                    <a:pt x="643" y="15171"/>
                  </a:moveTo>
                  <a:cubicBezTo>
                    <a:pt x="723" y="15208"/>
                    <a:pt x="762" y="15279"/>
                    <a:pt x="801" y="15351"/>
                  </a:cubicBezTo>
                  <a:cubicBezTo>
                    <a:pt x="833" y="15380"/>
                    <a:pt x="812" y="15410"/>
                    <a:pt x="802" y="15460"/>
                  </a:cubicBezTo>
                  <a:lnTo>
                    <a:pt x="801" y="15457"/>
                  </a:lnTo>
                  <a:cubicBezTo>
                    <a:pt x="762" y="15422"/>
                    <a:pt x="723" y="15422"/>
                    <a:pt x="682" y="15386"/>
                  </a:cubicBezTo>
                  <a:cubicBezTo>
                    <a:pt x="643" y="15315"/>
                    <a:pt x="643" y="15244"/>
                    <a:pt x="643" y="15171"/>
                  </a:cubicBezTo>
                  <a:close/>
                  <a:moveTo>
                    <a:pt x="16146" y="3904"/>
                  </a:moveTo>
                  <a:cubicBezTo>
                    <a:pt x="16178" y="3904"/>
                    <a:pt x="16209" y="3909"/>
                    <a:pt x="16235" y="3921"/>
                  </a:cubicBezTo>
                  <a:cubicBezTo>
                    <a:pt x="17060" y="3956"/>
                    <a:pt x="17257" y="4170"/>
                    <a:pt x="17257" y="4884"/>
                  </a:cubicBezTo>
                  <a:cubicBezTo>
                    <a:pt x="17257" y="5385"/>
                    <a:pt x="17218" y="5849"/>
                    <a:pt x="17257" y="6349"/>
                  </a:cubicBezTo>
                  <a:cubicBezTo>
                    <a:pt x="17296" y="7957"/>
                    <a:pt x="16706" y="9350"/>
                    <a:pt x="15686" y="10635"/>
                  </a:cubicBezTo>
                  <a:cubicBezTo>
                    <a:pt x="15528" y="10850"/>
                    <a:pt x="15411" y="11064"/>
                    <a:pt x="15293" y="11314"/>
                  </a:cubicBezTo>
                  <a:cubicBezTo>
                    <a:pt x="14193" y="13600"/>
                    <a:pt x="12307" y="15171"/>
                    <a:pt x="9952" y="16316"/>
                  </a:cubicBezTo>
                  <a:cubicBezTo>
                    <a:pt x="9794" y="16387"/>
                    <a:pt x="9599" y="16458"/>
                    <a:pt x="9480" y="16565"/>
                  </a:cubicBezTo>
                  <a:cubicBezTo>
                    <a:pt x="8577" y="17279"/>
                    <a:pt x="7437" y="17423"/>
                    <a:pt x="6378" y="17672"/>
                  </a:cubicBezTo>
                  <a:cubicBezTo>
                    <a:pt x="6342" y="17682"/>
                    <a:pt x="6305" y="17687"/>
                    <a:pt x="6267" y="17687"/>
                  </a:cubicBezTo>
                  <a:cubicBezTo>
                    <a:pt x="6178" y="17687"/>
                    <a:pt x="6091" y="17662"/>
                    <a:pt x="6063" y="17636"/>
                  </a:cubicBezTo>
                  <a:cubicBezTo>
                    <a:pt x="5827" y="17244"/>
                    <a:pt x="5434" y="16957"/>
                    <a:pt x="5395" y="16458"/>
                  </a:cubicBezTo>
                  <a:cubicBezTo>
                    <a:pt x="5356" y="16172"/>
                    <a:pt x="5200" y="15886"/>
                    <a:pt x="5042" y="15637"/>
                  </a:cubicBezTo>
                  <a:cubicBezTo>
                    <a:pt x="4571" y="14851"/>
                    <a:pt x="4610" y="13993"/>
                    <a:pt x="4807" y="13136"/>
                  </a:cubicBezTo>
                  <a:cubicBezTo>
                    <a:pt x="5002" y="12100"/>
                    <a:pt x="5200" y="11064"/>
                    <a:pt x="5513" y="10028"/>
                  </a:cubicBezTo>
                  <a:cubicBezTo>
                    <a:pt x="5671" y="9493"/>
                    <a:pt x="6063" y="8993"/>
                    <a:pt x="6378" y="8492"/>
                  </a:cubicBezTo>
                  <a:cubicBezTo>
                    <a:pt x="6495" y="8314"/>
                    <a:pt x="6771" y="8242"/>
                    <a:pt x="6966" y="8064"/>
                  </a:cubicBezTo>
                  <a:cubicBezTo>
                    <a:pt x="7674" y="7492"/>
                    <a:pt x="8420" y="6885"/>
                    <a:pt x="9126" y="6242"/>
                  </a:cubicBezTo>
                  <a:cubicBezTo>
                    <a:pt x="9559" y="5849"/>
                    <a:pt x="9952" y="5421"/>
                    <a:pt x="10423" y="5028"/>
                  </a:cubicBezTo>
                  <a:cubicBezTo>
                    <a:pt x="10619" y="4813"/>
                    <a:pt x="10933" y="4635"/>
                    <a:pt x="11209" y="4563"/>
                  </a:cubicBezTo>
                  <a:cubicBezTo>
                    <a:pt x="12780" y="4242"/>
                    <a:pt x="14310" y="3921"/>
                    <a:pt x="15921" y="3921"/>
                  </a:cubicBezTo>
                  <a:cubicBezTo>
                    <a:pt x="16001" y="3921"/>
                    <a:pt x="16079" y="3904"/>
                    <a:pt x="16146" y="3904"/>
                  </a:cubicBezTo>
                  <a:close/>
                  <a:moveTo>
                    <a:pt x="9991" y="18744"/>
                  </a:moveTo>
                  <a:cubicBezTo>
                    <a:pt x="9991" y="18744"/>
                    <a:pt x="9991" y="18779"/>
                    <a:pt x="9991" y="18779"/>
                  </a:cubicBezTo>
                  <a:lnTo>
                    <a:pt x="9913" y="18779"/>
                  </a:lnTo>
                  <a:cubicBezTo>
                    <a:pt x="9939" y="18758"/>
                    <a:pt x="9965" y="18744"/>
                    <a:pt x="9991" y="18744"/>
                  </a:cubicBezTo>
                  <a:close/>
                  <a:moveTo>
                    <a:pt x="9771" y="18815"/>
                  </a:moveTo>
                  <a:cubicBezTo>
                    <a:pt x="9372" y="18948"/>
                    <a:pt x="8958" y="18984"/>
                    <a:pt x="8551" y="18984"/>
                  </a:cubicBezTo>
                  <a:cubicBezTo>
                    <a:pt x="8308" y="18984"/>
                    <a:pt x="8067" y="18970"/>
                    <a:pt x="7830" y="18959"/>
                  </a:cubicBezTo>
                  <a:cubicBezTo>
                    <a:pt x="7752" y="18959"/>
                    <a:pt x="7674" y="18923"/>
                    <a:pt x="7635" y="18887"/>
                  </a:cubicBezTo>
                  <a:cubicBezTo>
                    <a:pt x="7674" y="18850"/>
                    <a:pt x="7713" y="18850"/>
                    <a:pt x="7791" y="18850"/>
                  </a:cubicBezTo>
                  <a:cubicBezTo>
                    <a:pt x="8427" y="18818"/>
                    <a:pt x="9098" y="18815"/>
                    <a:pt x="9771" y="18815"/>
                  </a:cubicBezTo>
                  <a:close/>
                  <a:moveTo>
                    <a:pt x="13844" y="0"/>
                  </a:moveTo>
                  <a:cubicBezTo>
                    <a:pt x="13445" y="0"/>
                    <a:pt x="13037" y="21"/>
                    <a:pt x="12622" y="62"/>
                  </a:cubicBezTo>
                  <a:cubicBezTo>
                    <a:pt x="12206" y="113"/>
                    <a:pt x="11791" y="270"/>
                    <a:pt x="11360" y="270"/>
                  </a:cubicBezTo>
                  <a:cubicBezTo>
                    <a:pt x="11181" y="270"/>
                    <a:pt x="11000" y="243"/>
                    <a:pt x="10816" y="169"/>
                  </a:cubicBezTo>
                  <a:cubicBezTo>
                    <a:pt x="10563" y="55"/>
                    <a:pt x="10306" y="9"/>
                    <a:pt x="10050" y="9"/>
                  </a:cubicBezTo>
                  <a:cubicBezTo>
                    <a:pt x="9665" y="9"/>
                    <a:pt x="9284" y="113"/>
                    <a:pt x="8930" y="242"/>
                  </a:cubicBezTo>
                  <a:cubicBezTo>
                    <a:pt x="7752" y="706"/>
                    <a:pt x="6574" y="1170"/>
                    <a:pt x="5434" y="1706"/>
                  </a:cubicBezTo>
                  <a:cubicBezTo>
                    <a:pt x="4963" y="1920"/>
                    <a:pt x="4610" y="2312"/>
                    <a:pt x="4178" y="2598"/>
                  </a:cubicBezTo>
                  <a:cubicBezTo>
                    <a:pt x="4453" y="2492"/>
                    <a:pt x="4688" y="2421"/>
                    <a:pt x="4924" y="2348"/>
                  </a:cubicBezTo>
                  <a:cubicBezTo>
                    <a:pt x="5002" y="2312"/>
                    <a:pt x="5042" y="2312"/>
                    <a:pt x="5081" y="2312"/>
                  </a:cubicBezTo>
                  <a:cubicBezTo>
                    <a:pt x="5081" y="2348"/>
                    <a:pt x="5042" y="2421"/>
                    <a:pt x="5002" y="2456"/>
                  </a:cubicBezTo>
                  <a:cubicBezTo>
                    <a:pt x="4729" y="2634"/>
                    <a:pt x="4453" y="2778"/>
                    <a:pt x="4178" y="2991"/>
                  </a:cubicBezTo>
                  <a:cubicBezTo>
                    <a:pt x="4100" y="3062"/>
                    <a:pt x="4060" y="3277"/>
                    <a:pt x="4100" y="3277"/>
                  </a:cubicBezTo>
                  <a:cubicBezTo>
                    <a:pt x="4414" y="3420"/>
                    <a:pt x="4217" y="3599"/>
                    <a:pt x="4100" y="3706"/>
                  </a:cubicBezTo>
                  <a:cubicBezTo>
                    <a:pt x="3785" y="4099"/>
                    <a:pt x="3589" y="4563"/>
                    <a:pt x="3158" y="4920"/>
                  </a:cubicBezTo>
                  <a:cubicBezTo>
                    <a:pt x="2726" y="5277"/>
                    <a:pt x="2568" y="5849"/>
                    <a:pt x="2175" y="6242"/>
                  </a:cubicBezTo>
                  <a:cubicBezTo>
                    <a:pt x="1586" y="6885"/>
                    <a:pt x="1154" y="7564"/>
                    <a:pt x="1035" y="8385"/>
                  </a:cubicBezTo>
                  <a:lnTo>
                    <a:pt x="1311" y="8385"/>
                  </a:lnTo>
                  <a:cubicBezTo>
                    <a:pt x="1272" y="8492"/>
                    <a:pt x="1272" y="8599"/>
                    <a:pt x="1233" y="8636"/>
                  </a:cubicBezTo>
                  <a:cubicBezTo>
                    <a:pt x="1233" y="8648"/>
                    <a:pt x="1215" y="8651"/>
                    <a:pt x="1189" y="8651"/>
                  </a:cubicBezTo>
                  <a:cubicBezTo>
                    <a:pt x="1137" y="8651"/>
                    <a:pt x="1049" y="8636"/>
                    <a:pt x="996" y="8636"/>
                  </a:cubicBezTo>
                  <a:cubicBezTo>
                    <a:pt x="996" y="8528"/>
                    <a:pt x="1035" y="8456"/>
                    <a:pt x="1035" y="8385"/>
                  </a:cubicBezTo>
                  <a:cubicBezTo>
                    <a:pt x="918" y="8563"/>
                    <a:pt x="762" y="8707"/>
                    <a:pt x="723" y="8920"/>
                  </a:cubicBezTo>
                  <a:cubicBezTo>
                    <a:pt x="525" y="9386"/>
                    <a:pt x="408" y="9850"/>
                    <a:pt x="250" y="10314"/>
                  </a:cubicBezTo>
                  <a:cubicBezTo>
                    <a:pt x="172" y="10564"/>
                    <a:pt x="54" y="10850"/>
                    <a:pt x="15" y="11135"/>
                  </a:cubicBezTo>
                  <a:cubicBezTo>
                    <a:pt x="15" y="11707"/>
                    <a:pt x="15" y="12279"/>
                    <a:pt x="54" y="12886"/>
                  </a:cubicBezTo>
                  <a:cubicBezTo>
                    <a:pt x="54" y="13278"/>
                    <a:pt x="172" y="13707"/>
                    <a:pt x="54" y="14064"/>
                  </a:cubicBezTo>
                  <a:cubicBezTo>
                    <a:pt x="-63" y="14529"/>
                    <a:pt x="15" y="14958"/>
                    <a:pt x="250" y="15351"/>
                  </a:cubicBezTo>
                  <a:cubicBezTo>
                    <a:pt x="762" y="16279"/>
                    <a:pt x="1233" y="17279"/>
                    <a:pt x="1860" y="18173"/>
                  </a:cubicBezTo>
                  <a:cubicBezTo>
                    <a:pt x="2372" y="18887"/>
                    <a:pt x="2960" y="19637"/>
                    <a:pt x="3707" y="20173"/>
                  </a:cubicBezTo>
                  <a:cubicBezTo>
                    <a:pt x="5175" y="21209"/>
                    <a:pt x="6828" y="21600"/>
                    <a:pt x="8575" y="21600"/>
                  </a:cubicBezTo>
                  <a:cubicBezTo>
                    <a:pt x="9118" y="21600"/>
                    <a:pt x="9669" y="21561"/>
                    <a:pt x="10226" y="21495"/>
                  </a:cubicBezTo>
                  <a:cubicBezTo>
                    <a:pt x="11170" y="21387"/>
                    <a:pt x="12073" y="21209"/>
                    <a:pt x="12976" y="20923"/>
                  </a:cubicBezTo>
                  <a:cubicBezTo>
                    <a:pt x="13722" y="20672"/>
                    <a:pt x="14390" y="20387"/>
                    <a:pt x="14939" y="19886"/>
                  </a:cubicBezTo>
                  <a:cubicBezTo>
                    <a:pt x="15096" y="19709"/>
                    <a:pt x="15332" y="19602"/>
                    <a:pt x="15528" y="19494"/>
                  </a:cubicBezTo>
                  <a:cubicBezTo>
                    <a:pt x="15608" y="19387"/>
                    <a:pt x="15686" y="19280"/>
                    <a:pt x="15764" y="19208"/>
                  </a:cubicBezTo>
                  <a:cubicBezTo>
                    <a:pt x="15450" y="19030"/>
                    <a:pt x="15803" y="18887"/>
                    <a:pt x="15842" y="18850"/>
                  </a:cubicBezTo>
                  <a:cubicBezTo>
                    <a:pt x="16432" y="18601"/>
                    <a:pt x="16864" y="18209"/>
                    <a:pt x="17257" y="17743"/>
                  </a:cubicBezTo>
                  <a:cubicBezTo>
                    <a:pt x="17650" y="17279"/>
                    <a:pt x="17963" y="16815"/>
                    <a:pt x="18160" y="16279"/>
                  </a:cubicBezTo>
                  <a:cubicBezTo>
                    <a:pt x="18238" y="16065"/>
                    <a:pt x="18316" y="15850"/>
                    <a:pt x="18435" y="15672"/>
                  </a:cubicBezTo>
                  <a:cubicBezTo>
                    <a:pt x="18709" y="15208"/>
                    <a:pt x="19141" y="14778"/>
                    <a:pt x="19024" y="14172"/>
                  </a:cubicBezTo>
                  <a:cubicBezTo>
                    <a:pt x="19024" y="14100"/>
                    <a:pt x="19024" y="13993"/>
                    <a:pt x="19102" y="13886"/>
                  </a:cubicBezTo>
                  <a:cubicBezTo>
                    <a:pt x="19456" y="13278"/>
                    <a:pt x="19534" y="12600"/>
                    <a:pt x="19614" y="11922"/>
                  </a:cubicBezTo>
                  <a:cubicBezTo>
                    <a:pt x="19653" y="11707"/>
                    <a:pt x="19809" y="11528"/>
                    <a:pt x="19927" y="11314"/>
                  </a:cubicBezTo>
                  <a:cubicBezTo>
                    <a:pt x="19979" y="11350"/>
                    <a:pt x="20033" y="11366"/>
                    <a:pt x="20083" y="11366"/>
                  </a:cubicBezTo>
                  <a:cubicBezTo>
                    <a:pt x="20184" y="11366"/>
                    <a:pt x="20280" y="11302"/>
                    <a:pt x="20359" y="11208"/>
                  </a:cubicBezTo>
                  <a:cubicBezTo>
                    <a:pt x="20478" y="11064"/>
                    <a:pt x="20595" y="10922"/>
                    <a:pt x="20712" y="10778"/>
                  </a:cubicBezTo>
                  <a:cubicBezTo>
                    <a:pt x="20831" y="10671"/>
                    <a:pt x="20988" y="10564"/>
                    <a:pt x="21027" y="10458"/>
                  </a:cubicBezTo>
                  <a:cubicBezTo>
                    <a:pt x="21144" y="10063"/>
                    <a:pt x="21224" y="9670"/>
                    <a:pt x="21263" y="9278"/>
                  </a:cubicBezTo>
                  <a:cubicBezTo>
                    <a:pt x="21341" y="8492"/>
                    <a:pt x="21381" y="7742"/>
                    <a:pt x="21498" y="6956"/>
                  </a:cubicBezTo>
                  <a:cubicBezTo>
                    <a:pt x="21537" y="6564"/>
                    <a:pt x="21537" y="6171"/>
                    <a:pt x="21341" y="5778"/>
                  </a:cubicBezTo>
                  <a:cubicBezTo>
                    <a:pt x="21183" y="5492"/>
                    <a:pt x="21066" y="5170"/>
                    <a:pt x="20988" y="4813"/>
                  </a:cubicBezTo>
                  <a:cubicBezTo>
                    <a:pt x="20751" y="3670"/>
                    <a:pt x="20124" y="2778"/>
                    <a:pt x="19180" y="1955"/>
                  </a:cubicBezTo>
                  <a:cubicBezTo>
                    <a:pt x="17640" y="554"/>
                    <a:pt x="15854" y="0"/>
                    <a:pt x="138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20" name="Google Shape;325;p21"/>
            <p:cNvSpPr/>
            <p:nvPr/>
          </p:nvSpPr>
          <p:spPr>
            <a:xfrm>
              <a:off x="946769" y="10881"/>
              <a:ext cx="402085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684" y="10850"/>
                  </a:moveTo>
                  <a:cubicBezTo>
                    <a:pt x="723" y="10886"/>
                    <a:pt x="764" y="10922"/>
                    <a:pt x="764" y="10993"/>
                  </a:cubicBezTo>
                  <a:cubicBezTo>
                    <a:pt x="723" y="10993"/>
                    <a:pt x="684" y="11028"/>
                    <a:pt x="645" y="11028"/>
                  </a:cubicBezTo>
                  <a:cubicBezTo>
                    <a:pt x="606" y="11028"/>
                    <a:pt x="566" y="10957"/>
                    <a:pt x="566" y="10922"/>
                  </a:cubicBezTo>
                  <a:cubicBezTo>
                    <a:pt x="606" y="10886"/>
                    <a:pt x="645" y="10886"/>
                    <a:pt x="684" y="10850"/>
                  </a:cubicBezTo>
                  <a:close/>
                  <a:moveTo>
                    <a:pt x="174" y="14243"/>
                  </a:moveTo>
                  <a:cubicBezTo>
                    <a:pt x="213" y="14279"/>
                    <a:pt x="252" y="14279"/>
                    <a:pt x="252" y="14315"/>
                  </a:cubicBezTo>
                  <a:cubicBezTo>
                    <a:pt x="252" y="14350"/>
                    <a:pt x="252" y="14386"/>
                    <a:pt x="213" y="14421"/>
                  </a:cubicBezTo>
                  <a:cubicBezTo>
                    <a:pt x="213" y="14421"/>
                    <a:pt x="174" y="14386"/>
                    <a:pt x="174" y="14386"/>
                  </a:cubicBezTo>
                  <a:cubicBezTo>
                    <a:pt x="135" y="14350"/>
                    <a:pt x="174" y="14315"/>
                    <a:pt x="174" y="14243"/>
                  </a:cubicBezTo>
                  <a:close/>
                  <a:moveTo>
                    <a:pt x="606" y="15171"/>
                  </a:moveTo>
                  <a:cubicBezTo>
                    <a:pt x="684" y="15208"/>
                    <a:pt x="723" y="15279"/>
                    <a:pt x="764" y="15351"/>
                  </a:cubicBezTo>
                  <a:cubicBezTo>
                    <a:pt x="796" y="15380"/>
                    <a:pt x="773" y="15410"/>
                    <a:pt x="765" y="15460"/>
                  </a:cubicBezTo>
                  <a:lnTo>
                    <a:pt x="764" y="15457"/>
                  </a:lnTo>
                  <a:cubicBezTo>
                    <a:pt x="723" y="15422"/>
                    <a:pt x="684" y="15422"/>
                    <a:pt x="645" y="15386"/>
                  </a:cubicBezTo>
                  <a:cubicBezTo>
                    <a:pt x="645" y="15315"/>
                    <a:pt x="645" y="15244"/>
                    <a:pt x="606" y="15171"/>
                  </a:cubicBezTo>
                  <a:close/>
                  <a:moveTo>
                    <a:pt x="16120" y="3904"/>
                  </a:moveTo>
                  <a:cubicBezTo>
                    <a:pt x="16159" y="3904"/>
                    <a:pt x="16198" y="3909"/>
                    <a:pt x="16237" y="3921"/>
                  </a:cubicBezTo>
                  <a:cubicBezTo>
                    <a:pt x="17023" y="3956"/>
                    <a:pt x="17218" y="4170"/>
                    <a:pt x="17218" y="4884"/>
                  </a:cubicBezTo>
                  <a:cubicBezTo>
                    <a:pt x="17218" y="5385"/>
                    <a:pt x="17179" y="5849"/>
                    <a:pt x="17218" y="6349"/>
                  </a:cubicBezTo>
                  <a:cubicBezTo>
                    <a:pt x="17298" y="7957"/>
                    <a:pt x="16669" y="9350"/>
                    <a:pt x="15688" y="10635"/>
                  </a:cubicBezTo>
                  <a:cubicBezTo>
                    <a:pt x="15530" y="10850"/>
                    <a:pt x="15373" y="11064"/>
                    <a:pt x="15256" y="11314"/>
                  </a:cubicBezTo>
                  <a:cubicBezTo>
                    <a:pt x="14195" y="13600"/>
                    <a:pt x="12270" y="15171"/>
                    <a:pt x="9913" y="16316"/>
                  </a:cubicBezTo>
                  <a:cubicBezTo>
                    <a:pt x="9757" y="16387"/>
                    <a:pt x="9601" y="16458"/>
                    <a:pt x="9442" y="16565"/>
                  </a:cubicBezTo>
                  <a:cubicBezTo>
                    <a:pt x="8540" y="17279"/>
                    <a:pt x="7400" y="17423"/>
                    <a:pt x="6339" y="17672"/>
                  </a:cubicBezTo>
                  <a:cubicBezTo>
                    <a:pt x="6316" y="17682"/>
                    <a:pt x="6284" y="17687"/>
                    <a:pt x="6248" y="17687"/>
                  </a:cubicBezTo>
                  <a:cubicBezTo>
                    <a:pt x="6163" y="17687"/>
                    <a:pt x="6065" y="17662"/>
                    <a:pt x="6065" y="17636"/>
                  </a:cubicBezTo>
                  <a:cubicBezTo>
                    <a:pt x="5829" y="17244"/>
                    <a:pt x="5397" y="16957"/>
                    <a:pt x="5358" y="16458"/>
                  </a:cubicBezTo>
                  <a:cubicBezTo>
                    <a:pt x="5319" y="16172"/>
                    <a:pt x="5161" y="15886"/>
                    <a:pt x="5004" y="15637"/>
                  </a:cubicBezTo>
                  <a:cubicBezTo>
                    <a:pt x="4533" y="14851"/>
                    <a:pt x="4573" y="13993"/>
                    <a:pt x="4770" y="13136"/>
                  </a:cubicBezTo>
                  <a:cubicBezTo>
                    <a:pt x="5004" y="12100"/>
                    <a:pt x="5161" y="11064"/>
                    <a:pt x="5475" y="10028"/>
                  </a:cubicBezTo>
                  <a:cubicBezTo>
                    <a:pt x="5673" y="9493"/>
                    <a:pt x="6026" y="8993"/>
                    <a:pt x="6339" y="8492"/>
                  </a:cubicBezTo>
                  <a:cubicBezTo>
                    <a:pt x="6458" y="8314"/>
                    <a:pt x="6732" y="8242"/>
                    <a:pt x="6929" y="8064"/>
                  </a:cubicBezTo>
                  <a:cubicBezTo>
                    <a:pt x="7637" y="7492"/>
                    <a:pt x="8381" y="6885"/>
                    <a:pt x="9089" y="6242"/>
                  </a:cubicBezTo>
                  <a:cubicBezTo>
                    <a:pt x="9521" y="5849"/>
                    <a:pt x="9913" y="5421"/>
                    <a:pt x="10385" y="5028"/>
                  </a:cubicBezTo>
                  <a:cubicBezTo>
                    <a:pt x="10621" y="4813"/>
                    <a:pt x="10896" y="4635"/>
                    <a:pt x="11170" y="4563"/>
                  </a:cubicBezTo>
                  <a:cubicBezTo>
                    <a:pt x="12741" y="4242"/>
                    <a:pt x="14273" y="3921"/>
                    <a:pt x="15884" y="3921"/>
                  </a:cubicBezTo>
                  <a:cubicBezTo>
                    <a:pt x="15962" y="3921"/>
                    <a:pt x="16042" y="3904"/>
                    <a:pt x="16120" y="3904"/>
                  </a:cubicBezTo>
                  <a:close/>
                  <a:moveTo>
                    <a:pt x="9953" y="18744"/>
                  </a:moveTo>
                  <a:cubicBezTo>
                    <a:pt x="9953" y="18744"/>
                    <a:pt x="9993" y="18779"/>
                    <a:pt x="9993" y="18779"/>
                  </a:cubicBezTo>
                  <a:lnTo>
                    <a:pt x="9876" y="18779"/>
                  </a:lnTo>
                  <a:cubicBezTo>
                    <a:pt x="9902" y="18758"/>
                    <a:pt x="9928" y="18744"/>
                    <a:pt x="9953" y="18744"/>
                  </a:cubicBezTo>
                  <a:close/>
                  <a:moveTo>
                    <a:pt x="9734" y="18815"/>
                  </a:moveTo>
                  <a:cubicBezTo>
                    <a:pt x="9333" y="18948"/>
                    <a:pt x="8921" y="18984"/>
                    <a:pt x="8512" y="18984"/>
                  </a:cubicBezTo>
                  <a:cubicBezTo>
                    <a:pt x="8271" y="18984"/>
                    <a:pt x="8029" y="18970"/>
                    <a:pt x="7793" y="18959"/>
                  </a:cubicBezTo>
                  <a:cubicBezTo>
                    <a:pt x="7715" y="18959"/>
                    <a:pt x="7676" y="18923"/>
                    <a:pt x="7598" y="18887"/>
                  </a:cubicBezTo>
                  <a:cubicBezTo>
                    <a:pt x="7637" y="18850"/>
                    <a:pt x="7715" y="18850"/>
                    <a:pt x="7754" y="18850"/>
                  </a:cubicBezTo>
                  <a:cubicBezTo>
                    <a:pt x="8427" y="18818"/>
                    <a:pt x="9064" y="18815"/>
                    <a:pt x="9734" y="18815"/>
                  </a:cubicBezTo>
                  <a:close/>
                  <a:moveTo>
                    <a:pt x="13806" y="0"/>
                  </a:moveTo>
                  <a:cubicBezTo>
                    <a:pt x="13408" y="0"/>
                    <a:pt x="13000" y="21"/>
                    <a:pt x="12585" y="62"/>
                  </a:cubicBezTo>
                  <a:cubicBezTo>
                    <a:pt x="12169" y="113"/>
                    <a:pt x="11752" y="270"/>
                    <a:pt x="11323" y="270"/>
                  </a:cubicBezTo>
                  <a:cubicBezTo>
                    <a:pt x="11144" y="270"/>
                    <a:pt x="10963" y="243"/>
                    <a:pt x="10777" y="169"/>
                  </a:cubicBezTo>
                  <a:cubicBezTo>
                    <a:pt x="10526" y="55"/>
                    <a:pt x="10275" y="9"/>
                    <a:pt x="10026" y="9"/>
                  </a:cubicBezTo>
                  <a:cubicBezTo>
                    <a:pt x="9653" y="9"/>
                    <a:pt x="9286" y="113"/>
                    <a:pt x="8932" y="242"/>
                  </a:cubicBezTo>
                  <a:cubicBezTo>
                    <a:pt x="7715" y="706"/>
                    <a:pt x="6537" y="1170"/>
                    <a:pt x="5397" y="1706"/>
                  </a:cubicBezTo>
                  <a:cubicBezTo>
                    <a:pt x="4926" y="1920"/>
                    <a:pt x="4573" y="2312"/>
                    <a:pt x="4141" y="2598"/>
                  </a:cubicBezTo>
                  <a:cubicBezTo>
                    <a:pt x="4416" y="2492"/>
                    <a:pt x="4651" y="2421"/>
                    <a:pt x="4926" y="2348"/>
                  </a:cubicBezTo>
                  <a:cubicBezTo>
                    <a:pt x="4965" y="2312"/>
                    <a:pt x="5004" y="2312"/>
                    <a:pt x="5044" y="2312"/>
                  </a:cubicBezTo>
                  <a:cubicBezTo>
                    <a:pt x="5044" y="2348"/>
                    <a:pt x="5004" y="2421"/>
                    <a:pt x="4965" y="2456"/>
                  </a:cubicBezTo>
                  <a:cubicBezTo>
                    <a:pt x="4690" y="2634"/>
                    <a:pt x="4416" y="2778"/>
                    <a:pt x="4141" y="2991"/>
                  </a:cubicBezTo>
                  <a:cubicBezTo>
                    <a:pt x="4102" y="3062"/>
                    <a:pt x="4062" y="3277"/>
                    <a:pt x="4062" y="3277"/>
                  </a:cubicBezTo>
                  <a:cubicBezTo>
                    <a:pt x="4377" y="3420"/>
                    <a:pt x="4180" y="3599"/>
                    <a:pt x="4102" y="3706"/>
                  </a:cubicBezTo>
                  <a:cubicBezTo>
                    <a:pt x="3748" y="4099"/>
                    <a:pt x="3551" y="4563"/>
                    <a:pt x="3119" y="4920"/>
                  </a:cubicBezTo>
                  <a:cubicBezTo>
                    <a:pt x="2726" y="5277"/>
                    <a:pt x="2530" y="5849"/>
                    <a:pt x="2138" y="6242"/>
                  </a:cubicBezTo>
                  <a:cubicBezTo>
                    <a:pt x="1549" y="6885"/>
                    <a:pt x="1156" y="7564"/>
                    <a:pt x="998" y="8385"/>
                  </a:cubicBezTo>
                  <a:lnTo>
                    <a:pt x="1274" y="8385"/>
                  </a:lnTo>
                  <a:cubicBezTo>
                    <a:pt x="1235" y="8492"/>
                    <a:pt x="1274" y="8599"/>
                    <a:pt x="1196" y="8636"/>
                  </a:cubicBezTo>
                  <a:cubicBezTo>
                    <a:pt x="1196" y="8648"/>
                    <a:pt x="1178" y="8651"/>
                    <a:pt x="1152" y="8651"/>
                  </a:cubicBezTo>
                  <a:cubicBezTo>
                    <a:pt x="1099" y="8651"/>
                    <a:pt x="1011" y="8636"/>
                    <a:pt x="959" y="8636"/>
                  </a:cubicBezTo>
                  <a:cubicBezTo>
                    <a:pt x="998" y="8528"/>
                    <a:pt x="998" y="8456"/>
                    <a:pt x="1037" y="8385"/>
                  </a:cubicBezTo>
                  <a:cubicBezTo>
                    <a:pt x="920" y="8563"/>
                    <a:pt x="764" y="8707"/>
                    <a:pt x="684" y="8920"/>
                  </a:cubicBezTo>
                  <a:cubicBezTo>
                    <a:pt x="488" y="9386"/>
                    <a:pt x="371" y="9850"/>
                    <a:pt x="213" y="10314"/>
                  </a:cubicBezTo>
                  <a:cubicBezTo>
                    <a:pt x="135" y="10564"/>
                    <a:pt x="17" y="10850"/>
                    <a:pt x="17" y="11135"/>
                  </a:cubicBezTo>
                  <a:cubicBezTo>
                    <a:pt x="-22" y="11707"/>
                    <a:pt x="17" y="12279"/>
                    <a:pt x="17" y="12886"/>
                  </a:cubicBezTo>
                  <a:cubicBezTo>
                    <a:pt x="17" y="13278"/>
                    <a:pt x="135" y="13707"/>
                    <a:pt x="56" y="14064"/>
                  </a:cubicBezTo>
                  <a:cubicBezTo>
                    <a:pt x="-61" y="14529"/>
                    <a:pt x="17" y="14958"/>
                    <a:pt x="213" y="15351"/>
                  </a:cubicBezTo>
                  <a:cubicBezTo>
                    <a:pt x="723" y="16279"/>
                    <a:pt x="1196" y="17279"/>
                    <a:pt x="1823" y="18173"/>
                  </a:cubicBezTo>
                  <a:cubicBezTo>
                    <a:pt x="2333" y="18887"/>
                    <a:pt x="2962" y="19637"/>
                    <a:pt x="3709" y="20173"/>
                  </a:cubicBezTo>
                  <a:cubicBezTo>
                    <a:pt x="5148" y="21209"/>
                    <a:pt x="6792" y="21600"/>
                    <a:pt x="8538" y="21600"/>
                  </a:cubicBezTo>
                  <a:cubicBezTo>
                    <a:pt x="9079" y="21600"/>
                    <a:pt x="9632" y="21561"/>
                    <a:pt x="10189" y="21495"/>
                  </a:cubicBezTo>
                  <a:cubicBezTo>
                    <a:pt x="11131" y="21387"/>
                    <a:pt x="12036" y="21209"/>
                    <a:pt x="12938" y="20923"/>
                  </a:cubicBezTo>
                  <a:cubicBezTo>
                    <a:pt x="13685" y="20672"/>
                    <a:pt x="14351" y="20387"/>
                    <a:pt x="14902" y="19886"/>
                  </a:cubicBezTo>
                  <a:cubicBezTo>
                    <a:pt x="15059" y="19709"/>
                    <a:pt x="15295" y="19602"/>
                    <a:pt x="15491" y="19494"/>
                  </a:cubicBezTo>
                  <a:cubicBezTo>
                    <a:pt x="15569" y="19387"/>
                    <a:pt x="15649" y="19280"/>
                    <a:pt x="15766" y="19208"/>
                  </a:cubicBezTo>
                  <a:cubicBezTo>
                    <a:pt x="15413" y="19030"/>
                    <a:pt x="15766" y="18887"/>
                    <a:pt x="15805" y="18850"/>
                  </a:cubicBezTo>
                  <a:cubicBezTo>
                    <a:pt x="16394" y="18601"/>
                    <a:pt x="16826" y="18209"/>
                    <a:pt x="17218" y="17743"/>
                  </a:cubicBezTo>
                  <a:cubicBezTo>
                    <a:pt x="17652" y="17279"/>
                    <a:pt x="17926" y="16815"/>
                    <a:pt x="18123" y="16279"/>
                  </a:cubicBezTo>
                  <a:cubicBezTo>
                    <a:pt x="18201" y="16065"/>
                    <a:pt x="18279" y="15850"/>
                    <a:pt x="18397" y="15672"/>
                  </a:cubicBezTo>
                  <a:cubicBezTo>
                    <a:pt x="18711" y="15208"/>
                    <a:pt x="19104" y="14778"/>
                    <a:pt x="18987" y="14172"/>
                  </a:cubicBezTo>
                  <a:cubicBezTo>
                    <a:pt x="18987" y="14100"/>
                    <a:pt x="19026" y="13993"/>
                    <a:pt x="19065" y="13886"/>
                  </a:cubicBezTo>
                  <a:cubicBezTo>
                    <a:pt x="19458" y="13278"/>
                    <a:pt x="19497" y="12600"/>
                    <a:pt x="19614" y="11922"/>
                  </a:cubicBezTo>
                  <a:cubicBezTo>
                    <a:pt x="19614" y="11707"/>
                    <a:pt x="19772" y="11528"/>
                    <a:pt x="19890" y="11314"/>
                  </a:cubicBezTo>
                  <a:cubicBezTo>
                    <a:pt x="19955" y="11350"/>
                    <a:pt x="20012" y="11366"/>
                    <a:pt x="20062" y="11366"/>
                  </a:cubicBezTo>
                  <a:cubicBezTo>
                    <a:pt x="20165" y="11366"/>
                    <a:pt x="20243" y="11302"/>
                    <a:pt x="20322" y="11208"/>
                  </a:cubicBezTo>
                  <a:cubicBezTo>
                    <a:pt x="20439" y="11064"/>
                    <a:pt x="20558" y="10922"/>
                    <a:pt x="20714" y="10778"/>
                  </a:cubicBezTo>
                  <a:cubicBezTo>
                    <a:pt x="20793" y="10671"/>
                    <a:pt x="20951" y="10564"/>
                    <a:pt x="20990" y="10458"/>
                  </a:cubicBezTo>
                  <a:cubicBezTo>
                    <a:pt x="21107" y="10063"/>
                    <a:pt x="21185" y="9670"/>
                    <a:pt x="21224" y="9278"/>
                  </a:cubicBezTo>
                  <a:cubicBezTo>
                    <a:pt x="21304" y="8492"/>
                    <a:pt x="21343" y="7742"/>
                    <a:pt x="21461" y="6956"/>
                  </a:cubicBezTo>
                  <a:cubicBezTo>
                    <a:pt x="21539" y="6564"/>
                    <a:pt x="21500" y="6171"/>
                    <a:pt x="21304" y="5778"/>
                  </a:cubicBezTo>
                  <a:cubicBezTo>
                    <a:pt x="21146" y="5492"/>
                    <a:pt x="21029" y="5170"/>
                    <a:pt x="20951" y="4813"/>
                  </a:cubicBezTo>
                  <a:cubicBezTo>
                    <a:pt x="20714" y="3670"/>
                    <a:pt x="20087" y="2778"/>
                    <a:pt x="19182" y="1955"/>
                  </a:cubicBezTo>
                  <a:cubicBezTo>
                    <a:pt x="17610" y="554"/>
                    <a:pt x="15817" y="0"/>
                    <a:pt x="138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21" name="Google Shape;326;p21"/>
            <p:cNvSpPr/>
            <p:nvPr/>
          </p:nvSpPr>
          <p:spPr>
            <a:xfrm>
              <a:off x="475211" y="0"/>
              <a:ext cx="381544" cy="462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683" y="12770"/>
                  </a:moveTo>
                  <a:cubicBezTo>
                    <a:pt x="724" y="12804"/>
                    <a:pt x="765" y="12838"/>
                    <a:pt x="807" y="12872"/>
                  </a:cubicBezTo>
                  <a:cubicBezTo>
                    <a:pt x="765" y="12907"/>
                    <a:pt x="724" y="12941"/>
                    <a:pt x="683" y="12941"/>
                  </a:cubicBezTo>
                  <a:cubicBezTo>
                    <a:pt x="640" y="12907"/>
                    <a:pt x="598" y="12872"/>
                    <a:pt x="598" y="12838"/>
                  </a:cubicBezTo>
                  <a:cubicBezTo>
                    <a:pt x="598" y="12804"/>
                    <a:pt x="640" y="12770"/>
                    <a:pt x="683" y="12770"/>
                  </a:cubicBezTo>
                  <a:close/>
                  <a:moveTo>
                    <a:pt x="972" y="16060"/>
                  </a:moveTo>
                  <a:cubicBezTo>
                    <a:pt x="1014" y="16060"/>
                    <a:pt x="1055" y="16060"/>
                    <a:pt x="1055" y="16094"/>
                  </a:cubicBezTo>
                  <a:cubicBezTo>
                    <a:pt x="1098" y="16128"/>
                    <a:pt x="1055" y="16164"/>
                    <a:pt x="1055" y="16198"/>
                  </a:cubicBezTo>
                  <a:cubicBezTo>
                    <a:pt x="1055" y="16198"/>
                    <a:pt x="1014" y="16198"/>
                    <a:pt x="972" y="16164"/>
                  </a:cubicBezTo>
                  <a:cubicBezTo>
                    <a:pt x="972" y="16128"/>
                    <a:pt x="972" y="16094"/>
                    <a:pt x="972" y="16060"/>
                  </a:cubicBezTo>
                  <a:close/>
                  <a:moveTo>
                    <a:pt x="1679" y="16814"/>
                  </a:moveTo>
                  <a:cubicBezTo>
                    <a:pt x="1720" y="16883"/>
                    <a:pt x="1803" y="16918"/>
                    <a:pt x="1845" y="16952"/>
                  </a:cubicBezTo>
                  <a:cubicBezTo>
                    <a:pt x="1886" y="16986"/>
                    <a:pt x="1886" y="17054"/>
                    <a:pt x="1886" y="17088"/>
                  </a:cubicBezTo>
                  <a:cubicBezTo>
                    <a:pt x="1845" y="17054"/>
                    <a:pt x="1762" y="17054"/>
                    <a:pt x="1762" y="17020"/>
                  </a:cubicBezTo>
                  <a:cubicBezTo>
                    <a:pt x="1720" y="16952"/>
                    <a:pt x="1679" y="16883"/>
                    <a:pt x="1679" y="16814"/>
                  </a:cubicBezTo>
                  <a:close/>
                  <a:moveTo>
                    <a:pt x="15469" y="3382"/>
                  </a:moveTo>
                  <a:cubicBezTo>
                    <a:pt x="15977" y="3382"/>
                    <a:pt x="16165" y="3577"/>
                    <a:pt x="16300" y="4132"/>
                  </a:cubicBezTo>
                  <a:cubicBezTo>
                    <a:pt x="16426" y="4579"/>
                    <a:pt x="16508" y="5058"/>
                    <a:pt x="16674" y="5469"/>
                  </a:cubicBezTo>
                  <a:cubicBezTo>
                    <a:pt x="17089" y="6977"/>
                    <a:pt x="16798" y="8416"/>
                    <a:pt x="16093" y="9787"/>
                  </a:cubicBezTo>
                  <a:cubicBezTo>
                    <a:pt x="15969" y="10028"/>
                    <a:pt x="15884" y="10268"/>
                    <a:pt x="15843" y="10507"/>
                  </a:cubicBezTo>
                  <a:cubicBezTo>
                    <a:pt x="15303" y="12872"/>
                    <a:pt x="13683" y="14655"/>
                    <a:pt x="11565" y="16198"/>
                  </a:cubicBezTo>
                  <a:cubicBezTo>
                    <a:pt x="11399" y="16300"/>
                    <a:pt x="11232" y="16369"/>
                    <a:pt x="11108" y="16507"/>
                  </a:cubicBezTo>
                  <a:cubicBezTo>
                    <a:pt x="10360" y="17329"/>
                    <a:pt x="9239" y="17706"/>
                    <a:pt x="8159" y="18151"/>
                  </a:cubicBezTo>
                  <a:cubicBezTo>
                    <a:pt x="8117" y="18168"/>
                    <a:pt x="8055" y="18176"/>
                    <a:pt x="7998" y="18176"/>
                  </a:cubicBezTo>
                  <a:cubicBezTo>
                    <a:pt x="7941" y="18176"/>
                    <a:pt x="7890" y="18168"/>
                    <a:pt x="7867" y="18151"/>
                  </a:cubicBezTo>
                  <a:cubicBezTo>
                    <a:pt x="7536" y="17808"/>
                    <a:pt x="7038" y="17603"/>
                    <a:pt x="6871" y="17157"/>
                  </a:cubicBezTo>
                  <a:cubicBezTo>
                    <a:pt x="6747" y="16918"/>
                    <a:pt x="6538" y="16677"/>
                    <a:pt x="6290" y="16471"/>
                  </a:cubicBezTo>
                  <a:cubicBezTo>
                    <a:pt x="5625" y="15785"/>
                    <a:pt x="5459" y="14997"/>
                    <a:pt x="5418" y="14141"/>
                  </a:cubicBezTo>
                  <a:cubicBezTo>
                    <a:pt x="5418" y="13147"/>
                    <a:pt x="5335" y="12119"/>
                    <a:pt x="5418" y="11124"/>
                  </a:cubicBezTo>
                  <a:cubicBezTo>
                    <a:pt x="5459" y="10577"/>
                    <a:pt x="5707" y="10028"/>
                    <a:pt x="5916" y="9514"/>
                  </a:cubicBezTo>
                  <a:cubicBezTo>
                    <a:pt x="5999" y="9308"/>
                    <a:pt x="6290" y="9206"/>
                    <a:pt x="6455" y="8999"/>
                  </a:cubicBezTo>
                  <a:cubicBezTo>
                    <a:pt x="7038" y="8314"/>
                    <a:pt x="7660" y="7628"/>
                    <a:pt x="8200" y="6908"/>
                  </a:cubicBezTo>
                  <a:cubicBezTo>
                    <a:pt x="8574" y="6463"/>
                    <a:pt x="8907" y="5948"/>
                    <a:pt x="9281" y="5503"/>
                  </a:cubicBezTo>
                  <a:cubicBezTo>
                    <a:pt x="9446" y="5298"/>
                    <a:pt x="9696" y="5058"/>
                    <a:pt x="9986" y="4956"/>
                  </a:cubicBezTo>
                  <a:cubicBezTo>
                    <a:pt x="11523" y="4338"/>
                    <a:pt x="13019" y="3755"/>
                    <a:pt x="14679" y="3446"/>
                  </a:cubicBezTo>
                  <a:cubicBezTo>
                    <a:pt x="14805" y="3446"/>
                    <a:pt x="14929" y="3412"/>
                    <a:pt x="15053" y="3412"/>
                  </a:cubicBezTo>
                  <a:cubicBezTo>
                    <a:pt x="15212" y="3392"/>
                    <a:pt x="15350" y="3382"/>
                    <a:pt x="15469" y="3382"/>
                  </a:cubicBezTo>
                  <a:close/>
                  <a:moveTo>
                    <a:pt x="12189" y="18459"/>
                  </a:moveTo>
                  <a:cubicBezTo>
                    <a:pt x="12230" y="18459"/>
                    <a:pt x="12230" y="18494"/>
                    <a:pt x="12230" y="18494"/>
                  </a:cubicBezTo>
                  <a:cubicBezTo>
                    <a:pt x="12189" y="18528"/>
                    <a:pt x="12147" y="18528"/>
                    <a:pt x="12104" y="18528"/>
                  </a:cubicBezTo>
                  <a:cubicBezTo>
                    <a:pt x="12147" y="18528"/>
                    <a:pt x="12147" y="18494"/>
                    <a:pt x="12189" y="18459"/>
                  </a:cubicBezTo>
                  <a:close/>
                  <a:moveTo>
                    <a:pt x="12104" y="18528"/>
                  </a:moveTo>
                  <a:cubicBezTo>
                    <a:pt x="11440" y="18905"/>
                    <a:pt x="10734" y="18974"/>
                    <a:pt x="9986" y="19077"/>
                  </a:cubicBezTo>
                  <a:cubicBezTo>
                    <a:pt x="9944" y="19077"/>
                    <a:pt x="9862" y="19043"/>
                    <a:pt x="9779" y="19008"/>
                  </a:cubicBezTo>
                  <a:cubicBezTo>
                    <a:pt x="9820" y="19008"/>
                    <a:pt x="9862" y="18974"/>
                    <a:pt x="9944" y="18974"/>
                  </a:cubicBezTo>
                  <a:cubicBezTo>
                    <a:pt x="10651" y="18836"/>
                    <a:pt x="11358" y="18666"/>
                    <a:pt x="12104" y="18528"/>
                  </a:cubicBezTo>
                  <a:close/>
                  <a:moveTo>
                    <a:pt x="13437" y="0"/>
                  </a:moveTo>
                  <a:cubicBezTo>
                    <a:pt x="12418" y="0"/>
                    <a:pt x="11378" y="164"/>
                    <a:pt x="10318" y="465"/>
                  </a:cubicBezTo>
                  <a:cubicBezTo>
                    <a:pt x="9824" y="610"/>
                    <a:pt x="9358" y="906"/>
                    <a:pt x="8796" y="906"/>
                  </a:cubicBezTo>
                  <a:cubicBezTo>
                    <a:pt x="8698" y="906"/>
                    <a:pt x="8596" y="896"/>
                    <a:pt x="8491" y="876"/>
                  </a:cubicBezTo>
                  <a:cubicBezTo>
                    <a:pt x="8352" y="849"/>
                    <a:pt x="8214" y="836"/>
                    <a:pt x="8078" y="836"/>
                  </a:cubicBezTo>
                  <a:cubicBezTo>
                    <a:pt x="7528" y="836"/>
                    <a:pt x="7014" y="1040"/>
                    <a:pt x="6580" y="1287"/>
                  </a:cubicBezTo>
                  <a:cubicBezTo>
                    <a:pt x="5459" y="1939"/>
                    <a:pt x="4378" y="2624"/>
                    <a:pt x="3299" y="3344"/>
                  </a:cubicBezTo>
                  <a:cubicBezTo>
                    <a:pt x="2884" y="3618"/>
                    <a:pt x="2593" y="4030"/>
                    <a:pt x="2219" y="4406"/>
                  </a:cubicBezTo>
                  <a:cubicBezTo>
                    <a:pt x="2469" y="4270"/>
                    <a:pt x="2717" y="4132"/>
                    <a:pt x="2925" y="4030"/>
                  </a:cubicBezTo>
                  <a:cubicBezTo>
                    <a:pt x="2967" y="3995"/>
                    <a:pt x="3049" y="3995"/>
                    <a:pt x="3091" y="3995"/>
                  </a:cubicBezTo>
                  <a:cubicBezTo>
                    <a:pt x="3091" y="4030"/>
                    <a:pt x="3091" y="4064"/>
                    <a:pt x="3049" y="4098"/>
                  </a:cubicBezTo>
                  <a:cubicBezTo>
                    <a:pt x="2801" y="4338"/>
                    <a:pt x="2551" y="4543"/>
                    <a:pt x="2343" y="4783"/>
                  </a:cubicBezTo>
                  <a:cubicBezTo>
                    <a:pt x="2260" y="4852"/>
                    <a:pt x="2260" y="5058"/>
                    <a:pt x="2301" y="5058"/>
                  </a:cubicBezTo>
                  <a:cubicBezTo>
                    <a:pt x="2634" y="5160"/>
                    <a:pt x="2510" y="5332"/>
                    <a:pt x="2427" y="5469"/>
                  </a:cubicBezTo>
                  <a:cubicBezTo>
                    <a:pt x="2177" y="5914"/>
                    <a:pt x="2094" y="6361"/>
                    <a:pt x="1720" y="6772"/>
                  </a:cubicBezTo>
                  <a:cubicBezTo>
                    <a:pt x="1388" y="7183"/>
                    <a:pt x="1346" y="7766"/>
                    <a:pt x="1055" y="8211"/>
                  </a:cubicBezTo>
                  <a:cubicBezTo>
                    <a:pt x="598" y="8897"/>
                    <a:pt x="350" y="9617"/>
                    <a:pt x="391" y="10405"/>
                  </a:cubicBezTo>
                  <a:cubicBezTo>
                    <a:pt x="474" y="10405"/>
                    <a:pt x="557" y="10405"/>
                    <a:pt x="683" y="10370"/>
                  </a:cubicBezTo>
                  <a:cubicBezTo>
                    <a:pt x="683" y="10473"/>
                    <a:pt x="683" y="10543"/>
                    <a:pt x="683" y="10611"/>
                  </a:cubicBezTo>
                  <a:cubicBezTo>
                    <a:pt x="640" y="10645"/>
                    <a:pt x="516" y="10645"/>
                    <a:pt x="391" y="10645"/>
                  </a:cubicBezTo>
                  <a:cubicBezTo>
                    <a:pt x="391" y="10577"/>
                    <a:pt x="391" y="10473"/>
                    <a:pt x="391" y="10405"/>
                  </a:cubicBezTo>
                  <a:cubicBezTo>
                    <a:pt x="309" y="10577"/>
                    <a:pt x="224" y="10782"/>
                    <a:pt x="183" y="10954"/>
                  </a:cubicBezTo>
                  <a:cubicBezTo>
                    <a:pt x="100" y="11433"/>
                    <a:pt x="100" y="11878"/>
                    <a:pt x="59" y="12359"/>
                  </a:cubicBezTo>
                  <a:cubicBezTo>
                    <a:pt x="17" y="12632"/>
                    <a:pt x="-24" y="12907"/>
                    <a:pt x="17" y="13181"/>
                  </a:cubicBezTo>
                  <a:cubicBezTo>
                    <a:pt x="141" y="13730"/>
                    <a:pt x="309" y="14278"/>
                    <a:pt x="474" y="14827"/>
                  </a:cubicBezTo>
                  <a:cubicBezTo>
                    <a:pt x="557" y="15204"/>
                    <a:pt x="807" y="15546"/>
                    <a:pt x="765" y="15923"/>
                  </a:cubicBezTo>
                  <a:cubicBezTo>
                    <a:pt x="765" y="16369"/>
                    <a:pt x="972" y="16745"/>
                    <a:pt x="1264" y="17088"/>
                  </a:cubicBezTo>
                  <a:cubicBezTo>
                    <a:pt x="2053" y="17876"/>
                    <a:pt x="2758" y="18700"/>
                    <a:pt x="3630" y="19420"/>
                  </a:cubicBezTo>
                  <a:cubicBezTo>
                    <a:pt x="4337" y="20037"/>
                    <a:pt x="5168" y="20619"/>
                    <a:pt x="6040" y="20961"/>
                  </a:cubicBezTo>
                  <a:cubicBezTo>
                    <a:pt x="7166" y="21409"/>
                    <a:pt x="8302" y="21600"/>
                    <a:pt x="9443" y="21600"/>
                  </a:cubicBezTo>
                  <a:cubicBezTo>
                    <a:pt x="10660" y="21600"/>
                    <a:pt x="11880" y="21384"/>
                    <a:pt x="13102" y="21030"/>
                  </a:cubicBezTo>
                  <a:cubicBezTo>
                    <a:pt x="14057" y="20757"/>
                    <a:pt x="14929" y="20414"/>
                    <a:pt x="15802" y="19967"/>
                  </a:cubicBezTo>
                  <a:cubicBezTo>
                    <a:pt x="16508" y="19590"/>
                    <a:pt x="17131" y="19213"/>
                    <a:pt x="17546" y="18632"/>
                  </a:cubicBezTo>
                  <a:cubicBezTo>
                    <a:pt x="17713" y="18459"/>
                    <a:pt x="17920" y="18323"/>
                    <a:pt x="18085" y="18185"/>
                  </a:cubicBezTo>
                  <a:lnTo>
                    <a:pt x="18085" y="18151"/>
                  </a:lnTo>
                  <a:cubicBezTo>
                    <a:pt x="18129" y="18048"/>
                    <a:pt x="18211" y="17946"/>
                    <a:pt x="18294" y="17842"/>
                  </a:cubicBezTo>
                  <a:cubicBezTo>
                    <a:pt x="17920" y="17774"/>
                    <a:pt x="18211" y="17569"/>
                    <a:pt x="18253" y="17533"/>
                  </a:cubicBezTo>
                  <a:cubicBezTo>
                    <a:pt x="18792" y="17157"/>
                    <a:pt x="19166" y="16711"/>
                    <a:pt x="19458" y="16232"/>
                  </a:cubicBezTo>
                  <a:cubicBezTo>
                    <a:pt x="19788" y="15717"/>
                    <a:pt x="19956" y="15238"/>
                    <a:pt x="20038" y="14689"/>
                  </a:cubicBezTo>
                  <a:cubicBezTo>
                    <a:pt x="20038" y="14450"/>
                    <a:pt x="20080" y="14244"/>
                    <a:pt x="20163" y="14037"/>
                  </a:cubicBezTo>
                  <a:cubicBezTo>
                    <a:pt x="20330" y="13558"/>
                    <a:pt x="20662" y="13079"/>
                    <a:pt x="20412" y="12530"/>
                  </a:cubicBezTo>
                  <a:cubicBezTo>
                    <a:pt x="20371" y="12461"/>
                    <a:pt x="20371" y="12359"/>
                    <a:pt x="20412" y="12255"/>
                  </a:cubicBezTo>
                  <a:cubicBezTo>
                    <a:pt x="20662" y="11605"/>
                    <a:pt x="20537" y="10954"/>
                    <a:pt x="20495" y="10302"/>
                  </a:cubicBezTo>
                  <a:cubicBezTo>
                    <a:pt x="20454" y="10096"/>
                    <a:pt x="20578" y="9891"/>
                    <a:pt x="20619" y="9685"/>
                  </a:cubicBezTo>
                  <a:cubicBezTo>
                    <a:pt x="20656" y="9691"/>
                    <a:pt x="20687" y="9693"/>
                    <a:pt x="20718" y="9693"/>
                  </a:cubicBezTo>
                  <a:cubicBezTo>
                    <a:pt x="20868" y="9693"/>
                    <a:pt x="20966" y="9622"/>
                    <a:pt x="21035" y="9480"/>
                  </a:cubicBezTo>
                  <a:cubicBezTo>
                    <a:pt x="21161" y="9342"/>
                    <a:pt x="21243" y="9206"/>
                    <a:pt x="21326" y="9033"/>
                  </a:cubicBezTo>
                  <a:cubicBezTo>
                    <a:pt x="21409" y="8897"/>
                    <a:pt x="21576" y="8794"/>
                    <a:pt x="21576" y="8656"/>
                  </a:cubicBezTo>
                  <a:cubicBezTo>
                    <a:pt x="21576" y="8280"/>
                    <a:pt x="21576" y="7903"/>
                    <a:pt x="21535" y="7526"/>
                  </a:cubicBezTo>
                  <a:cubicBezTo>
                    <a:pt x="21409" y="6772"/>
                    <a:pt x="21285" y="6052"/>
                    <a:pt x="21202" y="5332"/>
                  </a:cubicBezTo>
                  <a:cubicBezTo>
                    <a:pt x="21161" y="4921"/>
                    <a:pt x="21035" y="4579"/>
                    <a:pt x="20745" y="4236"/>
                  </a:cubicBezTo>
                  <a:cubicBezTo>
                    <a:pt x="20537" y="3995"/>
                    <a:pt x="20288" y="3687"/>
                    <a:pt x="20163" y="3412"/>
                  </a:cubicBezTo>
                  <a:cubicBezTo>
                    <a:pt x="19623" y="2350"/>
                    <a:pt x="18751" y="1630"/>
                    <a:pt x="17587" y="1013"/>
                  </a:cubicBezTo>
                  <a:cubicBezTo>
                    <a:pt x="16236" y="316"/>
                    <a:pt x="14853" y="0"/>
                    <a:pt x="13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4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مستوى النص الأول…"/>
          <p:cNvSpPr txBox="1"/>
          <p:nvPr>
            <p:ph type="body" sz="quarter" idx="1"/>
          </p:nvPr>
        </p:nvSpPr>
        <p:spPr>
          <a:xfrm>
            <a:off x="1349924" y="2317450"/>
            <a:ext cx="2799602" cy="993601"/>
          </a:xfrm>
          <a:prstGeom prst="rect">
            <a:avLst/>
          </a:prstGeom>
        </p:spPr>
        <p:txBody>
          <a:bodyPr/>
          <a:lstStyle>
            <a:lvl1pPr marL="317500" indent="-177800">
              <a:lnSpc>
                <a:spcPct val="100000"/>
              </a:lnSpc>
              <a:buClrTx/>
              <a:buSzTx/>
              <a:buFontTx/>
              <a:buNone/>
            </a:lvl1pPr>
            <a:lvl2pPr marL="317500" indent="279400">
              <a:lnSpc>
                <a:spcPct val="100000"/>
              </a:lnSpc>
              <a:buClrTx/>
              <a:buSzTx/>
              <a:buFontTx/>
              <a:buNone/>
            </a:lvl2pPr>
            <a:lvl3pPr marL="317500" indent="736600">
              <a:lnSpc>
                <a:spcPct val="100000"/>
              </a:lnSpc>
              <a:buClrTx/>
              <a:buSzTx/>
              <a:buFontTx/>
              <a:buNone/>
            </a:lvl3pPr>
            <a:lvl4pPr marL="317500" indent="1193800">
              <a:lnSpc>
                <a:spcPct val="100000"/>
              </a:lnSpc>
              <a:buClrTx/>
              <a:buSzTx/>
              <a:buFontTx/>
              <a:buNone/>
            </a:lvl4pPr>
            <a:lvl5pPr marL="317500" indent="1651000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3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432" name="Google Shape;330;p22" descr="Google Shape;330;p22"/>
          <p:cNvPicPr>
            <a:picLocks noChangeAspect="1"/>
          </p:cNvPicPr>
          <p:nvPr/>
        </p:nvPicPr>
        <p:blipFill>
          <a:blip r:embed="rId2">
            <a:alphaModFix amt="57000"/>
            <a:extLst/>
          </a:blip>
          <a:stretch>
            <a:fillRect/>
          </a:stretch>
        </p:blipFill>
        <p:spPr>
          <a:xfrm rot="16200000">
            <a:off x="7641686" y="4131824"/>
            <a:ext cx="1722751" cy="180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3" name="Google Shape;331;p22" descr="Google Shape;331;p22"/>
          <p:cNvPicPr>
            <a:picLocks noChangeAspect="1"/>
          </p:cNvPicPr>
          <p:nvPr/>
        </p:nvPicPr>
        <p:blipFill>
          <a:blip r:embed="rId3">
            <a:alphaModFix amt="51000"/>
            <a:extLst/>
          </a:blip>
          <a:stretch>
            <a:fillRect/>
          </a:stretch>
        </p:blipFill>
        <p:spPr>
          <a:xfrm rot="5400000">
            <a:off x="8230551" y="-583686"/>
            <a:ext cx="1693127" cy="3737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4" name="Google Shape;332;p22" descr="Google Shape;332;p22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 rot="10800000">
            <a:off x="792212" y="-1124350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Google Shape;333;p22" descr="Google Shape;333;p22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>
            <a:off x="289938" y="-1124353"/>
            <a:ext cx="413305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6" name="Google Shape;334;p22" descr="Google Shape;334;p22"/>
          <p:cNvPicPr>
            <a:picLocks noChangeAspect="1"/>
          </p:cNvPicPr>
          <p:nvPr/>
        </p:nvPicPr>
        <p:blipFill>
          <a:blip r:embed="rId5">
            <a:alphaModFix amt="49000"/>
            <a:extLst/>
          </a:blip>
          <a:stretch>
            <a:fillRect/>
          </a:stretch>
        </p:blipFill>
        <p:spPr>
          <a:xfrm flipH="1" rot="16200000">
            <a:off x="519606" y="3064194"/>
            <a:ext cx="1146528" cy="34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7" name="Google Shape;335;p22" descr="Google Shape;335;p22"/>
          <p:cNvPicPr>
            <a:picLocks noChangeAspect="1"/>
          </p:cNvPicPr>
          <p:nvPr/>
        </p:nvPicPr>
        <p:blipFill>
          <a:blip r:embed="rId6">
            <a:alphaModFix amt="50000"/>
            <a:extLst/>
          </a:blip>
          <a:stretch>
            <a:fillRect/>
          </a:stretch>
        </p:blipFill>
        <p:spPr>
          <a:xfrm>
            <a:off x="7914161" y="3474861"/>
            <a:ext cx="1513351" cy="1146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40" name="Google Shape;336;p22"/>
          <p:cNvGrpSpPr/>
          <p:nvPr/>
        </p:nvGrpSpPr>
        <p:grpSpPr>
          <a:xfrm>
            <a:off x="7067091" y="3715193"/>
            <a:ext cx="1363661" cy="944704"/>
            <a:chOff x="0" y="0"/>
            <a:chExt cx="1363659" cy="944703"/>
          </a:xfrm>
        </p:grpSpPr>
        <p:sp>
          <p:nvSpPr>
            <p:cNvPr id="438" name="Google Shape;337;p22"/>
            <p:cNvSpPr/>
            <p:nvPr/>
          </p:nvSpPr>
          <p:spPr>
            <a:xfrm rot="5400000">
              <a:off x="448876" y="29919"/>
              <a:ext cx="465908" cy="1363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7875" y="0"/>
                  </a:moveTo>
                  <a:cubicBezTo>
                    <a:pt x="7682" y="0"/>
                    <a:pt x="7489" y="4"/>
                    <a:pt x="7302" y="14"/>
                  </a:cubicBezTo>
                  <a:cubicBezTo>
                    <a:pt x="6522" y="57"/>
                    <a:pt x="5742" y="108"/>
                    <a:pt x="4960" y="143"/>
                  </a:cubicBezTo>
                  <a:cubicBezTo>
                    <a:pt x="4483" y="169"/>
                    <a:pt x="4029" y="212"/>
                    <a:pt x="3551" y="212"/>
                  </a:cubicBezTo>
                  <a:cubicBezTo>
                    <a:pt x="3299" y="212"/>
                    <a:pt x="3098" y="238"/>
                    <a:pt x="2896" y="298"/>
                  </a:cubicBezTo>
                  <a:cubicBezTo>
                    <a:pt x="2871" y="384"/>
                    <a:pt x="2821" y="470"/>
                    <a:pt x="2771" y="557"/>
                  </a:cubicBezTo>
                  <a:cubicBezTo>
                    <a:pt x="2670" y="651"/>
                    <a:pt x="2619" y="746"/>
                    <a:pt x="2469" y="841"/>
                  </a:cubicBezTo>
                  <a:cubicBezTo>
                    <a:pt x="2242" y="979"/>
                    <a:pt x="2167" y="1143"/>
                    <a:pt x="2217" y="1290"/>
                  </a:cubicBezTo>
                  <a:cubicBezTo>
                    <a:pt x="2444" y="1419"/>
                    <a:pt x="2645" y="1539"/>
                    <a:pt x="2846" y="1652"/>
                  </a:cubicBezTo>
                  <a:cubicBezTo>
                    <a:pt x="2972" y="1669"/>
                    <a:pt x="3072" y="1686"/>
                    <a:pt x="3174" y="1703"/>
                  </a:cubicBezTo>
                  <a:cubicBezTo>
                    <a:pt x="3464" y="1770"/>
                    <a:pt x="3765" y="1801"/>
                    <a:pt x="4076" y="1801"/>
                  </a:cubicBezTo>
                  <a:cubicBezTo>
                    <a:pt x="4250" y="1801"/>
                    <a:pt x="4427" y="1791"/>
                    <a:pt x="4608" y="1772"/>
                  </a:cubicBezTo>
                  <a:cubicBezTo>
                    <a:pt x="4885" y="1746"/>
                    <a:pt x="5162" y="1712"/>
                    <a:pt x="5439" y="1669"/>
                  </a:cubicBezTo>
                  <a:cubicBezTo>
                    <a:pt x="5615" y="1643"/>
                    <a:pt x="5817" y="1635"/>
                    <a:pt x="6018" y="1635"/>
                  </a:cubicBezTo>
                  <a:cubicBezTo>
                    <a:pt x="6144" y="1635"/>
                    <a:pt x="6295" y="1635"/>
                    <a:pt x="6421" y="1626"/>
                  </a:cubicBezTo>
                  <a:cubicBezTo>
                    <a:pt x="6575" y="1601"/>
                    <a:pt x="6730" y="1592"/>
                    <a:pt x="6888" y="1592"/>
                  </a:cubicBezTo>
                  <a:cubicBezTo>
                    <a:pt x="7063" y="1592"/>
                    <a:pt x="7242" y="1603"/>
                    <a:pt x="7428" y="1617"/>
                  </a:cubicBezTo>
                  <a:cubicBezTo>
                    <a:pt x="7780" y="1635"/>
                    <a:pt x="8108" y="1660"/>
                    <a:pt x="8460" y="1686"/>
                  </a:cubicBezTo>
                  <a:cubicBezTo>
                    <a:pt x="8762" y="1712"/>
                    <a:pt x="9090" y="1729"/>
                    <a:pt x="9392" y="1764"/>
                  </a:cubicBezTo>
                  <a:cubicBezTo>
                    <a:pt x="9744" y="1807"/>
                    <a:pt x="10046" y="1884"/>
                    <a:pt x="10424" y="1919"/>
                  </a:cubicBezTo>
                  <a:cubicBezTo>
                    <a:pt x="10826" y="1945"/>
                    <a:pt x="11103" y="2031"/>
                    <a:pt x="11456" y="2100"/>
                  </a:cubicBezTo>
                  <a:cubicBezTo>
                    <a:pt x="11481" y="2109"/>
                    <a:pt x="11531" y="2109"/>
                    <a:pt x="11556" y="2117"/>
                  </a:cubicBezTo>
                  <a:cubicBezTo>
                    <a:pt x="12387" y="2238"/>
                    <a:pt x="13117" y="2402"/>
                    <a:pt x="13847" y="2583"/>
                  </a:cubicBezTo>
                  <a:cubicBezTo>
                    <a:pt x="13973" y="2609"/>
                    <a:pt x="14099" y="2652"/>
                    <a:pt x="14199" y="2686"/>
                  </a:cubicBezTo>
                  <a:cubicBezTo>
                    <a:pt x="14426" y="2755"/>
                    <a:pt x="14653" y="2824"/>
                    <a:pt x="14829" y="2902"/>
                  </a:cubicBezTo>
                  <a:cubicBezTo>
                    <a:pt x="15081" y="3014"/>
                    <a:pt x="15433" y="3100"/>
                    <a:pt x="15560" y="3238"/>
                  </a:cubicBezTo>
                  <a:cubicBezTo>
                    <a:pt x="15610" y="3281"/>
                    <a:pt x="15710" y="3316"/>
                    <a:pt x="15811" y="3333"/>
                  </a:cubicBezTo>
                  <a:cubicBezTo>
                    <a:pt x="16138" y="3402"/>
                    <a:pt x="16315" y="3522"/>
                    <a:pt x="16465" y="3634"/>
                  </a:cubicBezTo>
                  <a:cubicBezTo>
                    <a:pt x="16592" y="3720"/>
                    <a:pt x="16742" y="3815"/>
                    <a:pt x="16844" y="3910"/>
                  </a:cubicBezTo>
                  <a:cubicBezTo>
                    <a:pt x="16994" y="4048"/>
                    <a:pt x="17171" y="4186"/>
                    <a:pt x="17271" y="4333"/>
                  </a:cubicBezTo>
                  <a:cubicBezTo>
                    <a:pt x="17397" y="4539"/>
                    <a:pt x="17397" y="4746"/>
                    <a:pt x="17372" y="4962"/>
                  </a:cubicBezTo>
                  <a:cubicBezTo>
                    <a:pt x="17372" y="5117"/>
                    <a:pt x="17196" y="5264"/>
                    <a:pt x="16792" y="5359"/>
                  </a:cubicBezTo>
                  <a:cubicBezTo>
                    <a:pt x="16490" y="5436"/>
                    <a:pt x="16189" y="5513"/>
                    <a:pt x="15887" y="5591"/>
                  </a:cubicBezTo>
                  <a:cubicBezTo>
                    <a:pt x="15207" y="5755"/>
                    <a:pt x="14451" y="5884"/>
                    <a:pt x="13671" y="5971"/>
                  </a:cubicBezTo>
                  <a:cubicBezTo>
                    <a:pt x="13319" y="6014"/>
                    <a:pt x="12992" y="6057"/>
                    <a:pt x="12664" y="6100"/>
                  </a:cubicBezTo>
                  <a:cubicBezTo>
                    <a:pt x="12110" y="6169"/>
                    <a:pt x="11556" y="6247"/>
                    <a:pt x="10978" y="6298"/>
                  </a:cubicBezTo>
                  <a:cubicBezTo>
                    <a:pt x="10701" y="6333"/>
                    <a:pt x="10424" y="6358"/>
                    <a:pt x="10147" y="6393"/>
                  </a:cubicBezTo>
                  <a:cubicBezTo>
                    <a:pt x="9567" y="6453"/>
                    <a:pt x="9014" y="6514"/>
                    <a:pt x="8435" y="6583"/>
                  </a:cubicBezTo>
                  <a:cubicBezTo>
                    <a:pt x="8183" y="6609"/>
                    <a:pt x="7906" y="6634"/>
                    <a:pt x="7654" y="6678"/>
                  </a:cubicBezTo>
                  <a:cubicBezTo>
                    <a:pt x="7076" y="6772"/>
                    <a:pt x="6496" y="6876"/>
                    <a:pt x="5917" y="6979"/>
                  </a:cubicBezTo>
                  <a:cubicBezTo>
                    <a:pt x="4458" y="7238"/>
                    <a:pt x="3324" y="7626"/>
                    <a:pt x="2267" y="8039"/>
                  </a:cubicBezTo>
                  <a:cubicBezTo>
                    <a:pt x="1738" y="8255"/>
                    <a:pt x="1335" y="8488"/>
                    <a:pt x="1008" y="8746"/>
                  </a:cubicBezTo>
                  <a:cubicBezTo>
                    <a:pt x="731" y="8945"/>
                    <a:pt x="480" y="9143"/>
                    <a:pt x="354" y="9350"/>
                  </a:cubicBezTo>
                  <a:cubicBezTo>
                    <a:pt x="253" y="9488"/>
                    <a:pt x="178" y="9634"/>
                    <a:pt x="102" y="9772"/>
                  </a:cubicBezTo>
                  <a:cubicBezTo>
                    <a:pt x="-24" y="10031"/>
                    <a:pt x="-24" y="10281"/>
                    <a:pt x="51" y="10539"/>
                  </a:cubicBezTo>
                  <a:cubicBezTo>
                    <a:pt x="127" y="10729"/>
                    <a:pt x="278" y="10910"/>
                    <a:pt x="505" y="11082"/>
                  </a:cubicBezTo>
                  <a:cubicBezTo>
                    <a:pt x="807" y="11341"/>
                    <a:pt x="1135" y="11600"/>
                    <a:pt x="1562" y="11841"/>
                  </a:cubicBezTo>
                  <a:cubicBezTo>
                    <a:pt x="1915" y="12039"/>
                    <a:pt x="2317" y="12229"/>
                    <a:pt x="2745" y="12419"/>
                  </a:cubicBezTo>
                  <a:cubicBezTo>
                    <a:pt x="3098" y="12565"/>
                    <a:pt x="3451" y="12703"/>
                    <a:pt x="3778" y="12859"/>
                  </a:cubicBezTo>
                  <a:cubicBezTo>
                    <a:pt x="3954" y="12953"/>
                    <a:pt x="4206" y="13040"/>
                    <a:pt x="4458" y="13108"/>
                  </a:cubicBezTo>
                  <a:cubicBezTo>
                    <a:pt x="4709" y="13169"/>
                    <a:pt x="4935" y="13238"/>
                    <a:pt x="5137" y="13307"/>
                  </a:cubicBezTo>
                  <a:cubicBezTo>
                    <a:pt x="5515" y="13436"/>
                    <a:pt x="5892" y="13548"/>
                    <a:pt x="6345" y="13643"/>
                  </a:cubicBezTo>
                  <a:cubicBezTo>
                    <a:pt x="6471" y="13677"/>
                    <a:pt x="6647" y="13703"/>
                    <a:pt x="6774" y="13747"/>
                  </a:cubicBezTo>
                  <a:cubicBezTo>
                    <a:pt x="7276" y="13901"/>
                    <a:pt x="7881" y="14005"/>
                    <a:pt x="8510" y="14082"/>
                  </a:cubicBezTo>
                  <a:cubicBezTo>
                    <a:pt x="8724" y="14107"/>
                    <a:pt x="8914" y="14169"/>
                    <a:pt x="9167" y="14169"/>
                  </a:cubicBezTo>
                  <a:cubicBezTo>
                    <a:pt x="9183" y="14169"/>
                    <a:pt x="9200" y="14169"/>
                    <a:pt x="9215" y="14169"/>
                  </a:cubicBezTo>
                  <a:cubicBezTo>
                    <a:pt x="9265" y="14169"/>
                    <a:pt x="9290" y="14177"/>
                    <a:pt x="9316" y="14186"/>
                  </a:cubicBezTo>
                  <a:cubicBezTo>
                    <a:pt x="9669" y="14290"/>
                    <a:pt x="10122" y="14341"/>
                    <a:pt x="10524" y="14402"/>
                  </a:cubicBezTo>
                  <a:cubicBezTo>
                    <a:pt x="10701" y="14427"/>
                    <a:pt x="10902" y="14445"/>
                    <a:pt x="11078" y="14479"/>
                  </a:cubicBezTo>
                  <a:cubicBezTo>
                    <a:pt x="11581" y="14574"/>
                    <a:pt x="12135" y="14643"/>
                    <a:pt x="12689" y="14721"/>
                  </a:cubicBezTo>
                  <a:cubicBezTo>
                    <a:pt x="12941" y="14755"/>
                    <a:pt x="13192" y="14772"/>
                    <a:pt x="13369" y="14841"/>
                  </a:cubicBezTo>
                  <a:cubicBezTo>
                    <a:pt x="13394" y="14850"/>
                    <a:pt x="13469" y="14858"/>
                    <a:pt x="13520" y="14858"/>
                  </a:cubicBezTo>
                  <a:cubicBezTo>
                    <a:pt x="13646" y="14858"/>
                    <a:pt x="13747" y="14884"/>
                    <a:pt x="13847" y="14910"/>
                  </a:cubicBezTo>
                  <a:cubicBezTo>
                    <a:pt x="14174" y="14996"/>
                    <a:pt x="14527" y="15100"/>
                    <a:pt x="14905" y="15169"/>
                  </a:cubicBezTo>
                  <a:cubicBezTo>
                    <a:pt x="15408" y="15272"/>
                    <a:pt x="15785" y="15410"/>
                    <a:pt x="16289" y="15514"/>
                  </a:cubicBezTo>
                  <a:cubicBezTo>
                    <a:pt x="16390" y="15531"/>
                    <a:pt x="16465" y="15565"/>
                    <a:pt x="16541" y="15600"/>
                  </a:cubicBezTo>
                  <a:cubicBezTo>
                    <a:pt x="16969" y="15781"/>
                    <a:pt x="17372" y="15979"/>
                    <a:pt x="17749" y="16177"/>
                  </a:cubicBezTo>
                  <a:cubicBezTo>
                    <a:pt x="17926" y="16281"/>
                    <a:pt x="18076" y="16393"/>
                    <a:pt x="18228" y="16505"/>
                  </a:cubicBezTo>
                  <a:cubicBezTo>
                    <a:pt x="18278" y="16539"/>
                    <a:pt x="18303" y="16583"/>
                    <a:pt x="18328" y="16617"/>
                  </a:cubicBezTo>
                  <a:cubicBezTo>
                    <a:pt x="18353" y="16651"/>
                    <a:pt x="18379" y="16686"/>
                    <a:pt x="18404" y="16712"/>
                  </a:cubicBezTo>
                  <a:cubicBezTo>
                    <a:pt x="18530" y="16789"/>
                    <a:pt x="18530" y="16867"/>
                    <a:pt x="18555" y="16945"/>
                  </a:cubicBezTo>
                  <a:cubicBezTo>
                    <a:pt x="18656" y="17160"/>
                    <a:pt x="18580" y="17367"/>
                    <a:pt x="18555" y="17574"/>
                  </a:cubicBezTo>
                  <a:cubicBezTo>
                    <a:pt x="18153" y="17798"/>
                    <a:pt x="17699" y="17996"/>
                    <a:pt x="17221" y="18203"/>
                  </a:cubicBezTo>
                  <a:cubicBezTo>
                    <a:pt x="16817" y="18367"/>
                    <a:pt x="16365" y="18514"/>
                    <a:pt x="15937" y="18677"/>
                  </a:cubicBezTo>
                  <a:cubicBezTo>
                    <a:pt x="15685" y="18790"/>
                    <a:pt x="15333" y="18858"/>
                    <a:pt x="14980" y="18910"/>
                  </a:cubicBezTo>
                  <a:cubicBezTo>
                    <a:pt x="14653" y="18962"/>
                    <a:pt x="14351" y="19022"/>
                    <a:pt x="14024" y="19074"/>
                  </a:cubicBezTo>
                  <a:cubicBezTo>
                    <a:pt x="13646" y="19126"/>
                    <a:pt x="13294" y="19195"/>
                    <a:pt x="12890" y="19229"/>
                  </a:cubicBezTo>
                  <a:cubicBezTo>
                    <a:pt x="12211" y="19298"/>
                    <a:pt x="11506" y="19341"/>
                    <a:pt x="10851" y="19436"/>
                  </a:cubicBezTo>
                  <a:cubicBezTo>
                    <a:pt x="10701" y="19462"/>
                    <a:pt x="10524" y="19470"/>
                    <a:pt x="10373" y="19479"/>
                  </a:cubicBezTo>
                  <a:cubicBezTo>
                    <a:pt x="10122" y="19496"/>
                    <a:pt x="9870" y="19514"/>
                    <a:pt x="9618" y="19531"/>
                  </a:cubicBezTo>
                  <a:cubicBezTo>
                    <a:pt x="9467" y="19539"/>
                    <a:pt x="9316" y="19548"/>
                    <a:pt x="9165" y="19557"/>
                  </a:cubicBezTo>
                  <a:cubicBezTo>
                    <a:pt x="8963" y="19565"/>
                    <a:pt x="8762" y="19565"/>
                    <a:pt x="8560" y="19583"/>
                  </a:cubicBezTo>
                  <a:cubicBezTo>
                    <a:pt x="8385" y="19600"/>
                    <a:pt x="8233" y="19643"/>
                    <a:pt x="8032" y="19678"/>
                  </a:cubicBezTo>
                  <a:cubicBezTo>
                    <a:pt x="7971" y="19676"/>
                    <a:pt x="7910" y="19676"/>
                    <a:pt x="7849" y="19676"/>
                  </a:cubicBezTo>
                  <a:cubicBezTo>
                    <a:pt x="7427" y="19676"/>
                    <a:pt x="6989" y="19701"/>
                    <a:pt x="6572" y="19747"/>
                  </a:cubicBezTo>
                  <a:cubicBezTo>
                    <a:pt x="6446" y="19755"/>
                    <a:pt x="6320" y="19755"/>
                    <a:pt x="6169" y="19764"/>
                  </a:cubicBezTo>
                  <a:cubicBezTo>
                    <a:pt x="5615" y="19789"/>
                    <a:pt x="5036" y="19815"/>
                    <a:pt x="4483" y="19841"/>
                  </a:cubicBezTo>
                  <a:cubicBezTo>
                    <a:pt x="4105" y="19867"/>
                    <a:pt x="3753" y="19910"/>
                    <a:pt x="3399" y="19970"/>
                  </a:cubicBezTo>
                  <a:cubicBezTo>
                    <a:pt x="3199" y="20005"/>
                    <a:pt x="2997" y="20057"/>
                    <a:pt x="2871" y="20126"/>
                  </a:cubicBezTo>
                  <a:cubicBezTo>
                    <a:pt x="2670" y="20229"/>
                    <a:pt x="2444" y="20341"/>
                    <a:pt x="2367" y="20471"/>
                  </a:cubicBezTo>
                  <a:cubicBezTo>
                    <a:pt x="2292" y="20574"/>
                    <a:pt x="2192" y="20677"/>
                    <a:pt x="2015" y="20764"/>
                  </a:cubicBezTo>
                  <a:cubicBezTo>
                    <a:pt x="1915" y="20824"/>
                    <a:pt x="1915" y="20876"/>
                    <a:pt x="1965" y="20936"/>
                  </a:cubicBezTo>
                  <a:cubicBezTo>
                    <a:pt x="2065" y="21014"/>
                    <a:pt x="2142" y="21091"/>
                    <a:pt x="2217" y="21160"/>
                  </a:cubicBezTo>
                  <a:cubicBezTo>
                    <a:pt x="2418" y="21212"/>
                    <a:pt x="2594" y="21264"/>
                    <a:pt x="2745" y="21298"/>
                  </a:cubicBezTo>
                  <a:cubicBezTo>
                    <a:pt x="2771" y="21341"/>
                    <a:pt x="2821" y="21367"/>
                    <a:pt x="2846" y="21401"/>
                  </a:cubicBezTo>
                  <a:cubicBezTo>
                    <a:pt x="2871" y="21436"/>
                    <a:pt x="2871" y="21470"/>
                    <a:pt x="2871" y="21505"/>
                  </a:cubicBezTo>
                  <a:cubicBezTo>
                    <a:pt x="2871" y="21531"/>
                    <a:pt x="2745" y="21557"/>
                    <a:pt x="2846" y="21591"/>
                  </a:cubicBezTo>
                  <a:cubicBezTo>
                    <a:pt x="2862" y="21591"/>
                    <a:pt x="2891" y="21595"/>
                    <a:pt x="2915" y="21595"/>
                  </a:cubicBezTo>
                  <a:cubicBezTo>
                    <a:pt x="2927" y="21595"/>
                    <a:pt x="2939" y="21594"/>
                    <a:pt x="2947" y="21591"/>
                  </a:cubicBezTo>
                  <a:cubicBezTo>
                    <a:pt x="3576" y="21548"/>
                    <a:pt x="4206" y="21557"/>
                    <a:pt x="4835" y="21531"/>
                  </a:cubicBezTo>
                  <a:cubicBezTo>
                    <a:pt x="4921" y="21528"/>
                    <a:pt x="5004" y="21526"/>
                    <a:pt x="5086" y="21526"/>
                  </a:cubicBezTo>
                  <a:cubicBezTo>
                    <a:pt x="5267" y="21526"/>
                    <a:pt x="5442" y="21536"/>
                    <a:pt x="5615" y="21565"/>
                  </a:cubicBezTo>
                  <a:cubicBezTo>
                    <a:pt x="5716" y="21582"/>
                    <a:pt x="5817" y="21591"/>
                    <a:pt x="5867" y="21600"/>
                  </a:cubicBezTo>
                  <a:cubicBezTo>
                    <a:pt x="6421" y="21557"/>
                    <a:pt x="6924" y="21514"/>
                    <a:pt x="7428" y="21496"/>
                  </a:cubicBezTo>
                  <a:cubicBezTo>
                    <a:pt x="7831" y="21479"/>
                    <a:pt x="8208" y="21436"/>
                    <a:pt x="8586" y="21393"/>
                  </a:cubicBezTo>
                  <a:cubicBezTo>
                    <a:pt x="8913" y="21359"/>
                    <a:pt x="9215" y="21324"/>
                    <a:pt x="9542" y="21298"/>
                  </a:cubicBezTo>
                  <a:cubicBezTo>
                    <a:pt x="9996" y="21264"/>
                    <a:pt x="10449" y="21229"/>
                    <a:pt x="10826" y="21151"/>
                  </a:cubicBezTo>
                  <a:cubicBezTo>
                    <a:pt x="10927" y="21134"/>
                    <a:pt x="11028" y="21134"/>
                    <a:pt x="11128" y="21126"/>
                  </a:cubicBezTo>
                  <a:cubicBezTo>
                    <a:pt x="11229" y="21117"/>
                    <a:pt x="11305" y="21108"/>
                    <a:pt x="11405" y="21100"/>
                  </a:cubicBezTo>
                  <a:cubicBezTo>
                    <a:pt x="11808" y="21057"/>
                    <a:pt x="12186" y="21005"/>
                    <a:pt x="12589" y="20962"/>
                  </a:cubicBezTo>
                  <a:cubicBezTo>
                    <a:pt x="13017" y="20919"/>
                    <a:pt x="13444" y="20858"/>
                    <a:pt x="13847" y="20781"/>
                  </a:cubicBezTo>
                  <a:cubicBezTo>
                    <a:pt x="14251" y="20695"/>
                    <a:pt x="14753" y="20643"/>
                    <a:pt x="15131" y="20540"/>
                  </a:cubicBezTo>
                  <a:cubicBezTo>
                    <a:pt x="15207" y="20522"/>
                    <a:pt x="15283" y="20522"/>
                    <a:pt x="15358" y="20514"/>
                  </a:cubicBezTo>
                  <a:cubicBezTo>
                    <a:pt x="15458" y="20505"/>
                    <a:pt x="15560" y="20496"/>
                    <a:pt x="15635" y="20479"/>
                  </a:cubicBezTo>
                  <a:cubicBezTo>
                    <a:pt x="16289" y="20341"/>
                    <a:pt x="16919" y="20203"/>
                    <a:pt x="17397" y="20005"/>
                  </a:cubicBezTo>
                  <a:cubicBezTo>
                    <a:pt x="17926" y="19781"/>
                    <a:pt x="18454" y="19565"/>
                    <a:pt x="18983" y="19350"/>
                  </a:cubicBezTo>
                  <a:cubicBezTo>
                    <a:pt x="19285" y="19221"/>
                    <a:pt x="19562" y="19091"/>
                    <a:pt x="19814" y="18944"/>
                  </a:cubicBezTo>
                  <a:cubicBezTo>
                    <a:pt x="19914" y="18893"/>
                    <a:pt x="20040" y="18841"/>
                    <a:pt x="20166" y="18772"/>
                  </a:cubicBezTo>
                  <a:cubicBezTo>
                    <a:pt x="20217" y="18729"/>
                    <a:pt x="20267" y="18660"/>
                    <a:pt x="20367" y="18600"/>
                  </a:cubicBezTo>
                  <a:cubicBezTo>
                    <a:pt x="20544" y="18462"/>
                    <a:pt x="20720" y="18333"/>
                    <a:pt x="20921" y="18195"/>
                  </a:cubicBezTo>
                  <a:cubicBezTo>
                    <a:pt x="20947" y="18169"/>
                    <a:pt x="20997" y="18143"/>
                    <a:pt x="20997" y="18117"/>
                  </a:cubicBezTo>
                  <a:cubicBezTo>
                    <a:pt x="20972" y="18031"/>
                    <a:pt x="21098" y="17962"/>
                    <a:pt x="21198" y="17893"/>
                  </a:cubicBezTo>
                  <a:cubicBezTo>
                    <a:pt x="21249" y="17850"/>
                    <a:pt x="21324" y="17798"/>
                    <a:pt x="21324" y="17755"/>
                  </a:cubicBezTo>
                  <a:cubicBezTo>
                    <a:pt x="21374" y="17591"/>
                    <a:pt x="21501" y="17427"/>
                    <a:pt x="21526" y="17255"/>
                  </a:cubicBezTo>
                  <a:cubicBezTo>
                    <a:pt x="21551" y="17134"/>
                    <a:pt x="21576" y="17014"/>
                    <a:pt x="21501" y="16893"/>
                  </a:cubicBezTo>
                  <a:cubicBezTo>
                    <a:pt x="21476" y="16841"/>
                    <a:pt x="21476" y="16781"/>
                    <a:pt x="21476" y="16729"/>
                  </a:cubicBezTo>
                  <a:cubicBezTo>
                    <a:pt x="21476" y="16583"/>
                    <a:pt x="21374" y="16436"/>
                    <a:pt x="21274" y="16289"/>
                  </a:cubicBezTo>
                  <a:cubicBezTo>
                    <a:pt x="21148" y="16117"/>
                    <a:pt x="21047" y="15944"/>
                    <a:pt x="20921" y="15781"/>
                  </a:cubicBezTo>
                  <a:cubicBezTo>
                    <a:pt x="20821" y="15651"/>
                    <a:pt x="20745" y="15531"/>
                    <a:pt x="20619" y="15401"/>
                  </a:cubicBezTo>
                  <a:cubicBezTo>
                    <a:pt x="20519" y="15272"/>
                    <a:pt x="20392" y="15126"/>
                    <a:pt x="20141" y="15014"/>
                  </a:cubicBezTo>
                  <a:cubicBezTo>
                    <a:pt x="19914" y="14902"/>
                    <a:pt x="19814" y="14755"/>
                    <a:pt x="19487" y="14660"/>
                  </a:cubicBezTo>
                  <a:cubicBezTo>
                    <a:pt x="19210" y="14453"/>
                    <a:pt x="18706" y="14298"/>
                    <a:pt x="18303" y="14126"/>
                  </a:cubicBezTo>
                  <a:cubicBezTo>
                    <a:pt x="18228" y="14082"/>
                    <a:pt x="18127" y="14057"/>
                    <a:pt x="18001" y="14031"/>
                  </a:cubicBezTo>
                  <a:cubicBezTo>
                    <a:pt x="17573" y="13919"/>
                    <a:pt x="17196" y="13772"/>
                    <a:pt x="16692" y="13686"/>
                  </a:cubicBezTo>
                  <a:cubicBezTo>
                    <a:pt x="16667" y="13677"/>
                    <a:pt x="16642" y="13660"/>
                    <a:pt x="16617" y="13652"/>
                  </a:cubicBezTo>
                  <a:cubicBezTo>
                    <a:pt x="16440" y="13617"/>
                    <a:pt x="16264" y="13574"/>
                    <a:pt x="16063" y="13531"/>
                  </a:cubicBezTo>
                  <a:cubicBezTo>
                    <a:pt x="15962" y="13514"/>
                    <a:pt x="15862" y="13496"/>
                    <a:pt x="15760" y="13470"/>
                  </a:cubicBezTo>
                  <a:cubicBezTo>
                    <a:pt x="15081" y="13298"/>
                    <a:pt x="14351" y="13177"/>
                    <a:pt x="13596" y="13057"/>
                  </a:cubicBezTo>
                  <a:cubicBezTo>
                    <a:pt x="12664" y="12910"/>
                    <a:pt x="11733" y="12781"/>
                    <a:pt x="10801" y="12643"/>
                  </a:cubicBezTo>
                  <a:cubicBezTo>
                    <a:pt x="10222" y="12565"/>
                    <a:pt x="9644" y="12479"/>
                    <a:pt x="9064" y="12393"/>
                  </a:cubicBezTo>
                  <a:cubicBezTo>
                    <a:pt x="8838" y="12367"/>
                    <a:pt x="8636" y="12324"/>
                    <a:pt x="8435" y="12281"/>
                  </a:cubicBezTo>
                  <a:cubicBezTo>
                    <a:pt x="7956" y="12186"/>
                    <a:pt x="7503" y="12083"/>
                    <a:pt x="7025" y="11979"/>
                  </a:cubicBezTo>
                  <a:cubicBezTo>
                    <a:pt x="6194" y="11807"/>
                    <a:pt x="5515" y="11574"/>
                    <a:pt x="4885" y="11315"/>
                  </a:cubicBezTo>
                  <a:cubicBezTo>
                    <a:pt x="4432" y="11117"/>
                    <a:pt x="4029" y="10893"/>
                    <a:pt x="3677" y="10660"/>
                  </a:cubicBezTo>
                  <a:cubicBezTo>
                    <a:pt x="3476" y="10514"/>
                    <a:pt x="3299" y="10350"/>
                    <a:pt x="3123" y="10195"/>
                  </a:cubicBezTo>
                  <a:cubicBezTo>
                    <a:pt x="3047" y="10143"/>
                    <a:pt x="3022" y="10091"/>
                    <a:pt x="3098" y="10040"/>
                  </a:cubicBezTo>
                  <a:cubicBezTo>
                    <a:pt x="3299" y="9832"/>
                    <a:pt x="3476" y="9626"/>
                    <a:pt x="4029" y="9488"/>
                  </a:cubicBezTo>
                  <a:cubicBezTo>
                    <a:pt x="4180" y="9453"/>
                    <a:pt x="4281" y="9401"/>
                    <a:pt x="4407" y="9358"/>
                  </a:cubicBezTo>
                  <a:cubicBezTo>
                    <a:pt x="4683" y="9272"/>
                    <a:pt x="4960" y="9186"/>
                    <a:pt x="5313" y="9134"/>
                  </a:cubicBezTo>
                  <a:cubicBezTo>
                    <a:pt x="5842" y="9048"/>
                    <a:pt x="6421" y="8996"/>
                    <a:pt x="6949" y="8893"/>
                  </a:cubicBezTo>
                  <a:cubicBezTo>
                    <a:pt x="7025" y="8884"/>
                    <a:pt x="7101" y="8876"/>
                    <a:pt x="7176" y="8876"/>
                  </a:cubicBezTo>
                  <a:cubicBezTo>
                    <a:pt x="7503" y="8858"/>
                    <a:pt x="7780" y="8815"/>
                    <a:pt x="8083" y="8781"/>
                  </a:cubicBezTo>
                  <a:cubicBezTo>
                    <a:pt x="8418" y="8745"/>
                    <a:pt x="8771" y="8697"/>
                    <a:pt x="9127" y="8697"/>
                  </a:cubicBezTo>
                  <a:cubicBezTo>
                    <a:pt x="9199" y="8697"/>
                    <a:pt x="9270" y="8699"/>
                    <a:pt x="9341" y="8703"/>
                  </a:cubicBezTo>
                  <a:cubicBezTo>
                    <a:pt x="9417" y="8703"/>
                    <a:pt x="9492" y="8695"/>
                    <a:pt x="9567" y="8686"/>
                  </a:cubicBezTo>
                  <a:cubicBezTo>
                    <a:pt x="9719" y="8677"/>
                    <a:pt x="9870" y="8652"/>
                    <a:pt x="10046" y="8643"/>
                  </a:cubicBezTo>
                  <a:cubicBezTo>
                    <a:pt x="10549" y="8626"/>
                    <a:pt x="10978" y="8496"/>
                    <a:pt x="11481" y="8471"/>
                  </a:cubicBezTo>
                  <a:cubicBezTo>
                    <a:pt x="11506" y="8462"/>
                    <a:pt x="11556" y="8453"/>
                    <a:pt x="11581" y="8445"/>
                  </a:cubicBezTo>
                  <a:cubicBezTo>
                    <a:pt x="12110" y="8341"/>
                    <a:pt x="12614" y="8229"/>
                    <a:pt x="13142" y="8117"/>
                  </a:cubicBezTo>
                  <a:cubicBezTo>
                    <a:pt x="13345" y="8078"/>
                    <a:pt x="13549" y="8047"/>
                    <a:pt x="13806" y="8047"/>
                  </a:cubicBezTo>
                  <a:cubicBezTo>
                    <a:pt x="13836" y="8047"/>
                    <a:pt x="13866" y="8047"/>
                    <a:pt x="13898" y="8048"/>
                  </a:cubicBezTo>
                  <a:cubicBezTo>
                    <a:pt x="14024" y="7988"/>
                    <a:pt x="14099" y="7945"/>
                    <a:pt x="14174" y="7910"/>
                  </a:cubicBezTo>
                  <a:cubicBezTo>
                    <a:pt x="14401" y="7841"/>
                    <a:pt x="14628" y="7789"/>
                    <a:pt x="14829" y="7729"/>
                  </a:cubicBezTo>
                  <a:cubicBezTo>
                    <a:pt x="15283" y="7617"/>
                    <a:pt x="15685" y="7471"/>
                    <a:pt x="16138" y="7350"/>
                  </a:cubicBezTo>
                  <a:cubicBezTo>
                    <a:pt x="16315" y="7298"/>
                    <a:pt x="16440" y="7229"/>
                    <a:pt x="16667" y="7195"/>
                  </a:cubicBezTo>
                  <a:cubicBezTo>
                    <a:pt x="16767" y="7186"/>
                    <a:pt x="16869" y="7152"/>
                    <a:pt x="16919" y="7117"/>
                  </a:cubicBezTo>
                  <a:cubicBezTo>
                    <a:pt x="17095" y="7013"/>
                    <a:pt x="17397" y="6953"/>
                    <a:pt x="17548" y="6850"/>
                  </a:cubicBezTo>
                  <a:cubicBezTo>
                    <a:pt x="17573" y="6832"/>
                    <a:pt x="17624" y="6815"/>
                    <a:pt x="17674" y="6807"/>
                  </a:cubicBezTo>
                  <a:cubicBezTo>
                    <a:pt x="18153" y="6695"/>
                    <a:pt x="18454" y="6539"/>
                    <a:pt x="18731" y="6376"/>
                  </a:cubicBezTo>
                  <a:cubicBezTo>
                    <a:pt x="18983" y="6238"/>
                    <a:pt x="19235" y="6117"/>
                    <a:pt x="19562" y="6031"/>
                  </a:cubicBezTo>
                  <a:cubicBezTo>
                    <a:pt x="19688" y="5936"/>
                    <a:pt x="19738" y="5841"/>
                    <a:pt x="19864" y="5772"/>
                  </a:cubicBezTo>
                  <a:cubicBezTo>
                    <a:pt x="20065" y="5669"/>
                    <a:pt x="20116" y="5548"/>
                    <a:pt x="20317" y="5445"/>
                  </a:cubicBezTo>
                  <a:cubicBezTo>
                    <a:pt x="20367" y="5419"/>
                    <a:pt x="20392" y="5393"/>
                    <a:pt x="20392" y="5367"/>
                  </a:cubicBezTo>
                  <a:cubicBezTo>
                    <a:pt x="20367" y="5238"/>
                    <a:pt x="20519" y="5126"/>
                    <a:pt x="20594" y="5014"/>
                  </a:cubicBezTo>
                  <a:cubicBezTo>
                    <a:pt x="20619" y="4962"/>
                    <a:pt x="20644" y="4919"/>
                    <a:pt x="20644" y="4867"/>
                  </a:cubicBezTo>
                  <a:cubicBezTo>
                    <a:pt x="20644" y="4643"/>
                    <a:pt x="20594" y="4427"/>
                    <a:pt x="20519" y="4203"/>
                  </a:cubicBezTo>
                  <a:cubicBezTo>
                    <a:pt x="20392" y="3876"/>
                    <a:pt x="20342" y="3539"/>
                    <a:pt x="20065" y="3220"/>
                  </a:cubicBezTo>
                  <a:cubicBezTo>
                    <a:pt x="20040" y="3195"/>
                    <a:pt x="20015" y="3169"/>
                    <a:pt x="20015" y="3143"/>
                  </a:cubicBezTo>
                  <a:cubicBezTo>
                    <a:pt x="20015" y="3022"/>
                    <a:pt x="19814" y="2927"/>
                    <a:pt x="19637" y="2833"/>
                  </a:cubicBezTo>
                  <a:cubicBezTo>
                    <a:pt x="19587" y="2798"/>
                    <a:pt x="19512" y="2764"/>
                    <a:pt x="19462" y="2729"/>
                  </a:cubicBezTo>
                  <a:cubicBezTo>
                    <a:pt x="19285" y="2617"/>
                    <a:pt x="19033" y="2531"/>
                    <a:pt x="18908" y="2419"/>
                  </a:cubicBezTo>
                  <a:cubicBezTo>
                    <a:pt x="18882" y="2384"/>
                    <a:pt x="18807" y="2359"/>
                    <a:pt x="18756" y="2332"/>
                  </a:cubicBezTo>
                  <a:cubicBezTo>
                    <a:pt x="18429" y="2178"/>
                    <a:pt x="18101" y="2022"/>
                    <a:pt x="17774" y="1876"/>
                  </a:cubicBezTo>
                  <a:cubicBezTo>
                    <a:pt x="17724" y="1841"/>
                    <a:pt x="17649" y="1824"/>
                    <a:pt x="17599" y="1798"/>
                  </a:cubicBezTo>
                  <a:cubicBezTo>
                    <a:pt x="17321" y="1686"/>
                    <a:pt x="17019" y="1583"/>
                    <a:pt x="16767" y="1479"/>
                  </a:cubicBezTo>
                  <a:cubicBezTo>
                    <a:pt x="16239" y="1255"/>
                    <a:pt x="15585" y="1074"/>
                    <a:pt x="14980" y="884"/>
                  </a:cubicBezTo>
                  <a:cubicBezTo>
                    <a:pt x="14376" y="755"/>
                    <a:pt x="13898" y="565"/>
                    <a:pt x="13218" y="488"/>
                  </a:cubicBezTo>
                  <a:cubicBezTo>
                    <a:pt x="13167" y="479"/>
                    <a:pt x="13142" y="470"/>
                    <a:pt x="13117" y="462"/>
                  </a:cubicBezTo>
                  <a:cubicBezTo>
                    <a:pt x="12740" y="402"/>
                    <a:pt x="12387" y="324"/>
                    <a:pt x="11985" y="272"/>
                  </a:cubicBezTo>
                  <a:cubicBezTo>
                    <a:pt x="11657" y="238"/>
                    <a:pt x="11330" y="195"/>
                    <a:pt x="10978" y="160"/>
                  </a:cubicBezTo>
                  <a:cubicBezTo>
                    <a:pt x="10272" y="83"/>
                    <a:pt x="9542" y="22"/>
                    <a:pt x="8787" y="14"/>
                  </a:cubicBezTo>
                  <a:cubicBezTo>
                    <a:pt x="8481" y="9"/>
                    <a:pt x="8176" y="0"/>
                    <a:pt x="787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39" name="Google Shape;338;p22"/>
            <p:cNvSpPr/>
            <p:nvPr/>
          </p:nvSpPr>
          <p:spPr>
            <a:xfrm rot="5400000">
              <a:off x="448880" y="-448882"/>
              <a:ext cx="465899" cy="1363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7886" y="0"/>
                  </a:moveTo>
                  <a:cubicBezTo>
                    <a:pt x="7690" y="0"/>
                    <a:pt x="7493" y="4"/>
                    <a:pt x="7295" y="14"/>
                  </a:cubicBezTo>
                  <a:cubicBezTo>
                    <a:pt x="6515" y="57"/>
                    <a:pt x="5760" y="108"/>
                    <a:pt x="4979" y="143"/>
                  </a:cubicBezTo>
                  <a:cubicBezTo>
                    <a:pt x="4501" y="169"/>
                    <a:pt x="4047" y="212"/>
                    <a:pt x="3569" y="212"/>
                  </a:cubicBezTo>
                  <a:cubicBezTo>
                    <a:pt x="3292" y="212"/>
                    <a:pt x="3091" y="238"/>
                    <a:pt x="2915" y="298"/>
                  </a:cubicBezTo>
                  <a:cubicBezTo>
                    <a:pt x="2864" y="384"/>
                    <a:pt x="2839" y="470"/>
                    <a:pt x="2764" y="557"/>
                  </a:cubicBezTo>
                  <a:cubicBezTo>
                    <a:pt x="2688" y="651"/>
                    <a:pt x="2612" y="746"/>
                    <a:pt x="2487" y="841"/>
                  </a:cubicBezTo>
                  <a:cubicBezTo>
                    <a:pt x="2260" y="979"/>
                    <a:pt x="2160" y="1143"/>
                    <a:pt x="2210" y="1290"/>
                  </a:cubicBezTo>
                  <a:cubicBezTo>
                    <a:pt x="2462" y="1419"/>
                    <a:pt x="2663" y="1539"/>
                    <a:pt x="2864" y="1652"/>
                  </a:cubicBezTo>
                  <a:cubicBezTo>
                    <a:pt x="2965" y="1669"/>
                    <a:pt x="3091" y="1686"/>
                    <a:pt x="3192" y="1703"/>
                  </a:cubicBezTo>
                  <a:cubicBezTo>
                    <a:pt x="3466" y="1770"/>
                    <a:pt x="3761" y="1801"/>
                    <a:pt x="4070" y="1801"/>
                  </a:cubicBezTo>
                  <a:cubicBezTo>
                    <a:pt x="4243" y="1801"/>
                    <a:pt x="4420" y="1791"/>
                    <a:pt x="4601" y="1772"/>
                  </a:cubicBezTo>
                  <a:cubicBezTo>
                    <a:pt x="4878" y="1746"/>
                    <a:pt x="5180" y="1712"/>
                    <a:pt x="5432" y="1669"/>
                  </a:cubicBezTo>
                  <a:cubicBezTo>
                    <a:pt x="5633" y="1643"/>
                    <a:pt x="5810" y="1635"/>
                    <a:pt x="6011" y="1635"/>
                  </a:cubicBezTo>
                  <a:cubicBezTo>
                    <a:pt x="6162" y="1635"/>
                    <a:pt x="6313" y="1635"/>
                    <a:pt x="6439" y="1626"/>
                  </a:cubicBezTo>
                  <a:cubicBezTo>
                    <a:pt x="6593" y="1601"/>
                    <a:pt x="6749" y="1592"/>
                    <a:pt x="6904" y="1592"/>
                  </a:cubicBezTo>
                  <a:cubicBezTo>
                    <a:pt x="7076" y="1592"/>
                    <a:pt x="7248" y="1603"/>
                    <a:pt x="7421" y="1617"/>
                  </a:cubicBezTo>
                  <a:cubicBezTo>
                    <a:pt x="7773" y="1635"/>
                    <a:pt x="8126" y="1660"/>
                    <a:pt x="8478" y="1686"/>
                  </a:cubicBezTo>
                  <a:cubicBezTo>
                    <a:pt x="8780" y="1712"/>
                    <a:pt x="9083" y="1729"/>
                    <a:pt x="9385" y="1764"/>
                  </a:cubicBezTo>
                  <a:cubicBezTo>
                    <a:pt x="9737" y="1807"/>
                    <a:pt x="10064" y="1884"/>
                    <a:pt x="10417" y="1919"/>
                  </a:cubicBezTo>
                  <a:cubicBezTo>
                    <a:pt x="10819" y="1945"/>
                    <a:pt x="11121" y="2031"/>
                    <a:pt x="11449" y="2100"/>
                  </a:cubicBezTo>
                  <a:cubicBezTo>
                    <a:pt x="11499" y="2109"/>
                    <a:pt x="11524" y="2109"/>
                    <a:pt x="11574" y="2117"/>
                  </a:cubicBezTo>
                  <a:cubicBezTo>
                    <a:pt x="12380" y="2238"/>
                    <a:pt x="13135" y="2402"/>
                    <a:pt x="13865" y="2583"/>
                  </a:cubicBezTo>
                  <a:cubicBezTo>
                    <a:pt x="13992" y="2609"/>
                    <a:pt x="14092" y="2652"/>
                    <a:pt x="14218" y="2686"/>
                  </a:cubicBezTo>
                  <a:cubicBezTo>
                    <a:pt x="14419" y="2755"/>
                    <a:pt x="14646" y="2824"/>
                    <a:pt x="14847" y="2902"/>
                  </a:cubicBezTo>
                  <a:cubicBezTo>
                    <a:pt x="15099" y="3014"/>
                    <a:pt x="15451" y="3100"/>
                    <a:pt x="15578" y="3238"/>
                  </a:cubicBezTo>
                  <a:cubicBezTo>
                    <a:pt x="15603" y="3281"/>
                    <a:pt x="15703" y="3316"/>
                    <a:pt x="15804" y="3333"/>
                  </a:cubicBezTo>
                  <a:cubicBezTo>
                    <a:pt x="16156" y="3402"/>
                    <a:pt x="16308" y="3522"/>
                    <a:pt x="16483" y="3634"/>
                  </a:cubicBezTo>
                  <a:cubicBezTo>
                    <a:pt x="16610" y="3720"/>
                    <a:pt x="16735" y="3815"/>
                    <a:pt x="16862" y="3910"/>
                  </a:cubicBezTo>
                  <a:cubicBezTo>
                    <a:pt x="17012" y="4048"/>
                    <a:pt x="17189" y="4186"/>
                    <a:pt x="17264" y="4333"/>
                  </a:cubicBezTo>
                  <a:cubicBezTo>
                    <a:pt x="17390" y="4539"/>
                    <a:pt x="17390" y="4746"/>
                    <a:pt x="17390" y="4962"/>
                  </a:cubicBezTo>
                  <a:cubicBezTo>
                    <a:pt x="17390" y="5117"/>
                    <a:pt x="17189" y="5264"/>
                    <a:pt x="16785" y="5359"/>
                  </a:cubicBezTo>
                  <a:cubicBezTo>
                    <a:pt x="16483" y="5436"/>
                    <a:pt x="16207" y="5513"/>
                    <a:pt x="15880" y="5591"/>
                  </a:cubicBezTo>
                  <a:cubicBezTo>
                    <a:pt x="15200" y="5755"/>
                    <a:pt x="14469" y="5884"/>
                    <a:pt x="13664" y="5971"/>
                  </a:cubicBezTo>
                  <a:cubicBezTo>
                    <a:pt x="13337" y="6014"/>
                    <a:pt x="13010" y="6057"/>
                    <a:pt x="12657" y="6100"/>
                  </a:cubicBezTo>
                  <a:cubicBezTo>
                    <a:pt x="12103" y="6169"/>
                    <a:pt x="11574" y="6247"/>
                    <a:pt x="10996" y="6298"/>
                  </a:cubicBezTo>
                  <a:cubicBezTo>
                    <a:pt x="10694" y="6333"/>
                    <a:pt x="10417" y="6358"/>
                    <a:pt x="10140" y="6393"/>
                  </a:cubicBezTo>
                  <a:cubicBezTo>
                    <a:pt x="9586" y="6453"/>
                    <a:pt x="9007" y="6514"/>
                    <a:pt x="8453" y="6583"/>
                  </a:cubicBezTo>
                  <a:cubicBezTo>
                    <a:pt x="8176" y="6609"/>
                    <a:pt x="7924" y="6634"/>
                    <a:pt x="7673" y="6678"/>
                  </a:cubicBezTo>
                  <a:cubicBezTo>
                    <a:pt x="7094" y="6772"/>
                    <a:pt x="6490" y="6876"/>
                    <a:pt x="5910" y="6979"/>
                  </a:cubicBezTo>
                  <a:cubicBezTo>
                    <a:pt x="4476" y="7238"/>
                    <a:pt x="3342" y="7626"/>
                    <a:pt x="2285" y="8039"/>
                  </a:cubicBezTo>
                  <a:cubicBezTo>
                    <a:pt x="1756" y="8255"/>
                    <a:pt x="1328" y="8488"/>
                    <a:pt x="1001" y="8746"/>
                  </a:cubicBezTo>
                  <a:cubicBezTo>
                    <a:pt x="749" y="8945"/>
                    <a:pt x="498" y="9143"/>
                    <a:pt x="347" y="9350"/>
                  </a:cubicBezTo>
                  <a:cubicBezTo>
                    <a:pt x="271" y="9488"/>
                    <a:pt x="196" y="9634"/>
                    <a:pt x="120" y="9772"/>
                  </a:cubicBezTo>
                  <a:cubicBezTo>
                    <a:pt x="-31" y="10031"/>
                    <a:pt x="-31" y="10281"/>
                    <a:pt x="70" y="10539"/>
                  </a:cubicBezTo>
                  <a:cubicBezTo>
                    <a:pt x="120" y="10729"/>
                    <a:pt x="296" y="10910"/>
                    <a:pt x="498" y="11082"/>
                  </a:cubicBezTo>
                  <a:cubicBezTo>
                    <a:pt x="826" y="11341"/>
                    <a:pt x="1128" y="11600"/>
                    <a:pt x="1555" y="11841"/>
                  </a:cubicBezTo>
                  <a:cubicBezTo>
                    <a:pt x="1908" y="12039"/>
                    <a:pt x="2335" y="12229"/>
                    <a:pt x="2764" y="12419"/>
                  </a:cubicBezTo>
                  <a:cubicBezTo>
                    <a:pt x="3091" y="12565"/>
                    <a:pt x="3444" y="12703"/>
                    <a:pt x="3771" y="12859"/>
                  </a:cubicBezTo>
                  <a:cubicBezTo>
                    <a:pt x="3972" y="12953"/>
                    <a:pt x="4199" y="13040"/>
                    <a:pt x="4476" y="13108"/>
                  </a:cubicBezTo>
                  <a:cubicBezTo>
                    <a:pt x="4702" y="13169"/>
                    <a:pt x="4928" y="13238"/>
                    <a:pt x="5155" y="13307"/>
                  </a:cubicBezTo>
                  <a:cubicBezTo>
                    <a:pt x="5508" y="13436"/>
                    <a:pt x="5910" y="13548"/>
                    <a:pt x="6338" y="13643"/>
                  </a:cubicBezTo>
                  <a:cubicBezTo>
                    <a:pt x="6490" y="13677"/>
                    <a:pt x="6640" y="13703"/>
                    <a:pt x="6767" y="13747"/>
                  </a:cubicBezTo>
                  <a:cubicBezTo>
                    <a:pt x="7295" y="13901"/>
                    <a:pt x="7874" y="14005"/>
                    <a:pt x="8503" y="14082"/>
                  </a:cubicBezTo>
                  <a:cubicBezTo>
                    <a:pt x="8740" y="14107"/>
                    <a:pt x="8932" y="14169"/>
                    <a:pt x="9186" y="14169"/>
                  </a:cubicBezTo>
                  <a:cubicBezTo>
                    <a:pt x="9202" y="14169"/>
                    <a:pt x="9218" y="14169"/>
                    <a:pt x="9233" y="14169"/>
                  </a:cubicBezTo>
                  <a:cubicBezTo>
                    <a:pt x="9258" y="14169"/>
                    <a:pt x="9309" y="14177"/>
                    <a:pt x="9335" y="14186"/>
                  </a:cubicBezTo>
                  <a:cubicBezTo>
                    <a:pt x="9687" y="14290"/>
                    <a:pt x="10115" y="14341"/>
                    <a:pt x="10517" y="14402"/>
                  </a:cubicBezTo>
                  <a:cubicBezTo>
                    <a:pt x="10694" y="14427"/>
                    <a:pt x="10895" y="14445"/>
                    <a:pt x="11071" y="14479"/>
                  </a:cubicBezTo>
                  <a:cubicBezTo>
                    <a:pt x="11600" y="14574"/>
                    <a:pt x="12153" y="14643"/>
                    <a:pt x="12708" y="14721"/>
                  </a:cubicBezTo>
                  <a:cubicBezTo>
                    <a:pt x="12935" y="14755"/>
                    <a:pt x="13185" y="14772"/>
                    <a:pt x="13362" y="14841"/>
                  </a:cubicBezTo>
                  <a:cubicBezTo>
                    <a:pt x="13412" y="14850"/>
                    <a:pt x="13488" y="14858"/>
                    <a:pt x="13538" y="14858"/>
                  </a:cubicBezTo>
                  <a:cubicBezTo>
                    <a:pt x="13664" y="14858"/>
                    <a:pt x="13740" y="14884"/>
                    <a:pt x="13840" y="14910"/>
                  </a:cubicBezTo>
                  <a:cubicBezTo>
                    <a:pt x="14192" y="14996"/>
                    <a:pt x="14520" y="15100"/>
                    <a:pt x="14898" y="15169"/>
                  </a:cubicBezTo>
                  <a:cubicBezTo>
                    <a:pt x="15401" y="15272"/>
                    <a:pt x="15804" y="15410"/>
                    <a:pt x="16308" y="15514"/>
                  </a:cubicBezTo>
                  <a:cubicBezTo>
                    <a:pt x="16408" y="15531"/>
                    <a:pt x="16483" y="15565"/>
                    <a:pt x="16560" y="15600"/>
                  </a:cubicBezTo>
                  <a:cubicBezTo>
                    <a:pt x="16962" y="15781"/>
                    <a:pt x="17365" y="15979"/>
                    <a:pt x="17742" y="16177"/>
                  </a:cubicBezTo>
                  <a:cubicBezTo>
                    <a:pt x="17944" y="16281"/>
                    <a:pt x="18069" y="16393"/>
                    <a:pt x="18221" y="16505"/>
                  </a:cubicBezTo>
                  <a:cubicBezTo>
                    <a:pt x="18271" y="16539"/>
                    <a:pt x="18296" y="16583"/>
                    <a:pt x="18321" y="16617"/>
                  </a:cubicBezTo>
                  <a:cubicBezTo>
                    <a:pt x="18346" y="16651"/>
                    <a:pt x="18372" y="16686"/>
                    <a:pt x="18422" y="16712"/>
                  </a:cubicBezTo>
                  <a:cubicBezTo>
                    <a:pt x="18523" y="16789"/>
                    <a:pt x="18548" y="16867"/>
                    <a:pt x="18573" y="16945"/>
                  </a:cubicBezTo>
                  <a:cubicBezTo>
                    <a:pt x="18649" y="17160"/>
                    <a:pt x="18573" y="17367"/>
                    <a:pt x="18548" y="17574"/>
                  </a:cubicBezTo>
                  <a:cubicBezTo>
                    <a:pt x="18171" y="17798"/>
                    <a:pt x="17692" y="17996"/>
                    <a:pt x="17214" y="18203"/>
                  </a:cubicBezTo>
                  <a:cubicBezTo>
                    <a:pt x="16811" y="18367"/>
                    <a:pt x="16358" y="18514"/>
                    <a:pt x="15955" y="18677"/>
                  </a:cubicBezTo>
                  <a:cubicBezTo>
                    <a:pt x="15678" y="18790"/>
                    <a:pt x="15351" y="18858"/>
                    <a:pt x="14999" y="18910"/>
                  </a:cubicBezTo>
                  <a:cubicBezTo>
                    <a:pt x="14671" y="18962"/>
                    <a:pt x="14344" y="19022"/>
                    <a:pt x="14042" y="19074"/>
                  </a:cubicBezTo>
                  <a:cubicBezTo>
                    <a:pt x="13664" y="19126"/>
                    <a:pt x="13287" y="19195"/>
                    <a:pt x="12883" y="19229"/>
                  </a:cubicBezTo>
                  <a:cubicBezTo>
                    <a:pt x="12204" y="19298"/>
                    <a:pt x="11499" y="19341"/>
                    <a:pt x="10844" y="19436"/>
                  </a:cubicBezTo>
                  <a:cubicBezTo>
                    <a:pt x="10694" y="19462"/>
                    <a:pt x="10542" y="19470"/>
                    <a:pt x="10392" y="19479"/>
                  </a:cubicBezTo>
                  <a:cubicBezTo>
                    <a:pt x="10140" y="19496"/>
                    <a:pt x="9888" y="19514"/>
                    <a:pt x="9637" y="19531"/>
                  </a:cubicBezTo>
                  <a:cubicBezTo>
                    <a:pt x="9485" y="19539"/>
                    <a:pt x="9309" y="19548"/>
                    <a:pt x="9158" y="19557"/>
                  </a:cubicBezTo>
                  <a:cubicBezTo>
                    <a:pt x="8956" y="19565"/>
                    <a:pt x="8755" y="19565"/>
                    <a:pt x="8579" y="19583"/>
                  </a:cubicBezTo>
                  <a:cubicBezTo>
                    <a:pt x="8403" y="19600"/>
                    <a:pt x="8226" y="19643"/>
                    <a:pt x="8051" y="19678"/>
                  </a:cubicBezTo>
                  <a:cubicBezTo>
                    <a:pt x="7986" y="19676"/>
                    <a:pt x="7923" y="19676"/>
                    <a:pt x="7860" y="19676"/>
                  </a:cubicBezTo>
                  <a:cubicBezTo>
                    <a:pt x="7425" y="19676"/>
                    <a:pt x="7008" y="19701"/>
                    <a:pt x="6590" y="19747"/>
                  </a:cubicBezTo>
                  <a:cubicBezTo>
                    <a:pt x="6464" y="19755"/>
                    <a:pt x="6313" y="19755"/>
                    <a:pt x="6187" y="19764"/>
                  </a:cubicBezTo>
                  <a:cubicBezTo>
                    <a:pt x="5608" y="19789"/>
                    <a:pt x="5029" y="19815"/>
                    <a:pt x="4476" y="19841"/>
                  </a:cubicBezTo>
                  <a:cubicBezTo>
                    <a:pt x="4098" y="19867"/>
                    <a:pt x="3746" y="19910"/>
                    <a:pt x="3419" y="19970"/>
                  </a:cubicBezTo>
                  <a:cubicBezTo>
                    <a:pt x="3192" y="20005"/>
                    <a:pt x="2990" y="20057"/>
                    <a:pt x="2864" y="20126"/>
                  </a:cubicBezTo>
                  <a:cubicBezTo>
                    <a:pt x="2663" y="20229"/>
                    <a:pt x="2462" y="20341"/>
                    <a:pt x="2386" y="20471"/>
                  </a:cubicBezTo>
                  <a:cubicBezTo>
                    <a:pt x="2310" y="20574"/>
                    <a:pt x="2210" y="20677"/>
                    <a:pt x="2033" y="20764"/>
                  </a:cubicBezTo>
                  <a:cubicBezTo>
                    <a:pt x="1933" y="20824"/>
                    <a:pt x="1908" y="20876"/>
                    <a:pt x="1983" y="20936"/>
                  </a:cubicBezTo>
                  <a:cubicBezTo>
                    <a:pt x="2058" y="21014"/>
                    <a:pt x="2160" y="21091"/>
                    <a:pt x="2210" y="21160"/>
                  </a:cubicBezTo>
                  <a:cubicBezTo>
                    <a:pt x="2411" y="21212"/>
                    <a:pt x="2587" y="21264"/>
                    <a:pt x="2738" y="21298"/>
                  </a:cubicBezTo>
                  <a:cubicBezTo>
                    <a:pt x="2789" y="21341"/>
                    <a:pt x="2839" y="21367"/>
                    <a:pt x="2839" y="21401"/>
                  </a:cubicBezTo>
                  <a:cubicBezTo>
                    <a:pt x="2864" y="21436"/>
                    <a:pt x="2864" y="21470"/>
                    <a:pt x="2864" y="21505"/>
                  </a:cubicBezTo>
                  <a:cubicBezTo>
                    <a:pt x="2890" y="21531"/>
                    <a:pt x="2738" y="21557"/>
                    <a:pt x="2839" y="21591"/>
                  </a:cubicBezTo>
                  <a:cubicBezTo>
                    <a:pt x="2872" y="21591"/>
                    <a:pt x="2895" y="21595"/>
                    <a:pt x="2921" y="21595"/>
                  </a:cubicBezTo>
                  <a:cubicBezTo>
                    <a:pt x="2934" y="21595"/>
                    <a:pt x="2948" y="21594"/>
                    <a:pt x="2965" y="21591"/>
                  </a:cubicBezTo>
                  <a:cubicBezTo>
                    <a:pt x="3594" y="21548"/>
                    <a:pt x="4224" y="21557"/>
                    <a:pt x="4853" y="21531"/>
                  </a:cubicBezTo>
                  <a:cubicBezTo>
                    <a:pt x="4931" y="21528"/>
                    <a:pt x="5009" y="21526"/>
                    <a:pt x="5087" y="21526"/>
                  </a:cubicBezTo>
                  <a:cubicBezTo>
                    <a:pt x="5260" y="21526"/>
                    <a:pt x="5435" y="21536"/>
                    <a:pt x="5608" y="21565"/>
                  </a:cubicBezTo>
                  <a:cubicBezTo>
                    <a:pt x="5709" y="21582"/>
                    <a:pt x="5835" y="21591"/>
                    <a:pt x="5860" y="21600"/>
                  </a:cubicBezTo>
                  <a:cubicBezTo>
                    <a:pt x="6439" y="21557"/>
                    <a:pt x="6942" y="21514"/>
                    <a:pt x="7446" y="21496"/>
                  </a:cubicBezTo>
                  <a:cubicBezTo>
                    <a:pt x="7849" y="21479"/>
                    <a:pt x="8226" y="21436"/>
                    <a:pt x="8579" y="21393"/>
                  </a:cubicBezTo>
                  <a:cubicBezTo>
                    <a:pt x="8906" y="21359"/>
                    <a:pt x="9233" y="21324"/>
                    <a:pt x="9560" y="21298"/>
                  </a:cubicBezTo>
                  <a:cubicBezTo>
                    <a:pt x="10014" y="21264"/>
                    <a:pt x="10442" y="21229"/>
                    <a:pt x="10844" y="21151"/>
                  </a:cubicBezTo>
                  <a:cubicBezTo>
                    <a:pt x="10920" y="21134"/>
                    <a:pt x="11021" y="21134"/>
                    <a:pt x="11121" y="21126"/>
                  </a:cubicBezTo>
                  <a:cubicBezTo>
                    <a:pt x="11222" y="21117"/>
                    <a:pt x="11323" y="21108"/>
                    <a:pt x="11424" y="21100"/>
                  </a:cubicBezTo>
                  <a:cubicBezTo>
                    <a:pt x="11801" y="21057"/>
                    <a:pt x="12204" y="21005"/>
                    <a:pt x="12607" y="20962"/>
                  </a:cubicBezTo>
                  <a:cubicBezTo>
                    <a:pt x="13035" y="20919"/>
                    <a:pt x="13463" y="20858"/>
                    <a:pt x="13840" y="20781"/>
                  </a:cubicBezTo>
                  <a:cubicBezTo>
                    <a:pt x="14269" y="20695"/>
                    <a:pt x="14747" y="20643"/>
                    <a:pt x="15149" y="20540"/>
                  </a:cubicBezTo>
                  <a:cubicBezTo>
                    <a:pt x="15200" y="20522"/>
                    <a:pt x="15301" y="20522"/>
                    <a:pt x="15376" y="20514"/>
                  </a:cubicBezTo>
                  <a:cubicBezTo>
                    <a:pt x="15451" y="20505"/>
                    <a:pt x="15553" y="20496"/>
                    <a:pt x="15628" y="20479"/>
                  </a:cubicBezTo>
                  <a:cubicBezTo>
                    <a:pt x="16282" y="20341"/>
                    <a:pt x="16912" y="20203"/>
                    <a:pt x="17415" y="20005"/>
                  </a:cubicBezTo>
                  <a:cubicBezTo>
                    <a:pt x="17944" y="19781"/>
                    <a:pt x="18473" y="19565"/>
                    <a:pt x="19001" y="19350"/>
                  </a:cubicBezTo>
                  <a:cubicBezTo>
                    <a:pt x="19303" y="19221"/>
                    <a:pt x="19580" y="19091"/>
                    <a:pt x="19807" y="18944"/>
                  </a:cubicBezTo>
                  <a:cubicBezTo>
                    <a:pt x="19908" y="18893"/>
                    <a:pt x="20033" y="18841"/>
                    <a:pt x="20185" y="18772"/>
                  </a:cubicBezTo>
                  <a:cubicBezTo>
                    <a:pt x="20235" y="18729"/>
                    <a:pt x="20285" y="18660"/>
                    <a:pt x="20360" y="18600"/>
                  </a:cubicBezTo>
                  <a:cubicBezTo>
                    <a:pt x="20537" y="18462"/>
                    <a:pt x="20738" y="18333"/>
                    <a:pt x="20914" y="18195"/>
                  </a:cubicBezTo>
                  <a:cubicBezTo>
                    <a:pt x="20965" y="18169"/>
                    <a:pt x="20990" y="18143"/>
                    <a:pt x="20990" y="18117"/>
                  </a:cubicBezTo>
                  <a:cubicBezTo>
                    <a:pt x="20990" y="18031"/>
                    <a:pt x="21116" y="17962"/>
                    <a:pt x="21192" y="17893"/>
                  </a:cubicBezTo>
                  <a:cubicBezTo>
                    <a:pt x="21242" y="17850"/>
                    <a:pt x="21317" y="17798"/>
                    <a:pt x="21342" y="17755"/>
                  </a:cubicBezTo>
                  <a:cubicBezTo>
                    <a:pt x="21392" y="17591"/>
                    <a:pt x="21519" y="17427"/>
                    <a:pt x="21544" y="17255"/>
                  </a:cubicBezTo>
                  <a:cubicBezTo>
                    <a:pt x="21544" y="17134"/>
                    <a:pt x="21569" y="17014"/>
                    <a:pt x="21519" y="16893"/>
                  </a:cubicBezTo>
                  <a:cubicBezTo>
                    <a:pt x="21494" y="16841"/>
                    <a:pt x="21494" y="16781"/>
                    <a:pt x="21494" y="16729"/>
                  </a:cubicBezTo>
                  <a:cubicBezTo>
                    <a:pt x="21469" y="16583"/>
                    <a:pt x="21392" y="16436"/>
                    <a:pt x="21292" y="16289"/>
                  </a:cubicBezTo>
                  <a:cubicBezTo>
                    <a:pt x="21166" y="16117"/>
                    <a:pt x="21040" y="15944"/>
                    <a:pt x="20914" y="15781"/>
                  </a:cubicBezTo>
                  <a:cubicBezTo>
                    <a:pt x="20839" y="15651"/>
                    <a:pt x="20738" y="15531"/>
                    <a:pt x="20637" y="15401"/>
                  </a:cubicBezTo>
                  <a:cubicBezTo>
                    <a:pt x="20512" y="15272"/>
                    <a:pt x="20411" y="15126"/>
                    <a:pt x="20160" y="15014"/>
                  </a:cubicBezTo>
                  <a:cubicBezTo>
                    <a:pt x="19908" y="14902"/>
                    <a:pt x="19807" y="14755"/>
                    <a:pt x="19505" y="14660"/>
                  </a:cubicBezTo>
                  <a:cubicBezTo>
                    <a:pt x="19203" y="14453"/>
                    <a:pt x="18699" y="14298"/>
                    <a:pt x="18321" y="14126"/>
                  </a:cubicBezTo>
                  <a:cubicBezTo>
                    <a:pt x="18246" y="14082"/>
                    <a:pt x="18120" y="14057"/>
                    <a:pt x="18019" y="14031"/>
                  </a:cubicBezTo>
                  <a:cubicBezTo>
                    <a:pt x="17566" y="13919"/>
                    <a:pt x="17214" y="13772"/>
                    <a:pt x="16710" y="13686"/>
                  </a:cubicBezTo>
                  <a:cubicBezTo>
                    <a:pt x="16660" y="13677"/>
                    <a:pt x="16660" y="13660"/>
                    <a:pt x="16610" y="13652"/>
                  </a:cubicBezTo>
                  <a:cubicBezTo>
                    <a:pt x="16433" y="13617"/>
                    <a:pt x="16257" y="13574"/>
                    <a:pt x="16081" y="13531"/>
                  </a:cubicBezTo>
                  <a:cubicBezTo>
                    <a:pt x="15980" y="13514"/>
                    <a:pt x="15855" y="13496"/>
                    <a:pt x="15779" y="13470"/>
                  </a:cubicBezTo>
                  <a:cubicBezTo>
                    <a:pt x="15099" y="13298"/>
                    <a:pt x="14344" y="13177"/>
                    <a:pt x="13589" y="13057"/>
                  </a:cubicBezTo>
                  <a:cubicBezTo>
                    <a:pt x="12683" y="12910"/>
                    <a:pt x="11751" y="12781"/>
                    <a:pt x="10819" y="12643"/>
                  </a:cubicBezTo>
                  <a:cubicBezTo>
                    <a:pt x="10240" y="12565"/>
                    <a:pt x="9637" y="12479"/>
                    <a:pt x="9057" y="12393"/>
                  </a:cubicBezTo>
                  <a:cubicBezTo>
                    <a:pt x="8856" y="12367"/>
                    <a:pt x="8655" y="12324"/>
                    <a:pt x="8428" y="12281"/>
                  </a:cubicBezTo>
                  <a:cubicBezTo>
                    <a:pt x="7974" y="12186"/>
                    <a:pt x="7496" y="12083"/>
                    <a:pt x="7044" y="11979"/>
                  </a:cubicBezTo>
                  <a:cubicBezTo>
                    <a:pt x="6187" y="11807"/>
                    <a:pt x="5508" y="11574"/>
                    <a:pt x="4903" y="11315"/>
                  </a:cubicBezTo>
                  <a:cubicBezTo>
                    <a:pt x="4425" y="11117"/>
                    <a:pt x="4022" y="10893"/>
                    <a:pt x="3695" y="10660"/>
                  </a:cubicBezTo>
                  <a:cubicBezTo>
                    <a:pt x="3469" y="10514"/>
                    <a:pt x="3317" y="10350"/>
                    <a:pt x="3116" y="10195"/>
                  </a:cubicBezTo>
                  <a:cubicBezTo>
                    <a:pt x="3065" y="10143"/>
                    <a:pt x="3040" y="10091"/>
                    <a:pt x="3091" y="10040"/>
                  </a:cubicBezTo>
                  <a:cubicBezTo>
                    <a:pt x="3317" y="9832"/>
                    <a:pt x="3494" y="9626"/>
                    <a:pt x="4047" y="9488"/>
                  </a:cubicBezTo>
                  <a:cubicBezTo>
                    <a:pt x="4199" y="9453"/>
                    <a:pt x="4299" y="9401"/>
                    <a:pt x="4425" y="9358"/>
                  </a:cubicBezTo>
                  <a:cubicBezTo>
                    <a:pt x="4676" y="9272"/>
                    <a:pt x="4954" y="9186"/>
                    <a:pt x="5306" y="9134"/>
                  </a:cubicBezTo>
                  <a:cubicBezTo>
                    <a:pt x="5860" y="9048"/>
                    <a:pt x="6439" y="8996"/>
                    <a:pt x="6942" y="8893"/>
                  </a:cubicBezTo>
                  <a:cubicBezTo>
                    <a:pt x="7019" y="8884"/>
                    <a:pt x="7094" y="8876"/>
                    <a:pt x="7169" y="8876"/>
                  </a:cubicBezTo>
                  <a:cubicBezTo>
                    <a:pt x="7496" y="8858"/>
                    <a:pt x="7799" y="8815"/>
                    <a:pt x="8101" y="8781"/>
                  </a:cubicBezTo>
                  <a:cubicBezTo>
                    <a:pt x="8436" y="8745"/>
                    <a:pt x="8772" y="8697"/>
                    <a:pt x="9137" y="8697"/>
                  </a:cubicBezTo>
                  <a:cubicBezTo>
                    <a:pt x="9209" y="8697"/>
                    <a:pt x="9283" y="8699"/>
                    <a:pt x="9360" y="8703"/>
                  </a:cubicBezTo>
                  <a:cubicBezTo>
                    <a:pt x="9435" y="8703"/>
                    <a:pt x="9510" y="8695"/>
                    <a:pt x="9586" y="8686"/>
                  </a:cubicBezTo>
                  <a:cubicBezTo>
                    <a:pt x="9737" y="8677"/>
                    <a:pt x="9888" y="8652"/>
                    <a:pt x="10039" y="8643"/>
                  </a:cubicBezTo>
                  <a:cubicBezTo>
                    <a:pt x="10567" y="8626"/>
                    <a:pt x="10971" y="8496"/>
                    <a:pt x="11474" y="8471"/>
                  </a:cubicBezTo>
                  <a:cubicBezTo>
                    <a:pt x="11524" y="8462"/>
                    <a:pt x="11549" y="8453"/>
                    <a:pt x="11574" y="8445"/>
                  </a:cubicBezTo>
                  <a:cubicBezTo>
                    <a:pt x="12103" y="8341"/>
                    <a:pt x="12632" y="8229"/>
                    <a:pt x="13160" y="8117"/>
                  </a:cubicBezTo>
                  <a:cubicBezTo>
                    <a:pt x="13341" y="8078"/>
                    <a:pt x="13561" y="8047"/>
                    <a:pt x="13805" y="8047"/>
                  </a:cubicBezTo>
                  <a:cubicBezTo>
                    <a:pt x="13833" y="8047"/>
                    <a:pt x="13862" y="8047"/>
                    <a:pt x="13891" y="8048"/>
                  </a:cubicBezTo>
                  <a:cubicBezTo>
                    <a:pt x="14017" y="7988"/>
                    <a:pt x="14117" y="7945"/>
                    <a:pt x="14192" y="7910"/>
                  </a:cubicBezTo>
                  <a:cubicBezTo>
                    <a:pt x="14394" y="7841"/>
                    <a:pt x="14621" y="7789"/>
                    <a:pt x="14847" y="7729"/>
                  </a:cubicBezTo>
                  <a:cubicBezTo>
                    <a:pt x="15301" y="7617"/>
                    <a:pt x="15703" y="7471"/>
                    <a:pt x="16131" y="7350"/>
                  </a:cubicBezTo>
                  <a:cubicBezTo>
                    <a:pt x="16333" y="7298"/>
                    <a:pt x="16458" y="7229"/>
                    <a:pt x="16685" y="7195"/>
                  </a:cubicBezTo>
                  <a:cubicBezTo>
                    <a:pt x="16785" y="7186"/>
                    <a:pt x="16887" y="7152"/>
                    <a:pt x="16937" y="7117"/>
                  </a:cubicBezTo>
                  <a:cubicBezTo>
                    <a:pt x="17088" y="7013"/>
                    <a:pt x="17415" y="6953"/>
                    <a:pt x="17566" y="6850"/>
                  </a:cubicBezTo>
                  <a:cubicBezTo>
                    <a:pt x="17592" y="6832"/>
                    <a:pt x="17642" y="6815"/>
                    <a:pt x="17692" y="6807"/>
                  </a:cubicBezTo>
                  <a:cubicBezTo>
                    <a:pt x="18171" y="6695"/>
                    <a:pt x="18473" y="6539"/>
                    <a:pt x="18749" y="6376"/>
                  </a:cubicBezTo>
                  <a:cubicBezTo>
                    <a:pt x="18976" y="6238"/>
                    <a:pt x="19253" y="6117"/>
                    <a:pt x="19580" y="6031"/>
                  </a:cubicBezTo>
                  <a:cubicBezTo>
                    <a:pt x="19681" y="5936"/>
                    <a:pt x="19731" y="5841"/>
                    <a:pt x="19882" y="5772"/>
                  </a:cubicBezTo>
                  <a:cubicBezTo>
                    <a:pt x="20058" y="5669"/>
                    <a:pt x="20134" y="5548"/>
                    <a:pt x="20335" y="5445"/>
                  </a:cubicBezTo>
                  <a:cubicBezTo>
                    <a:pt x="20360" y="5419"/>
                    <a:pt x="20411" y="5393"/>
                    <a:pt x="20385" y="5367"/>
                  </a:cubicBezTo>
                  <a:cubicBezTo>
                    <a:pt x="20385" y="5238"/>
                    <a:pt x="20537" y="5126"/>
                    <a:pt x="20612" y="5014"/>
                  </a:cubicBezTo>
                  <a:cubicBezTo>
                    <a:pt x="20637" y="4962"/>
                    <a:pt x="20637" y="4919"/>
                    <a:pt x="20637" y="4867"/>
                  </a:cubicBezTo>
                  <a:cubicBezTo>
                    <a:pt x="20662" y="4643"/>
                    <a:pt x="20612" y="4427"/>
                    <a:pt x="20512" y="4203"/>
                  </a:cubicBezTo>
                  <a:cubicBezTo>
                    <a:pt x="20411" y="3876"/>
                    <a:pt x="20335" y="3539"/>
                    <a:pt x="20058" y="3220"/>
                  </a:cubicBezTo>
                  <a:cubicBezTo>
                    <a:pt x="20033" y="3195"/>
                    <a:pt x="20033" y="3169"/>
                    <a:pt x="20033" y="3143"/>
                  </a:cubicBezTo>
                  <a:cubicBezTo>
                    <a:pt x="20033" y="3022"/>
                    <a:pt x="19832" y="2927"/>
                    <a:pt x="19656" y="2833"/>
                  </a:cubicBezTo>
                  <a:cubicBezTo>
                    <a:pt x="19580" y="2798"/>
                    <a:pt x="19505" y="2764"/>
                    <a:pt x="19455" y="2729"/>
                  </a:cubicBezTo>
                  <a:cubicBezTo>
                    <a:pt x="19303" y="2617"/>
                    <a:pt x="19051" y="2531"/>
                    <a:pt x="18926" y="2419"/>
                  </a:cubicBezTo>
                  <a:cubicBezTo>
                    <a:pt x="18876" y="2384"/>
                    <a:pt x="18800" y="2359"/>
                    <a:pt x="18749" y="2332"/>
                  </a:cubicBezTo>
                  <a:cubicBezTo>
                    <a:pt x="18422" y="2178"/>
                    <a:pt x="18095" y="2022"/>
                    <a:pt x="17792" y="1876"/>
                  </a:cubicBezTo>
                  <a:cubicBezTo>
                    <a:pt x="17717" y="1841"/>
                    <a:pt x="17667" y="1824"/>
                    <a:pt x="17592" y="1798"/>
                  </a:cubicBezTo>
                  <a:cubicBezTo>
                    <a:pt x="17314" y="1686"/>
                    <a:pt x="17037" y="1583"/>
                    <a:pt x="16785" y="1479"/>
                  </a:cubicBezTo>
                  <a:cubicBezTo>
                    <a:pt x="16257" y="1255"/>
                    <a:pt x="15603" y="1074"/>
                    <a:pt x="14999" y="884"/>
                  </a:cubicBezTo>
                  <a:cubicBezTo>
                    <a:pt x="14394" y="755"/>
                    <a:pt x="13916" y="565"/>
                    <a:pt x="13211" y="488"/>
                  </a:cubicBezTo>
                  <a:cubicBezTo>
                    <a:pt x="13185" y="479"/>
                    <a:pt x="13160" y="470"/>
                    <a:pt x="13110" y="462"/>
                  </a:cubicBezTo>
                  <a:cubicBezTo>
                    <a:pt x="12758" y="402"/>
                    <a:pt x="12380" y="324"/>
                    <a:pt x="12003" y="272"/>
                  </a:cubicBezTo>
                  <a:cubicBezTo>
                    <a:pt x="11676" y="238"/>
                    <a:pt x="11323" y="195"/>
                    <a:pt x="10996" y="160"/>
                  </a:cubicBezTo>
                  <a:cubicBezTo>
                    <a:pt x="10265" y="83"/>
                    <a:pt x="9535" y="22"/>
                    <a:pt x="8780" y="14"/>
                  </a:cubicBezTo>
                  <a:cubicBezTo>
                    <a:pt x="8489" y="9"/>
                    <a:pt x="8190" y="0"/>
                    <a:pt x="788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44" name="Google Shape;339;p22"/>
          <p:cNvGrpSpPr/>
          <p:nvPr/>
        </p:nvGrpSpPr>
        <p:grpSpPr>
          <a:xfrm>
            <a:off x="465128" y="3328892"/>
            <a:ext cx="268308" cy="1238255"/>
            <a:chOff x="0" y="0"/>
            <a:chExt cx="268306" cy="1238254"/>
          </a:xfrm>
        </p:grpSpPr>
        <p:sp>
          <p:nvSpPr>
            <p:cNvPr id="441" name="Google Shape;340;p22"/>
            <p:cNvSpPr/>
            <p:nvPr/>
          </p:nvSpPr>
          <p:spPr>
            <a:xfrm rot="10800000">
              <a:off x="0" y="950725"/>
              <a:ext cx="268307" cy="28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42" name="Google Shape;341;p22"/>
            <p:cNvSpPr/>
            <p:nvPr/>
          </p:nvSpPr>
          <p:spPr>
            <a:xfrm rot="10800000">
              <a:off x="0" y="475361"/>
              <a:ext cx="268307" cy="287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43" name="Google Shape;342;p22"/>
            <p:cNvSpPr/>
            <p:nvPr/>
          </p:nvSpPr>
          <p:spPr>
            <a:xfrm rot="10800000">
              <a:off x="0" y="-1"/>
              <a:ext cx="268307" cy="287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47" name="Google Shape;343;p22"/>
          <p:cNvGrpSpPr/>
          <p:nvPr/>
        </p:nvGrpSpPr>
        <p:grpSpPr>
          <a:xfrm>
            <a:off x="947534" y="-545352"/>
            <a:ext cx="1209411" cy="1146588"/>
            <a:chOff x="0" y="0"/>
            <a:chExt cx="1209410" cy="1146586"/>
          </a:xfrm>
        </p:grpSpPr>
        <p:sp>
          <p:nvSpPr>
            <p:cNvPr id="445" name="Google Shape;344;p22"/>
            <p:cNvSpPr/>
            <p:nvPr/>
          </p:nvSpPr>
          <p:spPr>
            <a:xfrm>
              <a:off x="0" y="0"/>
              <a:ext cx="1209411" cy="114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1142" y="1488"/>
                  </a:moveTo>
                  <a:cubicBezTo>
                    <a:pt x="11322" y="1488"/>
                    <a:pt x="11502" y="1494"/>
                    <a:pt x="11684" y="1505"/>
                  </a:cubicBezTo>
                  <a:cubicBezTo>
                    <a:pt x="12125" y="1535"/>
                    <a:pt x="12537" y="1625"/>
                    <a:pt x="12907" y="1880"/>
                  </a:cubicBezTo>
                  <a:cubicBezTo>
                    <a:pt x="13348" y="2166"/>
                    <a:pt x="13803" y="2467"/>
                    <a:pt x="14216" y="2827"/>
                  </a:cubicBezTo>
                  <a:cubicBezTo>
                    <a:pt x="14999" y="3503"/>
                    <a:pt x="15739" y="4255"/>
                    <a:pt x="16422" y="5051"/>
                  </a:cubicBezTo>
                  <a:cubicBezTo>
                    <a:pt x="17019" y="5727"/>
                    <a:pt x="17503" y="6478"/>
                    <a:pt x="17887" y="7320"/>
                  </a:cubicBezTo>
                  <a:cubicBezTo>
                    <a:pt x="18172" y="7936"/>
                    <a:pt x="18442" y="8582"/>
                    <a:pt x="18642" y="9258"/>
                  </a:cubicBezTo>
                  <a:cubicBezTo>
                    <a:pt x="18684" y="9408"/>
                    <a:pt x="18727" y="9588"/>
                    <a:pt x="18755" y="9753"/>
                  </a:cubicBezTo>
                  <a:cubicBezTo>
                    <a:pt x="18812" y="10295"/>
                    <a:pt x="18897" y="10835"/>
                    <a:pt x="18941" y="11376"/>
                  </a:cubicBezTo>
                  <a:cubicBezTo>
                    <a:pt x="18983" y="11872"/>
                    <a:pt x="18941" y="12368"/>
                    <a:pt x="18855" y="12864"/>
                  </a:cubicBezTo>
                  <a:cubicBezTo>
                    <a:pt x="18755" y="13465"/>
                    <a:pt x="18656" y="14081"/>
                    <a:pt x="18442" y="14667"/>
                  </a:cubicBezTo>
                  <a:cubicBezTo>
                    <a:pt x="18215" y="15283"/>
                    <a:pt x="17959" y="15899"/>
                    <a:pt x="17646" y="16485"/>
                  </a:cubicBezTo>
                  <a:cubicBezTo>
                    <a:pt x="17574" y="16590"/>
                    <a:pt x="17503" y="16680"/>
                    <a:pt x="17432" y="16800"/>
                  </a:cubicBezTo>
                  <a:cubicBezTo>
                    <a:pt x="17275" y="16710"/>
                    <a:pt x="17304" y="16545"/>
                    <a:pt x="17190" y="16485"/>
                  </a:cubicBezTo>
                  <a:cubicBezTo>
                    <a:pt x="17076" y="16500"/>
                    <a:pt x="17048" y="16590"/>
                    <a:pt x="16991" y="16665"/>
                  </a:cubicBezTo>
                  <a:cubicBezTo>
                    <a:pt x="16806" y="16951"/>
                    <a:pt x="16635" y="17236"/>
                    <a:pt x="16436" y="17507"/>
                  </a:cubicBezTo>
                  <a:cubicBezTo>
                    <a:pt x="15952" y="18183"/>
                    <a:pt x="15355" y="18724"/>
                    <a:pt x="14671" y="19175"/>
                  </a:cubicBezTo>
                  <a:cubicBezTo>
                    <a:pt x="14387" y="19355"/>
                    <a:pt x="14074" y="19445"/>
                    <a:pt x="13761" y="19535"/>
                  </a:cubicBezTo>
                  <a:cubicBezTo>
                    <a:pt x="13049" y="19715"/>
                    <a:pt x="12324" y="19880"/>
                    <a:pt x="11612" y="20076"/>
                  </a:cubicBezTo>
                  <a:cubicBezTo>
                    <a:pt x="11090" y="20211"/>
                    <a:pt x="10551" y="20279"/>
                    <a:pt x="10008" y="20279"/>
                  </a:cubicBezTo>
                  <a:cubicBezTo>
                    <a:pt x="9827" y="20279"/>
                    <a:pt x="9645" y="20271"/>
                    <a:pt x="9464" y="20256"/>
                  </a:cubicBezTo>
                  <a:cubicBezTo>
                    <a:pt x="9094" y="20211"/>
                    <a:pt x="8709" y="20196"/>
                    <a:pt x="8340" y="20091"/>
                  </a:cubicBezTo>
                  <a:cubicBezTo>
                    <a:pt x="8155" y="20046"/>
                    <a:pt x="7955" y="20046"/>
                    <a:pt x="7771" y="20016"/>
                  </a:cubicBezTo>
                  <a:cubicBezTo>
                    <a:pt x="7486" y="19971"/>
                    <a:pt x="7216" y="19941"/>
                    <a:pt x="6945" y="19865"/>
                  </a:cubicBezTo>
                  <a:cubicBezTo>
                    <a:pt x="6689" y="19791"/>
                    <a:pt x="6447" y="19685"/>
                    <a:pt x="6191" y="19595"/>
                  </a:cubicBezTo>
                  <a:cubicBezTo>
                    <a:pt x="5850" y="19460"/>
                    <a:pt x="5551" y="19279"/>
                    <a:pt x="5281" y="19039"/>
                  </a:cubicBezTo>
                  <a:cubicBezTo>
                    <a:pt x="5195" y="18949"/>
                    <a:pt x="5110" y="18874"/>
                    <a:pt x="5024" y="18784"/>
                  </a:cubicBezTo>
                  <a:cubicBezTo>
                    <a:pt x="4982" y="18754"/>
                    <a:pt x="4968" y="18709"/>
                    <a:pt x="4925" y="18678"/>
                  </a:cubicBezTo>
                  <a:cubicBezTo>
                    <a:pt x="4483" y="18273"/>
                    <a:pt x="4114" y="17792"/>
                    <a:pt x="3715" y="17341"/>
                  </a:cubicBezTo>
                  <a:cubicBezTo>
                    <a:pt x="3601" y="17221"/>
                    <a:pt x="3516" y="17101"/>
                    <a:pt x="3431" y="16980"/>
                  </a:cubicBezTo>
                  <a:cubicBezTo>
                    <a:pt x="3302" y="16785"/>
                    <a:pt x="3160" y="16605"/>
                    <a:pt x="3032" y="16425"/>
                  </a:cubicBezTo>
                  <a:cubicBezTo>
                    <a:pt x="2919" y="16260"/>
                    <a:pt x="2805" y="16094"/>
                    <a:pt x="2791" y="15884"/>
                  </a:cubicBezTo>
                  <a:cubicBezTo>
                    <a:pt x="2791" y="15824"/>
                    <a:pt x="2762" y="15763"/>
                    <a:pt x="2733" y="15704"/>
                  </a:cubicBezTo>
                  <a:cubicBezTo>
                    <a:pt x="2548" y="15388"/>
                    <a:pt x="2463" y="15013"/>
                    <a:pt x="2364" y="14667"/>
                  </a:cubicBezTo>
                  <a:cubicBezTo>
                    <a:pt x="2292" y="14427"/>
                    <a:pt x="2236" y="14186"/>
                    <a:pt x="2207" y="13931"/>
                  </a:cubicBezTo>
                  <a:cubicBezTo>
                    <a:pt x="2136" y="13510"/>
                    <a:pt x="2037" y="13089"/>
                    <a:pt x="2008" y="12653"/>
                  </a:cubicBezTo>
                  <a:cubicBezTo>
                    <a:pt x="1993" y="12278"/>
                    <a:pt x="1908" y="11917"/>
                    <a:pt x="1908" y="11542"/>
                  </a:cubicBezTo>
                  <a:cubicBezTo>
                    <a:pt x="1908" y="11512"/>
                    <a:pt x="1894" y="11482"/>
                    <a:pt x="1894" y="11451"/>
                  </a:cubicBezTo>
                  <a:cubicBezTo>
                    <a:pt x="1894" y="11151"/>
                    <a:pt x="1908" y="10851"/>
                    <a:pt x="1894" y="10565"/>
                  </a:cubicBezTo>
                  <a:cubicBezTo>
                    <a:pt x="1879" y="10280"/>
                    <a:pt x="1851" y="10009"/>
                    <a:pt x="1837" y="9724"/>
                  </a:cubicBezTo>
                  <a:cubicBezTo>
                    <a:pt x="1823" y="9573"/>
                    <a:pt x="1837" y="9423"/>
                    <a:pt x="1908" y="9273"/>
                  </a:cubicBezTo>
                  <a:cubicBezTo>
                    <a:pt x="1937" y="9198"/>
                    <a:pt x="1951" y="9122"/>
                    <a:pt x="1965" y="9048"/>
                  </a:cubicBezTo>
                  <a:cubicBezTo>
                    <a:pt x="1993" y="8702"/>
                    <a:pt x="2122" y="8387"/>
                    <a:pt x="2193" y="8056"/>
                  </a:cubicBezTo>
                  <a:cubicBezTo>
                    <a:pt x="2264" y="7771"/>
                    <a:pt x="2378" y="7515"/>
                    <a:pt x="2534" y="7289"/>
                  </a:cubicBezTo>
                  <a:cubicBezTo>
                    <a:pt x="2747" y="6974"/>
                    <a:pt x="2905" y="6628"/>
                    <a:pt x="3046" y="6268"/>
                  </a:cubicBezTo>
                  <a:cubicBezTo>
                    <a:pt x="3203" y="5877"/>
                    <a:pt x="3459" y="5547"/>
                    <a:pt x="3701" y="5216"/>
                  </a:cubicBezTo>
                  <a:cubicBezTo>
                    <a:pt x="4014" y="4825"/>
                    <a:pt x="4355" y="4465"/>
                    <a:pt x="4612" y="4014"/>
                  </a:cubicBezTo>
                  <a:cubicBezTo>
                    <a:pt x="4711" y="3834"/>
                    <a:pt x="4868" y="3699"/>
                    <a:pt x="5053" y="3578"/>
                  </a:cubicBezTo>
                  <a:cubicBezTo>
                    <a:pt x="5537" y="3263"/>
                    <a:pt x="6035" y="2962"/>
                    <a:pt x="6532" y="2662"/>
                  </a:cubicBezTo>
                  <a:cubicBezTo>
                    <a:pt x="6973" y="2376"/>
                    <a:pt x="7458" y="2196"/>
                    <a:pt x="7955" y="2031"/>
                  </a:cubicBezTo>
                  <a:cubicBezTo>
                    <a:pt x="8468" y="1866"/>
                    <a:pt x="8994" y="1745"/>
                    <a:pt x="9535" y="1640"/>
                  </a:cubicBezTo>
                  <a:cubicBezTo>
                    <a:pt x="10069" y="1539"/>
                    <a:pt x="10602" y="1488"/>
                    <a:pt x="11142" y="1488"/>
                  </a:cubicBezTo>
                  <a:close/>
                  <a:moveTo>
                    <a:pt x="11441" y="0"/>
                  </a:moveTo>
                  <a:cubicBezTo>
                    <a:pt x="10763" y="0"/>
                    <a:pt x="10086" y="60"/>
                    <a:pt x="9421" y="168"/>
                  </a:cubicBezTo>
                  <a:cubicBezTo>
                    <a:pt x="8667" y="303"/>
                    <a:pt x="7913" y="453"/>
                    <a:pt x="7187" y="709"/>
                  </a:cubicBezTo>
                  <a:cubicBezTo>
                    <a:pt x="6874" y="814"/>
                    <a:pt x="6575" y="934"/>
                    <a:pt x="6263" y="1024"/>
                  </a:cubicBezTo>
                  <a:cubicBezTo>
                    <a:pt x="5238" y="1370"/>
                    <a:pt x="4313" y="1895"/>
                    <a:pt x="3431" y="2542"/>
                  </a:cubicBezTo>
                  <a:cubicBezTo>
                    <a:pt x="3032" y="2827"/>
                    <a:pt x="2691" y="3158"/>
                    <a:pt x="2435" y="3578"/>
                  </a:cubicBezTo>
                  <a:cubicBezTo>
                    <a:pt x="1993" y="4270"/>
                    <a:pt x="1581" y="4961"/>
                    <a:pt x="1239" y="5712"/>
                  </a:cubicBezTo>
                  <a:cubicBezTo>
                    <a:pt x="1012" y="6193"/>
                    <a:pt x="841" y="6704"/>
                    <a:pt x="656" y="7215"/>
                  </a:cubicBezTo>
                  <a:cubicBezTo>
                    <a:pt x="471" y="7710"/>
                    <a:pt x="371" y="8236"/>
                    <a:pt x="243" y="8747"/>
                  </a:cubicBezTo>
                  <a:cubicBezTo>
                    <a:pt x="58" y="9483"/>
                    <a:pt x="-13" y="10250"/>
                    <a:pt x="2" y="11000"/>
                  </a:cubicBezTo>
                  <a:cubicBezTo>
                    <a:pt x="2" y="11782"/>
                    <a:pt x="58" y="12564"/>
                    <a:pt x="144" y="13330"/>
                  </a:cubicBezTo>
                  <a:cubicBezTo>
                    <a:pt x="201" y="13750"/>
                    <a:pt x="272" y="14171"/>
                    <a:pt x="357" y="14577"/>
                  </a:cubicBezTo>
                  <a:cubicBezTo>
                    <a:pt x="471" y="15043"/>
                    <a:pt x="628" y="15493"/>
                    <a:pt x="756" y="15959"/>
                  </a:cubicBezTo>
                  <a:cubicBezTo>
                    <a:pt x="827" y="16169"/>
                    <a:pt x="870" y="16379"/>
                    <a:pt x="955" y="16575"/>
                  </a:cubicBezTo>
                  <a:cubicBezTo>
                    <a:pt x="1254" y="17161"/>
                    <a:pt x="1524" y="17777"/>
                    <a:pt x="1908" y="18303"/>
                  </a:cubicBezTo>
                  <a:cubicBezTo>
                    <a:pt x="2164" y="18663"/>
                    <a:pt x="2449" y="19009"/>
                    <a:pt x="2747" y="19340"/>
                  </a:cubicBezTo>
                  <a:cubicBezTo>
                    <a:pt x="3246" y="19880"/>
                    <a:pt x="3815" y="20301"/>
                    <a:pt x="4483" y="20572"/>
                  </a:cubicBezTo>
                  <a:cubicBezTo>
                    <a:pt x="5295" y="20917"/>
                    <a:pt x="6134" y="21157"/>
                    <a:pt x="6988" y="21338"/>
                  </a:cubicBezTo>
                  <a:cubicBezTo>
                    <a:pt x="7799" y="21503"/>
                    <a:pt x="8624" y="21488"/>
                    <a:pt x="9449" y="21593"/>
                  </a:cubicBezTo>
                  <a:cubicBezTo>
                    <a:pt x="9454" y="21598"/>
                    <a:pt x="9459" y="21600"/>
                    <a:pt x="9464" y="21600"/>
                  </a:cubicBezTo>
                  <a:cubicBezTo>
                    <a:pt x="9473" y="21600"/>
                    <a:pt x="9483" y="21593"/>
                    <a:pt x="9492" y="21593"/>
                  </a:cubicBezTo>
                  <a:cubicBezTo>
                    <a:pt x="10275" y="21593"/>
                    <a:pt x="11057" y="21563"/>
                    <a:pt x="11826" y="21413"/>
                  </a:cubicBezTo>
                  <a:cubicBezTo>
                    <a:pt x="12494" y="21263"/>
                    <a:pt x="13149" y="21127"/>
                    <a:pt x="13803" y="20902"/>
                  </a:cubicBezTo>
                  <a:cubicBezTo>
                    <a:pt x="14259" y="20752"/>
                    <a:pt x="14715" y="20557"/>
                    <a:pt x="15170" y="20376"/>
                  </a:cubicBezTo>
                  <a:cubicBezTo>
                    <a:pt x="15469" y="20241"/>
                    <a:pt x="15753" y="20076"/>
                    <a:pt x="16009" y="19850"/>
                  </a:cubicBezTo>
                  <a:cubicBezTo>
                    <a:pt x="16123" y="19745"/>
                    <a:pt x="16265" y="19655"/>
                    <a:pt x="16407" y="19565"/>
                  </a:cubicBezTo>
                  <a:lnTo>
                    <a:pt x="16578" y="19565"/>
                  </a:lnTo>
                  <a:cubicBezTo>
                    <a:pt x="16595" y="19566"/>
                    <a:pt x="16612" y="19567"/>
                    <a:pt x="16632" y="19567"/>
                  </a:cubicBezTo>
                  <a:cubicBezTo>
                    <a:pt x="16829" y="19567"/>
                    <a:pt x="17158" y="19501"/>
                    <a:pt x="17275" y="19460"/>
                  </a:cubicBezTo>
                  <a:cubicBezTo>
                    <a:pt x="17617" y="19325"/>
                    <a:pt x="17916" y="19069"/>
                    <a:pt x="18257" y="18949"/>
                  </a:cubicBezTo>
                  <a:cubicBezTo>
                    <a:pt x="18342" y="18919"/>
                    <a:pt x="18400" y="18829"/>
                    <a:pt x="18470" y="18769"/>
                  </a:cubicBezTo>
                  <a:cubicBezTo>
                    <a:pt x="18542" y="18693"/>
                    <a:pt x="18599" y="18618"/>
                    <a:pt x="18670" y="18528"/>
                  </a:cubicBezTo>
                  <a:cubicBezTo>
                    <a:pt x="18783" y="18528"/>
                    <a:pt x="18883" y="18528"/>
                    <a:pt x="18983" y="18498"/>
                  </a:cubicBezTo>
                  <a:cubicBezTo>
                    <a:pt x="19097" y="18468"/>
                    <a:pt x="19210" y="18423"/>
                    <a:pt x="19324" y="18378"/>
                  </a:cubicBezTo>
                  <a:cubicBezTo>
                    <a:pt x="19467" y="18333"/>
                    <a:pt x="19581" y="18243"/>
                    <a:pt x="19651" y="18093"/>
                  </a:cubicBezTo>
                  <a:cubicBezTo>
                    <a:pt x="19695" y="18002"/>
                    <a:pt x="19751" y="17897"/>
                    <a:pt x="19823" y="17822"/>
                  </a:cubicBezTo>
                  <a:cubicBezTo>
                    <a:pt x="19922" y="17732"/>
                    <a:pt x="20022" y="17642"/>
                    <a:pt x="20136" y="17567"/>
                  </a:cubicBezTo>
                  <a:cubicBezTo>
                    <a:pt x="20250" y="17507"/>
                    <a:pt x="20306" y="17401"/>
                    <a:pt x="20377" y="17296"/>
                  </a:cubicBezTo>
                  <a:cubicBezTo>
                    <a:pt x="20420" y="17206"/>
                    <a:pt x="20463" y="17101"/>
                    <a:pt x="20519" y="17011"/>
                  </a:cubicBezTo>
                  <a:cubicBezTo>
                    <a:pt x="20619" y="16861"/>
                    <a:pt x="20662" y="16680"/>
                    <a:pt x="20719" y="16500"/>
                  </a:cubicBezTo>
                  <a:cubicBezTo>
                    <a:pt x="20833" y="16109"/>
                    <a:pt x="20890" y="15718"/>
                    <a:pt x="21089" y="15358"/>
                  </a:cubicBezTo>
                  <a:cubicBezTo>
                    <a:pt x="21132" y="15268"/>
                    <a:pt x="21160" y="15147"/>
                    <a:pt x="21174" y="15043"/>
                  </a:cubicBezTo>
                  <a:cubicBezTo>
                    <a:pt x="21259" y="14577"/>
                    <a:pt x="21402" y="14111"/>
                    <a:pt x="21431" y="13630"/>
                  </a:cubicBezTo>
                  <a:cubicBezTo>
                    <a:pt x="21445" y="13480"/>
                    <a:pt x="21445" y="13315"/>
                    <a:pt x="21473" y="13165"/>
                  </a:cubicBezTo>
                  <a:cubicBezTo>
                    <a:pt x="21544" y="12849"/>
                    <a:pt x="21516" y="12518"/>
                    <a:pt x="21501" y="12188"/>
                  </a:cubicBezTo>
                  <a:cubicBezTo>
                    <a:pt x="21487" y="12022"/>
                    <a:pt x="21473" y="11857"/>
                    <a:pt x="21559" y="11692"/>
                  </a:cubicBezTo>
                  <a:cubicBezTo>
                    <a:pt x="21587" y="11632"/>
                    <a:pt x="21573" y="11542"/>
                    <a:pt x="21573" y="11467"/>
                  </a:cubicBezTo>
                  <a:cubicBezTo>
                    <a:pt x="21573" y="11166"/>
                    <a:pt x="21530" y="10881"/>
                    <a:pt x="21473" y="10580"/>
                  </a:cubicBezTo>
                  <a:cubicBezTo>
                    <a:pt x="21387" y="10039"/>
                    <a:pt x="21302" y="9483"/>
                    <a:pt x="21103" y="8957"/>
                  </a:cubicBezTo>
                  <a:cubicBezTo>
                    <a:pt x="21004" y="8717"/>
                    <a:pt x="20932" y="8462"/>
                    <a:pt x="20890" y="8191"/>
                  </a:cubicBezTo>
                  <a:cubicBezTo>
                    <a:pt x="20847" y="7951"/>
                    <a:pt x="20762" y="7725"/>
                    <a:pt x="20676" y="7485"/>
                  </a:cubicBezTo>
                  <a:cubicBezTo>
                    <a:pt x="20591" y="7274"/>
                    <a:pt x="20505" y="7064"/>
                    <a:pt x="20392" y="6854"/>
                  </a:cubicBezTo>
                  <a:cubicBezTo>
                    <a:pt x="20178" y="6463"/>
                    <a:pt x="19979" y="6072"/>
                    <a:pt x="19723" y="5712"/>
                  </a:cubicBezTo>
                  <a:cubicBezTo>
                    <a:pt x="19296" y="5126"/>
                    <a:pt x="18827" y="4585"/>
                    <a:pt x="18371" y="4029"/>
                  </a:cubicBezTo>
                  <a:cubicBezTo>
                    <a:pt x="17873" y="3428"/>
                    <a:pt x="17347" y="2842"/>
                    <a:pt x="16735" y="2331"/>
                  </a:cubicBezTo>
                  <a:cubicBezTo>
                    <a:pt x="16166" y="1851"/>
                    <a:pt x="15583" y="1370"/>
                    <a:pt x="14942" y="994"/>
                  </a:cubicBezTo>
                  <a:cubicBezTo>
                    <a:pt x="14643" y="829"/>
                    <a:pt x="14330" y="694"/>
                    <a:pt x="14017" y="544"/>
                  </a:cubicBezTo>
                  <a:cubicBezTo>
                    <a:pt x="13277" y="183"/>
                    <a:pt x="12480" y="17"/>
                    <a:pt x="11669" y="2"/>
                  </a:cubicBezTo>
                  <a:cubicBezTo>
                    <a:pt x="11593" y="1"/>
                    <a:pt x="11517" y="0"/>
                    <a:pt x="114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46" name="Google Shape;345;p22"/>
            <p:cNvSpPr/>
            <p:nvPr/>
          </p:nvSpPr>
          <p:spPr>
            <a:xfrm>
              <a:off x="256120" y="247074"/>
              <a:ext cx="628055" cy="65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9828" y="1550"/>
                  </a:moveTo>
                  <a:cubicBezTo>
                    <a:pt x="9853" y="1550"/>
                    <a:pt x="9880" y="1556"/>
                    <a:pt x="9910" y="1570"/>
                  </a:cubicBezTo>
                  <a:cubicBezTo>
                    <a:pt x="9874" y="1641"/>
                    <a:pt x="9813" y="1653"/>
                    <a:pt x="9744" y="1653"/>
                  </a:cubicBezTo>
                  <a:cubicBezTo>
                    <a:pt x="9722" y="1653"/>
                    <a:pt x="9701" y="1652"/>
                    <a:pt x="9678" y="1651"/>
                  </a:cubicBezTo>
                  <a:cubicBezTo>
                    <a:pt x="9717" y="1588"/>
                    <a:pt x="9767" y="1550"/>
                    <a:pt x="9828" y="1550"/>
                  </a:cubicBezTo>
                  <a:close/>
                  <a:moveTo>
                    <a:pt x="9592" y="1683"/>
                  </a:moveTo>
                  <a:cubicBezTo>
                    <a:pt x="9376" y="1845"/>
                    <a:pt x="9154" y="1996"/>
                    <a:pt x="8856" y="1996"/>
                  </a:cubicBezTo>
                  <a:cubicBezTo>
                    <a:pt x="8837" y="1996"/>
                    <a:pt x="8820" y="1995"/>
                    <a:pt x="8802" y="1994"/>
                  </a:cubicBezTo>
                  <a:cubicBezTo>
                    <a:pt x="8807" y="1994"/>
                    <a:pt x="8811" y="1994"/>
                    <a:pt x="8815" y="1994"/>
                  </a:cubicBezTo>
                  <a:cubicBezTo>
                    <a:pt x="9042" y="1799"/>
                    <a:pt x="9315" y="1716"/>
                    <a:pt x="9592" y="1683"/>
                  </a:cubicBezTo>
                  <a:close/>
                  <a:moveTo>
                    <a:pt x="11530" y="1666"/>
                  </a:moveTo>
                  <a:cubicBezTo>
                    <a:pt x="11822" y="1666"/>
                    <a:pt x="12112" y="1705"/>
                    <a:pt x="12401" y="1782"/>
                  </a:cubicBezTo>
                  <a:cubicBezTo>
                    <a:pt x="12922" y="1914"/>
                    <a:pt x="13442" y="2073"/>
                    <a:pt x="13935" y="2259"/>
                  </a:cubicBezTo>
                  <a:cubicBezTo>
                    <a:pt x="15002" y="2681"/>
                    <a:pt x="15796" y="3396"/>
                    <a:pt x="16343" y="4347"/>
                  </a:cubicBezTo>
                  <a:cubicBezTo>
                    <a:pt x="16782" y="5140"/>
                    <a:pt x="17110" y="5934"/>
                    <a:pt x="17357" y="6780"/>
                  </a:cubicBezTo>
                  <a:cubicBezTo>
                    <a:pt x="17520" y="7283"/>
                    <a:pt x="17658" y="7785"/>
                    <a:pt x="17794" y="8288"/>
                  </a:cubicBezTo>
                  <a:cubicBezTo>
                    <a:pt x="17877" y="8658"/>
                    <a:pt x="17932" y="9055"/>
                    <a:pt x="17877" y="9425"/>
                  </a:cubicBezTo>
                  <a:cubicBezTo>
                    <a:pt x="17767" y="10245"/>
                    <a:pt x="17767" y="11064"/>
                    <a:pt x="17794" y="11884"/>
                  </a:cubicBezTo>
                  <a:cubicBezTo>
                    <a:pt x="17823" y="12361"/>
                    <a:pt x="17767" y="12811"/>
                    <a:pt x="17685" y="13286"/>
                  </a:cubicBezTo>
                  <a:cubicBezTo>
                    <a:pt x="17603" y="13683"/>
                    <a:pt x="17520" y="14079"/>
                    <a:pt x="17466" y="14476"/>
                  </a:cubicBezTo>
                  <a:cubicBezTo>
                    <a:pt x="17439" y="14767"/>
                    <a:pt x="17302" y="15005"/>
                    <a:pt x="17165" y="15244"/>
                  </a:cubicBezTo>
                  <a:cubicBezTo>
                    <a:pt x="16809" y="15825"/>
                    <a:pt x="16343" y="16274"/>
                    <a:pt x="15714" y="16591"/>
                  </a:cubicBezTo>
                  <a:cubicBezTo>
                    <a:pt x="15549" y="16671"/>
                    <a:pt x="15358" y="16750"/>
                    <a:pt x="15194" y="16883"/>
                  </a:cubicBezTo>
                  <a:cubicBezTo>
                    <a:pt x="14756" y="17200"/>
                    <a:pt x="14318" y="17544"/>
                    <a:pt x="13852" y="17887"/>
                  </a:cubicBezTo>
                  <a:cubicBezTo>
                    <a:pt x="13798" y="17914"/>
                    <a:pt x="13743" y="17994"/>
                    <a:pt x="13716" y="18020"/>
                  </a:cubicBezTo>
                  <a:cubicBezTo>
                    <a:pt x="13578" y="18311"/>
                    <a:pt x="13798" y="18469"/>
                    <a:pt x="13908" y="18654"/>
                  </a:cubicBezTo>
                  <a:cubicBezTo>
                    <a:pt x="13879" y="18681"/>
                    <a:pt x="13852" y="18760"/>
                    <a:pt x="13825" y="18760"/>
                  </a:cubicBezTo>
                  <a:cubicBezTo>
                    <a:pt x="13606" y="18866"/>
                    <a:pt x="13360" y="18998"/>
                    <a:pt x="13141" y="19052"/>
                  </a:cubicBezTo>
                  <a:cubicBezTo>
                    <a:pt x="12456" y="19262"/>
                    <a:pt x="11772" y="19448"/>
                    <a:pt x="11087" y="19607"/>
                  </a:cubicBezTo>
                  <a:cubicBezTo>
                    <a:pt x="10348" y="19791"/>
                    <a:pt x="9609" y="19924"/>
                    <a:pt x="8842" y="19924"/>
                  </a:cubicBezTo>
                  <a:cubicBezTo>
                    <a:pt x="8267" y="19898"/>
                    <a:pt x="7720" y="19765"/>
                    <a:pt x="7228" y="19448"/>
                  </a:cubicBezTo>
                  <a:cubicBezTo>
                    <a:pt x="6488" y="18945"/>
                    <a:pt x="5831" y="18337"/>
                    <a:pt x="5257" y="17649"/>
                  </a:cubicBezTo>
                  <a:cubicBezTo>
                    <a:pt x="4736" y="17041"/>
                    <a:pt x="4325" y="16354"/>
                    <a:pt x="3942" y="15666"/>
                  </a:cubicBezTo>
                  <a:cubicBezTo>
                    <a:pt x="3641" y="15111"/>
                    <a:pt x="3395" y="14529"/>
                    <a:pt x="3395" y="13867"/>
                  </a:cubicBezTo>
                  <a:cubicBezTo>
                    <a:pt x="3175" y="13154"/>
                    <a:pt x="3285" y="12413"/>
                    <a:pt x="3230" y="11672"/>
                  </a:cubicBezTo>
                  <a:cubicBezTo>
                    <a:pt x="3203" y="11434"/>
                    <a:pt x="3203" y="11197"/>
                    <a:pt x="3121" y="10959"/>
                  </a:cubicBezTo>
                  <a:cubicBezTo>
                    <a:pt x="2902" y="10377"/>
                    <a:pt x="2874" y="9768"/>
                    <a:pt x="3066" y="9187"/>
                  </a:cubicBezTo>
                  <a:cubicBezTo>
                    <a:pt x="3148" y="8896"/>
                    <a:pt x="3230" y="8605"/>
                    <a:pt x="3175" y="8288"/>
                  </a:cubicBezTo>
                  <a:cubicBezTo>
                    <a:pt x="3175" y="8129"/>
                    <a:pt x="3230" y="7971"/>
                    <a:pt x="3285" y="7812"/>
                  </a:cubicBezTo>
                  <a:cubicBezTo>
                    <a:pt x="3449" y="7335"/>
                    <a:pt x="3641" y="6886"/>
                    <a:pt x="3915" y="6463"/>
                  </a:cubicBezTo>
                  <a:cubicBezTo>
                    <a:pt x="4270" y="5987"/>
                    <a:pt x="4517" y="5431"/>
                    <a:pt x="4956" y="4982"/>
                  </a:cubicBezTo>
                  <a:cubicBezTo>
                    <a:pt x="5092" y="4823"/>
                    <a:pt x="5201" y="4611"/>
                    <a:pt x="5257" y="4401"/>
                  </a:cubicBezTo>
                  <a:cubicBezTo>
                    <a:pt x="5420" y="3872"/>
                    <a:pt x="5721" y="3527"/>
                    <a:pt x="6296" y="3289"/>
                  </a:cubicBezTo>
                  <a:cubicBezTo>
                    <a:pt x="6816" y="3078"/>
                    <a:pt x="7309" y="2707"/>
                    <a:pt x="7802" y="2390"/>
                  </a:cubicBezTo>
                  <a:cubicBezTo>
                    <a:pt x="8123" y="2210"/>
                    <a:pt x="8417" y="2029"/>
                    <a:pt x="8787" y="1996"/>
                  </a:cubicBezTo>
                  <a:cubicBezTo>
                    <a:pt x="8732" y="2180"/>
                    <a:pt x="8568" y="2232"/>
                    <a:pt x="8432" y="2311"/>
                  </a:cubicBezTo>
                  <a:cubicBezTo>
                    <a:pt x="7939" y="2602"/>
                    <a:pt x="7474" y="2893"/>
                    <a:pt x="7008" y="3184"/>
                  </a:cubicBezTo>
                  <a:cubicBezTo>
                    <a:pt x="6954" y="3210"/>
                    <a:pt x="6954" y="3316"/>
                    <a:pt x="6927" y="3448"/>
                  </a:cubicBezTo>
                  <a:cubicBezTo>
                    <a:pt x="7337" y="3343"/>
                    <a:pt x="7638" y="3105"/>
                    <a:pt x="7966" y="2946"/>
                  </a:cubicBezTo>
                  <a:cubicBezTo>
                    <a:pt x="8815" y="2549"/>
                    <a:pt x="9663" y="2099"/>
                    <a:pt x="10568" y="1809"/>
                  </a:cubicBezTo>
                  <a:cubicBezTo>
                    <a:pt x="10894" y="1712"/>
                    <a:pt x="11214" y="1666"/>
                    <a:pt x="11530" y="1666"/>
                  </a:cubicBezTo>
                  <a:close/>
                  <a:moveTo>
                    <a:pt x="9144" y="0"/>
                  </a:moveTo>
                  <a:cubicBezTo>
                    <a:pt x="8895" y="0"/>
                    <a:pt x="8645" y="20"/>
                    <a:pt x="8405" y="63"/>
                  </a:cubicBezTo>
                  <a:cubicBezTo>
                    <a:pt x="7474" y="222"/>
                    <a:pt x="6597" y="565"/>
                    <a:pt x="5804" y="1041"/>
                  </a:cubicBezTo>
                  <a:cubicBezTo>
                    <a:pt x="4956" y="1544"/>
                    <a:pt x="4189" y="2152"/>
                    <a:pt x="3395" y="2734"/>
                  </a:cubicBezTo>
                  <a:cubicBezTo>
                    <a:pt x="2956" y="3078"/>
                    <a:pt x="2573" y="3475"/>
                    <a:pt x="2272" y="3951"/>
                  </a:cubicBezTo>
                  <a:cubicBezTo>
                    <a:pt x="2136" y="4136"/>
                    <a:pt x="1944" y="4321"/>
                    <a:pt x="1889" y="4427"/>
                  </a:cubicBezTo>
                  <a:cubicBezTo>
                    <a:pt x="1588" y="5035"/>
                    <a:pt x="1369" y="5538"/>
                    <a:pt x="1150" y="6040"/>
                  </a:cubicBezTo>
                  <a:cubicBezTo>
                    <a:pt x="849" y="6675"/>
                    <a:pt x="575" y="7335"/>
                    <a:pt x="439" y="8050"/>
                  </a:cubicBezTo>
                  <a:cubicBezTo>
                    <a:pt x="356" y="8552"/>
                    <a:pt x="274" y="9081"/>
                    <a:pt x="192" y="9584"/>
                  </a:cubicBezTo>
                  <a:cubicBezTo>
                    <a:pt x="109" y="10218"/>
                    <a:pt x="0" y="10853"/>
                    <a:pt x="0" y="11462"/>
                  </a:cubicBezTo>
                  <a:cubicBezTo>
                    <a:pt x="27" y="12254"/>
                    <a:pt x="165" y="13048"/>
                    <a:pt x="410" y="13788"/>
                  </a:cubicBezTo>
                  <a:cubicBezTo>
                    <a:pt x="1095" y="15852"/>
                    <a:pt x="2327" y="17570"/>
                    <a:pt x="3915" y="19078"/>
                  </a:cubicBezTo>
                  <a:cubicBezTo>
                    <a:pt x="4216" y="19369"/>
                    <a:pt x="4544" y="19633"/>
                    <a:pt x="4928" y="19818"/>
                  </a:cubicBezTo>
                  <a:cubicBezTo>
                    <a:pt x="5393" y="20030"/>
                    <a:pt x="5859" y="20241"/>
                    <a:pt x="6269" y="20506"/>
                  </a:cubicBezTo>
                  <a:cubicBezTo>
                    <a:pt x="7145" y="21008"/>
                    <a:pt x="8104" y="21247"/>
                    <a:pt x="9089" y="21431"/>
                  </a:cubicBezTo>
                  <a:cubicBezTo>
                    <a:pt x="9751" y="21541"/>
                    <a:pt x="10413" y="21600"/>
                    <a:pt x="11079" y="21600"/>
                  </a:cubicBezTo>
                  <a:cubicBezTo>
                    <a:pt x="11707" y="21600"/>
                    <a:pt x="12339" y="21547"/>
                    <a:pt x="12976" y="21431"/>
                  </a:cubicBezTo>
                  <a:cubicBezTo>
                    <a:pt x="14865" y="21114"/>
                    <a:pt x="16755" y="20506"/>
                    <a:pt x="18397" y="19607"/>
                  </a:cubicBezTo>
                  <a:cubicBezTo>
                    <a:pt x="18506" y="19527"/>
                    <a:pt x="18616" y="19448"/>
                    <a:pt x="18588" y="19262"/>
                  </a:cubicBezTo>
                  <a:cubicBezTo>
                    <a:pt x="18479" y="19183"/>
                    <a:pt x="18397" y="19078"/>
                    <a:pt x="18315" y="18998"/>
                  </a:cubicBezTo>
                  <a:cubicBezTo>
                    <a:pt x="18506" y="18602"/>
                    <a:pt x="18889" y="18469"/>
                    <a:pt x="19273" y="18232"/>
                  </a:cubicBezTo>
                  <a:cubicBezTo>
                    <a:pt x="19328" y="18073"/>
                    <a:pt x="19355" y="17940"/>
                    <a:pt x="19437" y="17808"/>
                  </a:cubicBezTo>
                  <a:cubicBezTo>
                    <a:pt x="19520" y="17676"/>
                    <a:pt x="19629" y="17544"/>
                    <a:pt x="19738" y="17412"/>
                  </a:cubicBezTo>
                  <a:cubicBezTo>
                    <a:pt x="20012" y="16989"/>
                    <a:pt x="20286" y="16591"/>
                    <a:pt x="20559" y="16169"/>
                  </a:cubicBezTo>
                  <a:cubicBezTo>
                    <a:pt x="20724" y="15957"/>
                    <a:pt x="20860" y="15692"/>
                    <a:pt x="20860" y="15428"/>
                  </a:cubicBezTo>
                  <a:cubicBezTo>
                    <a:pt x="20916" y="14634"/>
                    <a:pt x="21161" y="13921"/>
                    <a:pt x="21353" y="13180"/>
                  </a:cubicBezTo>
                  <a:cubicBezTo>
                    <a:pt x="21381" y="13021"/>
                    <a:pt x="21408" y="12863"/>
                    <a:pt x="21435" y="12678"/>
                  </a:cubicBezTo>
                  <a:cubicBezTo>
                    <a:pt x="21464" y="12201"/>
                    <a:pt x="21545" y="11699"/>
                    <a:pt x="21545" y="11224"/>
                  </a:cubicBezTo>
                  <a:cubicBezTo>
                    <a:pt x="21600" y="9901"/>
                    <a:pt x="21491" y="8579"/>
                    <a:pt x="20943" y="7362"/>
                  </a:cubicBezTo>
                  <a:cubicBezTo>
                    <a:pt x="20833" y="7097"/>
                    <a:pt x="20724" y="6833"/>
                    <a:pt x="20670" y="6569"/>
                  </a:cubicBezTo>
                  <a:cubicBezTo>
                    <a:pt x="20423" y="5643"/>
                    <a:pt x="20012" y="4823"/>
                    <a:pt x="19328" y="4136"/>
                  </a:cubicBezTo>
                  <a:cubicBezTo>
                    <a:pt x="19163" y="3977"/>
                    <a:pt x="19054" y="3792"/>
                    <a:pt x="18889" y="3634"/>
                  </a:cubicBezTo>
                  <a:cubicBezTo>
                    <a:pt x="18452" y="3131"/>
                    <a:pt x="17986" y="2628"/>
                    <a:pt x="17411" y="2285"/>
                  </a:cubicBezTo>
                  <a:cubicBezTo>
                    <a:pt x="16946" y="2020"/>
                    <a:pt x="16454" y="1782"/>
                    <a:pt x="15988" y="1570"/>
                  </a:cubicBezTo>
                  <a:cubicBezTo>
                    <a:pt x="14920" y="1094"/>
                    <a:pt x="13798" y="777"/>
                    <a:pt x="12675" y="513"/>
                  </a:cubicBezTo>
                  <a:cubicBezTo>
                    <a:pt x="11717" y="274"/>
                    <a:pt x="10731" y="143"/>
                    <a:pt x="9746" y="36"/>
                  </a:cubicBezTo>
                  <a:cubicBezTo>
                    <a:pt x="9549" y="13"/>
                    <a:pt x="9346" y="0"/>
                    <a:pt x="91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4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56" name="مستوى النص الأول…"/>
          <p:cNvSpPr txBox="1"/>
          <p:nvPr>
            <p:ph type="body" sz="quarter" idx="1"/>
          </p:nvPr>
        </p:nvSpPr>
        <p:spPr>
          <a:xfrm>
            <a:off x="1076774" y="2829499"/>
            <a:ext cx="1861501" cy="3006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 sz="1800"/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 sz="1800"/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 sz="1800"/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 sz="1800"/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457" name="Google Shape;354;p23" descr="Google Shape;354;p23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8430459" y="1534123"/>
            <a:ext cx="347114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8" name="Google Shape;355;p23" descr="Google Shape;355;p23"/>
          <p:cNvPicPr>
            <a:picLocks noChangeAspect="1"/>
          </p:cNvPicPr>
          <p:nvPr/>
        </p:nvPicPr>
        <p:blipFill>
          <a:blip r:embed="rId3">
            <a:alphaModFix amt="57000"/>
            <a:extLst/>
          </a:blip>
          <a:stretch>
            <a:fillRect/>
          </a:stretch>
        </p:blipFill>
        <p:spPr>
          <a:xfrm rot="16200000">
            <a:off x="-762540" y="4024648"/>
            <a:ext cx="1722752" cy="180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9" name="Google Shape;356;p23" descr="Google Shape;356;p23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 rot="16200000">
            <a:off x="8362974" y="-326403"/>
            <a:ext cx="413304" cy="2538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460" name="Google Shape;357;p23" descr="Google Shape;357;p23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 rot="5400000">
            <a:off x="8362976" y="-828675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1" name="Google Shape;358;p23" descr="Google Shape;358;p23"/>
          <p:cNvPicPr>
            <a:picLocks noChangeAspect="1"/>
          </p:cNvPicPr>
          <p:nvPr/>
        </p:nvPicPr>
        <p:blipFill>
          <a:blip r:embed="rId5">
            <a:alphaModFix amt="49000"/>
            <a:extLst/>
          </a:blip>
          <a:stretch>
            <a:fillRect/>
          </a:stretch>
        </p:blipFill>
        <p:spPr>
          <a:xfrm flipH="1" rot="16200000">
            <a:off x="1689681" y="3131658"/>
            <a:ext cx="1146527" cy="34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2" name="Google Shape;359;p23" descr="Google Shape;359;p23"/>
          <p:cNvPicPr>
            <a:picLocks noChangeAspect="1"/>
          </p:cNvPicPr>
          <p:nvPr/>
        </p:nvPicPr>
        <p:blipFill>
          <a:blip r:embed="rId6">
            <a:alphaModFix amt="50000"/>
            <a:extLst/>
          </a:blip>
          <a:stretch>
            <a:fillRect/>
          </a:stretch>
        </p:blipFill>
        <p:spPr>
          <a:xfrm>
            <a:off x="7598325" y="4026325"/>
            <a:ext cx="1513351" cy="1146201"/>
          </a:xfrm>
          <a:prstGeom prst="rect">
            <a:avLst/>
          </a:prstGeom>
          <a:ln w="12700">
            <a:miter lim="400000"/>
          </a:ln>
        </p:spPr>
      </p:pic>
      <p:sp>
        <p:nvSpPr>
          <p:cNvPr id="463" name="Google Shape;360;p23"/>
          <p:cNvSpPr/>
          <p:nvPr/>
        </p:nvSpPr>
        <p:spPr>
          <a:xfrm>
            <a:off x="6030374" y="4425484"/>
            <a:ext cx="1976115" cy="439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7" h="21600" fill="norm" stroke="1" extrusionOk="0">
                <a:moveTo>
                  <a:pt x="6895" y="0"/>
                </a:moveTo>
                <a:cubicBezTo>
                  <a:pt x="6863" y="0"/>
                  <a:pt x="6827" y="22"/>
                  <a:pt x="6788" y="66"/>
                </a:cubicBezTo>
                <a:cubicBezTo>
                  <a:pt x="6671" y="206"/>
                  <a:pt x="6567" y="456"/>
                  <a:pt x="6450" y="651"/>
                </a:cubicBezTo>
                <a:cubicBezTo>
                  <a:pt x="6210" y="1042"/>
                  <a:pt x="6031" y="1348"/>
                  <a:pt x="6037" y="2936"/>
                </a:cubicBezTo>
                <a:cubicBezTo>
                  <a:pt x="6044" y="5388"/>
                  <a:pt x="5871" y="7784"/>
                  <a:pt x="5637" y="10013"/>
                </a:cubicBezTo>
                <a:cubicBezTo>
                  <a:pt x="5281" y="13468"/>
                  <a:pt x="4825" y="16589"/>
                  <a:pt x="4050" y="18427"/>
                </a:cubicBezTo>
                <a:cubicBezTo>
                  <a:pt x="3914" y="18734"/>
                  <a:pt x="3754" y="18985"/>
                  <a:pt x="3600" y="19012"/>
                </a:cubicBezTo>
                <a:cubicBezTo>
                  <a:pt x="3583" y="19016"/>
                  <a:pt x="3565" y="19017"/>
                  <a:pt x="3547" y="19017"/>
                </a:cubicBezTo>
                <a:cubicBezTo>
                  <a:pt x="2994" y="19017"/>
                  <a:pt x="2554" y="17764"/>
                  <a:pt x="2148" y="16170"/>
                </a:cubicBezTo>
                <a:cubicBezTo>
                  <a:pt x="2080" y="15893"/>
                  <a:pt x="2037" y="15502"/>
                  <a:pt x="1988" y="15140"/>
                </a:cubicBezTo>
                <a:cubicBezTo>
                  <a:pt x="1902" y="14443"/>
                  <a:pt x="1810" y="13747"/>
                  <a:pt x="1748" y="12994"/>
                </a:cubicBezTo>
                <a:cubicBezTo>
                  <a:pt x="1644" y="11657"/>
                  <a:pt x="1520" y="10320"/>
                  <a:pt x="1477" y="8926"/>
                </a:cubicBezTo>
                <a:cubicBezTo>
                  <a:pt x="1422" y="7199"/>
                  <a:pt x="1447" y="5444"/>
                  <a:pt x="1422" y="3716"/>
                </a:cubicBezTo>
                <a:cubicBezTo>
                  <a:pt x="1405" y="2226"/>
                  <a:pt x="1237" y="1492"/>
                  <a:pt x="935" y="1492"/>
                </a:cubicBezTo>
                <a:cubicBezTo>
                  <a:pt x="904" y="1492"/>
                  <a:pt x="871" y="1500"/>
                  <a:pt x="837" y="1515"/>
                </a:cubicBezTo>
                <a:cubicBezTo>
                  <a:pt x="727" y="1570"/>
                  <a:pt x="616" y="1627"/>
                  <a:pt x="505" y="1655"/>
                </a:cubicBezTo>
                <a:cubicBezTo>
                  <a:pt x="247" y="1682"/>
                  <a:pt x="130" y="2100"/>
                  <a:pt x="80" y="3242"/>
                </a:cubicBezTo>
                <a:cubicBezTo>
                  <a:pt x="-141" y="8202"/>
                  <a:pt x="87" y="12660"/>
                  <a:pt x="843" y="16478"/>
                </a:cubicBezTo>
                <a:cubicBezTo>
                  <a:pt x="1287" y="18706"/>
                  <a:pt x="1822" y="20267"/>
                  <a:pt x="2487" y="20740"/>
                </a:cubicBezTo>
                <a:cubicBezTo>
                  <a:pt x="2844" y="20991"/>
                  <a:pt x="3213" y="21103"/>
                  <a:pt x="3576" y="21131"/>
                </a:cubicBezTo>
                <a:cubicBezTo>
                  <a:pt x="3594" y="21133"/>
                  <a:pt x="3612" y="21134"/>
                  <a:pt x="3631" y="21134"/>
                </a:cubicBezTo>
                <a:cubicBezTo>
                  <a:pt x="3836" y="21134"/>
                  <a:pt x="4048" y="20989"/>
                  <a:pt x="4234" y="20656"/>
                </a:cubicBezTo>
                <a:cubicBezTo>
                  <a:pt x="4733" y="19793"/>
                  <a:pt x="5176" y="18455"/>
                  <a:pt x="5576" y="16840"/>
                </a:cubicBezTo>
                <a:cubicBezTo>
                  <a:pt x="5865" y="15697"/>
                  <a:pt x="6148" y="14415"/>
                  <a:pt x="6247" y="12577"/>
                </a:cubicBezTo>
                <a:cubicBezTo>
                  <a:pt x="6271" y="12019"/>
                  <a:pt x="6357" y="11545"/>
                  <a:pt x="6419" y="11016"/>
                </a:cubicBezTo>
                <a:cubicBezTo>
                  <a:pt x="6451" y="10709"/>
                  <a:pt x="6478" y="10555"/>
                  <a:pt x="6512" y="10555"/>
                </a:cubicBezTo>
                <a:cubicBezTo>
                  <a:pt x="6543" y="10555"/>
                  <a:pt x="6579" y="10681"/>
                  <a:pt x="6628" y="10932"/>
                </a:cubicBezTo>
                <a:cubicBezTo>
                  <a:pt x="6924" y="12381"/>
                  <a:pt x="7225" y="13830"/>
                  <a:pt x="7545" y="15196"/>
                </a:cubicBezTo>
                <a:cubicBezTo>
                  <a:pt x="7988" y="17063"/>
                  <a:pt x="8499" y="18288"/>
                  <a:pt x="9108" y="18678"/>
                </a:cubicBezTo>
                <a:cubicBezTo>
                  <a:pt x="9502" y="18929"/>
                  <a:pt x="9902" y="19348"/>
                  <a:pt x="10296" y="19403"/>
                </a:cubicBezTo>
                <a:cubicBezTo>
                  <a:pt x="10433" y="19431"/>
                  <a:pt x="10573" y="19455"/>
                  <a:pt x="10712" y="19455"/>
                </a:cubicBezTo>
                <a:cubicBezTo>
                  <a:pt x="10990" y="19455"/>
                  <a:pt x="11266" y="19357"/>
                  <a:pt x="11520" y="18985"/>
                </a:cubicBezTo>
                <a:cubicBezTo>
                  <a:pt x="12296" y="17842"/>
                  <a:pt x="12886" y="15419"/>
                  <a:pt x="13342" y="12353"/>
                </a:cubicBezTo>
                <a:cubicBezTo>
                  <a:pt x="13391" y="12019"/>
                  <a:pt x="13434" y="11713"/>
                  <a:pt x="13477" y="11379"/>
                </a:cubicBezTo>
                <a:cubicBezTo>
                  <a:pt x="13500" y="11191"/>
                  <a:pt x="13522" y="11085"/>
                  <a:pt x="13544" y="11085"/>
                </a:cubicBezTo>
                <a:cubicBezTo>
                  <a:pt x="13565" y="11085"/>
                  <a:pt x="13586" y="11176"/>
                  <a:pt x="13607" y="11379"/>
                </a:cubicBezTo>
                <a:cubicBezTo>
                  <a:pt x="13631" y="11573"/>
                  <a:pt x="13656" y="11741"/>
                  <a:pt x="13680" y="11936"/>
                </a:cubicBezTo>
                <a:cubicBezTo>
                  <a:pt x="14412" y="17927"/>
                  <a:pt x="15895" y="21600"/>
                  <a:pt x="17361" y="21600"/>
                </a:cubicBezTo>
                <a:cubicBezTo>
                  <a:pt x="17770" y="21600"/>
                  <a:pt x="18177" y="21314"/>
                  <a:pt x="18567" y="20712"/>
                </a:cubicBezTo>
                <a:cubicBezTo>
                  <a:pt x="19243" y="19682"/>
                  <a:pt x="19840" y="18093"/>
                  <a:pt x="20197" y="15223"/>
                </a:cubicBezTo>
                <a:cubicBezTo>
                  <a:pt x="20517" y="12715"/>
                  <a:pt x="20856" y="10236"/>
                  <a:pt x="20979" y="7227"/>
                </a:cubicBezTo>
                <a:cubicBezTo>
                  <a:pt x="21059" y="5276"/>
                  <a:pt x="21274" y="3438"/>
                  <a:pt x="21422" y="1515"/>
                </a:cubicBezTo>
                <a:cubicBezTo>
                  <a:pt x="21446" y="1236"/>
                  <a:pt x="21459" y="763"/>
                  <a:pt x="21428" y="595"/>
                </a:cubicBezTo>
                <a:cubicBezTo>
                  <a:pt x="21404" y="488"/>
                  <a:pt x="21353" y="438"/>
                  <a:pt x="21303" y="438"/>
                </a:cubicBezTo>
                <a:cubicBezTo>
                  <a:pt x="21275" y="438"/>
                  <a:pt x="21247" y="454"/>
                  <a:pt x="21225" y="484"/>
                </a:cubicBezTo>
                <a:cubicBezTo>
                  <a:pt x="21022" y="679"/>
                  <a:pt x="20819" y="874"/>
                  <a:pt x="20628" y="1208"/>
                </a:cubicBezTo>
                <a:cubicBezTo>
                  <a:pt x="20548" y="1348"/>
                  <a:pt x="20462" y="1738"/>
                  <a:pt x="20425" y="2100"/>
                </a:cubicBezTo>
                <a:cubicBezTo>
                  <a:pt x="20222" y="4385"/>
                  <a:pt x="20056" y="6697"/>
                  <a:pt x="19834" y="8926"/>
                </a:cubicBezTo>
                <a:cubicBezTo>
                  <a:pt x="19557" y="11713"/>
                  <a:pt x="19237" y="14415"/>
                  <a:pt x="18764" y="16644"/>
                </a:cubicBezTo>
                <a:cubicBezTo>
                  <a:pt x="18372" y="18490"/>
                  <a:pt x="17880" y="19627"/>
                  <a:pt x="17359" y="19627"/>
                </a:cubicBezTo>
                <a:cubicBezTo>
                  <a:pt x="17085" y="19627"/>
                  <a:pt x="16803" y="19314"/>
                  <a:pt x="16523" y="18623"/>
                </a:cubicBezTo>
                <a:cubicBezTo>
                  <a:pt x="16179" y="17731"/>
                  <a:pt x="15822" y="16812"/>
                  <a:pt x="15520" y="15642"/>
                </a:cubicBezTo>
                <a:cubicBezTo>
                  <a:pt x="15120" y="14081"/>
                  <a:pt x="14733" y="12326"/>
                  <a:pt x="14610" y="9846"/>
                </a:cubicBezTo>
                <a:cubicBezTo>
                  <a:pt x="14523" y="8202"/>
                  <a:pt x="14474" y="6531"/>
                  <a:pt x="14407" y="4859"/>
                </a:cubicBezTo>
                <a:cubicBezTo>
                  <a:pt x="14419" y="4859"/>
                  <a:pt x="14431" y="4859"/>
                  <a:pt x="14437" y="4831"/>
                </a:cubicBezTo>
                <a:cubicBezTo>
                  <a:pt x="14425" y="3855"/>
                  <a:pt x="14413" y="2908"/>
                  <a:pt x="14394" y="1933"/>
                </a:cubicBezTo>
                <a:cubicBezTo>
                  <a:pt x="14374" y="1067"/>
                  <a:pt x="14284" y="611"/>
                  <a:pt x="14124" y="611"/>
                </a:cubicBezTo>
                <a:cubicBezTo>
                  <a:pt x="14088" y="611"/>
                  <a:pt x="14049" y="634"/>
                  <a:pt x="14007" y="679"/>
                </a:cubicBezTo>
                <a:cubicBezTo>
                  <a:pt x="13791" y="902"/>
                  <a:pt x="13576" y="1181"/>
                  <a:pt x="13373" y="1542"/>
                </a:cubicBezTo>
                <a:cubicBezTo>
                  <a:pt x="13237" y="1793"/>
                  <a:pt x="13065" y="2017"/>
                  <a:pt x="13151" y="3131"/>
                </a:cubicBezTo>
                <a:cubicBezTo>
                  <a:pt x="13194" y="3688"/>
                  <a:pt x="13139" y="4524"/>
                  <a:pt x="13077" y="5082"/>
                </a:cubicBezTo>
                <a:cubicBezTo>
                  <a:pt x="12862" y="7003"/>
                  <a:pt x="12616" y="8843"/>
                  <a:pt x="12400" y="10766"/>
                </a:cubicBezTo>
                <a:cubicBezTo>
                  <a:pt x="12191" y="12660"/>
                  <a:pt x="11908" y="14276"/>
                  <a:pt x="11545" y="15557"/>
                </a:cubicBezTo>
                <a:cubicBezTo>
                  <a:pt x="11311" y="16366"/>
                  <a:pt x="11034" y="17369"/>
                  <a:pt x="10776" y="17425"/>
                </a:cubicBezTo>
                <a:cubicBezTo>
                  <a:pt x="10713" y="17435"/>
                  <a:pt x="10649" y="17441"/>
                  <a:pt x="10587" y="17441"/>
                </a:cubicBezTo>
                <a:cubicBezTo>
                  <a:pt x="9806" y="17441"/>
                  <a:pt x="9066" y="16602"/>
                  <a:pt x="8468" y="13998"/>
                </a:cubicBezTo>
                <a:cubicBezTo>
                  <a:pt x="8271" y="13106"/>
                  <a:pt x="8087" y="12158"/>
                  <a:pt x="7877" y="11294"/>
                </a:cubicBezTo>
                <a:cubicBezTo>
                  <a:pt x="7545" y="9958"/>
                  <a:pt x="7367" y="8313"/>
                  <a:pt x="7323" y="6335"/>
                </a:cubicBezTo>
                <a:cubicBezTo>
                  <a:pt x="7299" y="5082"/>
                  <a:pt x="7305" y="3799"/>
                  <a:pt x="7133" y="2685"/>
                </a:cubicBezTo>
                <a:cubicBezTo>
                  <a:pt x="7077" y="2351"/>
                  <a:pt x="7096" y="1793"/>
                  <a:pt x="7102" y="1319"/>
                </a:cubicBezTo>
                <a:cubicBezTo>
                  <a:pt x="7117" y="471"/>
                  <a:pt x="7045" y="0"/>
                  <a:pt x="689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464" name="Google Shape;361;p23" descr="Google Shape;361;p23"/>
          <p:cNvPicPr>
            <a:picLocks noChangeAspect="1"/>
          </p:cNvPicPr>
          <p:nvPr/>
        </p:nvPicPr>
        <p:blipFill>
          <a:blip r:embed="rId7">
            <a:alphaModFix amt="58999"/>
            <a:extLst/>
          </a:blip>
          <a:stretch>
            <a:fillRect/>
          </a:stretch>
        </p:blipFill>
        <p:spPr>
          <a:xfrm>
            <a:off x="235346" y="-685164"/>
            <a:ext cx="955767" cy="20792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68" name="Google Shape;362;p23"/>
          <p:cNvGrpSpPr/>
          <p:nvPr/>
        </p:nvGrpSpPr>
        <p:grpSpPr>
          <a:xfrm>
            <a:off x="446240" y="1046938"/>
            <a:ext cx="462909" cy="1348860"/>
            <a:chOff x="0" y="0"/>
            <a:chExt cx="462907" cy="1348858"/>
          </a:xfrm>
        </p:grpSpPr>
        <p:sp>
          <p:nvSpPr>
            <p:cNvPr id="465" name="Google Shape;363;p23"/>
            <p:cNvSpPr/>
            <p:nvPr/>
          </p:nvSpPr>
          <p:spPr>
            <a:xfrm rot="16200000">
              <a:off x="31753" y="925539"/>
              <a:ext cx="402450" cy="444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723" y="10850"/>
                  </a:moveTo>
                  <a:cubicBezTo>
                    <a:pt x="762" y="10886"/>
                    <a:pt x="762" y="10922"/>
                    <a:pt x="801" y="10993"/>
                  </a:cubicBezTo>
                  <a:cubicBezTo>
                    <a:pt x="762" y="10993"/>
                    <a:pt x="682" y="11028"/>
                    <a:pt x="682" y="11028"/>
                  </a:cubicBezTo>
                  <a:cubicBezTo>
                    <a:pt x="643" y="11028"/>
                    <a:pt x="604" y="10957"/>
                    <a:pt x="604" y="10922"/>
                  </a:cubicBezTo>
                  <a:cubicBezTo>
                    <a:pt x="604" y="10886"/>
                    <a:pt x="682" y="10886"/>
                    <a:pt x="723" y="10850"/>
                  </a:cubicBezTo>
                  <a:close/>
                  <a:moveTo>
                    <a:pt x="172" y="14243"/>
                  </a:moveTo>
                  <a:cubicBezTo>
                    <a:pt x="250" y="14279"/>
                    <a:pt x="291" y="14279"/>
                    <a:pt x="291" y="14315"/>
                  </a:cubicBezTo>
                  <a:cubicBezTo>
                    <a:pt x="291" y="14350"/>
                    <a:pt x="250" y="14386"/>
                    <a:pt x="250" y="14421"/>
                  </a:cubicBezTo>
                  <a:cubicBezTo>
                    <a:pt x="250" y="14421"/>
                    <a:pt x="172" y="14386"/>
                    <a:pt x="172" y="14386"/>
                  </a:cubicBezTo>
                  <a:cubicBezTo>
                    <a:pt x="172" y="14350"/>
                    <a:pt x="172" y="14315"/>
                    <a:pt x="172" y="14243"/>
                  </a:cubicBezTo>
                  <a:close/>
                  <a:moveTo>
                    <a:pt x="643" y="15171"/>
                  </a:moveTo>
                  <a:cubicBezTo>
                    <a:pt x="723" y="15208"/>
                    <a:pt x="762" y="15279"/>
                    <a:pt x="801" y="15351"/>
                  </a:cubicBezTo>
                  <a:cubicBezTo>
                    <a:pt x="833" y="15380"/>
                    <a:pt x="812" y="15410"/>
                    <a:pt x="802" y="15460"/>
                  </a:cubicBezTo>
                  <a:lnTo>
                    <a:pt x="801" y="15457"/>
                  </a:lnTo>
                  <a:cubicBezTo>
                    <a:pt x="762" y="15422"/>
                    <a:pt x="723" y="15422"/>
                    <a:pt x="682" y="15386"/>
                  </a:cubicBezTo>
                  <a:cubicBezTo>
                    <a:pt x="643" y="15315"/>
                    <a:pt x="643" y="15244"/>
                    <a:pt x="643" y="15171"/>
                  </a:cubicBezTo>
                  <a:close/>
                  <a:moveTo>
                    <a:pt x="16146" y="3904"/>
                  </a:moveTo>
                  <a:cubicBezTo>
                    <a:pt x="16178" y="3904"/>
                    <a:pt x="16209" y="3909"/>
                    <a:pt x="16235" y="3921"/>
                  </a:cubicBezTo>
                  <a:cubicBezTo>
                    <a:pt x="17060" y="3956"/>
                    <a:pt x="17257" y="4170"/>
                    <a:pt x="17257" y="4884"/>
                  </a:cubicBezTo>
                  <a:cubicBezTo>
                    <a:pt x="17257" y="5385"/>
                    <a:pt x="17218" y="5849"/>
                    <a:pt x="17257" y="6349"/>
                  </a:cubicBezTo>
                  <a:cubicBezTo>
                    <a:pt x="17296" y="7957"/>
                    <a:pt x="16706" y="9350"/>
                    <a:pt x="15686" y="10635"/>
                  </a:cubicBezTo>
                  <a:cubicBezTo>
                    <a:pt x="15528" y="10850"/>
                    <a:pt x="15411" y="11064"/>
                    <a:pt x="15293" y="11314"/>
                  </a:cubicBezTo>
                  <a:cubicBezTo>
                    <a:pt x="14193" y="13600"/>
                    <a:pt x="12307" y="15171"/>
                    <a:pt x="9952" y="16316"/>
                  </a:cubicBezTo>
                  <a:cubicBezTo>
                    <a:pt x="9794" y="16387"/>
                    <a:pt x="9599" y="16458"/>
                    <a:pt x="9480" y="16565"/>
                  </a:cubicBezTo>
                  <a:cubicBezTo>
                    <a:pt x="8577" y="17279"/>
                    <a:pt x="7437" y="17423"/>
                    <a:pt x="6378" y="17672"/>
                  </a:cubicBezTo>
                  <a:cubicBezTo>
                    <a:pt x="6342" y="17682"/>
                    <a:pt x="6305" y="17687"/>
                    <a:pt x="6267" y="17687"/>
                  </a:cubicBezTo>
                  <a:cubicBezTo>
                    <a:pt x="6178" y="17687"/>
                    <a:pt x="6091" y="17662"/>
                    <a:pt x="6063" y="17636"/>
                  </a:cubicBezTo>
                  <a:cubicBezTo>
                    <a:pt x="5827" y="17244"/>
                    <a:pt x="5434" y="16957"/>
                    <a:pt x="5395" y="16458"/>
                  </a:cubicBezTo>
                  <a:cubicBezTo>
                    <a:pt x="5356" y="16172"/>
                    <a:pt x="5200" y="15886"/>
                    <a:pt x="5042" y="15637"/>
                  </a:cubicBezTo>
                  <a:cubicBezTo>
                    <a:pt x="4571" y="14851"/>
                    <a:pt x="4610" y="13993"/>
                    <a:pt x="4807" y="13136"/>
                  </a:cubicBezTo>
                  <a:cubicBezTo>
                    <a:pt x="5002" y="12100"/>
                    <a:pt x="5200" y="11064"/>
                    <a:pt x="5513" y="10028"/>
                  </a:cubicBezTo>
                  <a:cubicBezTo>
                    <a:pt x="5671" y="9493"/>
                    <a:pt x="6063" y="8993"/>
                    <a:pt x="6378" y="8492"/>
                  </a:cubicBezTo>
                  <a:cubicBezTo>
                    <a:pt x="6495" y="8314"/>
                    <a:pt x="6771" y="8242"/>
                    <a:pt x="6966" y="8064"/>
                  </a:cubicBezTo>
                  <a:cubicBezTo>
                    <a:pt x="7674" y="7492"/>
                    <a:pt x="8420" y="6885"/>
                    <a:pt x="9126" y="6242"/>
                  </a:cubicBezTo>
                  <a:cubicBezTo>
                    <a:pt x="9559" y="5849"/>
                    <a:pt x="9952" y="5421"/>
                    <a:pt x="10423" y="5028"/>
                  </a:cubicBezTo>
                  <a:cubicBezTo>
                    <a:pt x="10619" y="4813"/>
                    <a:pt x="10933" y="4635"/>
                    <a:pt x="11209" y="4563"/>
                  </a:cubicBezTo>
                  <a:cubicBezTo>
                    <a:pt x="12780" y="4242"/>
                    <a:pt x="14310" y="3921"/>
                    <a:pt x="15921" y="3921"/>
                  </a:cubicBezTo>
                  <a:cubicBezTo>
                    <a:pt x="16001" y="3921"/>
                    <a:pt x="16079" y="3904"/>
                    <a:pt x="16146" y="3904"/>
                  </a:cubicBezTo>
                  <a:close/>
                  <a:moveTo>
                    <a:pt x="9991" y="18744"/>
                  </a:moveTo>
                  <a:cubicBezTo>
                    <a:pt x="9991" y="18744"/>
                    <a:pt x="9991" y="18779"/>
                    <a:pt x="9991" y="18779"/>
                  </a:cubicBezTo>
                  <a:lnTo>
                    <a:pt x="9913" y="18779"/>
                  </a:lnTo>
                  <a:cubicBezTo>
                    <a:pt x="9939" y="18758"/>
                    <a:pt x="9965" y="18744"/>
                    <a:pt x="9991" y="18744"/>
                  </a:cubicBezTo>
                  <a:close/>
                  <a:moveTo>
                    <a:pt x="9771" y="18815"/>
                  </a:moveTo>
                  <a:cubicBezTo>
                    <a:pt x="9372" y="18948"/>
                    <a:pt x="8958" y="18984"/>
                    <a:pt x="8551" y="18984"/>
                  </a:cubicBezTo>
                  <a:cubicBezTo>
                    <a:pt x="8308" y="18984"/>
                    <a:pt x="8067" y="18970"/>
                    <a:pt x="7830" y="18959"/>
                  </a:cubicBezTo>
                  <a:cubicBezTo>
                    <a:pt x="7752" y="18959"/>
                    <a:pt x="7674" y="18923"/>
                    <a:pt x="7635" y="18887"/>
                  </a:cubicBezTo>
                  <a:cubicBezTo>
                    <a:pt x="7674" y="18850"/>
                    <a:pt x="7713" y="18850"/>
                    <a:pt x="7791" y="18850"/>
                  </a:cubicBezTo>
                  <a:cubicBezTo>
                    <a:pt x="8427" y="18818"/>
                    <a:pt x="9098" y="18815"/>
                    <a:pt x="9771" y="18815"/>
                  </a:cubicBezTo>
                  <a:close/>
                  <a:moveTo>
                    <a:pt x="13844" y="0"/>
                  </a:moveTo>
                  <a:cubicBezTo>
                    <a:pt x="13445" y="0"/>
                    <a:pt x="13037" y="21"/>
                    <a:pt x="12622" y="62"/>
                  </a:cubicBezTo>
                  <a:cubicBezTo>
                    <a:pt x="12206" y="113"/>
                    <a:pt x="11791" y="270"/>
                    <a:pt x="11360" y="270"/>
                  </a:cubicBezTo>
                  <a:cubicBezTo>
                    <a:pt x="11181" y="270"/>
                    <a:pt x="11000" y="243"/>
                    <a:pt x="10816" y="169"/>
                  </a:cubicBezTo>
                  <a:cubicBezTo>
                    <a:pt x="10563" y="55"/>
                    <a:pt x="10306" y="9"/>
                    <a:pt x="10050" y="9"/>
                  </a:cubicBezTo>
                  <a:cubicBezTo>
                    <a:pt x="9665" y="9"/>
                    <a:pt x="9284" y="113"/>
                    <a:pt x="8930" y="242"/>
                  </a:cubicBezTo>
                  <a:cubicBezTo>
                    <a:pt x="7752" y="706"/>
                    <a:pt x="6574" y="1170"/>
                    <a:pt x="5434" y="1706"/>
                  </a:cubicBezTo>
                  <a:cubicBezTo>
                    <a:pt x="4963" y="1920"/>
                    <a:pt x="4610" y="2312"/>
                    <a:pt x="4178" y="2598"/>
                  </a:cubicBezTo>
                  <a:cubicBezTo>
                    <a:pt x="4453" y="2492"/>
                    <a:pt x="4688" y="2421"/>
                    <a:pt x="4924" y="2348"/>
                  </a:cubicBezTo>
                  <a:cubicBezTo>
                    <a:pt x="5002" y="2312"/>
                    <a:pt x="5042" y="2312"/>
                    <a:pt x="5081" y="2312"/>
                  </a:cubicBezTo>
                  <a:cubicBezTo>
                    <a:pt x="5081" y="2348"/>
                    <a:pt x="5042" y="2421"/>
                    <a:pt x="5002" y="2456"/>
                  </a:cubicBezTo>
                  <a:cubicBezTo>
                    <a:pt x="4729" y="2634"/>
                    <a:pt x="4453" y="2778"/>
                    <a:pt x="4178" y="2991"/>
                  </a:cubicBezTo>
                  <a:cubicBezTo>
                    <a:pt x="4100" y="3062"/>
                    <a:pt x="4060" y="3277"/>
                    <a:pt x="4100" y="3277"/>
                  </a:cubicBezTo>
                  <a:cubicBezTo>
                    <a:pt x="4414" y="3420"/>
                    <a:pt x="4217" y="3599"/>
                    <a:pt x="4100" y="3706"/>
                  </a:cubicBezTo>
                  <a:cubicBezTo>
                    <a:pt x="3785" y="4099"/>
                    <a:pt x="3589" y="4563"/>
                    <a:pt x="3158" y="4920"/>
                  </a:cubicBezTo>
                  <a:cubicBezTo>
                    <a:pt x="2726" y="5277"/>
                    <a:pt x="2568" y="5849"/>
                    <a:pt x="2175" y="6242"/>
                  </a:cubicBezTo>
                  <a:cubicBezTo>
                    <a:pt x="1586" y="6885"/>
                    <a:pt x="1154" y="7564"/>
                    <a:pt x="1035" y="8385"/>
                  </a:cubicBezTo>
                  <a:lnTo>
                    <a:pt x="1311" y="8385"/>
                  </a:lnTo>
                  <a:cubicBezTo>
                    <a:pt x="1272" y="8492"/>
                    <a:pt x="1272" y="8599"/>
                    <a:pt x="1233" y="8636"/>
                  </a:cubicBezTo>
                  <a:cubicBezTo>
                    <a:pt x="1233" y="8648"/>
                    <a:pt x="1215" y="8651"/>
                    <a:pt x="1189" y="8651"/>
                  </a:cubicBezTo>
                  <a:cubicBezTo>
                    <a:pt x="1137" y="8651"/>
                    <a:pt x="1049" y="8636"/>
                    <a:pt x="996" y="8636"/>
                  </a:cubicBezTo>
                  <a:cubicBezTo>
                    <a:pt x="996" y="8528"/>
                    <a:pt x="1035" y="8456"/>
                    <a:pt x="1035" y="8385"/>
                  </a:cubicBezTo>
                  <a:cubicBezTo>
                    <a:pt x="918" y="8563"/>
                    <a:pt x="762" y="8707"/>
                    <a:pt x="723" y="8920"/>
                  </a:cubicBezTo>
                  <a:cubicBezTo>
                    <a:pt x="525" y="9386"/>
                    <a:pt x="408" y="9850"/>
                    <a:pt x="250" y="10314"/>
                  </a:cubicBezTo>
                  <a:cubicBezTo>
                    <a:pt x="172" y="10564"/>
                    <a:pt x="54" y="10850"/>
                    <a:pt x="15" y="11135"/>
                  </a:cubicBezTo>
                  <a:cubicBezTo>
                    <a:pt x="15" y="11707"/>
                    <a:pt x="15" y="12279"/>
                    <a:pt x="54" y="12886"/>
                  </a:cubicBezTo>
                  <a:cubicBezTo>
                    <a:pt x="54" y="13278"/>
                    <a:pt x="172" y="13707"/>
                    <a:pt x="54" y="14064"/>
                  </a:cubicBezTo>
                  <a:cubicBezTo>
                    <a:pt x="-63" y="14529"/>
                    <a:pt x="15" y="14958"/>
                    <a:pt x="250" y="15351"/>
                  </a:cubicBezTo>
                  <a:cubicBezTo>
                    <a:pt x="762" y="16279"/>
                    <a:pt x="1233" y="17279"/>
                    <a:pt x="1860" y="18173"/>
                  </a:cubicBezTo>
                  <a:cubicBezTo>
                    <a:pt x="2372" y="18887"/>
                    <a:pt x="2960" y="19637"/>
                    <a:pt x="3707" y="20173"/>
                  </a:cubicBezTo>
                  <a:cubicBezTo>
                    <a:pt x="5175" y="21209"/>
                    <a:pt x="6828" y="21600"/>
                    <a:pt x="8575" y="21600"/>
                  </a:cubicBezTo>
                  <a:cubicBezTo>
                    <a:pt x="9118" y="21600"/>
                    <a:pt x="9669" y="21561"/>
                    <a:pt x="10226" y="21495"/>
                  </a:cubicBezTo>
                  <a:cubicBezTo>
                    <a:pt x="11170" y="21387"/>
                    <a:pt x="12073" y="21209"/>
                    <a:pt x="12976" y="20923"/>
                  </a:cubicBezTo>
                  <a:cubicBezTo>
                    <a:pt x="13722" y="20672"/>
                    <a:pt x="14390" y="20387"/>
                    <a:pt x="14939" y="19886"/>
                  </a:cubicBezTo>
                  <a:cubicBezTo>
                    <a:pt x="15096" y="19709"/>
                    <a:pt x="15332" y="19602"/>
                    <a:pt x="15528" y="19494"/>
                  </a:cubicBezTo>
                  <a:cubicBezTo>
                    <a:pt x="15608" y="19387"/>
                    <a:pt x="15686" y="19280"/>
                    <a:pt x="15764" y="19208"/>
                  </a:cubicBezTo>
                  <a:cubicBezTo>
                    <a:pt x="15450" y="19030"/>
                    <a:pt x="15803" y="18887"/>
                    <a:pt x="15842" y="18850"/>
                  </a:cubicBezTo>
                  <a:cubicBezTo>
                    <a:pt x="16432" y="18601"/>
                    <a:pt x="16864" y="18209"/>
                    <a:pt x="17257" y="17743"/>
                  </a:cubicBezTo>
                  <a:cubicBezTo>
                    <a:pt x="17650" y="17279"/>
                    <a:pt x="17963" y="16815"/>
                    <a:pt x="18160" y="16279"/>
                  </a:cubicBezTo>
                  <a:cubicBezTo>
                    <a:pt x="18238" y="16065"/>
                    <a:pt x="18316" y="15850"/>
                    <a:pt x="18435" y="15672"/>
                  </a:cubicBezTo>
                  <a:cubicBezTo>
                    <a:pt x="18709" y="15208"/>
                    <a:pt x="19141" y="14778"/>
                    <a:pt x="19024" y="14172"/>
                  </a:cubicBezTo>
                  <a:cubicBezTo>
                    <a:pt x="19024" y="14100"/>
                    <a:pt x="19024" y="13993"/>
                    <a:pt x="19102" y="13886"/>
                  </a:cubicBezTo>
                  <a:cubicBezTo>
                    <a:pt x="19456" y="13278"/>
                    <a:pt x="19534" y="12600"/>
                    <a:pt x="19614" y="11922"/>
                  </a:cubicBezTo>
                  <a:cubicBezTo>
                    <a:pt x="19653" y="11707"/>
                    <a:pt x="19809" y="11528"/>
                    <a:pt x="19927" y="11314"/>
                  </a:cubicBezTo>
                  <a:cubicBezTo>
                    <a:pt x="19979" y="11350"/>
                    <a:pt x="20033" y="11366"/>
                    <a:pt x="20083" y="11366"/>
                  </a:cubicBezTo>
                  <a:cubicBezTo>
                    <a:pt x="20184" y="11366"/>
                    <a:pt x="20280" y="11302"/>
                    <a:pt x="20359" y="11208"/>
                  </a:cubicBezTo>
                  <a:cubicBezTo>
                    <a:pt x="20478" y="11064"/>
                    <a:pt x="20595" y="10922"/>
                    <a:pt x="20712" y="10778"/>
                  </a:cubicBezTo>
                  <a:cubicBezTo>
                    <a:pt x="20831" y="10671"/>
                    <a:pt x="20988" y="10564"/>
                    <a:pt x="21027" y="10458"/>
                  </a:cubicBezTo>
                  <a:cubicBezTo>
                    <a:pt x="21144" y="10063"/>
                    <a:pt x="21224" y="9670"/>
                    <a:pt x="21263" y="9278"/>
                  </a:cubicBezTo>
                  <a:cubicBezTo>
                    <a:pt x="21341" y="8492"/>
                    <a:pt x="21381" y="7742"/>
                    <a:pt x="21498" y="6956"/>
                  </a:cubicBezTo>
                  <a:cubicBezTo>
                    <a:pt x="21537" y="6564"/>
                    <a:pt x="21537" y="6171"/>
                    <a:pt x="21341" y="5778"/>
                  </a:cubicBezTo>
                  <a:cubicBezTo>
                    <a:pt x="21183" y="5492"/>
                    <a:pt x="21066" y="5170"/>
                    <a:pt x="20988" y="4813"/>
                  </a:cubicBezTo>
                  <a:cubicBezTo>
                    <a:pt x="20751" y="3670"/>
                    <a:pt x="20124" y="2778"/>
                    <a:pt x="19180" y="1955"/>
                  </a:cubicBezTo>
                  <a:cubicBezTo>
                    <a:pt x="17640" y="554"/>
                    <a:pt x="15854" y="0"/>
                    <a:pt x="138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66" name="Google Shape;364;p23"/>
            <p:cNvSpPr/>
            <p:nvPr/>
          </p:nvSpPr>
          <p:spPr>
            <a:xfrm rot="16200000">
              <a:off x="31932" y="-21051"/>
              <a:ext cx="402091" cy="444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684" y="10850"/>
                  </a:moveTo>
                  <a:cubicBezTo>
                    <a:pt x="723" y="10886"/>
                    <a:pt x="764" y="10922"/>
                    <a:pt x="764" y="10993"/>
                  </a:cubicBezTo>
                  <a:cubicBezTo>
                    <a:pt x="723" y="10993"/>
                    <a:pt x="684" y="11028"/>
                    <a:pt x="645" y="11028"/>
                  </a:cubicBezTo>
                  <a:cubicBezTo>
                    <a:pt x="606" y="11028"/>
                    <a:pt x="566" y="10957"/>
                    <a:pt x="566" y="10922"/>
                  </a:cubicBezTo>
                  <a:cubicBezTo>
                    <a:pt x="606" y="10886"/>
                    <a:pt x="645" y="10886"/>
                    <a:pt x="684" y="10850"/>
                  </a:cubicBezTo>
                  <a:close/>
                  <a:moveTo>
                    <a:pt x="174" y="14243"/>
                  </a:moveTo>
                  <a:cubicBezTo>
                    <a:pt x="213" y="14279"/>
                    <a:pt x="252" y="14279"/>
                    <a:pt x="252" y="14315"/>
                  </a:cubicBezTo>
                  <a:cubicBezTo>
                    <a:pt x="252" y="14350"/>
                    <a:pt x="252" y="14386"/>
                    <a:pt x="213" y="14421"/>
                  </a:cubicBezTo>
                  <a:cubicBezTo>
                    <a:pt x="213" y="14421"/>
                    <a:pt x="174" y="14386"/>
                    <a:pt x="174" y="14386"/>
                  </a:cubicBezTo>
                  <a:cubicBezTo>
                    <a:pt x="135" y="14350"/>
                    <a:pt x="174" y="14315"/>
                    <a:pt x="174" y="14243"/>
                  </a:cubicBezTo>
                  <a:close/>
                  <a:moveTo>
                    <a:pt x="606" y="15171"/>
                  </a:moveTo>
                  <a:cubicBezTo>
                    <a:pt x="684" y="15208"/>
                    <a:pt x="723" y="15279"/>
                    <a:pt x="764" y="15351"/>
                  </a:cubicBezTo>
                  <a:cubicBezTo>
                    <a:pt x="796" y="15380"/>
                    <a:pt x="773" y="15410"/>
                    <a:pt x="765" y="15460"/>
                  </a:cubicBezTo>
                  <a:lnTo>
                    <a:pt x="764" y="15457"/>
                  </a:lnTo>
                  <a:cubicBezTo>
                    <a:pt x="723" y="15422"/>
                    <a:pt x="684" y="15422"/>
                    <a:pt x="645" y="15386"/>
                  </a:cubicBezTo>
                  <a:cubicBezTo>
                    <a:pt x="645" y="15315"/>
                    <a:pt x="645" y="15244"/>
                    <a:pt x="606" y="15171"/>
                  </a:cubicBezTo>
                  <a:close/>
                  <a:moveTo>
                    <a:pt x="16120" y="3904"/>
                  </a:moveTo>
                  <a:cubicBezTo>
                    <a:pt x="16159" y="3904"/>
                    <a:pt x="16198" y="3909"/>
                    <a:pt x="16237" y="3921"/>
                  </a:cubicBezTo>
                  <a:cubicBezTo>
                    <a:pt x="17023" y="3956"/>
                    <a:pt x="17218" y="4170"/>
                    <a:pt x="17218" y="4884"/>
                  </a:cubicBezTo>
                  <a:cubicBezTo>
                    <a:pt x="17218" y="5385"/>
                    <a:pt x="17179" y="5849"/>
                    <a:pt x="17218" y="6349"/>
                  </a:cubicBezTo>
                  <a:cubicBezTo>
                    <a:pt x="17298" y="7957"/>
                    <a:pt x="16669" y="9350"/>
                    <a:pt x="15688" y="10635"/>
                  </a:cubicBezTo>
                  <a:cubicBezTo>
                    <a:pt x="15530" y="10850"/>
                    <a:pt x="15373" y="11064"/>
                    <a:pt x="15256" y="11314"/>
                  </a:cubicBezTo>
                  <a:cubicBezTo>
                    <a:pt x="14195" y="13600"/>
                    <a:pt x="12270" y="15171"/>
                    <a:pt x="9913" y="16316"/>
                  </a:cubicBezTo>
                  <a:cubicBezTo>
                    <a:pt x="9757" y="16387"/>
                    <a:pt x="9601" y="16458"/>
                    <a:pt x="9442" y="16565"/>
                  </a:cubicBezTo>
                  <a:cubicBezTo>
                    <a:pt x="8540" y="17279"/>
                    <a:pt x="7400" y="17423"/>
                    <a:pt x="6339" y="17672"/>
                  </a:cubicBezTo>
                  <a:cubicBezTo>
                    <a:pt x="6316" y="17682"/>
                    <a:pt x="6284" y="17687"/>
                    <a:pt x="6248" y="17687"/>
                  </a:cubicBezTo>
                  <a:cubicBezTo>
                    <a:pt x="6163" y="17687"/>
                    <a:pt x="6065" y="17662"/>
                    <a:pt x="6065" y="17636"/>
                  </a:cubicBezTo>
                  <a:cubicBezTo>
                    <a:pt x="5829" y="17244"/>
                    <a:pt x="5397" y="16957"/>
                    <a:pt x="5358" y="16458"/>
                  </a:cubicBezTo>
                  <a:cubicBezTo>
                    <a:pt x="5319" y="16172"/>
                    <a:pt x="5161" y="15886"/>
                    <a:pt x="5004" y="15637"/>
                  </a:cubicBezTo>
                  <a:cubicBezTo>
                    <a:pt x="4533" y="14851"/>
                    <a:pt x="4573" y="13993"/>
                    <a:pt x="4770" y="13136"/>
                  </a:cubicBezTo>
                  <a:cubicBezTo>
                    <a:pt x="5004" y="12100"/>
                    <a:pt x="5161" y="11064"/>
                    <a:pt x="5475" y="10028"/>
                  </a:cubicBezTo>
                  <a:cubicBezTo>
                    <a:pt x="5673" y="9493"/>
                    <a:pt x="6026" y="8993"/>
                    <a:pt x="6339" y="8492"/>
                  </a:cubicBezTo>
                  <a:cubicBezTo>
                    <a:pt x="6458" y="8314"/>
                    <a:pt x="6732" y="8242"/>
                    <a:pt x="6929" y="8064"/>
                  </a:cubicBezTo>
                  <a:cubicBezTo>
                    <a:pt x="7637" y="7492"/>
                    <a:pt x="8381" y="6885"/>
                    <a:pt x="9089" y="6242"/>
                  </a:cubicBezTo>
                  <a:cubicBezTo>
                    <a:pt x="9521" y="5849"/>
                    <a:pt x="9913" y="5421"/>
                    <a:pt x="10385" y="5028"/>
                  </a:cubicBezTo>
                  <a:cubicBezTo>
                    <a:pt x="10621" y="4813"/>
                    <a:pt x="10896" y="4635"/>
                    <a:pt x="11170" y="4563"/>
                  </a:cubicBezTo>
                  <a:cubicBezTo>
                    <a:pt x="12741" y="4242"/>
                    <a:pt x="14273" y="3921"/>
                    <a:pt x="15884" y="3921"/>
                  </a:cubicBezTo>
                  <a:cubicBezTo>
                    <a:pt x="15962" y="3921"/>
                    <a:pt x="16042" y="3904"/>
                    <a:pt x="16120" y="3904"/>
                  </a:cubicBezTo>
                  <a:close/>
                  <a:moveTo>
                    <a:pt x="9953" y="18744"/>
                  </a:moveTo>
                  <a:cubicBezTo>
                    <a:pt x="9953" y="18744"/>
                    <a:pt x="9993" y="18779"/>
                    <a:pt x="9993" y="18779"/>
                  </a:cubicBezTo>
                  <a:lnTo>
                    <a:pt x="9876" y="18779"/>
                  </a:lnTo>
                  <a:cubicBezTo>
                    <a:pt x="9902" y="18758"/>
                    <a:pt x="9928" y="18744"/>
                    <a:pt x="9953" y="18744"/>
                  </a:cubicBezTo>
                  <a:close/>
                  <a:moveTo>
                    <a:pt x="9734" y="18815"/>
                  </a:moveTo>
                  <a:cubicBezTo>
                    <a:pt x="9333" y="18948"/>
                    <a:pt x="8921" y="18984"/>
                    <a:pt x="8512" y="18984"/>
                  </a:cubicBezTo>
                  <a:cubicBezTo>
                    <a:pt x="8271" y="18984"/>
                    <a:pt x="8029" y="18970"/>
                    <a:pt x="7793" y="18959"/>
                  </a:cubicBezTo>
                  <a:cubicBezTo>
                    <a:pt x="7715" y="18959"/>
                    <a:pt x="7676" y="18923"/>
                    <a:pt x="7598" y="18887"/>
                  </a:cubicBezTo>
                  <a:cubicBezTo>
                    <a:pt x="7637" y="18850"/>
                    <a:pt x="7715" y="18850"/>
                    <a:pt x="7754" y="18850"/>
                  </a:cubicBezTo>
                  <a:cubicBezTo>
                    <a:pt x="8427" y="18818"/>
                    <a:pt x="9064" y="18815"/>
                    <a:pt x="9734" y="18815"/>
                  </a:cubicBezTo>
                  <a:close/>
                  <a:moveTo>
                    <a:pt x="13806" y="0"/>
                  </a:moveTo>
                  <a:cubicBezTo>
                    <a:pt x="13408" y="0"/>
                    <a:pt x="13000" y="21"/>
                    <a:pt x="12585" y="62"/>
                  </a:cubicBezTo>
                  <a:cubicBezTo>
                    <a:pt x="12169" y="113"/>
                    <a:pt x="11752" y="270"/>
                    <a:pt x="11323" y="270"/>
                  </a:cubicBezTo>
                  <a:cubicBezTo>
                    <a:pt x="11144" y="270"/>
                    <a:pt x="10963" y="243"/>
                    <a:pt x="10777" y="169"/>
                  </a:cubicBezTo>
                  <a:cubicBezTo>
                    <a:pt x="10526" y="55"/>
                    <a:pt x="10275" y="9"/>
                    <a:pt x="10026" y="9"/>
                  </a:cubicBezTo>
                  <a:cubicBezTo>
                    <a:pt x="9653" y="9"/>
                    <a:pt x="9286" y="113"/>
                    <a:pt x="8932" y="242"/>
                  </a:cubicBezTo>
                  <a:cubicBezTo>
                    <a:pt x="7715" y="706"/>
                    <a:pt x="6537" y="1170"/>
                    <a:pt x="5397" y="1706"/>
                  </a:cubicBezTo>
                  <a:cubicBezTo>
                    <a:pt x="4926" y="1920"/>
                    <a:pt x="4573" y="2312"/>
                    <a:pt x="4141" y="2598"/>
                  </a:cubicBezTo>
                  <a:cubicBezTo>
                    <a:pt x="4416" y="2492"/>
                    <a:pt x="4651" y="2421"/>
                    <a:pt x="4926" y="2348"/>
                  </a:cubicBezTo>
                  <a:cubicBezTo>
                    <a:pt x="4965" y="2312"/>
                    <a:pt x="5004" y="2312"/>
                    <a:pt x="5044" y="2312"/>
                  </a:cubicBezTo>
                  <a:cubicBezTo>
                    <a:pt x="5044" y="2348"/>
                    <a:pt x="5004" y="2421"/>
                    <a:pt x="4965" y="2456"/>
                  </a:cubicBezTo>
                  <a:cubicBezTo>
                    <a:pt x="4690" y="2634"/>
                    <a:pt x="4416" y="2778"/>
                    <a:pt x="4141" y="2991"/>
                  </a:cubicBezTo>
                  <a:cubicBezTo>
                    <a:pt x="4102" y="3062"/>
                    <a:pt x="4062" y="3277"/>
                    <a:pt x="4062" y="3277"/>
                  </a:cubicBezTo>
                  <a:cubicBezTo>
                    <a:pt x="4377" y="3420"/>
                    <a:pt x="4180" y="3599"/>
                    <a:pt x="4102" y="3706"/>
                  </a:cubicBezTo>
                  <a:cubicBezTo>
                    <a:pt x="3748" y="4099"/>
                    <a:pt x="3551" y="4563"/>
                    <a:pt x="3119" y="4920"/>
                  </a:cubicBezTo>
                  <a:cubicBezTo>
                    <a:pt x="2726" y="5277"/>
                    <a:pt x="2530" y="5849"/>
                    <a:pt x="2138" y="6242"/>
                  </a:cubicBezTo>
                  <a:cubicBezTo>
                    <a:pt x="1549" y="6885"/>
                    <a:pt x="1156" y="7564"/>
                    <a:pt x="998" y="8385"/>
                  </a:cubicBezTo>
                  <a:lnTo>
                    <a:pt x="1274" y="8385"/>
                  </a:lnTo>
                  <a:cubicBezTo>
                    <a:pt x="1235" y="8492"/>
                    <a:pt x="1274" y="8599"/>
                    <a:pt x="1196" y="8636"/>
                  </a:cubicBezTo>
                  <a:cubicBezTo>
                    <a:pt x="1196" y="8648"/>
                    <a:pt x="1178" y="8651"/>
                    <a:pt x="1152" y="8651"/>
                  </a:cubicBezTo>
                  <a:cubicBezTo>
                    <a:pt x="1099" y="8651"/>
                    <a:pt x="1011" y="8636"/>
                    <a:pt x="959" y="8636"/>
                  </a:cubicBezTo>
                  <a:cubicBezTo>
                    <a:pt x="998" y="8528"/>
                    <a:pt x="998" y="8456"/>
                    <a:pt x="1037" y="8385"/>
                  </a:cubicBezTo>
                  <a:cubicBezTo>
                    <a:pt x="920" y="8563"/>
                    <a:pt x="764" y="8707"/>
                    <a:pt x="684" y="8920"/>
                  </a:cubicBezTo>
                  <a:cubicBezTo>
                    <a:pt x="488" y="9386"/>
                    <a:pt x="371" y="9850"/>
                    <a:pt x="213" y="10314"/>
                  </a:cubicBezTo>
                  <a:cubicBezTo>
                    <a:pt x="135" y="10564"/>
                    <a:pt x="17" y="10850"/>
                    <a:pt x="17" y="11135"/>
                  </a:cubicBezTo>
                  <a:cubicBezTo>
                    <a:pt x="-22" y="11707"/>
                    <a:pt x="17" y="12279"/>
                    <a:pt x="17" y="12886"/>
                  </a:cubicBezTo>
                  <a:cubicBezTo>
                    <a:pt x="17" y="13278"/>
                    <a:pt x="135" y="13707"/>
                    <a:pt x="56" y="14064"/>
                  </a:cubicBezTo>
                  <a:cubicBezTo>
                    <a:pt x="-61" y="14529"/>
                    <a:pt x="17" y="14958"/>
                    <a:pt x="213" y="15351"/>
                  </a:cubicBezTo>
                  <a:cubicBezTo>
                    <a:pt x="723" y="16279"/>
                    <a:pt x="1196" y="17279"/>
                    <a:pt x="1823" y="18173"/>
                  </a:cubicBezTo>
                  <a:cubicBezTo>
                    <a:pt x="2333" y="18887"/>
                    <a:pt x="2962" y="19637"/>
                    <a:pt x="3709" y="20173"/>
                  </a:cubicBezTo>
                  <a:cubicBezTo>
                    <a:pt x="5148" y="21209"/>
                    <a:pt x="6792" y="21600"/>
                    <a:pt x="8538" y="21600"/>
                  </a:cubicBezTo>
                  <a:cubicBezTo>
                    <a:pt x="9079" y="21600"/>
                    <a:pt x="9632" y="21561"/>
                    <a:pt x="10189" y="21495"/>
                  </a:cubicBezTo>
                  <a:cubicBezTo>
                    <a:pt x="11131" y="21387"/>
                    <a:pt x="12036" y="21209"/>
                    <a:pt x="12938" y="20923"/>
                  </a:cubicBezTo>
                  <a:cubicBezTo>
                    <a:pt x="13685" y="20672"/>
                    <a:pt x="14351" y="20387"/>
                    <a:pt x="14902" y="19886"/>
                  </a:cubicBezTo>
                  <a:cubicBezTo>
                    <a:pt x="15059" y="19709"/>
                    <a:pt x="15295" y="19602"/>
                    <a:pt x="15491" y="19494"/>
                  </a:cubicBezTo>
                  <a:cubicBezTo>
                    <a:pt x="15569" y="19387"/>
                    <a:pt x="15649" y="19280"/>
                    <a:pt x="15766" y="19208"/>
                  </a:cubicBezTo>
                  <a:cubicBezTo>
                    <a:pt x="15413" y="19030"/>
                    <a:pt x="15766" y="18887"/>
                    <a:pt x="15805" y="18850"/>
                  </a:cubicBezTo>
                  <a:cubicBezTo>
                    <a:pt x="16394" y="18601"/>
                    <a:pt x="16826" y="18209"/>
                    <a:pt x="17218" y="17743"/>
                  </a:cubicBezTo>
                  <a:cubicBezTo>
                    <a:pt x="17652" y="17279"/>
                    <a:pt x="17926" y="16815"/>
                    <a:pt x="18123" y="16279"/>
                  </a:cubicBezTo>
                  <a:cubicBezTo>
                    <a:pt x="18201" y="16065"/>
                    <a:pt x="18279" y="15850"/>
                    <a:pt x="18397" y="15672"/>
                  </a:cubicBezTo>
                  <a:cubicBezTo>
                    <a:pt x="18711" y="15208"/>
                    <a:pt x="19104" y="14778"/>
                    <a:pt x="18987" y="14172"/>
                  </a:cubicBezTo>
                  <a:cubicBezTo>
                    <a:pt x="18987" y="14100"/>
                    <a:pt x="19026" y="13993"/>
                    <a:pt x="19065" y="13886"/>
                  </a:cubicBezTo>
                  <a:cubicBezTo>
                    <a:pt x="19458" y="13278"/>
                    <a:pt x="19497" y="12600"/>
                    <a:pt x="19614" y="11922"/>
                  </a:cubicBezTo>
                  <a:cubicBezTo>
                    <a:pt x="19614" y="11707"/>
                    <a:pt x="19772" y="11528"/>
                    <a:pt x="19890" y="11314"/>
                  </a:cubicBezTo>
                  <a:cubicBezTo>
                    <a:pt x="19955" y="11350"/>
                    <a:pt x="20012" y="11366"/>
                    <a:pt x="20062" y="11366"/>
                  </a:cubicBezTo>
                  <a:cubicBezTo>
                    <a:pt x="20165" y="11366"/>
                    <a:pt x="20243" y="11302"/>
                    <a:pt x="20322" y="11208"/>
                  </a:cubicBezTo>
                  <a:cubicBezTo>
                    <a:pt x="20439" y="11064"/>
                    <a:pt x="20558" y="10922"/>
                    <a:pt x="20714" y="10778"/>
                  </a:cubicBezTo>
                  <a:cubicBezTo>
                    <a:pt x="20793" y="10671"/>
                    <a:pt x="20951" y="10564"/>
                    <a:pt x="20990" y="10458"/>
                  </a:cubicBezTo>
                  <a:cubicBezTo>
                    <a:pt x="21107" y="10063"/>
                    <a:pt x="21185" y="9670"/>
                    <a:pt x="21224" y="9278"/>
                  </a:cubicBezTo>
                  <a:cubicBezTo>
                    <a:pt x="21304" y="8492"/>
                    <a:pt x="21343" y="7742"/>
                    <a:pt x="21461" y="6956"/>
                  </a:cubicBezTo>
                  <a:cubicBezTo>
                    <a:pt x="21539" y="6564"/>
                    <a:pt x="21500" y="6171"/>
                    <a:pt x="21304" y="5778"/>
                  </a:cubicBezTo>
                  <a:cubicBezTo>
                    <a:pt x="21146" y="5492"/>
                    <a:pt x="21029" y="5170"/>
                    <a:pt x="20951" y="4813"/>
                  </a:cubicBezTo>
                  <a:cubicBezTo>
                    <a:pt x="20714" y="3670"/>
                    <a:pt x="20087" y="2778"/>
                    <a:pt x="19182" y="1955"/>
                  </a:cubicBezTo>
                  <a:cubicBezTo>
                    <a:pt x="17610" y="554"/>
                    <a:pt x="15817" y="0"/>
                    <a:pt x="138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67" name="Google Shape;365;p23"/>
            <p:cNvSpPr/>
            <p:nvPr/>
          </p:nvSpPr>
          <p:spPr>
            <a:xfrm rot="16200000">
              <a:off x="40679" y="451420"/>
              <a:ext cx="381549" cy="462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683" y="12770"/>
                  </a:moveTo>
                  <a:cubicBezTo>
                    <a:pt x="724" y="12804"/>
                    <a:pt x="765" y="12838"/>
                    <a:pt x="807" y="12872"/>
                  </a:cubicBezTo>
                  <a:cubicBezTo>
                    <a:pt x="765" y="12907"/>
                    <a:pt x="724" y="12941"/>
                    <a:pt x="683" y="12941"/>
                  </a:cubicBezTo>
                  <a:cubicBezTo>
                    <a:pt x="640" y="12907"/>
                    <a:pt x="598" y="12872"/>
                    <a:pt x="598" y="12838"/>
                  </a:cubicBezTo>
                  <a:cubicBezTo>
                    <a:pt x="598" y="12804"/>
                    <a:pt x="640" y="12770"/>
                    <a:pt x="683" y="12770"/>
                  </a:cubicBezTo>
                  <a:close/>
                  <a:moveTo>
                    <a:pt x="972" y="16060"/>
                  </a:moveTo>
                  <a:cubicBezTo>
                    <a:pt x="1014" y="16060"/>
                    <a:pt x="1055" y="16060"/>
                    <a:pt x="1055" y="16094"/>
                  </a:cubicBezTo>
                  <a:cubicBezTo>
                    <a:pt x="1098" y="16128"/>
                    <a:pt x="1055" y="16164"/>
                    <a:pt x="1055" y="16198"/>
                  </a:cubicBezTo>
                  <a:cubicBezTo>
                    <a:pt x="1055" y="16198"/>
                    <a:pt x="1014" y="16198"/>
                    <a:pt x="972" y="16164"/>
                  </a:cubicBezTo>
                  <a:cubicBezTo>
                    <a:pt x="972" y="16128"/>
                    <a:pt x="972" y="16094"/>
                    <a:pt x="972" y="16060"/>
                  </a:cubicBezTo>
                  <a:close/>
                  <a:moveTo>
                    <a:pt x="1679" y="16814"/>
                  </a:moveTo>
                  <a:cubicBezTo>
                    <a:pt x="1720" y="16883"/>
                    <a:pt x="1803" y="16918"/>
                    <a:pt x="1845" y="16952"/>
                  </a:cubicBezTo>
                  <a:cubicBezTo>
                    <a:pt x="1886" y="16986"/>
                    <a:pt x="1886" y="17054"/>
                    <a:pt x="1886" y="17088"/>
                  </a:cubicBezTo>
                  <a:cubicBezTo>
                    <a:pt x="1845" y="17054"/>
                    <a:pt x="1762" y="17054"/>
                    <a:pt x="1762" y="17020"/>
                  </a:cubicBezTo>
                  <a:cubicBezTo>
                    <a:pt x="1720" y="16952"/>
                    <a:pt x="1679" y="16883"/>
                    <a:pt x="1679" y="16814"/>
                  </a:cubicBezTo>
                  <a:close/>
                  <a:moveTo>
                    <a:pt x="15469" y="3382"/>
                  </a:moveTo>
                  <a:cubicBezTo>
                    <a:pt x="15977" y="3382"/>
                    <a:pt x="16165" y="3577"/>
                    <a:pt x="16300" y="4132"/>
                  </a:cubicBezTo>
                  <a:cubicBezTo>
                    <a:pt x="16426" y="4579"/>
                    <a:pt x="16508" y="5058"/>
                    <a:pt x="16674" y="5469"/>
                  </a:cubicBezTo>
                  <a:cubicBezTo>
                    <a:pt x="17089" y="6977"/>
                    <a:pt x="16798" y="8416"/>
                    <a:pt x="16093" y="9787"/>
                  </a:cubicBezTo>
                  <a:cubicBezTo>
                    <a:pt x="15969" y="10028"/>
                    <a:pt x="15884" y="10268"/>
                    <a:pt x="15843" y="10507"/>
                  </a:cubicBezTo>
                  <a:cubicBezTo>
                    <a:pt x="15303" y="12872"/>
                    <a:pt x="13683" y="14655"/>
                    <a:pt x="11565" y="16198"/>
                  </a:cubicBezTo>
                  <a:cubicBezTo>
                    <a:pt x="11399" y="16300"/>
                    <a:pt x="11232" y="16369"/>
                    <a:pt x="11108" y="16507"/>
                  </a:cubicBezTo>
                  <a:cubicBezTo>
                    <a:pt x="10360" y="17329"/>
                    <a:pt x="9239" y="17706"/>
                    <a:pt x="8159" y="18151"/>
                  </a:cubicBezTo>
                  <a:cubicBezTo>
                    <a:pt x="8117" y="18168"/>
                    <a:pt x="8055" y="18176"/>
                    <a:pt x="7998" y="18176"/>
                  </a:cubicBezTo>
                  <a:cubicBezTo>
                    <a:pt x="7941" y="18176"/>
                    <a:pt x="7890" y="18168"/>
                    <a:pt x="7867" y="18151"/>
                  </a:cubicBezTo>
                  <a:cubicBezTo>
                    <a:pt x="7536" y="17808"/>
                    <a:pt x="7038" y="17603"/>
                    <a:pt x="6871" y="17157"/>
                  </a:cubicBezTo>
                  <a:cubicBezTo>
                    <a:pt x="6747" y="16918"/>
                    <a:pt x="6538" y="16677"/>
                    <a:pt x="6290" y="16471"/>
                  </a:cubicBezTo>
                  <a:cubicBezTo>
                    <a:pt x="5625" y="15785"/>
                    <a:pt x="5459" y="14997"/>
                    <a:pt x="5418" y="14141"/>
                  </a:cubicBezTo>
                  <a:cubicBezTo>
                    <a:pt x="5418" y="13147"/>
                    <a:pt x="5335" y="12119"/>
                    <a:pt x="5418" y="11124"/>
                  </a:cubicBezTo>
                  <a:cubicBezTo>
                    <a:pt x="5459" y="10577"/>
                    <a:pt x="5707" y="10028"/>
                    <a:pt x="5916" y="9514"/>
                  </a:cubicBezTo>
                  <a:cubicBezTo>
                    <a:pt x="5999" y="9308"/>
                    <a:pt x="6290" y="9206"/>
                    <a:pt x="6455" y="8999"/>
                  </a:cubicBezTo>
                  <a:cubicBezTo>
                    <a:pt x="7038" y="8314"/>
                    <a:pt x="7660" y="7628"/>
                    <a:pt x="8200" y="6908"/>
                  </a:cubicBezTo>
                  <a:cubicBezTo>
                    <a:pt x="8574" y="6463"/>
                    <a:pt x="8907" y="5948"/>
                    <a:pt x="9281" y="5503"/>
                  </a:cubicBezTo>
                  <a:cubicBezTo>
                    <a:pt x="9446" y="5298"/>
                    <a:pt x="9696" y="5058"/>
                    <a:pt x="9986" y="4956"/>
                  </a:cubicBezTo>
                  <a:cubicBezTo>
                    <a:pt x="11523" y="4338"/>
                    <a:pt x="13019" y="3755"/>
                    <a:pt x="14679" y="3446"/>
                  </a:cubicBezTo>
                  <a:cubicBezTo>
                    <a:pt x="14805" y="3446"/>
                    <a:pt x="14929" y="3412"/>
                    <a:pt x="15053" y="3412"/>
                  </a:cubicBezTo>
                  <a:cubicBezTo>
                    <a:pt x="15212" y="3392"/>
                    <a:pt x="15350" y="3382"/>
                    <a:pt x="15469" y="3382"/>
                  </a:cubicBezTo>
                  <a:close/>
                  <a:moveTo>
                    <a:pt x="12189" y="18459"/>
                  </a:moveTo>
                  <a:cubicBezTo>
                    <a:pt x="12230" y="18459"/>
                    <a:pt x="12230" y="18494"/>
                    <a:pt x="12230" y="18494"/>
                  </a:cubicBezTo>
                  <a:cubicBezTo>
                    <a:pt x="12189" y="18528"/>
                    <a:pt x="12147" y="18528"/>
                    <a:pt x="12104" y="18528"/>
                  </a:cubicBezTo>
                  <a:cubicBezTo>
                    <a:pt x="12147" y="18528"/>
                    <a:pt x="12147" y="18494"/>
                    <a:pt x="12189" y="18459"/>
                  </a:cubicBezTo>
                  <a:close/>
                  <a:moveTo>
                    <a:pt x="12104" y="18528"/>
                  </a:moveTo>
                  <a:cubicBezTo>
                    <a:pt x="11440" y="18905"/>
                    <a:pt x="10734" y="18974"/>
                    <a:pt x="9986" y="19077"/>
                  </a:cubicBezTo>
                  <a:cubicBezTo>
                    <a:pt x="9944" y="19077"/>
                    <a:pt x="9862" y="19043"/>
                    <a:pt x="9779" y="19008"/>
                  </a:cubicBezTo>
                  <a:cubicBezTo>
                    <a:pt x="9820" y="19008"/>
                    <a:pt x="9862" y="18974"/>
                    <a:pt x="9944" y="18974"/>
                  </a:cubicBezTo>
                  <a:cubicBezTo>
                    <a:pt x="10651" y="18836"/>
                    <a:pt x="11358" y="18666"/>
                    <a:pt x="12104" y="18528"/>
                  </a:cubicBezTo>
                  <a:close/>
                  <a:moveTo>
                    <a:pt x="13437" y="0"/>
                  </a:moveTo>
                  <a:cubicBezTo>
                    <a:pt x="12418" y="0"/>
                    <a:pt x="11378" y="164"/>
                    <a:pt x="10318" y="465"/>
                  </a:cubicBezTo>
                  <a:cubicBezTo>
                    <a:pt x="9824" y="610"/>
                    <a:pt x="9358" y="906"/>
                    <a:pt x="8796" y="906"/>
                  </a:cubicBezTo>
                  <a:cubicBezTo>
                    <a:pt x="8698" y="906"/>
                    <a:pt x="8596" y="896"/>
                    <a:pt x="8491" y="876"/>
                  </a:cubicBezTo>
                  <a:cubicBezTo>
                    <a:pt x="8352" y="849"/>
                    <a:pt x="8214" y="836"/>
                    <a:pt x="8078" y="836"/>
                  </a:cubicBezTo>
                  <a:cubicBezTo>
                    <a:pt x="7528" y="836"/>
                    <a:pt x="7014" y="1040"/>
                    <a:pt x="6580" y="1287"/>
                  </a:cubicBezTo>
                  <a:cubicBezTo>
                    <a:pt x="5459" y="1939"/>
                    <a:pt x="4378" y="2624"/>
                    <a:pt x="3299" y="3344"/>
                  </a:cubicBezTo>
                  <a:cubicBezTo>
                    <a:pt x="2884" y="3618"/>
                    <a:pt x="2593" y="4030"/>
                    <a:pt x="2219" y="4406"/>
                  </a:cubicBezTo>
                  <a:cubicBezTo>
                    <a:pt x="2469" y="4270"/>
                    <a:pt x="2717" y="4132"/>
                    <a:pt x="2925" y="4030"/>
                  </a:cubicBezTo>
                  <a:cubicBezTo>
                    <a:pt x="2967" y="3995"/>
                    <a:pt x="3049" y="3995"/>
                    <a:pt x="3091" y="3995"/>
                  </a:cubicBezTo>
                  <a:cubicBezTo>
                    <a:pt x="3091" y="4030"/>
                    <a:pt x="3091" y="4064"/>
                    <a:pt x="3049" y="4098"/>
                  </a:cubicBezTo>
                  <a:cubicBezTo>
                    <a:pt x="2801" y="4338"/>
                    <a:pt x="2551" y="4543"/>
                    <a:pt x="2343" y="4783"/>
                  </a:cubicBezTo>
                  <a:cubicBezTo>
                    <a:pt x="2260" y="4852"/>
                    <a:pt x="2260" y="5058"/>
                    <a:pt x="2301" y="5058"/>
                  </a:cubicBezTo>
                  <a:cubicBezTo>
                    <a:pt x="2634" y="5160"/>
                    <a:pt x="2510" y="5332"/>
                    <a:pt x="2427" y="5469"/>
                  </a:cubicBezTo>
                  <a:cubicBezTo>
                    <a:pt x="2177" y="5914"/>
                    <a:pt x="2094" y="6361"/>
                    <a:pt x="1720" y="6772"/>
                  </a:cubicBezTo>
                  <a:cubicBezTo>
                    <a:pt x="1388" y="7183"/>
                    <a:pt x="1346" y="7766"/>
                    <a:pt x="1055" y="8211"/>
                  </a:cubicBezTo>
                  <a:cubicBezTo>
                    <a:pt x="598" y="8897"/>
                    <a:pt x="350" y="9617"/>
                    <a:pt x="391" y="10405"/>
                  </a:cubicBezTo>
                  <a:cubicBezTo>
                    <a:pt x="474" y="10405"/>
                    <a:pt x="557" y="10405"/>
                    <a:pt x="683" y="10370"/>
                  </a:cubicBezTo>
                  <a:cubicBezTo>
                    <a:pt x="683" y="10473"/>
                    <a:pt x="683" y="10543"/>
                    <a:pt x="683" y="10611"/>
                  </a:cubicBezTo>
                  <a:cubicBezTo>
                    <a:pt x="640" y="10645"/>
                    <a:pt x="516" y="10645"/>
                    <a:pt x="391" y="10645"/>
                  </a:cubicBezTo>
                  <a:cubicBezTo>
                    <a:pt x="391" y="10577"/>
                    <a:pt x="391" y="10473"/>
                    <a:pt x="391" y="10405"/>
                  </a:cubicBezTo>
                  <a:cubicBezTo>
                    <a:pt x="309" y="10577"/>
                    <a:pt x="224" y="10782"/>
                    <a:pt x="183" y="10954"/>
                  </a:cubicBezTo>
                  <a:cubicBezTo>
                    <a:pt x="100" y="11433"/>
                    <a:pt x="100" y="11878"/>
                    <a:pt x="59" y="12359"/>
                  </a:cubicBezTo>
                  <a:cubicBezTo>
                    <a:pt x="17" y="12632"/>
                    <a:pt x="-24" y="12907"/>
                    <a:pt x="17" y="13181"/>
                  </a:cubicBezTo>
                  <a:cubicBezTo>
                    <a:pt x="141" y="13730"/>
                    <a:pt x="309" y="14278"/>
                    <a:pt x="474" y="14827"/>
                  </a:cubicBezTo>
                  <a:cubicBezTo>
                    <a:pt x="557" y="15204"/>
                    <a:pt x="807" y="15546"/>
                    <a:pt x="765" y="15923"/>
                  </a:cubicBezTo>
                  <a:cubicBezTo>
                    <a:pt x="765" y="16369"/>
                    <a:pt x="972" y="16745"/>
                    <a:pt x="1264" y="17088"/>
                  </a:cubicBezTo>
                  <a:cubicBezTo>
                    <a:pt x="2053" y="17876"/>
                    <a:pt x="2758" y="18700"/>
                    <a:pt x="3630" y="19420"/>
                  </a:cubicBezTo>
                  <a:cubicBezTo>
                    <a:pt x="4337" y="20037"/>
                    <a:pt x="5168" y="20619"/>
                    <a:pt x="6040" y="20961"/>
                  </a:cubicBezTo>
                  <a:cubicBezTo>
                    <a:pt x="7166" y="21409"/>
                    <a:pt x="8302" y="21600"/>
                    <a:pt x="9443" y="21600"/>
                  </a:cubicBezTo>
                  <a:cubicBezTo>
                    <a:pt x="10660" y="21600"/>
                    <a:pt x="11880" y="21384"/>
                    <a:pt x="13102" y="21030"/>
                  </a:cubicBezTo>
                  <a:cubicBezTo>
                    <a:pt x="14057" y="20757"/>
                    <a:pt x="14929" y="20414"/>
                    <a:pt x="15802" y="19967"/>
                  </a:cubicBezTo>
                  <a:cubicBezTo>
                    <a:pt x="16508" y="19590"/>
                    <a:pt x="17131" y="19213"/>
                    <a:pt x="17546" y="18632"/>
                  </a:cubicBezTo>
                  <a:cubicBezTo>
                    <a:pt x="17713" y="18459"/>
                    <a:pt x="17920" y="18323"/>
                    <a:pt x="18085" y="18185"/>
                  </a:cubicBezTo>
                  <a:lnTo>
                    <a:pt x="18085" y="18151"/>
                  </a:lnTo>
                  <a:cubicBezTo>
                    <a:pt x="18129" y="18048"/>
                    <a:pt x="18211" y="17946"/>
                    <a:pt x="18294" y="17842"/>
                  </a:cubicBezTo>
                  <a:cubicBezTo>
                    <a:pt x="17920" y="17774"/>
                    <a:pt x="18211" y="17569"/>
                    <a:pt x="18253" y="17533"/>
                  </a:cubicBezTo>
                  <a:cubicBezTo>
                    <a:pt x="18792" y="17157"/>
                    <a:pt x="19166" y="16711"/>
                    <a:pt x="19458" y="16232"/>
                  </a:cubicBezTo>
                  <a:cubicBezTo>
                    <a:pt x="19788" y="15717"/>
                    <a:pt x="19956" y="15238"/>
                    <a:pt x="20038" y="14689"/>
                  </a:cubicBezTo>
                  <a:cubicBezTo>
                    <a:pt x="20038" y="14450"/>
                    <a:pt x="20080" y="14244"/>
                    <a:pt x="20163" y="14037"/>
                  </a:cubicBezTo>
                  <a:cubicBezTo>
                    <a:pt x="20330" y="13558"/>
                    <a:pt x="20662" y="13079"/>
                    <a:pt x="20412" y="12530"/>
                  </a:cubicBezTo>
                  <a:cubicBezTo>
                    <a:pt x="20371" y="12461"/>
                    <a:pt x="20371" y="12359"/>
                    <a:pt x="20412" y="12255"/>
                  </a:cubicBezTo>
                  <a:cubicBezTo>
                    <a:pt x="20662" y="11605"/>
                    <a:pt x="20537" y="10954"/>
                    <a:pt x="20495" y="10302"/>
                  </a:cubicBezTo>
                  <a:cubicBezTo>
                    <a:pt x="20454" y="10096"/>
                    <a:pt x="20578" y="9891"/>
                    <a:pt x="20619" y="9685"/>
                  </a:cubicBezTo>
                  <a:cubicBezTo>
                    <a:pt x="20656" y="9691"/>
                    <a:pt x="20687" y="9693"/>
                    <a:pt x="20718" y="9693"/>
                  </a:cubicBezTo>
                  <a:cubicBezTo>
                    <a:pt x="20868" y="9693"/>
                    <a:pt x="20966" y="9622"/>
                    <a:pt x="21035" y="9480"/>
                  </a:cubicBezTo>
                  <a:cubicBezTo>
                    <a:pt x="21161" y="9342"/>
                    <a:pt x="21243" y="9206"/>
                    <a:pt x="21326" y="9033"/>
                  </a:cubicBezTo>
                  <a:cubicBezTo>
                    <a:pt x="21409" y="8897"/>
                    <a:pt x="21576" y="8794"/>
                    <a:pt x="21576" y="8656"/>
                  </a:cubicBezTo>
                  <a:cubicBezTo>
                    <a:pt x="21576" y="8280"/>
                    <a:pt x="21576" y="7903"/>
                    <a:pt x="21535" y="7526"/>
                  </a:cubicBezTo>
                  <a:cubicBezTo>
                    <a:pt x="21409" y="6772"/>
                    <a:pt x="21285" y="6052"/>
                    <a:pt x="21202" y="5332"/>
                  </a:cubicBezTo>
                  <a:cubicBezTo>
                    <a:pt x="21161" y="4921"/>
                    <a:pt x="21035" y="4579"/>
                    <a:pt x="20745" y="4236"/>
                  </a:cubicBezTo>
                  <a:cubicBezTo>
                    <a:pt x="20537" y="3995"/>
                    <a:pt x="20288" y="3687"/>
                    <a:pt x="20163" y="3412"/>
                  </a:cubicBezTo>
                  <a:cubicBezTo>
                    <a:pt x="19623" y="2350"/>
                    <a:pt x="18751" y="1630"/>
                    <a:pt x="17587" y="1013"/>
                  </a:cubicBezTo>
                  <a:cubicBezTo>
                    <a:pt x="16236" y="316"/>
                    <a:pt x="14853" y="0"/>
                    <a:pt x="13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46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477" name="Google Shape;368;p24" descr="Google Shape;368;p24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 rot="5400000">
            <a:off x="-390090" y="2602285"/>
            <a:ext cx="715636" cy="289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78" name="Google Shape;369;p24" descr="Google Shape;369;p24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 rot="5400000">
            <a:off x="539659" y="3283410"/>
            <a:ext cx="347114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9" name="Google Shape;370;p24" descr="Google Shape;370;p24"/>
          <p:cNvPicPr>
            <a:picLocks noChangeAspect="1"/>
          </p:cNvPicPr>
          <p:nvPr/>
        </p:nvPicPr>
        <p:blipFill>
          <a:blip r:embed="rId4">
            <a:alphaModFix amt="57000"/>
            <a:extLst/>
          </a:blip>
          <a:stretch>
            <a:fillRect/>
          </a:stretch>
        </p:blipFill>
        <p:spPr>
          <a:xfrm rot="16200000">
            <a:off x="-571190" y="-637801"/>
            <a:ext cx="1722752" cy="180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0" name="Google Shape;371;p24" descr="Google Shape;371;p24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7332887" y="269312"/>
            <a:ext cx="1513351" cy="11462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4" name="Google Shape;372;p24"/>
          <p:cNvGrpSpPr/>
          <p:nvPr/>
        </p:nvGrpSpPr>
        <p:grpSpPr>
          <a:xfrm>
            <a:off x="244832" y="922319"/>
            <a:ext cx="534542" cy="1513758"/>
            <a:chOff x="0" y="0"/>
            <a:chExt cx="534540" cy="1513757"/>
          </a:xfrm>
        </p:grpSpPr>
        <p:sp>
          <p:nvSpPr>
            <p:cNvPr id="481" name="Google Shape;373;p24"/>
            <p:cNvSpPr/>
            <p:nvPr/>
          </p:nvSpPr>
          <p:spPr>
            <a:xfrm rot="5400000">
              <a:off x="-495361" y="681480"/>
              <a:ext cx="1500573" cy="137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5070" y="0"/>
                  </a:moveTo>
                  <a:cubicBezTo>
                    <a:pt x="5070" y="0"/>
                    <a:pt x="5070" y="0"/>
                    <a:pt x="5070" y="114"/>
                  </a:cubicBezTo>
                  <a:cubicBezTo>
                    <a:pt x="5036" y="114"/>
                    <a:pt x="4994" y="62"/>
                    <a:pt x="4956" y="62"/>
                  </a:cubicBezTo>
                  <a:cubicBezTo>
                    <a:pt x="4936" y="62"/>
                    <a:pt x="4917" y="76"/>
                    <a:pt x="4901" y="114"/>
                  </a:cubicBezTo>
                  <a:cubicBezTo>
                    <a:pt x="3575" y="228"/>
                    <a:pt x="2249" y="456"/>
                    <a:pt x="924" y="684"/>
                  </a:cubicBezTo>
                  <a:cubicBezTo>
                    <a:pt x="362" y="798"/>
                    <a:pt x="-113" y="3434"/>
                    <a:pt x="23" y="5723"/>
                  </a:cubicBezTo>
                  <a:cubicBezTo>
                    <a:pt x="142" y="7779"/>
                    <a:pt x="125" y="9727"/>
                    <a:pt x="91" y="11788"/>
                  </a:cubicBezTo>
                  <a:cubicBezTo>
                    <a:pt x="74" y="12704"/>
                    <a:pt x="108" y="13730"/>
                    <a:pt x="175" y="14533"/>
                  </a:cubicBezTo>
                  <a:cubicBezTo>
                    <a:pt x="244" y="15108"/>
                    <a:pt x="397" y="15564"/>
                    <a:pt x="532" y="15906"/>
                  </a:cubicBezTo>
                  <a:cubicBezTo>
                    <a:pt x="668" y="16252"/>
                    <a:pt x="838" y="16366"/>
                    <a:pt x="958" y="16822"/>
                  </a:cubicBezTo>
                  <a:cubicBezTo>
                    <a:pt x="1195" y="17573"/>
                    <a:pt x="1431" y="18171"/>
                    <a:pt x="1707" y="18171"/>
                  </a:cubicBezTo>
                  <a:cubicBezTo>
                    <a:pt x="1766" y="18171"/>
                    <a:pt x="1829" y="18142"/>
                    <a:pt x="1892" y="18081"/>
                  </a:cubicBezTo>
                  <a:cubicBezTo>
                    <a:pt x="2000" y="18014"/>
                    <a:pt x="2113" y="17948"/>
                    <a:pt x="2226" y="17948"/>
                  </a:cubicBezTo>
                  <a:cubicBezTo>
                    <a:pt x="2309" y="17948"/>
                    <a:pt x="2391" y="17986"/>
                    <a:pt x="2470" y="18081"/>
                  </a:cubicBezTo>
                  <a:cubicBezTo>
                    <a:pt x="3167" y="18541"/>
                    <a:pt x="3864" y="19339"/>
                    <a:pt x="4561" y="19567"/>
                  </a:cubicBezTo>
                  <a:cubicBezTo>
                    <a:pt x="6073" y="20142"/>
                    <a:pt x="7602" y="20598"/>
                    <a:pt x="9132" y="20945"/>
                  </a:cubicBezTo>
                  <a:cubicBezTo>
                    <a:pt x="10492" y="21287"/>
                    <a:pt x="11868" y="21401"/>
                    <a:pt x="13227" y="21515"/>
                  </a:cubicBezTo>
                  <a:cubicBezTo>
                    <a:pt x="14154" y="21572"/>
                    <a:pt x="15076" y="21600"/>
                    <a:pt x="15997" y="21600"/>
                  </a:cubicBezTo>
                  <a:cubicBezTo>
                    <a:pt x="16920" y="21600"/>
                    <a:pt x="17842" y="21572"/>
                    <a:pt x="18768" y="21515"/>
                  </a:cubicBezTo>
                  <a:cubicBezTo>
                    <a:pt x="19464" y="21515"/>
                    <a:pt x="20144" y="21401"/>
                    <a:pt x="20841" y="21059"/>
                  </a:cubicBezTo>
                  <a:cubicBezTo>
                    <a:pt x="21181" y="20945"/>
                    <a:pt x="21487" y="19453"/>
                    <a:pt x="21470" y="17739"/>
                  </a:cubicBezTo>
                  <a:cubicBezTo>
                    <a:pt x="21436" y="14533"/>
                    <a:pt x="21317" y="11441"/>
                    <a:pt x="21283" y="8354"/>
                  </a:cubicBezTo>
                  <a:cubicBezTo>
                    <a:pt x="21266" y="5490"/>
                    <a:pt x="21011" y="4578"/>
                    <a:pt x="20484" y="4346"/>
                  </a:cubicBezTo>
                  <a:cubicBezTo>
                    <a:pt x="19754" y="4004"/>
                    <a:pt x="19040" y="2745"/>
                    <a:pt x="18309" y="2517"/>
                  </a:cubicBezTo>
                  <a:cubicBezTo>
                    <a:pt x="16541" y="1715"/>
                    <a:pt x="14774" y="1031"/>
                    <a:pt x="12990" y="684"/>
                  </a:cubicBezTo>
                  <a:cubicBezTo>
                    <a:pt x="10356" y="228"/>
                    <a:pt x="7721" y="228"/>
                    <a:pt x="507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2" name="Google Shape;374;p24"/>
            <p:cNvSpPr/>
            <p:nvPr/>
          </p:nvSpPr>
          <p:spPr>
            <a:xfrm rot="5400000">
              <a:off x="-265106" y="674336"/>
              <a:ext cx="1467976" cy="13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600" fill="norm" stroke="1" extrusionOk="0">
                  <a:moveTo>
                    <a:pt x="15171" y="0"/>
                  </a:moveTo>
                  <a:cubicBezTo>
                    <a:pt x="13865" y="0"/>
                    <a:pt x="12545" y="637"/>
                    <a:pt x="11241" y="971"/>
                  </a:cubicBezTo>
                  <a:cubicBezTo>
                    <a:pt x="9812" y="1334"/>
                    <a:pt x="8384" y="2170"/>
                    <a:pt x="6955" y="2170"/>
                  </a:cubicBezTo>
                  <a:cubicBezTo>
                    <a:pt x="6736" y="2185"/>
                    <a:pt x="6516" y="2190"/>
                    <a:pt x="6296" y="2190"/>
                  </a:cubicBezTo>
                  <a:cubicBezTo>
                    <a:pt x="4461" y="2190"/>
                    <a:pt x="2627" y="1772"/>
                    <a:pt x="806" y="1453"/>
                  </a:cubicBezTo>
                  <a:cubicBezTo>
                    <a:pt x="283" y="1453"/>
                    <a:pt x="-47" y="3369"/>
                    <a:pt x="5" y="6251"/>
                  </a:cubicBezTo>
                  <a:cubicBezTo>
                    <a:pt x="57" y="8769"/>
                    <a:pt x="109" y="11168"/>
                    <a:pt x="162" y="13567"/>
                  </a:cubicBezTo>
                  <a:cubicBezTo>
                    <a:pt x="145" y="13567"/>
                    <a:pt x="127" y="13687"/>
                    <a:pt x="92" y="13687"/>
                  </a:cubicBezTo>
                  <a:cubicBezTo>
                    <a:pt x="109" y="13926"/>
                    <a:pt x="127" y="14284"/>
                    <a:pt x="109" y="14642"/>
                  </a:cubicBezTo>
                  <a:cubicBezTo>
                    <a:pt x="93" y="16603"/>
                    <a:pt x="173" y="18012"/>
                    <a:pt x="581" y="18012"/>
                  </a:cubicBezTo>
                  <a:cubicBezTo>
                    <a:pt x="597" y="18012"/>
                    <a:pt x="614" y="18007"/>
                    <a:pt x="632" y="18002"/>
                  </a:cubicBezTo>
                  <a:cubicBezTo>
                    <a:pt x="702" y="18002"/>
                    <a:pt x="771" y="18484"/>
                    <a:pt x="859" y="18723"/>
                  </a:cubicBezTo>
                  <a:cubicBezTo>
                    <a:pt x="1033" y="19082"/>
                    <a:pt x="1207" y="19803"/>
                    <a:pt x="1381" y="19803"/>
                  </a:cubicBezTo>
                  <a:cubicBezTo>
                    <a:pt x="2234" y="20162"/>
                    <a:pt x="3071" y="20281"/>
                    <a:pt x="3924" y="20401"/>
                  </a:cubicBezTo>
                  <a:cubicBezTo>
                    <a:pt x="5763" y="20799"/>
                    <a:pt x="7615" y="21600"/>
                    <a:pt x="9459" y="21600"/>
                  </a:cubicBezTo>
                  <a:cubicBezTo>
                    <a:pt x="9850" y="21600"/>
                    <a:pt x="10240" y="21565"/>
                    <a:pt x="10630" y="21481"/>
                  </a:cubicBezTo>
                  <a:cubicBezTo>
                    <a:pt x="11937" y="21242"/>
                    <a:pt x="13226" y="21122"/>
                    <a:pt x="14515" y="20759"/>
                  </a:cubicBezTo>
                  <a:cubicBezTo>
                    <a:pt x="15108" y="20639"/>
                    <a:pt x="15700" y="20281"/>
                    <a:pt x="16292" y="20162"/>
                  </a:cubicBezTo>
                  <a:cubicBezTo>
                    <a:pt x="16361" y="20142"/>
                    <a:pt x="16430" y="20137"/>
                    <a:pt x="16499" y="20137"/>
                  </a:cubicBezTo>
                  <a:cubicBezTo>
                    <a:pt x="16836" y="20137"/>
                    <a:pt x="17177" y="20306"/>
                    <a:pt x="17513" y="20306"/>
                  </a:cubicBezTo>
                  <a:cubicBezTo>
                    <a:pt x="17582" y="20306"/>
                    <a:pt x="17652" y="20301"/>
                    <a:pt x="17720" y="20281"/>
                  </a:cubicBezTo>
                  <a:cubicBezTo>
                    <a:pt x="18748" y="20162"/>
                    <a:pt x="19776" y="19923"/>
                    <a:pt x="20804" y="19803"/>
                  </a:cubicBezTo>
                  <a:cubicBezTo>
                    <a:pt x="21170" y="19684"/>
                    <a:pt x="21431" y="18843"/>
                    <a:pt x="21500" y="17041"/>
                  </a:cubicBezTo>
                  <a:cubicBezTo>
                    <a:pt x="21553" y="15244"/>
                    <a:pt x="21518" y="13323"/>
                    <a:pt x="21518" y="11527"/>
                  </a:cubicBezTo>
                  <a:cubicBezTo>
                    <a:pt x="21518" y="8048"/>
                    <a:pt x="21274" y="5052"/>
                    <a:pt x="21048" y="1812"/>
                  </a:cubicBezTo>
                  <a:cubicBezTo>
                    <a:pt x="21030" y="1573"/>
                    <a:pt x="20943" y="1334"/>
                    <a:pt x="20874" y="1334"/>
                  </a:cubicBezTo>
                  <a:cubicBezTo>
                    <a:pt x="20612" y="1334"/>
                    <a:pt x="20355" y="1364"/>
                    <a:pt x="20099" y="1364"/>
                  </a:cubicBezTo>
                  <a:cubicBezTo>
                    <a:pt x="19841" y="1364"/>
                    <a:pt x="19585" y="1334"/>
                    <a:pt x="19323" y="1209"/>
                  </a:cubicBezTo>
                  <a:cubicBezTo>
                    <a:pt x="18051" y="851"/>
                    <a:pt x="16763" y="15"/>
                    <a:pt x="15491" y="15"/>
                  </a:cubicBezTo>
                  <a:cubicBezTo>
                    <a:pt x="15384" y="5"/>
                    <a:pt x="15278" y="0"/>
                    <a:pt x="1517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3" name="Google Shape;375;p24"/>
            <p:cNvSpPr/>
            <p:nvPr/>
          </p:nvSpPr>
          <p:spPr>
            <a:xfrm rot="5400000">
              <a:off x="-676477" y="705297"/>
              <a:ext cx="1484937" cy="131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3928" y="0"/>
                  </a:moveTo>
                  <a:cubicBezTo>
                    <a:pt x="3036" y="243"/>
                    <a:pt x="1870" y="361"/>
                    <a:pt x="705" y="837"/>
                  </a:cubicBezTo>
                  <a:cubicBezTo>
                    <a:pt x="122" y="956"/>
                    <a:pt x="-135" y="3699"/>
                    <a:pt x="71" y="6685"/>
                  </a:cubicBezTo>
                  <a:cubicBezTo>
                    <a:pt x="174" y="7997"/>
                    <a:pt x="242" y="9191"/>
                    <a:pt x="140" y="10741"/>
                  </a:cubicBezTo>
                  <a:cubicBezTo>
                    <a:pt x="36" y="12414"/>
                    <a:pt x="191" y="15158"/>
                    <a:pt x="396" y="15276"/>
                  </a:cubicBezTo>
                  <a:cubicBezTo>
                    <a:pt x="705" y="15514"/>
                    <a:pt x="894" y="16708"/>
                    <a:pt x="1116" y="17426"/>
                  </a:cubicBezTo>
                  <a:cubicBezTo>
                    <a:pt x="1237" y="17782"/>
                    <a:pt x="1374" y="17901"/>
                    <a:pt x="1510" y="17901"/>
                  </a:cubicBezTo>
                  <a:cubicBezTo>
                    <a:pt x="1870" y="18139"/>
                    <a:pt x="2248" y="18257"/>
                    <a:pt x="2625" y="18495"/>
                  </a:cubicBezTo>
                  <a:cubicBezTo>
                    <a:pt x="2797" y="18619"/>
                    <a:pt x="2968" y="19094"/>
                    <a:pt x="3140" y="19213"/>
                  </a:cubicBezTo>
                  <a:cubicBezTo>
                    <a:pt x="4202" y="19332"/>
                    <a:pt x="5282" y="19451"/>
                    <a:pt x="6362" y="19570"/>
                  </a:cubicBezTo>
                  <a:cubicBezTo>
                    <a:pt x="8111" y="19931"/>
                    <a:pt x="9842" y="20288"/>
                    <a:pt x="11591" y="20644"/>
                  </a:cubicBezTo>
                  <a:cubicBezTo>
                    <a:pt x="12551" y="20763"/>
                    <a:pt x="13511" y="20763"/>
                    <a:pt x="14454" y="20882"/>
                  </a:cubicBezTo>
                  <a:cubicBezTo>
                    <a:pt x="15722" y="21125"/>
                    <a:pt x="16991" y="21481"/>
                    <a:pt x="18259" y="21600"/>
                  </a:cubicBezTo>
                  <a:cubicBezTo>
                    <a:pt x="19117" y="21600"/>
                    <a:pt x="19956" y="21362"/>
                    <a:pt x="20796" y="21362"/>
                  </a:cubicBezTo>
                  <a:cubicBezTo>
                    <a:pt x="21139" y="21243"/>
                    <a:pt x="21465" y="19689"/>
                    <a:pt x="21431" y="18257"/>
                  </a:cubicBezTo>
                  <a:cubicBezTo>
                    <a:pt x="21345" y="14440"/>
                    <a:pt x="21225" y="10622"/>
                    <a:pt x="21139" y="6804"/>
                  </a:cubicBezTo>
                  <a:cubicBezTo>
                    <a:pt x="21124" y="5818"/>
                    <a:pt x="21050" y="5239"/>
                    <a:pt x="20880" y="5239"/>
                  </a:cubicBezTo>
                  <a:cubicBezTo>
                    <a:pt x="20865" y="5239"/>
                    <a:pt x="20848" y="5244"/>
                    <a:pt x="20830" y="5254"/>
                  </a:cubicBezTo>
                  <a:cubicBezTo>
                    <a:pt x="20711" y="5254"/>
                    <a:pt x="20574" y="5254"/>
                    <a:pt x="20453" y="5135"/>
                  </a:cubicBezTo>
                  <a:cubicBezTo>
                    <a:pt x="18791" y="4179"/>
                    <a:pt x="17111" y="2986"/>
                    <a:pt x="15448" y="2387"/>
                  </a:cubicBezTo>
                  <a:cubicBezTo>
                    <a:pt x="13494" y="1674"/>
                    <a:pt x="11522" y="1555"/>
                    <a:pt x="9568" y="1075"/>
                  </a:cubicBezTo>
                  <a:cubicBezTo>
                    <a:pt x="7785" y="718"/>
                    <a:pt x="5985" y="361"/>
                    <a:pt x="39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pic>
        <p:nvPicPr>
          <p:cNvPr id="485" name="Google Shape;376;p24" descr="Google Shape;376;p24"/>
          <p:cNvPicPr>
            <a:picLocks noChangeAspect="1"/>
          </p:cNvPicPr>
          <p:nvPr/>
        </p:nvPicPr>
        <p:blipFill>
          <a:blip r:embed="rId6">
            <a:alphaModFix amt="58999"/>
            <a:extLst/>
          </a:blip>
          <a:stretch>
            <a:fillRect/>
          </a:stretch>
        </p:blipFill>
        <p:spPr>
          <a:xfrm>
            <a:off x="8124208" y="880993"/>
            <a:ext cx="1363764" cy="12495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8" name="Google Shape;377;p24"/>
          <p:cNvGrpSpPr/>
          <p:nvPr/>
        </p:nvGrpSpPr>
        <p:grpSpPr>
          <a:xfrm>
            <a:off x="8277959" y="3614149"/>
            <a:ext cx="1209411" cy="1146587"/>
            <a:chOff x="0" y="0"/>
            <a:chExt cx="1209410" cy="1146586"/>
          </a:xfrm>
        </p:grpSpPr>
        <p:sp>
          <p:nvSpPr>
            <p:cNvPr id="486" name="Google Shape;378;p24"/>
            <p:cNvSpPr/>
            <p:nvPr/>
          </p:nvSpPr>
          <p:spPr>
            <a:xfrm>
              <a:off x="0" y="0"/>
              <a:ext cx="1209411" cy="114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1142" y="1488"/>
                  </a:moveTo>
                  <a:cubicBezTo>
                    <a:pt x="11322" y="1488"/>
                    <a:pt x="11502" y="1494"/>
                    <a:pt x="11684" y="1505"/>
                  </a:cubicBezTo>
                  <a:cubicBezTo>
                    <a:pt x="12125" y="1535"/>
                    <a:pt x="12537" y="1625"/>
                    <a:pt x="12907" y="1880"/>
                  </a:cubicBezTo>
                  <a:cubicBezTo>
                    <a:pt x="13348" y="2166"/>
                    <a:pt x="13803" y="2467"/>
                    <a:pt x="14216" y="2827"/>
                  </a:cubicBezTo>
                  <a:cubicBezTo>
                    <a:pt x="14999" y="3503"/>
                    <a:pt x="15739" y="4255"/>
                    <a:pt x="16422" y="5051"/>
                  </a:cubicBezTo>
                  <a:cubicBezTo>
                    <a:pt x="17019" y="5727"/>
                    <a:pt x="17503" y="6478"/>
                    <a:pt x="17887" y="7320"/>
                  </a:cubicBezTo>
                  <a:cubicBezTo>
                    <a:pt x="18172" y="7936"/>
                    <a:pt x="18442" y="8582"/>
                    <a:pt x="18642" y="9258"/>
                  </a:cubicBezTo>
                  <a:cubicBezTo>
                    <a:pt x="18684" y="9408"/>
                    <a:pt x="18727" y="9588"/>
                    <a:pt x="18755" y="9753"/>
                  </a:cubicBezTo>
                  <a:cubicBezTo>
                    <a:pt x="18812" y="10295"/>
                    <a:pt x="18897" y="10835"/>
                    <a:pt x="18941" y="11376"/>
                  </a:cubicBezTo>
                  <a:cubicBezTo>
                    <a:pt x="18983" y="11872"/>
                    <a:pt x="18941" y="12368"/>
                    <a:pt x="18855" y="12864"/>
                  </a:cubicBezTo>
                  <a:cubicBezTo>
                    <a:pt x="18755" y="13465"/>
                    <a:pt x="18656" y="14081"/>
                    <a:pt x="18442" y="14667"/>
                  </a:cubicBezTo>
                  <a:cubicBezTo>
                    <a:pt x="18215" y="15283"/>
                    <a:pt x="17959" y="15899"/>
                    <a:pt x="17646" y="16485"/>
                  </a:cubicBezTo>
                  <a:cubicBezTo>
                    <a:pt x="17574" y="16590"/>
                    <a:pt x="17503" y="16680"/>
                    <a:pt x="17432" y="16800"/>
                  </a:cubicBezTo>
                  <a:cubicBezTo>
                    <a:pt x="17275" y="16710"/>
                    <a:pt x="17304" y="16545"/>
                    <a:pt x="17190" y="16485"/>
                  </a:cubicBezTo>
                  <a:cubicBezTo>
                    <a:pt x="17076" y="16500"/>
                    <a:pt x="17048" y="16590"/>
                    <a:pt x="16991" y="16665"/>
                  </a:cubicBezTo>
                  <a:cubicBezTo>
                    <a:pt x="16806" y="16951"/>
                    <a:pt x="16635" y="17236"/>
                    <a:pt x="16436" y="17507"/>
                  </a:cubicBezTo>
                  <a:cubicBezTo>
                    <a:pt x="15952" y="18183"/>
                    <a:pt x="15355" y="18724"/>
                    <a:pt x="14671" y="19175"/>
                  </a:cubicBezTo>
                  <a:cubicBezTo>
                    <a:pt x="14387" y="19355"/>
                    <a:pt x="14074" y="19445"/>
                    <a:pt x="13761" y="19535"/>
                  </a:cubicBezTo>
                  <a:cubicBezTo>
                    <a:pt x="13049" y="19715"/>
                    <a:pt x="12324" y="19880"/>
                    <a:pt x="11612" y="20076"/>
                  </a:cubicBezTo>
                  <a:cubicBezTo>
                    <a:pt x="11090" y="20211"/>
                    <a:pt x="10551" y="20279"/>
                    <a:pt x="10008" y="20279"/>
                  </a:cubicBezTo>
                  <a:cubicBezTo>
                    <a:pt x="9827" y="20279"/>
                    <a:pt x="9645" y="20271"/>
                    <a:pt x="9464" y="20256"/>
                  </a:cubicBezTo>
                  <a:cubicBezTo>
                    <a:pt x="9094" y="20211"/>
                    <a:pt x="8709" y="20196"/>
                    <a:pt x="8340" y="20091"/>
                  </a:cubicBezTo>
                  <a:cubicBezTo>
                    <a:pt x="8155" y="20046"/>
                    <a:pt x="7955" y="20046"/>
                    <a:pt x="7771" y="20016"/>
                  </a:cubicBezTo>
                  <a:cubicBezTo>
                    <a:pt x="7486" y="19971"/>
                    <a:pt x="7216" y="19941"/>
                    <a:pt x="6945" y="19865"/>
                  </a:cubicBezTo>
                  <a:cubicBezTo>
                    <a:pt x="6689" y="19791"/>
                    <a:pt x="6447" y="19685"/>
                    <a:pt x="6191" y="19595"/>
                  </a:cubicBezTo>
                  <a:cubicBezTo>
                    <a:pt x="5850" y="19460"/>
                    <a:pt x="5551" y="19279"/>
                    <a:pt x="5281" y="19039"/>
                  </a:cubicBezTo>
                  <a:cubicBezTo>
                    <a:pt x="5195" y="18949"/>
                    <a:pt x="5110" y="18874"/>
                    <a:pt x="5024" y="18784"/>
                  </a:cubicBezTo>
                  <a:cubicBezTo>
                    <a:pt x="4982" y="18754"/>
                    <a:pt x="4968" y="18709"/>
                    <a:pt x="4925" y="18678"/>
                  </a:cubicBezTo>
                  <a:cubicBezTo>
                    <a:pt x="4483" y="18273"/>
                    <a:pt x="4114" y="17792"/>
                    <a:pt x="3715" y="17341"/>
                  </a:cubicBezTo>
                  <a:cubicBezTo>
                    <a:pt x="3601" y="17221"/>
                    <a:pt x="3516" y="17101"/>
                    <a:pt x="3431" y="16980"/>
                  </a:cubicBezTo>
                  <a:cubicBezTo>
                    <a:pt x="3302" y="16785"/>
                    <a:pt x="3160" y="16605"/>
                    <a:pt x="3032" y="16425"/>
                  </a:cubicBezTo>
                  <a:cubicBezTo>
                    <a:pt x="2919" y="16260"/>
                    <a:pt x="2805" y="16094"/>
                    <a:pt x="2791" y="15884"/>
                  </a:cubicBezTo>
                  <a:cubicBezTo>
                    <a:pt x="2791" y="15824"/>
                    <a:pt x="2762" y="15763"/>
                    <a:pt x="2733" y="15704"/>
                  </a:cubicBezTo>
                  <a:cubicBezTo>
                    <a:pt x="2548" y="15388"/>
                    <a:pt x="2463" y="15013"/>
                    <a:pt x="2364" y="14667"/>
                  </a:cubicBezTo>
                  <a:cubicBezTo>
                    <a:pt x="2292" y="14427"/>
                    <a:pt x="2236" y="14186"/>
                    <a:pt x="2207" y="13931"/>
                  </a:cubicBezTo>
                  <a:cubicBezTo>
                    <a:pt x="2136" y="13510"/>
                    <a:pt x="2037" y="13089"/>
                    <a:pt x="2008" y="12653"/>
                  </a:cubicBezTo>
                  <a:cubicBezTo>
                    <a:pt x="1993" y="12278"/>
                    <a:pt x="1908" y="11917"/>
                    <a:pt x="1908" y="11542"/>
                  </a:cubicBezTo>
                  <a:cubicBezTo>
                    <a:pt x="1908" y="11512"/>
                    <a:pt x="1894" y="11482"/>
                    <a:pt x="1894" y="11451"/>
                  </a:cubicBezTo>
                  <a:cubicBezTo>
                    <a:pt x="1894" y="11151"/>
                    <a:pt x="1908" y="10851"/>
                    <a:pt x="1894" y="10565"/>
                  </a:cubicBezTo>
                  <a:cubicBezTo>
                    <a:pt x="1879" y="10280"/>
                    <a:pt x="1851" y="10009"/>
                    <a:pt x="1837" y="9724"/>
                  </a:cubicBezTo>
                  <a:cubicBezTo>
                    <a:pt x="1823" y="9573"/>
                    <a:pt x="1837" y="9423"/>
                    <a:pt x="1908" y="9273"/>
                  </a:cubicBezTo>
                  <a:cubicBezTo>
                    <a:pt x="1937" y="9198"/>
                    <a:pt x="1951" y="9122"/>
                    <a:pt x="1965" y="9048"/>
                  </a:cubicBezTo>
                  <a:cubicBezTo>
                    <a:pt x="1993" y="8702"/>
                    <a:pt x="2122" y="8387"/>
                    <a:pt x="2193" y="8056"/>
                  </a:cubicBezTo>
                  <a:cubicBezTo>
                    <a:pt x="2264" y="7771"/>
                    <a:pt x="2378" y="7515"/>
                    <a:pt x="2534" y="7289"/>
                  </a:cubicBezTo>
                  <a:cubicBezTo>
                    <a:pt x="2747" y="6974"/>
                    <a:pt x="2905" y="6628"/>
                    <a:pt x="3046" y="6268"/>
                  </a:cubicBezTo>
                  <a:cubicBezTo>
                    <a:pt x="3203" y="5877"/>
                    <a:pt x="3459" y="5547"/>
                    <a:pt x="3701" y="5216"/>
                  </a:cubicBezTo>
                  <a:cubicBezTo>
                    <a:pt x="4014" y="4825"/>
                    <a:pt x="4355" y="4465"/>
                    <a:pt x="4612" y="4014"/>
                  </a:cubicBezTo>
                  <a:cubicBezTo>
                    <a:pt x="4711" y="3834"/>
                    <a:pt x="4868" y="3699"/>
                    <a:pt x="5053" y="3578"/>
                  </a:cubicBezTo>
                  <a:cubicBezTo>
                    <a:pt x="5537" y="3263"/>
                    <a:pt x="6035" y="2962"/>
                    <a:pt x="6532" y="2662"/>
                  </a:cubicBezTo>
                  <a:cubicBezTo>
                    <a:pt x="6973" y="2376"/>
                    <a:pt x="7458" y="2196"/>
                    <a:pt x="7955" y="2031"/>
                  </a:cubicBezTo>
                  <a:cubicBezTo>
                    <a:pt x="8468" y="1866"/>
                    <a:pt x="8994" y="1745"/>
                    <a:pt x="9535" y="1640"/>
                  </a:cubicBezTo>
                  <a:cubicBezTo>
                    <a:pt x="10069" y="1539"/>
                    <a:pt x="10602" y="1488"/>
                    <a:pt x="11142" y="1488"/>
                  </a:cubicBezTo>
                  <a:close/>
                  <a:moveTo>
                    <a:pt x="11441" y="0"/>
                  </a:moveTo>
                  <a:cubicBezTo>
                    <a:pt x="10763" y="0"/>
                    <a:pt x="10086" y="60"/>
                    <a:pt x="9421" y="168"/>
                  </a:cubicBezTo>
                  <a:cubicBezTo>
                    <a:pt x="8667" y="303"/>
                    <a:pt x="7913" y="453"/>
                    <a:pt x="7187" y="709"/>
                  </a:cubicBezTo>
                  <a:cubicBezTo>
                    <a:pt x="6874" y="814"/>
                    <a:pt x="6575" y="934"/>
                    <a:pt x="6263" y="1024"/>
                  </a:cubicBezTo>
                  <a:cubicBezTo>
                    <a:pt x="5238" y="1370"/>
                    <a:pt x="4313" y="1895"/>
                    <a:pt x="3431" y="2542"/>
                  </a:cubicBezTo>
                  <a:cubicBezTo>
                    <a:pt x="3032" y="2827"/>
                    <a:pt x="2691" y="3158"/>
                    <a:pt x="2435" y="3578"/>
                  </a:cubicBezTo>
                  <a:cubicBezTo>
                    <a:pt x="1993" y="4270"/>
                    <a:pt x="1581" y="4961"/>
                    <a:pt x="1239" y="5712"/>
                  </a:cubicBezTo>
                  <a:cubicBezTo>
                    <a:pt x="1012" y="6193"/>
                    <a:pt x="841" y="6704"/>
                    <a:pt x="656" y="7215"/>
                  </a:cubicBezTo>
                  <a:cubicBezTo>
                    <a:pt x="471" y="7710"/>
                    <a:pt x="371" y="8236"/>
                    <a:pt x="243" y="8747"/>
                  </a:cubicBezTo>
                  <a:cubicBezTo>
                    <a:pt x="58" y="9483"/>
                    <a:pt x="-13" y="10250"/>
                    <a:pt x="2" y="11000"/>
                  </a:cubicBezTo>
                  <a:cubicBezTo>
                    <a:pt x="2" y="11782"/>
                    <a:pt x="58" y="12564"/>
                    <a:pt x="144" y="13330"/>
                  </a:cubicBezTo>
                  <a:cubicBezTo>
                    <a:pt x="201" y="13750"/>
                    <a:pt x="272" y="14171"/>
                    <a:pt x="357" y="14577"/>
                  </a:cubicBezTo>
                  <a:cubicBezTo>
                    <a:pt x="471" y="15043"/>
                    <a:pt x="628" y="15493"/>
                    <a:pt x="756" y="15959"/>
                  </a:cubicBezTo>
                  <a:cubicBezTo>
                    <a:pt x="827" y="16169"/>
                    <a:pt x="870" y="16379"/>
                    <a:pt x="955" y="16575"/>
                  </a:cubicBezTo>
                  <a:cubicBezTo>
                    <a:pt x="1254" y="17161"/>
                    <a:pt x="1524" y="17777"/>
                    <a:pt x="1908" y="18303"/>
                  </a:cubicBezTo>
                  <a:cubicBezTo>
                    <a:pt x="2164" y="18663"/>
                    <a:pt x="2449" y="19009"/>
                    <a:pt x="2747" y="19340"/>
                  </a:cubicBezTo>
                  <a:cubicBezTo>
                    <a:pt x="3246" y="19880"/>
                    <a:pt x="3815" y="20301"/>
                    <a:pt x="4483" y="20572"/>
                  </a:cubicBezTo>
                  <a:cubicBezTo>
                    <a:pt x="5295" y="20917"/>
                    <a:pt x="6134" y="21157"/>
                    <a:pt x="6988" y="21338"/>
                  </a:cubicBezTo>
                  <a:cubicBezTo>
                    <a:pt x="7799" y="21503"/>
                    <a:pt x="8624" y="21488"/>
                    <a:pt x="9449" y="21593"/>
                  </a:cubicBezTo>
                  <a:cubicBezTo>
                    <a:pt x="9454" y="21598"/>
                    <a:pt x="9459" y="21600"/>
                    <a:pt x="9464" y="21600"/>
                  </a:cubicBezTo>
                  <a:cubicBezTo>
                    <a:pt x="9473" y="21600"/>
                    <a:pt x="9483" y="21593"/>
                    <a:pt x="9492" y="21593"/>
                  </a:cubicBezTo>
                  <a:cubicBezTo>
                    <a:pt x="10275" y="21593"/>
                    <a:pt x="11057" y="21563"/>
                    <a:pt x="11826" y="21413"/>
                  </a:cubicBezTo>
                  <a:cubicBezTo>
                    <a:pt x="12494" y="21263"/>
                    <a:pt x="13149" y="21127"/>
                    <a:pt x="13803" y="20902"/>
                  </a:cubicBezTo>
                  <a:cubicBezTo>
                    <a:pt x="14259" y="20752"/>
                    <a:pt x="14715" y="20557"/>
                    <a:pt x="15170" y="20376"/>
                  </a:cubicBezTo>
                  <a:cubicBezTo>
                    <a:pt x="15469" y="20241"/>
                    <a:pt x="15753" y="20076"/>
                    <a:pt x="16009" y="19850"/>
                  </a:cubicBezTo>
                  <a:cubicBezTo>
                    <a:pt x="16123" y="19745"/>
                    <a:pt x="16265" y="19655"/>
                    <a:pt x="16407" y="19565"/>
                  </a:cubicBezTo>
                  <a:lnTo>
                    <a:pt x="16578" y="19565"/>
                  </a:lnTo>
                  <a:cubicBezTo>
                    <a:pt x="16595" y="19566"/>
                    <a:pt x="16612" y="19567"/>
                    <a:pt x="16632" y="19567"/>
                  </a:cubicBezTo>
                  <a:cubicBezTo>
                    <a:pt x="16829" y="19567"/>
                    <a:pt x="17158" y="19501"/>
                    <a:pt x="17275" y="19460"/>
                  </a:cubicBezTo>
                  <a:cubicBezTo>
                    <a:pt x="17617" y="19325"/>
                    <a:pt x="17916" y="19069"/>
                    <a:pt x="18257" y="18949"/>
                  </a:cubicBezTo>
                  <a:cubicBezTo>
                    <a:pt x="18342" y="18919"/>
                    <a:pt x="18400" y="18829"/>
                    <a:pt x="18470" y="18769"/>
                  </a:cubicBezTo>
                  <a:cubicBezTo>
                    <a:pt x="18542" y="18693"/>
                    <a:pt x="18599" y="18618"/>
                    <a:pt x="18670" y="18528"/>
                  </a:cubicBezTo>
                  <a:cubicBezTo>
                    <a:pt x="18783" y="18528"/>
                    <a:pt x="18883" y="18528"/>
                    <a:pt x="18983" y="18498"/>
                  </a:cubicBezTo>
                  <a:cubicBezTo>
                    <a:pt x="19097" y="18468"/>
                    <a:pt x="19210" y="18423"/>
                    <a:pt x="19324" y="18378"/>
                  </a:cubicBezTo>
                  <a:cubicBezTo>
                    <a:pt x="19467" y="18333"/>
                    <a:pt x="19581" y="18243"/>
                    <a:pt x="19651" y="18093"/>
                  </a:cubicBezTo>
                  <a:cubicBezTo>
                    <a:pt x="19695" y="18002"/>
                    <a:pt x="19751" y="17897"/>
                    <a:pt x="19823" y="17822"/>
                  </a:cubicBezTo>
                  <a:cubicBezTo>
                    <a:pt x="19922" y="17732"/>
                    <a:pt x="20022" y="17642"/>
                    <a:pt x="20136" y="17567"/>
                  </a:cubicBezTo>
                  <a:cubicBezTo>
                    <a:pt x="20250" y="17507"/>
                    <a:pt x="20306" y="17401"/>
                    <a:pt x="20377" y="17296"/>
                  </a:cubicBezTo>
                  <a:cubicBezTo>
                    <a:pt x="20420" y="17206"/>
                    <a:pt x="20463" y="17101"/>
                    <a:pt x="20519" y="17011"/>
                  </a:cubicBezTo>
                  <a:cubicBezTo>
                    <a:pt x="20619" y="16861"/>
                    <a:pt x="20662" y="16680"/>
                    <a:pt x="20719" y="16500"/>
                  </a:cubicBezTo>
                  <a:cubicBezTo>
                    <a:pt x="20833" y="16109"/>
                    <a:pt x="20890" y="15718"/>
                    <a:pt x="21089" y="15358"/>
                  </a:cubicBezTo>
                  <a:cubicBezTo>
                    <a:pt x="21132" y="15268"/>
                    <a:pt x="21160" y="15147"/>
                    <a:pt x="21174" y="15043"/>
                  </a:cubicBezTo>
                  <a:cubicBezTo>
                    <a:pt x="21259" y="14577"/>
                    <a:pt x="21402" y="14111"/>
                    <a:pt x="21431" y="13630"/>
                  </a:cubicBezTo>
                  <a:cubicBezTo>
                    <a:pt x="21445" y="13480"/>
                    <a:pt x="21445" y="13315"/>
                    <a:pt x="21473" y="13165"/>
                  </a:cubicBezTo>
                  <a:cubicBezTo>
                    <a:pt x="21544" y="12849"/>
                    <a:pt x="21516" y="12518"/>
                    <a:pt x="21501" y="12188"/>
                  </a:cubicBezTo>
                  <a:cubicBezTo>
                    <a:pt x="21487" y="12022"/>
                    <a:pt x="21473" y="11857"/>
                    <a:pt x="21559" y="11692"/>
                  </a:cubicBezTo>
                  <a:cubicBezTo>
                    <a:pt x="21587" y="11632"/>
                    <a:pt x="21573" y="11542"/>
                    <a:pt x="21573" y="11467"/>
                  </a:cubicBezTo>
                  <a:cubicBezTo>
                    <a:pt x="21573" y="11166"/>
                    <a:pt x="21530" y="10881"/>
                    <a:pt x="21473" y="10580"/>
                  </a:cubicBezTo>
                  <a:cubicBezTo>
                    <a:pt x="21387" y="10039"/>
                    <a:pt x="21302" y="9483"/>
                    <a:pt x="21103" y="8957"/>
                  </a:cubicBezTo>
                  <a:cubicBezTo>
                    <a:pt x="21004" y="8717"/>
                    <a:pt x="20932" y="8462"/>
                    <a:pt x="20890" y="8191"/>
                  </a:cubicBezTo>
                  <a:cubicBezTo>
                    <a:pt x="20847" y="7951"/>
                    <a:pt x="20762" y="7725"/>
                    <a:pt x="20676" y="7485"/>
                  </a:cubicBezTo>
                  <a:cubicBezTo>
                    <a:pt x="20591" y="7274"/>
                    <a:pt x="20505" y="7064"/>
                    <a:pt x="20392" y="6854"/>
                  </a:cubicBezTo>
                  <a:cubicBezTo>
                    <a:pt x="20178" y="6463"/>
                    <a:pt x="19979" y="6072"/>
                    <a:pt x="19723" y="5712"/>
                  </a:cubicBezTo>
                  <a:cubicBezTo>
                    <a:pt x="19296" y="5126"/>
                    <a:pt x="18827" y="4585"/>
                    <a:pt x="18371" y="4029"/>
                  </a:cubicBezTo>
                  <a:cubicBezTo>
                    <a:pt x="17873" y="3428"/>
                    <a:pt x="17347" y="2842"/>
                    <a:pt x="16735" y="2331"/>
                  </a:cubicBezTo>
                  <a:cubicBezTo>
                    <a:pt x="16166" y="1851"/>
                    <a:pt x="15583" y="1370"/>
                    <a:pt x="14942" y="994"/>
                  </a:cubicBezTo>
                  <a:cubicBezTo>
                    <a:pt x="14643" y="829"/>
                    <a:pt x="14330" y="694"/>
                    <a:pt x="14017" y="544"/>
                  </a:cubicBezTo>
                  <a:cubicBezTo>
                    <a:pt x="13277" y="183"/>
                    <a:pt x="12480" y="17"/>
                    <a:pt x="11669" y="2"/>
                  </a:cubicBezTo>
                  <a:cubicBezTo>
                    <a:pt x="11593" y="1"/>
                    <a:pt x="11517" y="0"/>
                    <a:pt x="114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7" name="Google Shape;379;p24"/>
            <p:cNvSpPr/>
            <p:nvPr/>
          </p:nvSpPr>
          <p:spPr>
            <a:xfrm>
              <a:off x="256120" y="247074"/>
              <a:ext cx="628055" cy="65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9828" y="1550"/>
                  </a:moveTo>
                  <a:cubicBezTo>
                    <a:pt x="9853" y="1550"/>
                    <a:pt x="9880" y="1556"/>
                    <a:pt x="9910" y="1570"/>
                  </a:cubicBezTo>
                  <a:cubicBezTo>
                    <a:pt x="9874" y="1641"/>
                    <a:pt x="9813" y="1653"/>
                    <a:pt x="9744" y="1653"/>
                  </a:cubicBezTo>
                  <a:cubicBezTo>
                    <a:pt x="9722" y="1653"/>
                    <a:pt x="9701" y="1652"/>
                    <a:pt x="9678" y="1651"/>
                  </a:cubicBezTo>
                  <a:cubicBezTo>
                    <a:pt x="9717" y="1588"/>
                    <a:pt x="9767" y="1550"/>
                    <a:pt x="9828" y="1550"/>
                  </a:cubicBezTo>
                  <a:close/>
                  <a:moveTo>
                    <a:pt x="9592" y="1683"/>
                  </a:moveTo>
                  <a:cubicBezTo>
                    <a:pt x="9376" y="1845"/>
                    <a:pt x="9154" y="1996"/>
                    <a:pt x="8856" y="1996"/>
                  </a:cubicBezTo>
                  <a:cubicBezTo>
                    <a:pt x="8837" y="1996"/>
                    <a:pt x="8820" y="1995"/>
                    <a:pt x="8802" y="1994"/>
                  </a:cubicBezTo>
                  <a:cubicBezTo>
                    <a:pt x="8807" y="1994"/>
                    <a:pt x="8811" y="1994"/>
                    <a:pt x="8815" y="1994"/>
                  </a:cubicBezTo>
                  <a:cubicBezTo>
                    <a:pt x="9042" y="1799"/>
                    <a:pt x="9315" y="1716"/>
                    <a:pt x="9592" y="1683"/>
                  </a:cubicBezTo>
                  <a:close/>
                  <a:moveTo>
                    <a:pt x="11530" y="1666"/>
                  </a:moveTo>
                  <a:cubicBezTo>
                    <a:pt x="11822" y="1666"/>
                    <a:pt x="12112" y="1705"/>
                    <a:pt x="12401" y="1782"/>
                  </a:cubicBezTo>
                  <a:cubicBezTo>
                    <a:pt x="12922" y="1914"/>
                    <a:pt x="13442" y="2073"/>
                    <a:pt x="13935" y="2259"/>
                  </a:cubicBezTo>
                  <a:cubicBezTo>
                    <a:pt x="15002" y="2681"/>
                    <a:pt x="15796" y="3396"/>
                    <a:pt x="16343" y="4347"/>
                  </a:cubicBezTo>
                  <a:cubicBezTo>
                    <a:pt x="16782" y="5140"/>
                    <a:pt x="17110" y="5934"/>
                    <a:pt x="17357" y="6780"/>
                  </a:cubicBezTo>
                  <a:cubicBezTo>
                    <a:pt x="17520" y="7283"/>
                    <a:pt x="17658" y="7785"/>
                    <a:pt x="17794" y="8288"/>
                  </a:cubicBezTo>
                  <a:cubicBezTo>
                    <a:pt x="17877" y="8658"/>
                    <a:pt x="17932" y="9055"/>
                    <a:pt x="17877" y="9425"/>
                  </a:cubicBezTo>
                  <a:cubicBezTo>
                    <a:pt x="17767" y="10245"/>
                    <a:pt x="17767" y="11064"/>
                    <a:pt x="17794" y="11884"/>
                  </a:cubicBezTo>
                  <a:cubicBezTo>
                    <a:pt x="17823" y="12361"/>
                    <a:pt x="17767" y="12811"/>
                    <a:pt x="17685" y="13286"/>
                  </a:cubicBezTo>
                  <a:cubicBezTo>
                    <a:pt x="17603" y="13683"/>
                    <a:pt x="17520" y="14079"/>
                    <a:pt x="17466" y="14476"/>
                  </a:cubicBezTo>
                  <a:cubicBezTo>
                    <a:pt x="17439" y="14767"/>
                    <a:pt x="17302" y="15005"/>
                    <a:pt x="17165" y="15244"/>
                  </a:cubicBezTo>
                  <a:cubicBezTo>
                    <a:pt x="16809" y="15825"/>
                    <a:pt x="16343" y="16274"/>
                    <a:pt x="15714" y="16591"/>
                  </a:cubicBezTo>
                  <a:cubicBezTo>
                    <a:pt x="15549" y="16671"/>
                    <a:pt x="15358" y="16750"/>
                    <a:pt x="15194" y="16883"/>
                  </a:cubicBezTo>
                  <a:cubicBezTo>
                    <a:pt x="14756" y="17200"/>
                    <a:pt x="14318" y="17544"/>
                    <a:pt x="13852" y="17887"/>
                  </a:cubicBezTo>
                  <a:cubicBezTo>
                    <a:pt x="13798" y="17914"/>
                    <a:pt x="13743" y="17994"/>
                    <a:pt x="13716" y="18020"/>
                  </a:cubicBezTo>
                  <a:cubicBezTo>
                    <a:pt x="13578" y="18311"/>
                    <a:pt x="13798" y="18469"/>
                    <a:pt x="13908" y="18654"/>
                  </a:cubicBezTo>
                  <a:cubicBezTo>
                    <a:pt x="13879" y="18681"/>
                    <a:pt x="13852" y="18760"/>
                    <a:pt x="13825" y="18760"/>
                  </a:cubicBezTo>
                  <a:cubicBezTo>
                    <a:pt x="13606" y="18866"/>
                    <a:pt x="13360" y="18998"/>
                    <a:pt x="13141" y="19052"/>
                  </a:cubicBezTo>
                  <a:cubicBezTo>
                    <a:pt x="12456" y="19262"/>
                    <a:pt x="11772" y="19448"/>
                    <a:pt x="11087" y="19607"/>
                  </a:cubicBezTo>
                  <a:cubicBezTo>
                    <a:pt x="10348" y="19791"/>
                    <a:pt x="9609" y="19924"/>
                    <a:pt x="8842" y="19924"/>
                  </a:cubicBezTo>
                  <a:cubicBezTo>
                    <a:pt x="8267" y="19898"/>
                    <a:pt x="7720" y="19765"/>
                    <a:pt x="7228" y="19448"/>
                  </a:cubicBezTo>
                  <a:cubicBezTo>
                    <a:pt x="6488" y="18945"/>
                    <a:pt x="5831" y="18337"/>
                    <a:pt x="5257" y="17649"/>
                  </a:cubicBezTo>
                  <a:cubicBezTo>
                    <a:pt x="4736" y="17041"/>
                    <a:pt x="4325" y="16354"/>
                    <a:pt x="3942" y="15666"/>
                  </a:cubicBezTo>
                  <a:cubicBezTo>
                    <a:pt x="3641" y="15111"/>
                    <a:pt x="3395" y="14529"/>
                    <a:pt x="3395" y="13867"/>
                  </a:cubicBezTo>
                  <a:cubicBezTo>
                    <a:pt x="3175" y="13154"/>
                    <a:pt x="3285" y="12413"/>
                    <a:pt x="3230" y="11672"/>
                  </a:cubicBezTo>
                  <a:cubicBezTo>
                    <a:pt x="3203" y="11434"/>
                    <a:pt x="3203" y="11197"/>
                    <a:pt x="3121" y="10959"/>
                  </a:cubicBezTo>
                  <a:cubicBezTo>
                    <a:pt x="2902" y="10377"/>
                    <a:pt x="2874" y="9768"/>
                    <a:pt x="3066" y="9187"/>
                  </a:cubicBezTo>
                  <a:cubicBezTo>
                    <a:pt x="3148" y="8896"/>
                    <a:pt x="3230" y="8605"/>
                    <a:pt x="3175" y="8288"/>
                  </a:cubicBezTo>
                  <a:cubicBezTo>
                    <a:pt x="3175" y="8129"/>
                    <a:pt x="3230" y="7971"/>
                    <a:pt x="3285" y="7812"/>
                  </a:cubicBezTo>
                  <a:cubicBezTo>
                    <a:pt x="3449" y="7335"/>
                    <a:pt x="3641" y="6886"/>
                    <a:pt x="3915" y="6463"/>
                  </a:cubicBezTo>
                  <a:cubicBezTo>
                    <a:pt x="4270" y="5987"/>
                    <a:pt x="4517" y="5431"/>
                    <a:pt x="4956" y="4982"/>
                  </a:cubicBezTo>
                  <a:cubicBezTo>
                    <a:pt x="5092" y="4823"/>
                    <a:pt x="5201" y="4611"/>
                    <a:pt x="5257" y="4401"/>
                  </a:cubicBezTo>
                  <a:cubicBezTo>
                    <a:pt x="5420" y="3872"/>
                    <a:pt x="5721" y="3527"/>
                    <a:pt x="6296" y="3289"/>
                  </a:cubicBezTo>
                  <a:cubicBezTo>
                    <a:pt x="6816" y="3078"/>
                    <a:pt x="7309" y="2707"/>
                    <a:pt x="7802" y="2390"/>
                  </a:cubicBezTo>
                  <a:cubicBezTo>
                    <a:pt x="8123" y="2210"/>
                    <a:pt x="8417" y="2029"/>
                    <a:pt x="8787" y="1996"/>
                  </a:cubicBezTo>
                  <a:cubicBezTo>
                    <a:pt x="8732" y="2180"/>
                    <a:pt x="8568" y="2232"/>
                    <a:pt x="8432" y="2311"/>
                  </a:cubicBezTo>
                  <a:cubicBezTo>
                    <a:pt x="7939" y="2602"/>
                    <a:pt x="7474" y="2893"/>
                    <a:pt x="7008" y="3184"/>
                  </a:cubicBezTo>
                  <a:cubicBezTo>
                    <a:pt x="6954" y="3210"/>
                    <a:pt x="6954" y="3316"/>
                    <a:pt x="6927" y="3448"/>
                  </a:cubicBezTo>
                  <a:cubicBezTo>
                    <a:pt x="7337" y="3343"/>
                    <a:pt x="7638" y="3105"/>
                    <a:pt x="7966" y="2946"/>
                  </a:cubicBezTo>
                  <a:cubicBezTo>
                    <a:pt x="8815" y="2549"/>
                    <a:pt x="9663" y="2099"/>
                    <a:pt x="10568" y="1809"/>
                  </a:cubicBezTo>
                  <a:cubicBezTo>
                    <a:pt x="10894" y="1712"/>
                    <a:pt x="11214" y="1666"/>
                    <a:pt x="11530" y="1666"/>
                  </a:cubicBezTo>
                  <a:close/>
                  <a:moveTo>
                    <a:pt x="9144" y="0"/>
                  </a:moveTo>
                  <a:cubicBezTo>
                    <a:pt x="8895" y="0"/>
                    <a:pt x="8645" y="20"/>
                    <a:pt x="8405" y="63"/>
                  </a:cubicBezTo>
                  <a:cubicBezTo>
                    <a:pt x="7474" y="222"/>
                    <a:pt x="6597" y="565"/>
                    <a:pt x="5804" y="1041"/>
                  </a:cubicBezTo>
                  <a:cubicBezTo>
                    <a:pt x="4956" y="1544"/>
                    <a:pt x="4189" y="2152"/>
                    <a:pt x="3395" y="2734"/>
                  </a:cubicBezTo>
                  <a:cubicBezTo>
                    <a:pt x="2956" y="3078"/>
                    <a:pt x="2573" y="3475"/>
                    <a:pt x="2272" y="3951"/>
                  </a:cubicBezTo>
                  <a:cubicBezTo>
                    <a:pt x="2136" y="4136"/>
                    <a:pt x="1944" y="4321"/>
                    <a:pt x="1889" y="4427"/>
                  </a:cubicBezTo>
                  <a:cubicBezTo>
                    <a:pt x="1588" y="5035"/>
                    <a:pt x="1369" y="5538"/>
                    <a:pt x="1150" y="6040"/>
                  </a:cubicBezTo>
                  <a:cubicBezTo>
                    <a:pt x="849" y="6675"/>
                    <a:pt x="575" y="7335"/>
                    <a:pt x="439" y="8050"/>
                  </a:cubicBezTo>
                  <a:cubicBezTo>
                    <a:pt x="356" y="8552"/>
                    <a:pt x="274" y="9081"/>
                    <a:pt x="192" y="9584"/>
                  </a:cubicBezTo>
                  <a:cubicBezTo>
                    <a:pt x="109" y="10218"/>
                    <a:pt x="0" y="10853"/>
                    <a:pt x="0" y="11462"/>
                  </a:cubicBezTo>
                  <a:cubicBezTo>
                    <a:pt x="27" y="12254"/>
                    <a:pt x="165" y="13048"/>
                    <a:pt x="410" y="13788"/>
                  </a:cubicBezTo>
                  <a:cubicBezTo>
                    <a:pt x="1095" y="15852"/>
                    <a:pt x="2327" y="17570"/>
                    <a:pt x="3915" y="19078"/>
                  </a:cubicBezTo>
                  <a:cubicBezTo>
                    <a:pt x="4216" y="19369"/>
                    <a:pt x="4544" y="19633"/>
                    <a:pt x="4928" y="19818"/>
                  </a:cubicBezTo>
                  <a:cubicBezTo>
                    <a:pt x="5393" y="20030"/>
                    <a:pt x="5859" y="20241"/>
                    <a:pt x="6269" y="20506"/>
                  </a:cubicBezTo>
                  <a:cubicBezTo>
                    <a:pt x="7145" y="21008"/>
                    <a:pt x="8104" y="21247"/>
                    <a:pt x="9089" y="21431"/>
                  </a:cubicBezTo>
                  <a:cubicBezTo>
                    <a:pt x="9751" y="21541"/>
                    <a:pt x="10413" y="21600"/>
                    <a:pt x="11079" y="21600"/>
                  </a:cubicBezTo>
                  <a:cubicBezTo>
                    <a:pt x="11707" y="21600"/>
                    <a:pt x="12339" y="21547"/>
                    <a:pt x="12976" y="21431"/>
                  </a:cubicBezTo>
                  <a:cubicBezTo>
                    <a:pt x="14865" y="21114"/>
                    <a:pt x="16755" y="20506"/>
                    <a:pt x="18397" y="19607"/>
                  </a:cubicBezTo>
                  <a:cubicBezTo>
                    <a:pt x="18506" y="19527"/>
                    <a:pt x="18616" y="19448"/>
                    <a:pt x="18588" y="19262"/>
                  </a:cubicBezTo>
                  <a:cubicBezTo>
                    <a:pt x="18479" y="19183"/>
                    <a:pt x="18397" y="19078"/>
                    <a:pt x="18315" y="18998"/>
                  </a:cubicBezTo>
                  <a:cubicBezTo>
                    <a:pt x="18506" y="18602"/>
                    <a:pt x="18889" y="18469"/>
                    <a:pt x="19273" y="18232"/>
                  </a:cubicBezTo>
                  <a:cubicBezTo>
                    <a:pt x="19328" y="18073"/>
                    <a:pt x="19355" y="17940"/>
                    <a:pt x="19437" y="17808"/>
                  </a:cubicBezTo>
                  <a:cubicBezTo>
                    <a:pt x="19520" y="17676"/>
                    <a:pt x="19629" y="17544"/>
                    <a:pt x="19738" y="17412"/>
                  </a:cubicBezTo>
                  <a:cubicBezTo>
                    <a:pt x="20012" y="16989"/>
                    <a:pt x="20286" y="16591"/>
                    <a:pt x="20559" y="16169"/>
                  </a:cubicBezTo>
                  <a:cubicBezTo>
                    <a:pt x="20724" y="15957"/>
                    <a:pt x="20860" y="15692"/>
                    <a:pt x="20860" y="15428"/>
                  </a:cubicBezTo>
                  <a:cubicBezTo>
                    <a:pt x="20916" y="14634"/>
                    <a:pt x="21161" y="13921"/>
                    <a:pt x="21353" y="13180"/>
                  </a:cubicBezTo>
                  <a:cubicBezTo>
                    <a:pt x="21381" y="13021"/>
                    <a:pt x="21408" y="12863"/>
                    <a:pt x="21435" y="12678"/>
                  </a:cubicBezTo>
                  <a:cubicBezTo>
                    <a:pt x="21464" y="12201"/>
                    <a:pt x="21545" y="11699"/>
                    <a:pt x="21545" y="11224"/>
                  </a:cubicBezTo>
                  <a:cubicBezTo>
                    <a:pt x="21600" y="9901"/>
                    <a:pt x="21491" y="8579"/>
                    <a:pt x="20943" y="7362"/>
                  </a:cubicBezTo>
                  <a:cubicBezTo>
                    <a:pt x="20833" y="7097"/>
                    <a:pt x="20724" y="6833"/>
                    <a:pt x="20670" y="6569"/>
                  </a:cubicBezTo>
                  <a:cubicBezTo>
                    <a:pt x="20423" y="5643"/>
                    <a:pt x="20012" y="4823"/>
                    <a:pt x="19328" y="4136"/>
                  </a:cubicBezTo>
                  <a:cubicBezTo>
                    <a:pt x="19163" y="3977"/>
                    <a:pt x="19054" y="3792"/>
                    <a:pt x="18889" y="3634"/>
                  </a:cubicBezTo>
                  <a:cubicBezTo>
                    <a:pt x="18452" y="3131"/>
                    <a:pt x="17986" y="2628"/>
                    <a:pt x="17411" y="2285"/>
                  </a:cubicBezTo>
                  <a:cubicBezTo>
                    <a:pt x="16946" y="2020"/>
                    <a:pt x="16454" y="1782"/>
                    <a:pt x="15988" y="1570"/>
                  </a:cubicBezTo>
                  <a:cubicBezTo>
                    <a:pt x="14920" y="1094"/>
                    <a:pt x="13798" y="777"/>
                    <a:pt x="12675" y="513"/>
                  </a:cubicBezTo>
                  <a:cubicBezTo>
                    <a:pt x="11717" y="274"/>
                    <a:pt x="10731" y="143"/>
                    <a:pt x="9746" y="36"/>
                  </a:cubicBezTo>
                  <a:cubicBezTo>
                    <a:pt x="9549" y="13"/>
                    <a:pt x="9346" y="0"/>
                    <a:pt x="91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489" name="مستوى النص الأول…"/>
          <p:cNvSpPr txBox="1"/>
          <p:nvPr>
            <p:ph type="body" sz="quarter" idx="1"/>
          </p:nvPr>
        </p:nvSpPr>
        <p:spPr>
          <a:xfrm>
            <a:off x="2282000" y="1849074"/>
            <a:ext cx="1953001" cy="300601"/>
          </a:xfrm>
          <a:prstGeom prst="rect">
            <a:avLst/>
          </a:prstGeom>
        </p:spPr>
        <p:txBody>
          <a:bodyPr/>
          <a:lstStyle>
            <a:lvl1pPr marL="317500" indent="-177800">
              <a:lnSpc>
                <a:spcPct val="100000"/>
              </a:lnSpc>
              <a:buClrTx/>
              <a:buSzTx/>
              <a:buFontTx/>
              <a:buNone/>
              <a:defRPr sz="1800"/>
            </a:lvl1pPr>
            <a:lvl2pPr marL="317500" indent="279400">
              <a:lnSpc>
                <a:spcPct val="100000"/>
              </a:lnSpc>
              <a:buClrTx/>
              <a:buSzTx/>
              <a:buFontTx/>
              <a:buNone/>
              <a:defRPr sz="1800"/>
            </a:lvl2pPr>
            <a:lvl3pPr marL="317500" indent="736600">
              <a:lnSpc>
                <a:spcPct val="100000"/>
              </a:lnSpc>
              <a:buClrTx/>
              <a:buSzTx/>
              <a:buFontTx/>
              <a:buNone/>
              <a:defRPr sz="1800"/>
            </a:lvl3pPr>
            <a:lvl4pPr marL="317500" indent="1193800">
              <a:lnSpc>
                <a:spcPct val="100000"/>
              </a:lnSpc>
              <a:buClrTx/>
              <a:buSzTx/>
              <a:buFontTx/>
              <a:buNone/>
              <a:defRPr sz="1800"/>
            </a:lvl4pPr>
            <a:lvl5pPr marL="317500" indent="1651000">
              <a:lnSpc>
                <a:spcPct val="100000"/>
              </a:lnSpc>
              <a:buClrTx/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8" name="مستوى النص الأول…"/>
          <p:cNvSpPr txBox="1"/>
          <p:nvPr>
            <p:ph type="body" sz="quarter" idx="1"/>
          </p:nvPr>
        </p:nvSpPr>
        <p:spPr>
          <a:xfrm>
            <a:off x="2282000" y="1520974"/>
            <a:ext cx="1953001" cy="300601"/>
          </a:xfrm>
          <a:prstGeom prst="rect">
            <a:avLst/>
          </a:prstGeom>
        </p:spPr>
        <p:txBody>
          <a:bodyPr/>
          <a:lstStyle>
            <a:lvl1pPr marL="317500" indent="-177800">
              <a:lnSpc>
                <a:spcPct val="100000"/>
              </a:lnSpc>
              <a:buClrTx/>
              <a:buSzTx/>
              <a:buFontTx/>
              <a:buNone/>
              <a:defRPr sz="1800"/>
            </a:lvl1pPr>
            <a:lvl2pPr marL="317500" indent="279400">
              <a:lnSpc>
                <a:spcPct val="100000"/>
              </a:lnSpc>
              <a:buClrTx/>
              <a:buSzTx/>
              <a:buFontTx/>
              <a:buNone/>
              <a:defRPr sz="1800"/>
            </a:lvl2pPr>
            <a:lvl3pPr marL="317500" indent="736600">
              <a:lnSpc>
                <a:spcPct val="100000"/>
              </a:lnSpc>
              <a:buClrTx/>
              <a:buSzTx/>
              <a:buFontTx/>
              <a:buNone/>
              <a:defRPr sz="1800"/>
            </a:lvl3pPr>
            <a:lvl4pPr marL="317500" indent="1193800">
              <a:lnSpc>
                <a:spcPct val="100000"/>
              </a:lnSpc>
              <a:buClrTx/>
              <a:buSzTx/>
              <a:buFontTx/>
              <a:buNone/>
              <a:defRPr sz="1800"/>
            </a:lvl4pPr>
            <a:lvl5pPr marL="317500" indent="1651000">
              <a:lnSpc>
                <a:spcPct val="100000"/>
              </a:lnSpc>
              <a:buClrTx/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499" name="Google Shape;402;p25" descr="Google Shape;402;p25"/>
          <p:cNvPicPr>
            <a:picLocks noChangeAspect="1"/>
          </p:cNvPicPr>
          <p:nvPr/>
        </p:nvPicPr>
        <p:blipFill>
          <a:blip r:embed="rId2">
            <a:alphaModFix amt="51000"/>
            <a:extLst/>
          </a:blip>
          <a:stretch>
            <a:fillRect/>
          </a:stretch>
        </p:blipFill>
        <p:spPr>
          <a:xfrm>
            <a:off x="7876429" y="4142299"/>
            <a:ext cx="1566718" cy="1416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0" name="Google Shape;403;p25" descr="Google Shape;403;p25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 rot="5400000">
            <a:off x="-377453" y="3153748"/>
            <a:ext cx="347114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1" name="Google Shape;404;p25" descr="Google Shape;404;p25"/>
          <p:cNvPicPr>
            <a:picLocks noChangeAspect="1"/>
          </p:cNvPicPr>
          <p:nvPr/>
        </p:nvPicPr>
        <p:blipFill>
          <a:blip r:embed="rId4">
            <a:alphaModFix amt="57000"/>
            <a:extLst/>
          </a:blip>
          <a:stretch>
            <a:fillRect/>
          </a:stretch>
        </p:blipFill>
        <p:spPr>
          <a:xfrm rot="5400000">
            <a:off x="-70102" y="-775577"/>
            <a:ext cx="1722752" cy="1805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502" name="Google Shape;405;p25" descr="Google Shape;405;p25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107886" y="778787"/>
            <a:ext cx="765724" cy="773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03" name="Google Shape;406;p25" descr="Google Shape;406;p25"/>
          <p:cNvPicPr>
            <a:picLocks noChangeAspect="1"/>
          </p:cNvPicPr>
          <p:nvPr/>
        </p:nvPicPr>
        <p:blipFill>
          <a:blip r:embed="rId6">
            <a:alphaModFix amt="58999"/>
            <a:extLst/>
          </a:blip>
          <a:stretch>
            <a:fillRect/>
          </a:stretch>
        </p:blipFill>
        <p:spPr>
          <a:xfrm rot="16200000">
            <a:off x="8905899" y="1812823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4" name="Google Shape;407;p25" descr="Google Shape;407;p25"/>
          <p:cNvPicPr>
            <a:picLocks noChangeAspect="1"/>
          </p:cNvPicPr>
          <p:nvPr/>
        </p:nvPicPr>
        <p:blipFill>
          <a:blip r:embed="rId7">
            <a:alphaModFix amt="49000"/>
            <a:extLst/>
          </a:blip>
          <a:stretch>
            <a:fillRect/>
          </a:stretch>
        </p:blipFill>
        <p:spPr>
          <a:xfrm flipH="1">
            <a:off x="7876431" y="-627317"/>
            <a:ext cx="1146527" cy="3446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05" name="Google Shape;408;p25" descr="Google Shape;408;p25"/>
          <p:cNvPicPr>
            <a:picLocks noChangeAspect="1"/>
          </p:cNvPicPr>
          <p:nvPr/>
        </p:nvPicPr>
        <p:blipFill>
          <a:blip r:embed="rId8">
            <a:alphaModFix amt="50000"/>
            <a:extLst/>
          </a:blip>
          <a:stretch>
            <a:fillRect/>
          </a:stretch>
        </p:blipFill>
        <p:spPr>
          <a:xfrm rot="16200000">
            <a:off x="-88001" y="3264637"/>
            <a:ext cx="1513351" cy="1146201"/>
          </a:xfrm>
          <a:prstGeom prst="rect">
            <a:avLst/>
          </a:prstGeom>
          <a:ln w="12700">
            <a:miter lim="400000"/>
          </a:ln>
        </p:spPr>
      </p:pic>
      <p:sp>
        <p:nvSpPr>
          <p:cNvPr id="506" name="Google Shape;409;p25"/>
          <p:cNvSpPr/>
          <p:nvPr/>
        </p:nvSpPr>
        <p:spPr>
          <a:xfrm rot="16200000">
            <a:off x="-446882" y="2411403"/>
            <a:ext cx="1173717" cy="840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600" fill="norm" stroke="1" extrusionOk="0">
                <a:moveTo>
                  <a:pt x="9271" y="3323"/>
                </a:moveTo>
                <a:cubicBezTo>
                  <a:pt x="9410" y="3323"/>
                  <a:pt x="9540" y="3350"/>
                  <a:pt x="9679" y="3397"/>
                </a:cubicBezTo>
                <a:cubicBezTo>
                  <a:pt x="9733" y="3409"/>
                  <a:pt x="9781" y="3415"/>
                  <a:pt x="9830" y="3415"/>
                </a:cubicBezTo>
                <a:cubicBezTo>
                  <a:pt x="9879" y="3415"/>
                  <a:pt x="9927" y="3409"/>
                  <a:pt x="9981" y="3397"/>
                </a:cubicBezTo>
                <a:cubicBezTo>
                  <a:pt x="10121" y="3378"/>
                  <a:pt x="10258" y="3370"/>
                  <a:pt x="10393" y="3370"/>
                </a:cubicBezTo>
                <a:cubicBezTo>
                  <a:pt x="10610" y="3370"/>
                  <a:pt x="10824" y="3391"/>
                  <a:pt x="11037" y="3421"/>
                </a:cubicBezTo>
                <a:cubicBezTo>
                  <a:pt x="11094" y="3421"/>
                  <a:pt x="11152" y="3431"/>
                  <a:pt x="11210" y="3431"/>
                </a:cubicBezTo>
                <a:cubicBezTo>
                  <a:pt x="11238" y="3431"/>
                  <a:pt x="11267" y="3429"/>
                  <a:pt x="11296" y="3421"/>
                </a:cubicBezTo>
                <a:cubicBezTo>
                  <a:pt x="11487" y="3390"/>
                  <a:pt x="11687" y="3360"/>
                  <a:pt x="11883" y="3360"/>
                </a:cubicBezTo>
                <a:cubicBezTo>
                  <a:pt x="11998" y="3360"/>
                  <a:pt x="12111" y="3370"/>
                  <a:pt x="12222" y="3397"/>
                </a:cubicBezTo>
                <a:cubicBezTo>
                  <a:pt x="12266" y="3409"/>
                  <a:pt x="12309" y="3415"/>
                  <a:pt x="12352" y="3415"/>
                </a:cubicBezTo>
                <a:cubicBezTo>
                  <a:pt x="12395" y="3415"/>
                  <a:pt x="12438" y="3409"/>
                  <a:pt x="12482" y="3397"/>
                </a:cubicBezTo>
                <a:cubicBezTo>
                  <a:pt x="12589" y="3391"/>
                  <a:pt x="12696" y="3389"/>
                  <a:pt x="12800" y="3389"/>
                </a:cubicBezTo>
                <a:cubicBezTo>
                  <a:pt x="12989" y="3389"/>
                  <a:pt x="13174" y="3395"/>
                  <a:pt x="13358" y="3395"/>
                </a:cubicBezTo>
                <a:cubicBezTo>
                  <a:pt x="13527" y="3395"/>
                  <a:pt x="13694" y="3390"/>
                  <a:pt x="13861" y="3372"/>
                </a:cubicBezTo>
                <a:cubicBezTo>
                  <a:pt x="13904" y="3366"/>
                  <a:pt x="13949" y="3363"/>
                  <a:pt x="13994" y="3363"/>
                </a:cubicBezTo>
                <a:cubicBezTo>
                  <a:pt x="14130" y="3363"/>
                  <a:pt x="14271" y="3390"/>
                  <a:pt x="14400" y="3444"/>
                </a:cubicBezTo>
                <a:cubicBezTo>
                  <a:pt x="14529" y="3498"/>
                  <a:pt x="14671" y="3525"/>
                  <a:pt x="14806" y="3525"/>
                </a:cubicBezTo>
                <a:cubicBezTo>
                  <a:pt x="14851" y="3525"/>
                  <a:pt x="14896" y="3522"/>
                  <a:pt x="14939" y="3516"/>
                </a:cubicBezTo>
                <a:cubicBezTo>
                  <a:pt x="15001" y="3509"/>
                  <a:pt x="15061" y="3506"/>
                  <a:pt x="15122" y="3506"/>
                </a:cubicBezTo>
                <a:cubicBezTo>
                  <a:pt x="15481" y="3506"/>
                  <a:pt x="15817" y="3611"/>
                  <a:pt x="16167" y="3611"/>
                </a:cubicBezTo>
                <a:cubicBezTo>
                  <a:pt x="16211" y="3611"/>
                  <a:pt x="16254" y="3635"/>
                  <a:pt x="16297" y="3635"/>
                </a:cubicBezTo>
                <a:cubicBezTo>
                  <a:pt x="16453" y="3688"/>
                  <a:pt x="16607" y="3726"/>
                  <a:pt x="16763" y="3726"/>
                </a:cubicBezTo>
                <a:cubicBezTo>
                  <a:pt x="16823" y="3726"/>
                  <a:pt x="16884" y="3720"/>
                  <a:pt x="16944" y="3708"/>
                </a:cubicBezTo>
                <a:cubicBezTo>
                  <a:pt x="17051" y="3708"/>
                  <a:pt x="17181" y="3731"/>
                  <a:pt x="17310" y="3755"/>
                </a:cubicBezTo>
                <a:cubicBezTo>
                  <a:pt x="17354" y="3755"/>
                  <a:pt x="17418" y="3779"/>
                  <a:pt x="17482" y="3779"/>
                </a:cubicBezTo>
                <a:cubicBezTo>
                  <a:pt x="17505" y="3777"/>
                  <a:pt x="17527" y="3776"/>
                  <a:pt x="17549" y="3776"/>
                </a:cubicBezTo>
                <a:cubicBezTo>
                  <a:pt x="17786" y="3776"/>
                  <a:pt x="18018" y="3887"/>
                  <a:pt x="18216" y="4018"/>
                </a:cubicBezTo>
                <a:cubicBezTo>
                  <a:pt x="18453" y="4162"/>
                  <a:pt x="18733" y="4210"/>
                  <a:pt x="18970" y="4353"/>
                </a:cubicBezTo>
                <a:cubicBezTo>
                  <a:pt x="19056" y="4378"/>
                  <a:pt x="19121" y="4401"/>
                  <a:pt x="19207" y="4401"/>
                </a:cubicBezTo>
                <a:cubicBezTo>
                  <a:pt x="19224" y="4398"/>
                  <a:pt x="19242" y="4397"/>
                  <a:pt x="19259" y="4397"/>
                </a:cubicBezTo>
                <a:cubicBezTo>
                  <a:pt x="19436" y="4397"/>
                  <a:pt x="19612" y="4501"/>
                  <a:pt x="19789" y="4544"/>
                </a:cubicBezTo>
                <a:cubicBezTo>
                  <a:pt x="19897" y="4736"/>
                  <a:pt x="19897" y="4975"/>
                  <a:pt x="19897" y="5191"/>
                </a:cubicBezTo>
                <a:cubicBezTo>
                  <a:pt x="19897" y="5310"/>
                  <a:pt x="19897" y="5454"/>
                  <a:pt x="19897" y="5597"/>
                </a:cubicBezTo>
                <a:cubicBezTo>
                  <a:pt x="19789" y="6243"/>
                  <a:pt x="19811" y="6913"/>
                  <a:pt x="19811" y="7558"/>
                </a:cubicBezTo>
                <a:cubicBezTo>
                  <a:pt x="19832" y="8204"/>
                  <a:pt x="19746" y="8827"/>
                  <a:pt x="19681" y="9448"/>
                </a:cubicBezTo>
                <a:cubicBezTo>
                  <a:pt x="19638" y="9855"/>
                  <a:pt x="19595" y="10286"/>
                  <a:pt x="19552" y="10716"/>
                </a:cubicBezTo>
                <a:cubicBezTo>
                  <a:pt x="19509" y="11194"/>
                  <a:pt x="19552" y="11649"/>
                  <a:pt x="19595" y="12127"/>
                </a:cubicBezTo>
                <a:cubicBezTo>
                  <a:pt x="19638" y="12366"/>
                  <a:pt x="19617" y="12606"/>
                  <a:pt x="19595" y="12845"/>
                </a:cubicBezTo>
                <a:cubicBezTo>
                  <a:pt x="19552" y="13323"/>
                  <a:pt x="19509" y="13778"/>
                  <a:pt x="19466" y="14256"/>
                </a:cubicBezTo>
                <a:cubicBezTo>
                  <a:pt x="19380" y="15022"/>
                  <a:pt x="19358" y="15787"/>
                  <a:pt x="19380" y="16552"/>
                </a:cubicBezTo>
                <a:cubicBezTo>
                  <a:pt x="19380" y="16936"/>
                  <a:pt x="19293" y="17294"/>
                  <a:pt x="19229" y="17653"/>
                </a:cubicBezTo>
                <a:cubicBezTo>
                  <a:pt x="19229" y="17701"/>
                  <a:pt x="19186" y="17749"/>
                  <a:pt x="19164" y="17772"/>
                </a:cubicBezTo>
                <a:cubicBezTo>
                  <a:pt x="19100" y="17808"/>
                  <a:pt x="19029" y="17820"/>
                  <a:pt x="18959" y="17820"/>
                </a:cubicBezTo>
                <a:cubicBezTo>
                  <a:pt x="18889" y="17820"/>
                  <a:pt x="18819" y="17808"/>
                  <a:pt x="18754" y="17796"/>
                </a:cubicBezTo>
                <a:cubicBezTo>
                  <a:pt x="18647" y="17772"/>
                  <a:pt x="18539" y="17766"/>
                  <a:pt x="18431" y="17766"/>
                </a:cubicBezTo>
                <a:cubicBezTo>
                  <a:pt x="18323" y="17766"/>
                  <a:pt x="18216" y="17772"/>
                  <a:pt x="18108" y="17772"/>
                </a:cubicBezTo>
                <a:cubicBezTo>
                  <a:pt x="17935" y="17772"/>
                  <a:pt x="17741" y="17772"/>
                  <a:pt x="17569" y="17749"/>
                </a:cubicBezTo>
                <a:cubicBezTo>
                  <a:pt x="17250" y="17723"/>
                  <a:pt x="16930" y="17703"/>
                  <a:pt x="16611" y="17703"/>
                </a:cubicBezTo>
                <a:cubicBezTo>
                  <a:pt x="16348" y="17703"/>
                  <a:pt x="16085" y="17716"/>
                  <a:pt x="15823" y="17749"/>
                </a:cubicBezTo>
                <a:cubicBezTo>
                  <a:pt x="15621" y="17721"/>
                  <a:pt x="15419" y="17709"/>
                  <a:pt x="15212" y="17709"/>
                </a:cubicBezTo>
                <a:cubicBezTo>
                  <a:pt x="15066" y="17709"/>
                  <a:pt x="14919" y="17715"/>
                  <a:pt x="14766" y="17725"/>
                </a:cubicBezTo>
                <a:lnTo>
                  <a:pt x="13344" y="17725"/>
                </a:lnTo>
                <a:cubicBezTo>
                  <a:pt x="12719" y="17701"/>
                  <a:pt x="12072" y="17701"/>
                  <a:pt x="11425" y="17677"/>
                </a:cubicBezTo>
                <a:cubicBezTo>
                  <a:pt x="11333" y="17649"/>
                  <a:pt x="11238" y="17639"/>
                  <a:pt x="11144" y="17639"/>
                </a:cubicBezTo>
                <a:cubicBezTo>
                  <a:pt x="10906" y="17639"/>
                  <a:pt x="10665" y="17701"/>
                  <a:pt x="10433" y="17701"/>
                </a:cubicBezTo>
                <a:lnTo>
                  <a:pt x="7631" y="17701"/>
                </a:lnTo>
                <a:cubicBezTo>
                  <a:pt x="7351" y="17701"/>
                  <a:pt x="7071" y="17725"/>
                  <a:pt x="6812" y="17725"/>
                </a:cubicBezTo>
                <a:cubicBezTo>
                  <a:pt x="6704" y="17749"/>
                  <a:pt x="6618" y="17749"/>
                  <a:pt x="6532" y="17749"/>
                </a:cubicBezTo>
                <a:cubicBezTo>
                  <a:pt x="6115" y="17749"/>
                  <a:pt x="5708" y="17738"/>
                  <a:pt x="5304" y="17738"/>
                </a:cubicBezTo>
                <a:cubicBezTo>
                  <a:pt x="5102" y="17738"/>
                  <a:pt x="4900" y="17741"/>
                  <a:pt x="4699" y="17749"/>
                </a:cubicBezTo>
                <a:cubicBezTo>
                  <a:pt x="4139" y="17772"/>
                  <a:pt x="3557" y="17820"/>
                  <a:pt x="3018" y="17940"/>
                </a:cubicBezTo>
                <a:cubicBezTo>
                  <a:pt x="2953" y="17964"/>
                  <a:pt x="2889" y="17964"/>
                  <a:pt x="2824" y="17988"/>
                </a:cubicBezTo>
                <a:cubicBezTo>
                  <a:pt x="2781" y="17988"/>
                  <a:pt x="2694" y="17916"/>
                  <a:pt x="2694" y="17844"/>
                </a:cubicBezTo>
                <a:cubicBezTo>
                  <a:pt x="2694" y="17772"/>
                  <a:pt x="2673" y="17725"/>
                  <a:pt x="2673" y="17677"/>
                </a:cubicBezTo>
                <a:cubicBezTo>
                  <a:pt x="2737" y="16600"/>
                  <a:pt x="2651" y="15548"/>
                  <a:pt x="2587" y="14472"/>
                </a:cubicBezTo>
                <a:cubicBezTo>
                  <a:pt x="2587" y="14160"/>
                  <a:pt x="2544" y="13849"/>
                  <a:pt x="2479" y="13515"/>
                </a:cubicBezTo>
                <a:cubicBezTo>
                  <a:pt x="2414" y="13156"/>
                  <a:pt x="2371" y="12773"/>
                  <a:pt x="2393" y="12414"/>
                </a:cubicBezTo>
                <a:cubicBezTo>
                  <a:pt x="2414" y="11888"/>
                  <a:pt x="2350" y="11362"/>
                  <a:pt x="2285" y="10836"/>
                </a:cubicBezTo>
                <a:cubicBezTo>
                  <a:pt x="2220" y="10190"/>
                  <a:pt x="2134" y="9568"/>
                  <a:pt x="2134" y="8922"/>
                </a:cubicBezTo>
                <a:cubicBezTo>
                  <a:pt x="2156" y="8420"/>
                  <a:pt x="2069" y="7941"/>
                  <a:pt x="2005" y="7439"/>
                </a:cubicBezTo>
                <a:cubicBezTo>
                  <a:pt x="1983" y="7295"/>
                  <a:pt x="1962" y="7152"/>
                  <a:pt x="1962" y="6984"/>
                </a:cubicBezTo>
                <a:cubicBezTo>
                  <a:pt x="1962" y="6793"/>
                  <a:pt x="1919" y="6577"/>
                  <a:pt x="1897" y="6387"/>
                </a:cubicBezTo>
                <a:cubicBezTo>
                  <a:pt x="1854" y="6124"/>
                  <a:pt x="1854" y="5836"/>
                  <a:pt x="1854" y="5573"/>
                </a:cubicBezTo>
                <a:cubicBezTo>
                  <a:pt x="1876" y="5191"/>
                  <a:pt x="1940" y="4807"/>
                  <a:pt x="1983" y="4425"/>
                </a:cubicBezTo>
                <a:cubicBezTo>
                  <a:pt x="2005" y="4257"/>
                  <a:pt x="2048" y="4090"/>
                  <a:pt x="2199" y="3923"/>
                </a:cubicBezTo>
                <a:cubicBezTo>
                  <a:pt x="2337" y="3894"/>
                  <a:pt x="2477" y="3883"/>
                  <a:pt x="2615" y="3883"/>
                </a:cubicBezTo>
                <a:cubicBezTo>
                  <a:pt x="2949" y="3883"/>
                  <a:pt x="3280" y="3951"/>
                  <a:pt x="3600" y="4018"/>
                </a:cubicBezTo>
                <a:cubicBezTo>
                  <a:pt x="3688" y="4046"/>
                  <a:pt x="3770" y="4058"/>
                  <a:pt x="3847" y="4058"/>
                </a:cubicBezTo>
                <a:cubicBezTo>
                  <a:pt x="3902" y="4058"/>
                  <a:pt x="3956" y="4052"/>
                  <a:pt x="4009" y="4042"/>
                </a:cubicBezTo>
                <a:cubicBezTo>
                  <a:pt x="4204" y="4018"/>
                  <a:pt x="4398" y="3994"/>
                  <a:pt x="4613" y="3994"/>
                </a:cubicBezTo>
                <a:cubicBezTo>
                  <a:pt x="5044" y="3971"/>
                  <a:pt x="5476" y="3850"/>
                  <a:pt x="5907" y="3731"/>
                </a:cubicBezTo>
                <a:cubicBezTo>
                  <a:pt x="6079" y="3708"/>
                  <a:pt x="6230" y="3660"/>
                  <a:pt x="6402" y="3635"/>
                </a:cubicBezTo>
                <a:cubicBezTo>
                  <a:pt x="6898" y="3540"/>
                  <a:pt x="7394" y="3468"/>
                  <a:pt x="7911" y="3397"/>
                </a:cubicBezTo>
                <a:lnTo>
                  <a:pt x="8321" y="3397"/>
                </a:lnTo>
                <a:cubicBezTo>
                  <a:pt x="8558" y="3397"/>
                  <a:pt x="8795" y="3397"/>
                  <a:pt x="9032" y="3348"/>
                </a:cubicBezTo>
                <a:cubicBezTo>
                  <a:pt x="9116" y="3331"/>
                  <a:pt x="9195" y="3323"/>
                  <a:pt x="9271" y="3323"/>
                </a:cubicBezTo>
                <a:close/>
                <a:moveTo>
                  <a:pt x="1466" y="0"/>
                </a:moveTo>
                <a:cubicBezTo>
                  <a:pt x="1185" y="119"/>
                  <a:pt x="1035" y="382"/>
                  <a:pt x="927" y="669"/>
                </a:cubicBezTo>
                <a:cubicBezTo>
                  <a:pt x="711" y="1147"/>
                  <a:pt x="604" y="1650"/>
                  <a:pt x="517" y="2177"/>
                </a:cubicBezTo>
                <a:cubicBezTo>
                  <a:pt x="496" y="2416"/>
                  <a:pt x="431" y="2631"/>
                  <a:pt x="388" y="2870"/>
                </a:cubicBezTo>
                <a:cubicBezTo>
                  <a:pt x="324" y="3253"/>
                  <a:pt x="216" y="3611"/>
                  <a:pt x="151" y="3994"/>
                </a:cubicBezTo>
                <a:cubicBezTo>
                  <a:pt x="108" y="4378"/>
                  <a:pt x="130" y="4784"/>
                  <a:pt x="0" y="5167"/>
                </a:cubicBezTo>
                <a:cubicBezTo>
                  <a:pt x="0" y="5167"/>
                  <a:pt x="0" y="5191"/>
                  <a:pt x="0" y="5214"/>
                </a:cubicBezTo>
                <a:cubicBezTo>
                  <a:pt x="64" y="5454"/>
                  <a:pt x="0" y="5669"/>
                  <a:pt x="21" y="5908"/>
                </a:cubicBezTo>
                <a:cubicBezTo>
                  <a:pt x="43" y="6314"/>
                  <a:pt x="86" y="6721"/>
                  <a:pt x="130" y="7128"/>
                </a:cubicBezTo>
                <a:cubicBezTo>
                  <a:pt x="194" y="7965"/>
                  <a:pt x="259" y="8778"/>
                  <a:pt x="280" y="9616"/>
                </a:cubicBezTo>
                <a:cubicBezTo>
                  <a:pt x="280" y="9903"/>
                  <a:pt x="301" y="10166"/>
                  <a:pt x="324" y="10429"/>
                </a:cubicBezTo>
                <a:cubicBezTo>
                  <a:pt x="367" y="10883"/>
                  <a:pt x="388" y="11338"/>
                  <a:pt x="453" y="11793"/>
                </a:cubicBezTo>
                <a:cubicBezTo>
                  <a:pt x="496" y="12127"/>
                  <a:pt x="474" y="12462"/>
                  <a:pt x="496" y="12797"/>
                </a:cubicBezTo>
                <a:cubicBezTo>
                  <a:pt x="517" y="13204"/>
                  <a:pt x="539" y="13610"/>
                  <a:pt x="582" y="14017"/>
                </a:cubicBezTo>
                <a:cubicBezTo>
                  <a:pt x="668" y="14806"/>
                  <a:pt x="798" y="15595"/>
                  <a:pt x="711" y="16409"/>
                </a:cubicBezTo>
                <a:cubicBezTo>
                  <a:pt x="711" y="16481"/>
                  <a:pt x="711" y="16576"/>
                  <a:pt x="733" y="16649"/>
                </a:cubicBezTo>
                <a:cubicBezTo>
                  <a:pt x="819" y="16815"/>
                  <a:pt x="819" y="16983"/>
                  <a:pt x="841" y="17151"/>
                </a:cubicBezTo>
                <a:cubicBezTo>
                  <a:pt x="927" y="17749"/>
                  <a:pt x="970" y="18371"/>
                  <a:pt x="1185" y="18945"/>
                </a:cubicBezTo>
                <a:cubicBezTo>
                  <a:pt x="1229" y="19064"/>
                  <a:pt x="1208" y="19184"/>
                  <a:pt x="1142" y="19279"/>
                </a:cubicBezTo>
                <a:cubicBezTo>
                  <a:pt x="1445" y="19949"/>
                  <a:pt x="1703" y="20619"/>
                  <a:pt x="1919" y="21313"/>
                </a:cubicBezTo>
                <a:cubicBezTo>
                  <a:pt x="2156" y="21288"/>
                  <a:pt x="2371" y="21264"/>
                  <a:pt x="2609" y="21241"/>
                </a:cubicBezTo>
                <a:cubicBezTo>
                  <a:pt x="2824" y="21217"/>
                  <a:pt x="3061" y="21217"/>
                  <a:pt x="3298" y="21193"/>
                </a:cubicBezTo>
                <a:cubicBezTo>
                  <a:pt x="3414" y="21193"/>
                  <a:pt x="3538" y="21204"/>
                  <a:pt x="3659" y="21204"/>
                </a:cubicBezTo>
                <a:cubicBezTo>
                  <a:pt x="3720" y="21204"/>
                  <a:pt x="3780" y="21201"/>
                  <a:pt x="3837" y="21193"/>
                </a:cubicBezTo>
                <a:cubicBezTo>
                  <a:pt x="4056" y="21147"/>
                  <a:pt x="4266" y="21131"/>
                  <a:pt x="4478" y="21131"/>
                </a:cubicBezTo>
                <a:cubicBezTo>
                  <a:pt x="4601" y="21131"/>
                  <a:pt x="4724" y="21136"/>
                  <a:pt x="4850" y="21145"/>
                </a:cubicBezTo>
                <a:cubicBezTo>
                  <a:pt x="4959" y="21145"/>
                  <a:pt x="5066" y="21145"/>
                  <a:pt x="5174" y="21169"/>
                </a:cubicBezTo>
                <a:cubicBezTo>
                  <a:pt x="5370" y="21179"/>
                  <a:pt x="5563" y="21185"/>
                  <a:pt x="5755" y="21185"/>
                </a:cubicBezTo>
                <a:cubicBezTo>
                  <a:pt x="6027" y="21185"/>
                  <a:pt x="6297" y="21173"/>
                  <a:pt x="6575" y="21145"/>
                </a:cubicBezTo>
                <a:cubicBezTo>
                  <a:pt x="6940" y="21124"/>
                  <a:pt x="7304" y="21046"/>
                  <a:pt x="7669" y="21046"/>
                </a:cubicBezTo>
                <a:cubicBezTo>
                  <a:pt x="7714" y="21046"/>
                  <a:pt x="7759" y="21047"/>
                  <a:pt x="7803" y="21050"/>
                </a:cubicBezTo>
                <a:cubicBezTo>
                  <a:pt x="8494" y="21098"/>
                  <a:pt x="9162" y="21098"/>
                  <a:pt x="9830" y="21169"/>
                </a:cubicBezTo>
                <a:cubicBezTo>
                  <a:pt x="10250" y="21221"/>
                  <a:pt x="10680" y="21261"/>
                  <a:pt x="11114" y="21261"/>
                </a:cubicBezTo>
                <a:cubicBezTo>
                  <a:pt x="11282" y="21261"/>
                  <a:pt x="11450" y="21255"/>
                  <a:pt x="11619" y="21241"/>
                </a:cubicBezTo>
                <a:cubicBezTo>
                  <a:pt x="11727" y="21241"/>
                  <a:pt x="11856" y="21241"/>
                  <a:pt x="11964" y="21288"/>
                </a:cubicBezTo>
                <a:cubicBezTo>
                  <a:pt x="12158" y="21408"/>
                  <a:pt x="12352" y="21385"/>
                  <a:pt x="12546" y="21408"/>
                </a:cubicBezTo>
                <a:cubicBezTo>
                  <a:pt x="12652" y="21422"/>
                  <a:pt x="12757" y="21427"/>
                  <a:pt x="12863" y="21427"/>
                </a:cubicBezTo>
                <a:cubicBezTo>
                  <a:pt x="13101" y="21427"/>
                  <a:pt x="13337" y="21402"/>
                  <a:pt x="13570" y="21402"/>
                </a:cubicBezTo>
                <a:cubicBezTo>
                  <a:pt x="13763" y="21402"/>
                  <a:pt x="13953" y="21419"/>
                  <a:pt x="14141" y="21480"/>
                </a:cubicBezTo>
                <a:lnTo>
                  <a:pt x="14184" y="21480"/>
                </a:lnTo>
                <a:cubicBezTo>
                  <a:pt x="14551" y="21480"/>
                  <a:pt x="14918" y="21504"/>
                  <a:pt x="15284" y="21528"/>
                </a:cubicBezTo>
                <a:cubicBezTo>
                  <a:pt x="15521" y="21552"/>
                  <a:pt x="15780" y="21504"/>
                  <a:pt x="16017" y="21600"/>
                </a:cubicBezTo>
                <a:cubicBezTo>
                  <a:pt x="16340" y="21552"/>
                  <a:pt x="16664" y="21552"/>
                  <a:pt x="16965" y="21480"/>
                </a:cubicBezTo>
                <a:cubicBezTo>
                  <a:pt x="17310" y="21408"/>
                  <a:pt x="17655" y="21385"/>
                  <a:pt x="18022" y="21385"/>
                </a:cubicBezTo>
                <a:cubicBezTo>
                  <a:pt x="18108" y="21385"/>
                  <a:pt x="18196" y="21388"/>
                  <a:pt x="18287" y="21388"/>
                </a:cubicBezTo>
                <a:cubicBezTo>
                  <a:pt x="18467" y="21388"/>
                  <a:pt x="18654" y="21377"/>
                  <a:pt x="18840" y="21313"/>
                </a:cubicBezTo>
                <a:cubicBezTo>
                  <a:pt x="18902" y="21296"/>
                  <a:pt x="18984" y="21279"/>
                  <a:pt x="19058" y="21279"/>
                </a:cubicBezTo>
                <a:cubicBezTo>
                  <a:pt x="19088" y="21279"/>
                  <a:pt x="19118" y="21281"/>
                  <a:pt x="19143" y="21288"/>
                </a:cubicBezTo>
                <a:cubicBezTo>
                  <a:pt x="19196" y="21298"/>
                  <a:pt x="19248" y="21302"/>
                  <a:pt x="19299" y="21302"/>
                </a:cubicBezTo>
                <a:cubicBezTo>
                  <a:pt x="19514" y="21302"/>
                  <a:pt x="19709" y="21232"/>
                  <a:pt x="19918" y="21193"/>
                </a:cubicBezTo>
                <a:cubicBezTo>
                  <a:pt x="20155" y="21169"/>
                  <a:pt x="20392" y="21050"/>
                  <a:pt x="20479" y="20811"/>
                </a:cubicBezTo>
                <a:cubicBezTo>
                  <a:pt x="20608" y="20404"/>
                  <a:pt x="20759" y="19973"/>
                  <a:pt x="20781" y="19518"/>
                </a:cubicBezTo>
                <a:cubicBezTo>
                  <a:pt x="20802" y="19016"/>
                  <a:pt x="20846" y="18514"/>
                  <a:pt x="20932" y="18012"/>
                </a:cubicBezTo>
                <a:cubicBezTo>
                  <a:pt x="20975" y="17725"/>
                  <a:pt x="21039" y="17438"/>
                  <a:pt x="21061" y="17151"/>
                </a:cubicBezTo>
                <a:cubicBezTo>
                  <a:pt x="21126" y="16409"/>
                  <a:pt x="21147" y="15668"/>
                  <a:pt x="21147" y="14926"/>
                </a:cubicBezTo>
                <a:cubicBezTo>
                  <a:pt x="21147" y="14615"/>
                  <a:pt x="21190" y="14280"/>
                  <a:pt x="21212" y="13970"/>
                </a:cubicBezTo>
                <a:cubicBezTo>
                  <a:pt x="21255" y="13371"/>
                  <a:pt x="21341" y="12773"/>
                  <a:pt x="21320" y="12175"/>
                </a:cubicBezTo>
                <a:cubicBezTo>
                  <a:pt x="21320" y="11959"/>
                  <a:pt x="21320" y="11745"/>
                  <a:pt x="21320" y="11530"/>
                </a:cubicBezTo>
                <a:cubicBezTo>
                  <a:pt x="21299" y="10716"/>
                  <a:pt x="21276" y="9903"/>
                  <a:pt x="21470" y="9090"/>
                </a:cubicBezTo>
                <a:cubicBezTo>
                  <a:pt x="21492" y="8993"/>
                  <a:pt x="21492" y="8898"/>
                  <a:pt x="21492" y="8803"/>
                </a:cubicBezTo>
                <a:cubicBezTo>
                  <a:pt x="21514" y="8228"/>
                  <a:pt x="21514" y="7678"/>
                  <a:pt x="21536" y="7104"/>
                </a:cubicBezTo>
                <a:cubicBezTo>
                  <a:pt x="21536" y="6793"/>
                  <a:pt x="21514" y="6458"/>
                  <a:pt x="21557" y="6147"/>
                </a:cubicBezTo>
                <a:cubicBezTo>
                  <a:pt x="21600" y="5836"/>
                  <a:pt x="21579" y="5549"/>
                  <a:pt x="21557" y="5238"/>
                </a:cubicBezTo>
                <a:cubicBezTo>
                  <a:pt x="21536" y="4951"/>
                  <a:pt x="21514" y="4664"/>
                  <a:pt x="21514" y="4378"/>
                </a:cubicBezTo>
                <a:cubicBezTo>
                  <a:pt x="21557" y="3850"/>
                  <a:pt x="21449" y="3372"/>
                  <a:pt x="21341" y="2870"/>
                </a:cubicBezTo>
                <a:cubicBezTo>
                  <a:pt x="21255" y="2511"/>
                  <a:pt x="21190" y="2152"/>
                  <a:pt x="21147" y="1770"/>
                </a:cubicBezTo>
                <a:cubicBezTo>
                  <a:pt x="21126" y="1578"/>
                  <a:pt x="21147" y="1363"/>
                  <a:pt x="21147" y="1171"/>
                </a:cubicBezTo>
                <a:cubicBezTo>
                  <a:pt x="21018" y="1052"/>
                  <a:pt x="20910" y="908"/>
                  <a:pt x="20781" y="789"/>
                </a:cubicBezTo>
                <a:cubicBezTo>
                  <a:pt x="20673" y="669"/>
                  <a:pt x="20565" y="621"/>
                  <a:pt x="20415" y="621"/>
                </a:cubicBezTo>
                <a:cubicBezTo>
                  <a:pt x="19875" y="598"/>
                  <a:pt x="19337" y="502"/>
                  <a:pt x="18819" y="406"/>
                </a:cubicBezTo>
                <a:cubicBezTo>
                  <a:pt x="18539" y="382"/>
                  <a:pt x="18237" y="335"/>
                  <a:pt x="17956" y="311"/>
                </a:cubicBezTo>
                <a:cubicBezTo>
                  <a:pt x="17504" y="287"/>
                  <a:pt x="17073" y="311"/>
                  <a:pt x="16620" y="215"/>
                </a:cubicBezTo>
                <a:cubicBezTo>
                  <a:pt x="16591" y="215"/>
                  <a:pt x="16563" y="204"/>
                  <a:pt x="16534" y="204"/>
                </a:cubicBezTo>
                <a:cubicBezTo>
                  <a:pt x="16520" y="204"/>
                  <a:pt x="16505" y="206"/>
                  <a:pt x="16491" y="215"/>
                </a:cubicBezTo>
                <a:cubicBezTo>
                  <a:pt x="16339" y="243"/>
                  <a:pt x="16186" y="253"/>
                  <a:pt x="16033" y="253"/>
                </a:cubicBezTo>
                <a:cubicBezTo>
                  <a:pt x="15795" y="253"/>
                  <a:pt x="15555" y="229"/>
                  <a:pt x="15305" y="215"/>
                </a:cubicBezTo>
                <a:cubicBezTo>
                  <a:pt x="15123" y="195"/>
                  <a:pt x="14937" y="188"/>
                  <a:pt x="14750" y="188"/>
                </a:cubicBezTo>
                <a:cubicBezTo>
                  <a:pt x="14495" y="188"/>
                  <a:pt x="14240" y="202"/>
                  <a:pt x="13990" y="215"/>
                </a:cubicBezTo>
                <a:cubicBezTo>
                  <a:pt x="13829" y="215"/>
                  <a:pt x="13672" y="209"/>
                  <a:pt x="13519" y="209"/>
                </a:cubicBezTo>
                <a:cubicBezTo>
                  <a:pt x="13366" y="209"/>
                  <a:pt x="13214" y="215"/>
                  <a:pt x="13063" y="239"/>
                </a:cubicBezTo>
                <a:cubicBezTo>
                  <a:pt x="12934" y="265"/>
                  <a:pt x="12803" y="284"/>
                  <a:pt x="12670" y="284"/>
                </a:cubicBezTo>
                <a:cubicBezTo>
                  <a:pt x="12560" y="284"/>
                  <a:pt x="12447" y="271"/>
                  <a:pt x="12331" y="239"/>
                </a:cubicBezTo>
                <a:cubicBezTo>
                  <a:pt x="12309" y="239"/>
                  <a:pt x="12245" y="263"/>
                  <a:pt x="12201" y="263"/>
                </a:cubicBezTo>
                <a:cubicBezTo>
                  <a:pt x="12072" y="263"/>
                  <a:pt x="11942" y="287"/>
                  <a:pt x="11791" y="287"/>
                </a:cubicBezTo>
                <a:cubicBezTo>
                  <a:pt x="11382" y="287"/>
                  <a:pt x="10973" y="287"/>
                  <a:pt x="10563" y="311"/>
                </a:cubicBezTo>
                <a:cubicBezTo>
                  <a:pt x="10218" y="335"/>
                  <a:pt x="9895" y="335"/>
                  <a:pt x="9549" y="335"/>
                </a:cubicBezTo>
                <a:cubicBezTo>
                  <a:pt x="9460" y="324"/>
                  <a:pt x="9366" y="308"/>
                  <a:pt x="9269" y="308"/>
                </a:cubicBezTo>
                <a:cubicBezTo>
                  <a:pt x="9157" y="308"/>
                  <a:pt x="9040" y="330"/>
                  <a:pt x="8925" y="406"/>
                </a:cubicBezTo>
                <a:cubicBezTo>
                  <a:pt x="8910" y="414"/>
                  <a:pt x="8894" y="417"/>
                  <a:pt x="8875" y="417"/>
                </a:cubicBezTo>
                <a:cubicBezTo>
                  <a:pt x="8838" y="417"/>
                  <a:pt x="8795" y="406"/>
                  <a:pt x="8752" y="406"/>
                </a:cubicBezTo>
                <a:cubicBezTo>
                  <a:pt x="8364" y="430"/>
                  <a:pt x="7997" y="455"/>
                  <a:pt x="7610" y="478"/>
                </a:cubicBezTo>
                <a:cubicBezTo>
                  <a:pt x="7437" y="502"/>
                  <a:pt x="7265" y="502"/>
                  <a:pt x="7114" y="526"/>
                </a:cubicBezTo>
                <a:cubicBezTo>
                  <a:pt x="7013" y="552"/>
                  <a:pt x="6916" y="565"/>
                  <a:pt x="6818" y="565"/>
                </a:cubicBezTo>
                <a:cubicBezTo>
                  <a:pt x="6645" y="565"/>
                  <a:pt x="6474" y="522"/>
                  <a:pt x="6295" y="430"/>
                </a:cubicBezTo>
                <a:cubicBezTo>
                  <a:pt x="6216" y="484"/>
                  <a:pt x="6138" y="499"/>
                  <a:pt x="6057" y="499"/>
                </a:cubicBezTo>
                <a:cubicBezTo>
                  <a:pt x="5961" y="499"/>
                  <a:pt x="5861" y="478"/>
                  <a:pt x="5756" y="478"/>
                </a:cubicBezTo>
                <a:cubicBezTo>
                  <a:pt x="5130" y="455"/>
                  <a:pt x="4484" y="455"/>
                  <a:pt x="3837" y="382"/>
                </a:cubicBezTo>
                <a:cubicBezTo>
                  <a:pt x="3320" y="311"/>
                  <a:pt x="2803" y="263"/>
                  <a:pt x="2285" y="215"/>
                </a:cubicBezTo>
                <a:cubicBezTo>
                  <a:pt x="2156" y="191"/>
                  <a:pt x="2026" y="215"/>
                  <a:pt x="1876" y="167"/>
                </a:cubicBezTo>
                <a:cubicBezTo>
                  <a:pt x="1746" y="143"/>
                  <a:pt x="1595" y="48"/>
                  <a:pt x="146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507" name="Google Shape;410;p25" descr="Google Shape;410;p25"/>
          <p:cNvPicPr>
            <a:picLocks noChangeAspect="1"/>
          </p:cNvPicPr>
          <p:nvPr/>
        </p:nvPicPr>
        <p:blipFill>
          <a:blip r:embed="rId6">
            <a:alphaModFix amt="58999"/>
            <a:extLst/>
          </a:blip>
          <a:stretch>
            <a:fillRect/>
          </a:stretch>
        </p:blipFill>
        <p:spPr>
          <a:xfrm rot="5400000">
            <a:off x="8905901" y="1310550"/>
            <a:ext cx="413304" cy="25388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11" name="Google Shape;411;p25"/>
          <p:cNvGrpSpPr/>
          <p:nvPr/>
        </p:nvGrpSpPr>
        <p:grpSpPr>
          <a:xfrm>
            <a:off x="8234566" y="3449319"/>
            <a:ext cx="462902" cy="1348855"/>
            <a:chOff x="0" y="0"/>
            <a:chExt cx="462901" cy="1348853"/>
          </a:xfrm>
        </p:grpSpPr>
        <p:sp>
          <p:nvSpPr>
            <p:cNvPr id="508" name="Google Shape;412;p25"/>
            <p:cNvSpPr/>
            <p:nvPr/>
          </p:nvSpPr>
          <p:spPr>
            <a:xfrm rot="16200000">
              <a:off x="31752" y="925539"/>
              <a:ext cx="402445" cy="444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723" y="10850"/>
                  </a:moveTo>
                  <a:cubicBezTo>
                    <a:pt x="762" y="10886"/>
                    <a:pt x="762" y="10922"/>
                    <a:pt x="801" y="10993"/>
                  </a:cubicBezTo>
                  <a:cubicBezTo>
                    <a:pt x="762" y="10993"/>
                    <a:pt x="682" y="11028"/>
                    <a:pt x="682" y="11028"/>
                  </a:cubicBezTo>
                  <a:cubicBezTo>
                    <a:pt x="643" y="11028"/>
                    <a:pt x="604" y="10957"/>
                    <a:pt x="604" y="10922"/>
                  </a:cubicBezTo>
                  <a:cubicBezTo>
                    <a:pt x="604" y="10886"/>
                    <a:pt x="682" y="10886"/>
                    <a:pt x="723" y="10850"/>
                  </a:cubicBezTo>
                  <a:close/>
                  <a:moveTo>
                    <a:pt x="172" y="14243"/>
                  </a:moveTo>
                  <a:cubicBezTo>
                    <a:pt x="250" y="14279"/>
                    <a:pt x="291" y="14279"/>
                    <a:pt x="291" y="14315"/>
                  </a:cubicBezTo>
                  <a:cubicBezTo>
                    <a:pt x="291" y="14350"/>
                    <a:pt x="250" y="14386"/>
                    <a:pt x="250" y="14421"/>
                  </a:cubicBezTo>
                  <a:cubicBezTo>
                    <a:pt x="250" y="14421"/>
                    <a:pt x="172" y="14386"/>
                    <a:pt x="172" y="14386"/>
                  </a:cubicBezTo>
                  <a:cubicBezTo>
                    <a:pt x="172" y="14350"/>
                    <a:pt x="172" y="14315"/>
                    <a:pt x="172" y="14243"/>
                  </a:cubicBezTo>
                  <a:close/>
                  <a:moveTo>
                    <a:pt x="643" y="15171"/>
                  </a:moveTo>
                  <a:cubicBezTo>
                    <a:pt x="723" y="15208"/>
                    <a:pt x="762" y="15279"/>
                    <a:pt x="801" y="15351"/>
                  </a:cubicBezTo>
                  <a:cubicBezTo>
                    <a:pt x="833" y="15380"/>
                    <a:pt x="812" y="15410"/>
                    <a:pt x="802" y="15460"/>
                  </a:cubicBezTo>
                  <a:lnTo>
                    <a:pt x="801" y="15457"/>
                  </a:lnTo>
                  <a:cubicBezTo>
                    <a:pt x="762" y="15422"/>
                    <a:pt x="723" y="15422"/>
                    <a:pt x="682" y="15386"/>
                  </a:cubicBezTo>
                  <a:cubicBezTo>
                    <a:pt x="643" y="15315"/>
                    <a:pt x="643" y="15244"/>
                    <a:pt x="643" y="15171"/>
                  </a:cubicBezTo>
                  <a:close/>
                  <a:moveTo>
                    <a:pt x="16146" y="3904"/>
                  </a:moveTo>
                  <a:cubicBezTo>
                    <a:pt x="16178" y="3904"/>
                    <a:pt x="16209" y="3909"/>
                    <a:pt x="16235" y="3921"/>
                  </a:cubicBezTo>
                  <a:cubicBezTo>
                    <a:pt x="17060" y="3956"/>
                    <a:pt x="17257" y="4170"/>
                    <a:pt x="17257" y="4884"/>
                  </a:cubicBezTo>
                  <a:cubicBezTo>
                    <a:pt x="17257" y="5385"/>
                    <a:pt x="17218" y="5849"/>
                    <a:pt x="17257" y="6349"/>
                  </a:cubicBezTo>
                  <a:cubicBezTo>
                    <a:pt x="17296" y="7957"/>
                    <a:pt x="16706" y="9350"/>
                    <a:pt x="15686" y="10635"/>
                  </a:cubicBezTo>
                  <a:cubicBezTo>
                    <a:pt x="15528" y="10850"/>
                    <a:pt x="15411" y="11064"/>
                    <a:pt x="15293" y="11314"/>
                  </a:cubicBezTo>
                  <a:cubicBezTo>
                    <a:pt x="14193" y="13600"/>
                    <a:pt x="12307" y="15171"/>
                    <a:pt x="9952" y="16316"/>
                  </a:cubicBezTo>
                  <a:cubicBezTo>
                    <a:pt x="9794" y="16387"/>
                    <a:pt x="9599" y="16458"/>
                    <a:pt x="9480" y="16565"/>
                  </a:cubicBezTo>
                  <a:cubicBezTo>
                    <a:pt x="8577" y="17279"/>
                    <a:pt x="7437" y="17423"/>
                    <a:pt x="6378" y="17672"/>
                  </a:cubicBezTo>
                  <a:cubicBezTo>
                    <a:pt x="6342" y="17682"/>
                    <a:pt x="6305" y="17687"/>
                    <a:pt x="6267" y="17687"/>
                  </a:cubicBezTo>
                  <a:cubicBezTo>
                    <a:pt x="6178" y="17687"/>
                    <a:pt x="6091" y="17662"/>
                    <a:pt x="6063" y="17636"/>
                  </a:cubicBezTo>
                  <a:cubicBezTo>
                    <a:pt x="5827" y="17244"/>
                    <a:pt x="5434" y="16957"/>
                    <a:pt x="5395" y="16458"/>
                  </a:cubicBezTo>
                  <a:cubicBezTo>
                    <a:pt x="5356" y="16172"/>
                    <a:pt x="5200" y="15886"/>
                    <a:pt x="5042" y="15637"/>
                  </a:cubicBezTo>
                  <a:cubicBezTo>
                    <a:pt x="4571" y="14851"/>
                    <a:pt x="4610" y="13993"/>
                    <a:pt x="4807" y="13136"/>
                  </a:cubicBezTo>
                  <a:cubicBezTo>
                    <a:pt x="5002" y="12100"/>
                    <a:pt x="5200" y="11064"/>
                    <a:pt x="5513" y="10028"/>
                  </a:cubicBezTo>
                  <a:cubicBezTo>
                    <a:pt x="5671" y="9493"/>
                    <a:pt x="6063" y="8993"/>
                    <a:pt x="6378" y="8492"/>
                  </a:cubicBezTo>
                  <a:cubicBezTo>
                    <a:pt x="6495" y="8314"/>
                    <a:pt x="6771" y="8242"/>
                    <a:pt x="6966" y="8064"/>
                  </a:cubicBezTo>
                  <a:cubicBezTo>
                    <a:pt x="7674" y="7492"/>
                    <a:pt x="8420" y="6885"/>
                    <a:pt x="9126" y="6242"/>
                  </a:cubicBezTo>
                  <a:cubicBezTo>
                    <a:pt x="9559" y="5849"/>
                    <a:pt x="9952" y="5421"/>
                    <a:pt x="10423" y="5028"/>
                  </a:cubicBezTo>
                  <a:cubicBezTo>
                    <a:pt x="10619" y="4813"/>
                    <a:pt x="10933" y="4635"/>
                    <a:pt x="11209" y="4563"/>
                  </a:cubicBezTo>
                  <a:cubicBezTo>
                    <a:pt x="12780" y="4242"/>
                    <a:pt x="14310" y="3921"/>
                    <a:pt x="15921" y="3921"/>
                  </a:cubicBezTo>
                  <a:cubicBezTo>
                    <a:pt x="16001" y="3921"/>
                    <a:pt x="16079" y="3904"/>
                    <a:pt x="16146" y="3904"/>
                  </a:cubicBezTo>
                  <a:close/>
                  <a:moveTo>
                    <a:pt x="9991" y="18744"/>
                  </a:moveTo>
                  <a:cubicBezTo>
                    <a:pt x="9991" y="18744"/>
                    <a:pt x="9991" y="18779"/>
                    <a:pt x="9991" y="18779"/>
                  </a:cubicBezTo>
                  <a:lnTo>
                    <a:pt x="9913" y="18779"/>
                  </a:lnTo>
                  <a:cubicBezTo>
                    <a:pt x="9939" y="18758"/>
                    <a:pt x="9965" y="18744"/>
                    <a:pt x="9991" y="18744"/>
                  </a:cubicBezTo>
                  <a:close/>
                  <a:moveTo>
                    <a:pt x="9771" y="18815"/>
                  </a:moveTo>
                  <a:cubicBezTo>
                    <a:pt x="9372" y="18948"/>
                    <a:pt x="8958" y="18984"/>
                    <a:pt x="8551" y="18984"/>
                  </a:cubicBezTo>
                  <a:cubicBezTo>
                    <a:pt x="8308" y="18984"/>
                    <a:pt x="8067" y="18970"/>
                    <a:pt x="7830" y="18959"/>
                  </a:cubicBezTo>
                  <a:cubicBezTo>
                    <a:pt x="7752" y="18959"/>
                    <a:pt x="7674" y="18923"/>
                    <a:pt x="7635" y="18887"/>
                  </a:cubicBezTo>
                  <a:cubicBezTo>
                    <a:pt x="7674" y="18850"/>
                    <a:pt x="7713" y="18850"/>
                    <a:pt x="7791" y="18850"/>
                  </a:cubicBezTo>
                  <a:cubicBezTo>
                    <a:pt x="8427" y="18818"/>
                    <a:pt x="9098" y="18815"/>
                    <a:pt x="9771" y="18815"/>
                  </a:cubicBezTo>
                  <a:close/>
                  <a:moveTo>
                    <a:pt x="13844" y="0"/>
                  </a:moveTo>
                  <a:cubicBezTo>
                    <a:pt x="13445" y="0"/>
                    <a:pt x="13037" y="21"/>
                    <a:pt x="12622" y="62"/>
                  </a:cubicBezTo>
                  <a:cubicBezTo>
                    <a:pt x="12206" y="113"/>
                    <a:pt x="11791" y="270"/>
                    <a:pt x="11360" y="270"/>
                  </a:cubicBezTo>
                  <a:cubicBezTo>
                    <a:pt x="11181" y="270"/>
                    <a:pt x="11000" y="243"/>
                    <a:pt x="10816" y="169"/>
                  </a:cubicBezTo>
                  <a:cubicBezTo>
                    <a:pt x="10563" y="55"/>
                    <a:pt x="10306" y="9"/>
                    <a:pt x="10050" y="9"/>
                  </a:cubicBezTo>
                  <a:cubicBezTo>
                    <a:pt x="9665" y="9"/>
                    <a:pt x="9284" y="113"/>
                    <a:pt x="8930" y="242"/>
                  </a:cubicBezTo>
                  <a:cubicBezTo>
                    <a:pt x="7752" y="706"/>
                    <a:pt x="6574" y="1170"/>
                    <a:pt x="5434" y="1706"/>
                  </a:cubicBezTo>
                  <a:cubicBezTo>
                    <a:pt x="4963" y="1920"/>
                    <a:pt x="4610" y="2312"/>
                    <a:pt x="4178" y="2598"/>
                  </a:cubicBezTo>
                  <a:cubicBezTo>
                    <a:pt x="4453" y="2492"/>
                    <a:pt x="4688" y="2421"/>
                    <a:pt x="4924" y="2348"/>
                  </a:cubicBezTo>
                  <a:cubicBezTo>
                    <a:pt x="5002" y="2312"/>
                    <a:pt x="5042" y="2312"/>
                    <a:pt x="5081" y="2312"/>
                  </a:cubicBezTo>
                  <a:cubicBezTo>
                    <a:pt x="5081" y="2348"/>
                    <a:pt x="5042" y="2421"/>
                    <a:pt x="5002" y="2456"/>
                  </a:cubicBezTo>
                  <a:cubicBezTo>
                    <a:pt x="4729" y="2634"/>
                    <a:pt x="4453" y="2778"/>
                    <a:pt x="4178" y="2991"/>
                  </a:cubicBezTo>
                  <a:cubicBezTo>
                    <a:pt x="4100" y="3062"/>
                    <a:pt x="4060" y="3277"/>
                    <a:pt x="4100" y="3277"/>
                  </a:cubicBezTo>
                  <a:cubicBezTo>
                    <a:pt x="4414" y="3420"/>
                    <a:pt x="4217" y="3599"/>
                    <a:pt x="4100" y="3706"/>
                  </a:cubicBezTo>
                  <a:cubicBezTo>
                    <a:pt x="3785" y="4099"/>
                    <a:pt x="3589" y="4563"/>
                    <a:pt x="3158" y="4920"/>
                  </a:cubicBezTo>
                  <a:cubicBezTo>
                    <a:pt x="2726" y="5277"/>
                    <a:pt x="2568" y="5849"/>
                    <a:pt x="2175" y="6242"/>
                  </a:cubicBezTo>
                  <a:cubicBezTo>
                    <a:pt x="1586" y="6885"/>
                    <a:pt x="1154" y="7564"/>
                    <a:pt x="1035" y="8385"/>
                  </a:cubicBezTo>
                  <a:lnTo>
                    <a:pt x="1311" y="8385"/>
                  </a:lnTo>
                  <a:cubicBezTo>
                    <a:pt x="1272" y="8492"/>
                    <a:pt x="1272" y="8599"/>
                    <a:pt x="1233" y="8636"/>
                  </a:cubicBezTo>
                  <a:cubicBezTo>
                    <a:pt x="1233" y="8648"/>
                    <a:pt x="1215" y="8651"/>
                    <a:pt x="1189" y="8651"/>
                  </a:cubicBezTo>
                  <a:cubicBezTo>
                    <a:pt x="1137" y="8651"/>
                    <a:pt x="1049" y="8636"/>
                    <a:pt x="996" y="8636"/>
                  </a:cubicBezTo>
                  <a:cubicBezTo>
                    <a:pt x="996" y="8528"/>
                    <a:pt x="1035" y="8456"/>
                    <a:pt x="1035" y="8385"/>
                  </a:cubicBezTo>
                  <a:cubicBezTo>
                    <a:pt x="918" y="8563"/>
                    <a:pt x="762" y="8707"/>
                    <a:pt x="723" y="8920"/>
                  </a:cubicBezTo>
                  <a:cubicBezTo>
                    <a:pt x="525" y="9386"/>
                    <a:pt x="408" y="9850"/>
                    <a:pt x="250" y="10314"/>
                  </a:cubicBezTo>
                  <a:cubicBezTo>
                    <a:pt x="172" y="10564"/>
                    <a:pt x="54" y="10850"/>
                    <a:pt x="15" y="11135"/>
                  </a:cubicBezTo>
                  <a:cubicBezTo>
                    <a:pt x="15" y="11707"/>
                    <a:pt x="15" y="12279"/>
                    <a:pt x="54" y="12886"/>
                  </a:cubicBezTo>
                  <a:cubicBezTo>
                    <a:pt x="54" y="13278"/>
                    <a:pt x="172" y="13707"/>
                    <a:pt x="54" y="14064"/>
                  </a:cubicBezTo>
                  <a:cubicBezTo>
                    <a:pt x="-63" y="14529"/>
                    <a:pt x="15" y="14958"/>
                    <a:pt x="250" y="15351"/>
                  </a:cubicBezTo>
                  <a:cubicBezTo>
                    <a:pt x="762" y="16279"/>
                    <a:pt x="1233" y="17279"/>
                    <a:pt x="1860" y="18173"/>
                  </a:cubicBezTo>
                  <a:cubicBezTo>
                    <a:pt x="2372" y="18887"/>
                    <a:pt x="2960" y="19637"/>
                    <a:pt x="3707" y="20173"/>
                  </a:cubicBezTo>
                  <a:cubicBezTo>
                    <a:pt x="5175" y="21209"/>
                    <a:pt x="6828" y="21600"/>
                    <a:pt x="8575" y="21600"/>
                  </a:cubicBezTo>
                  <a:cubicBezTo>
                    <a:pt x="9118" y="21600"/>
                    <a:pt x="9669" y="21561"/>
                    <a:pt x="10226" y="21495"/>
                  </a:cubicBezTo>
                  <a:cubicBezTo>
                    <a:pt x="11170" y="21387"/>
                    <a:pt x="12073" y="21209"/>
                    <a:pt x="12976" y="20923"/>
                  </a:cubicBezTo>
                  <a:cubicBezTo>
                    <a:pt x="13722" y="20672"/>
                    <a:pt x="14390" y="20387"/>
                    <a:pt x="14939" y="19886"/>
                  </a:cubicBezTo>
                  <a:cubicBezTo>
                    <a:pt x="15096" y="19709"/>
                    <a:pt x="15332" y="19602"/>
                    <a:pt x="15528" y="19494"/>
                  </a:cubicBezTo>
                  <a:cubicBezTo>
                    <a:pt x="15608" y="19387"/>
                    <a:pt x="15686" y="19280"/>
                    <a:pt x="15764" y="19208"/>
                  </a:cubicBezTo>
                  <a:cubicBezTo>
                    <a:pt x="15450" y="19030"/>
                    <a:pt x="15803" y="18887"/>
                    <a:pt x="15842" y="18850"/>
                  </a:cubicBezTo>
                  <a:cubicBezTo>
                    <a:pt x="16432" y="18601"/>
                    <a:pt x="16864" y="18209"/>
                    <a:pt x="17257" y="17743"/>
                  </a:cubicBezTo>
                  <a:cubicBezTo>
                    <a:pt x="17650" y="17279"/>
                    <a:pt x="17963" y="16815"/>
                    <a:pt x="18160" y="16279"/>
                  </a:cubicBezTo>
                  <a:cubicBezTo>
                    <a:pt x="18238" y="16065"/>
                    <a:pt x="18316" y="15850"/>
                    <a:pt x="18435" y="15672"/>
                  </a:cubicBezTo>
                  <a:cubicBezTo>
                    <a:pt x="18709" y="15208"/>
                    <a:pt x="19141" y="14778"/>
                    <a:pt x="19024" y="14172"/>
                  </a:cubicBezTo>
                  <a:cubicBezTo>
                    <a:pt x="19024" y="14100"/>
                    <a:pt x="19024" y="13993"/>
                    <a:pt x="19102" y="13886"/>
                  </a:cubicBezTo>
                  <a:cubicBezTo>
                    <a:pt x="19456" y="13278"/>
                    <a:pt x="19534" y="12600"/>
                    <a:pt x="19614" y="11922"/>
                  </a:cubicBezTo>
                  <a:cubicBezTo>
                    <a:pt x="19653" y="11707"/>
                    <a:pt x="19809" y="11528"/>
                    <a:pt x="19927" y="11314"/>
                  </a:cubicBezTo>
                  <a:cubicBezTo>
                    <a:pt x="19979" y="11350"/>
                    <a:pt x="20033" y="11366"/>
                    <a:pt x="20083" y="11366"/>
                  </a:cubicBezTo>
                  <a:cubicBezTo>
                    <a:pt x="20184" y="11366"/>
                    <a:pt x="20280" y="11302"/>
                    <a:pt x="20359" y="11208"/>
                  </a:cubicBezTo>
                  <a:cubicBezTo>
                    <a:pt x="20478" y="11064"/>
                    <a:pt x="20595" y="10922"/>
                    <a:pt x="20712" y="10778"/>
                  </a:cubicBezTo>
                  <a:cubicBezTo>
                    <a:pt x="20831" y="10671"/>
                    <a:pt x="20988" y="10564"/>
                    <a:pt x="21027" y="10458"/>
                  </a:cubicBezTo>
                  <a:cubicBezTo>
                    <a:pt x="21144" y="10063"/>
                    <a:pt x="21224" y="9670"/>
                    <a:pt x="21263" y="9278"/>
                  </a:cubicBezTo>
                  <a:cubicBezTo>
                    <a:pt x="21341" y="8492"/>
                    <a:pt x="21381" y="7742"/>
                    <a:pt x="21498" y="6956"/>
                  </a:cubicBezTo>
                  <a:cubicBezTo>
                    <a:pt x="21537" y="6564"/>
                    <a:pt x="21537" y="6171"/>
                    <a:pt x="21341" y="5778"/>
                  </a:cubicBezTo>
                  <a:cubicBezTo>
                    <a:pt x="21183" y="5492"/>
                    <a:pt x="21066" y="5170"/>
                    <a:pt x="20988" y="4813"/>
                  </a:cubicBezTo>
                  <a:cubicBezTo>
                    <a:pt x="20751" y="3670"/>
                    <a:pt x="20124" y="2778"/>
                    <a:pt x="19180" y="1955"/>
                  </a:cubicBezTo>
                  <a:cubicBezTo>
                    <a:pt x="17640" y="554"/>
                    <a:pt x="15854" y="0"/>
                    <a:pt x="138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9" name="Google Shape;413;p25"/>
            <p:cNvSpPr/>
            <p:nvPr/>
          </p:nvSpPr>
          <p:spPr>
            <a:xfrm rot="16200000">
              <a:off x="31932" y="-21051"/>
              <a:ext cx="402085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684" y="10850"/>
                  </a:moveTo>
                  <a:cubicBezTo>
                    <a:pt x="723" y="10886"/>
                    <a:pt x="764" y="10922"/>
                    <a:pt x="764" y="10993"/>
                  </a:cubicBezTo>
                  <a:cubicBezTo>
                    <a:pt x="723" y="10993"/>
                    <a:pt x="684" y="11028"/>
                    <a:pt x="645" y="11028"/>
                  </a:cubicBezTo>
                  <a:cubicBezTo>
                    <a:pt x="606" y="11028"/>
                    <a:pt x="566" y="10957"/>
                    <a:pt x="566" y="10922"/>
                  </a:cubicBezTo>
                  <a:cubicBezTo>
                    <a:pt x="606" y="10886"/>
                    <a:pt x="645" y="10886"/>
                    <a:pt x="684" y="10850"/>
                  </a:cubicBezTo>
                  <a:close/>
                  <a:moveTo>
                    <a:pt x="174" y="14243"/>
                  </a:moveTo>
                  <a:cubicBezTo>
                    <a:pt x="213" y="14279"/>
                    <a:pt x="252" y="14279"/>
                    <a:pt x="252" y="14315"/>
                  </a:cubicBezTo>
                  <a:cubicBezTo>
                    <a:pt x="252" y="14350"/>
                    <a:pt x="252" y="14386"/>
                    <a:pt x="213" y="14421"/>
                  </a:cubicBezTo>
                  <a:cubicBezTo>
                    <a:pt x="213" y="14421"/>
                    <a:pt x="174" y="14386"/>
                    <a:pt x="174" y="14386"/>
                  </a:cubicBezTo>
                  <a:cubicBezTo>
                    <a:pt x="135" y="14350"/>
                    <a:pt x="174" y="14315"/>
                    <a:pt x="174" y="14243"/>
                  </a:cubicBezTo>
                  <a:close/>
                  <a:moveTo>
                    <a:pt x="606" y="15171"/>
                  </a:moveTo>
                  <a:cubicBezTo>
                    <a:pt x="684" y="15208"/>
                    <a:pt x="723" y="15279"/>
                    <a:pt x="764" y="15351"/>
                  </a:cubicBezTo>
                  <a:cubicBezTo>
                    <a:pt x="796" y="15380"/>
                    <a:pt x="773" y="15410"/>
                    <a:pt x="765" y="15460"/>
                  </a:cubicBezTo>
                  <a:lnTo>
                    <a:pt x="764" y="15457"/>
                  </a:lnTo>
                  <a:cubicBezTo>
                    <a:pt x="723" y="15422"/>
                    <a:pt x="684" y="15422"/>
                    <a:pt x="645" y="15386"/>
                  </a:cubicBezTo>
                  <a:cubicBezTo>
                    <a:pt x="645" y="15315"/>
                    <a:pt x="645" y="15244"/>
                    <a:pt x="606" y="15171"/>
                  </a:cubicBezTo>
                  <a:close/>
                  <a:moveTo>
                    <a:pt x="16120" y="3904"/>
                  </a:moveTo>
                  <a:cubicBezTo>
                    <a:pt x="16159" y="3904"/>
                    <a:pt x="16198" y="3909"/>
                    <a:pt x="16237" y="3921"/>
                  </a:cubicBezTo>
                  <a:cubicBezTo>
                    <a:pt x="17023" y="3956"/>
                    <a:pt x="17218" y="4170"/>
                    <a:pt x="17218" y="4884"/>
                  </a:cubicBezTo>
                  <a:cubicBezTo>
                    <a:pt x="17218" y="5385"/>
                    <a:pt x="17179" y="5849"/>
                    <a:pt x="17218" y="6349"/>
                  </a:cubicBezTo>
                  <a:cubicBezTo>
                    <a:pt x="17298" y="7957"/>
                    <a:pt x="16669" y="9350"/>
                    <a:pt x="15688" y="10635"/>
                  </a:cubicBezTo>
                  <a:cubicBezTo>
                    <a:pt x="15530" y="10850"/>
                    <a:pt x="15373" y="11064"/>
                    <a:pt x="15256" y="11314"/>
                  </a:cubicBezTo>
                  <a:cubicBezTo>
                    <a:pt x="14195" y="13600"/>
                    <a:pt x="12270" y="15171"/>
                    <a:pt x="9913" y="16316"/>
                  </a:cubicBezTo>
                  <a:cubicBezTo>
                    <a:pt x="9757" y="16387"/>
                    <a:pt x="9601" y="16458"/>
                    <a:pt x="9442" y="16565"/>
                  </a:cubicBezTo>
                  <a:cubicBezTo>
                    <a:pt x="8540" y="17279"/>
                    <a:pt x="7400" y="17423"/>
                    <a:pt x="6339" y="17672"/>
                  </a:cubicBezTo>
                  <a:cubicBezTo>
                    <a:pt x="6316" y="17682"/>
                    <a:pt x="6284" y="17687"/>
                    <a:pt x="6248" y="17687"/>
                  </a:cubicBezTo>
                  <a:cubicBezTo>
                    <a:pt x="6163" y="17687"/>
                    <a:pt x="6065" y="17662"/>
                    <a:pt x="6065" y="17636"/>
                  </a:cubicBezTo>
                  <a:cubicBezTo>
                    <a:pt x="5829" y="17244"/>
                    <a:pt x="5397" y="16957"/>
                    <a:pt x="5358" y="16458"/>
                  </a:cubicBezTo>
                  <a:cubicBezTo>
                    <a:pt x="5319" y="16172"/>
                    <a:pt x="5161" y="15886"/>
                    <a:pt x="5004" y="15637"/>
                  </a:cubicBezTo>
                  <a:cubicBezTo>
                    <a:pt x="4533" y="14851"/>
                    <a:pt x="4573" y="13993"/>
                    <a:pt x="4770" y="13136"/>
                  </a:cubicBezTo>
                  <a:cubicBezTo>
                    <a:pt x="5004" y="12100"/>
                    <a:pt x="5161" y="11064"/>
                    <a:pt x="5475" y="10028"/>
                  </a:cubicBezTo>
                  <a:cubicBezTo>
                    <a:pt x="5673" y="9493"/>
                    <a:pt x="6026" y="8993"/>
                    <a:pt x="6339" y="8492"/>
                  </a:cubicBezTo>
                  <a:cubicBezTo>
                    <a:pt x="6458" y="8314"/>
                    <a:pt x="6732" y="8242"/>
                    <a:pt x="6929" y="8064"/>
                  </a:cubicBezTo>
                  <a:cubicBezTo>
                    <a:pt x="7637" y="7492"/>
                    <a:pt x="8381" y="6885"/>
                    <a:pt x="9089" y="6242"/>
                  </a:cubicBezTo>
                  <a:cubicBezTo>
                    <a:pt x="9521" y="5849"/>
                    <a:pt x="9913" y="5421"/>
                    <a:pt x="10385" y="5028"/>
                  </a:cubicBezTo>
                  <a:cubicBezTo>
                    <a:pt x="10621" y="4813"/>
                    <a:pt x="10896" y="4635"/>
                    <a:pt x="11170" y="4563"/>
                  </a:cubicBezTo>
                  <a:cubicBezTo>
                    <a:pt x="12741" y="4242"/>
                    <a:pt x="14273" y="3921"/>
                    <a:pt x="15884" y="3921"/>
                  </a:cubicBezTo>
                  <a:cubicBezTo>
                    <a:pt x="15962" y="3921"/>
                    <a:pt x="16042" y="3904"/>
                    <a:pt x="16120" y="3904"/>
                  </a:cubicBezTo>
                  <a:close/>
                  <a:moveTo>
                    <a:pt x="9953" y="18744"/>
                  </a:moveTo>
                  <a:cubicBezTo>
                    <a:pt x="9953" y="18744"/>
                    <a:pt x="9993" y="18779"/>
                    <a:pt x="9993" y="18779"/>
                  </a:cubicBezTo>
                  <a:lnTo>
                    <a:pt x="9876" y="18779"/>
                  </a:lnTo>
                  <a:cubicBezTo>
                    <a:pt x="9902" y="18758"/>
                    <a:pt x="9928" y="18744"/>
                    <a:pt x="9953" y="18744"/>
                  </a:cubicBezTo>
                  <a:close/>
                  <a:moveTo>
                    <a:pt x="9734" y="18815"/>
                  </a:moveTo>
                  <a:cubicBezTo>
                    <a:pt x="9333" y="18948"/>
                    <a:pt x="8921" y="18984"/>
                    <a:pt x="8512" y="18984"/>
                  </a:cubicBezTo>
                  <a:cubicBezTo>
                    <a:pt x="8271" y="18984"/>
                    <a:pt x="8029" y="18970"/>
                    <a:pt x="7793" y="18959"/>
                  </a:cubicBezTo>
                  <a:cubicBezTo>
                    <a:pt x="7715" y="18959"/>
                    <a:pt x="7676" y="18923"/>
                    <a:pt x="7598" y="18887"/>
                  </a:cubicBezTo>
                  <a:cubicBezTo>
                    <a:pt x="7637" y="18850"/>
                    <a:pt x="7715" y="18850"/>
                    <a:pt x="7754" y="18850"/>
                  </a:cubicBezTo>
                  <a:cubicBezTo>
                    <a:pt x="8427" y="18818"/>
                    <a:pt x="9064" y="18815"/>
                    <a:pt x="9734" y="18815"/>
                  </a:cubicBezTo>
                  <a:close/>
                  <a:moveTo>
                    <a:pt x="13806" y="0"/>
                  </a:moveTo>
                  <a:cubicBezTo>
                    <a:pt x="13408" y="0"/>
                    <a:pt x="13000" y="21"/>
                    <a:pt x="12585" y="62"/>
                  </a:cubicBezTo>
                  <a:cubicBezTo>
                    <a:pt x="12169" y="113"/>
                    <a:pt x="11752" y="270"/>
                    <a:pt x="11323" y="270"/>
                  </a:cubicBezTo>
                  <a:cubicBezTo>
                    <a:pt x="11144" y="270"/>
                    <a:pt x="10963" y="243"/>
                    <a:pt x="10777" y="169"/>
                  </a:cubicBezTo>
                  <a:cubicBezTo>
                    <a:pt x="10526" y="55"/>
                    <a:pt x="10275" y="9"/>
                    <a:pt x="10026" y="9"/>
                  </a:cubicBezTo>
                  <a:cubicBezTo>
                    <a:pt x="9653" y="9"/>
                    <a:pt x="9286" y="113"/>
                    <a:pt x="8932" y="242"/>
                  </a:cubicBezTo>
                  <a:cubicBezTo>
                    <a:pt x="7715" y="706"/>
                    <a:pt x="6537" y="1170"/>
                    <a:pt x="5397" y="1706"/>
                  </a:cubicBezTo>
                  <a:cubicBezTo>
                    <a:pt x="4926" y="1920"/>
                    <a:pt x="4573" y="2312"/>
                    <a:pt x="4141" y="2598"/>
                  </a:cubicBezTo>
                  <a:cubicBezTo>
                    <a:pt x="4416" y="2492"/>
                    <a:pt x="4651" y="2421"/>
                    <a:pt x="4926" y="2348"/>
                  </a:cubicBezTo>
                  <a:cubicBezTo>
                    <a:pt x="4965" y="2312"/>
                    <a:pt x="5004" y="2312"/>
                    <a:pt x="5044" y="2312"/>
                  </a:cubicBezTo>
                  <a:cubicBezTo>
                    <a:pt x="5044" y="2348"/>
                    <a:pt x="5004" y="2421"/>
                    <a:pt x="4965" y="2456"/>
                  </a:cubicBezTo>
                  <a:cubicBezTo>
                    <a:pt x="4690" y="2634"/>
                    <a:pt x="4416" y="2778"/>
                    <a:pt x="4141" y="2991"/>
                  </a:cubicBezTo>
                  <a:cubicBezTo>
                    <a:pt x="4102" y="3062"/>
                    <a:pt x="4062" y="3277"/>
                    <a:pt x="4062" y="3277"/>
                  </a:cubicBezTo>
                  <a:cubicBezTo>
                    <a:pt x="4377" y="3420"/>
                    <a:pt x="4180" y="3599"/>
                    <a:pt x="4102" y="3706"/>
                  </a:cubicBezTo>
                  <a:cubicBezTo>
                    <a:pt x="3748" y="4099"/>
                    <a:pt x="3551" y="4563"/>
                    <a:pt x="3119" y="4920"/>
                  </a:cubicBezTo>
                  <a:cubicBezTo>
                    <a:pt x="2726" y="5277"/>
                    <a:pt x="2530" y="5849"/>
                    <a:pt x="2138" y="6242"/>
                  </a:cubicBezTo>
                  <a:cubicBezTo>
                    <a:pt x="1549" y="6885"/>
                    <a:pt x="1156" y="7564"/>
                    <a:pt x="998" y="8385"/>
                  </a:cubicBezTo>
                  <a:lnTo>
                    <a:pt x="1274" y="8385"/>
                  </a:lnTo>
                  <a:cubicBezTo>
                    <a:pt x="1235" y="8492"/>
                    <a:pt x="1274" y="8599"/>
                    <a:pt x="1196" y="8636"/>
                  </a:cubicBezTo>
                  <a:cubicBezTo>
                    <a:pt x="1196" y="8648"/>
                    <a:pt x="1178" y="8651"/>
                    <a:pt x="1152" y="8651"/>
                  </a:cubicBezTo>
                  <a:cubicBezTo>
                    <a:pt x="1099" y="8651"/>
                    <a:pt x="1011" y="8636"/>
                    <a:pt x="959" y="8636"/>
                  </a:cubicBezTo>
                  <a:cubicBezTo>
                    <a:pt x="998" y="8528"/>
                    <a:pt x="998" y="8456"/>
                    <a:pt x="1037" y="8385"/>
                  </a:cubicBezTo>
                  <a:cubicBezTo>
                    <a:pt x="920" y="8563"/>
                    <a:pt x="764" y="8707"/>
                    <a:pt x="684" y="8920"/>
                  </a:cubicBezTo>
                  <a:cubicBezTo>
                    <a:pt x="488" y="9386"/>
                    <a:pt x="371" y="9850"/>
                    <a:pt x="213" y="10314"/>
                  </a:cubicBezTo>
                  <a:cubicBezTo>
                    <a:pt x="135" y="10564"/>
                    <a:pt x="17" y="10850"/>
                    <a:pt x="17" y="11135"/>
                  </a:cubicBezTo>
                  <a:cubicBezTo>
                    <a:pt x="-22" y="11707"/>
                    <a:pt x="17" y="12279"/>
                    <a:pt x="17" y="12886"/>
                  </a:cubicBezTo>
                  <a:cubicBezTo>
                    <a:pt x="17" y="13278"/>
                    <a:pt x="135" y="13707"/>
                    <a:pt x="56" y="14064"/>
                  </a:cubicBezTo>
                  <a:cubicBezTo>
                    <a:pt x="-61" y="14529"/>
                    <a:pt x="17" y="14958"/>
                    <a:pt x="213" y="15351"/>
                  </a:cubicBezTo>
                  <a:cubicBezTo>
                    <a:pt x="723" y="16279"/>
                    <a:pt x="1196" y="17279"/>
                    <a:pt x="1823" y="18173"/>
                  </a:cubicBezTo>
                  <a:cubicBezTo>
                    <a:pt x="2333" y="18887"/>
                    <a:pt x="2962" y="19637"/>
                    <a:pt x="3709" y="20173"/>
                  </a:cubicBezTo>
                  <a:cubicBezTo>
                    <a:pt x="5148" y="21209"/>
                    <a:pt x="6792" y="21600"/>
                    <a:pt x="8538" y="21600"/>
                  </a:cubicBezTo>
                  <a:cubicBezTo>
                    <a:pt x="9079" y="21600"/>
                    <a:pt x="9632" y="21561"/>
                    <a:pt x="10189" y="21495"/>
                  </a:cubicBezTo>
                  <a:cubicBezTo>
                    <a:pt x="11131" y="21387"/>
                    <a:pt x="12036" y="21209"/>
                    <a:pt x="12938" y="20923"/>
                  </a:cubicBezTo>
                  <a:cubicBezTo>
                    <a:pt x="13685" y="20672"/>
                    <a:pt x="14351" y="20387"/>
                    <a:pt x="14902" y="19886"/>
                  </a:cubicBezTo>
                  <a:cubicBezTo>
                    <a:pt x="15059" y="19709"/>
                    <a:pt x="15295" y="19602"/>
                    <a:pt x="15491" y="19494"/>
                  </a:cubicBezTo>
                  <a:cubicBezTo>
                    <a:pt x="15569" y="19387"/>
                    <a:pt x="15649" y="19280"/>
                    <a:pt x="15766" y="19208"/>
                  </a:cubicBezTo>
                  <a:cubicBezTo>
                    <a:pt x="15413" y="19030"/>
                    <a:pt x="15766" y="18887"/>
                    <a:pt x="15805" y="18850"/>
                  </a:cubicBezTo>
                  <a:cubicBezTo>
                    <a:pt x="16394" y="18601"/>
                    <a:pt x="16826" y="18209"/>
                    <a:pt x="17218" y="17743"/>
                  </a:cubicBezTo>
                  <a:cubicBezTo>
                    <a:pt x="17652" y="17279"/>
                    <a:pt x="17926" y="16815"/>
                    <a:pt x="18123" y="16279"/>
                  </a:cubicBezTo>
                  <a:cubicBezTo>
                    <a:pt x="18201" y="16065"/>
                    <a:pt x="18279" y="15850"/>
                    <a:pt x="18397" y="15672"/>
                  </a:cubicBezTo>
                  <a:cubicBezTo>
                    <a:pt x="18711" y="15208"/>
                    <a:pt x="19104" y="14778"/>
                    <a:pt x="18987" y="14172"/>
                  </a:cubicBezTo>
                  <a:cubicBezTo>
                    <a:pt x="18987" y="14100"/>
                    <a:pt x="19026" y="13993"/>
                    <a:pt x="19065" y="13886"/>
                  </a:cubicBezTo>
                  <a:cubicBezTo>
                    <a:pt x="19458" y="13278"/>
                    <a:pt x="19497" y="12600"/>
                    <a:pt x="19614" y="11922"/>
                  </a:cubicBezTo>
                  <a:cubicBezTo>
                    <a:pt x="19614" y="11707"/>
                    <a:pt x="19772" y="11528"/>
                    <a:pt x="19890" y="11314"/>
                  </a:cubicBezTo>
                  <a:cubicBezTo>
                    <a:pt x="19955" y="11350"/>
                    <a:pt x="20012" y="11366"/>
                    <a:pt x="20062" y="11366"/>
                  </a:cubicBezTo>
                  <a:cubicBezTo>
                    <a:pt x="20165" y="11366"/>
                    <a:pt x="20243" y="11302"/>
                    <a:pt x="20322" y="11208"/>
                  </a:cubicBezTo>
                  <a:cubicBezTo>
                    <a:pt x="20439" y="11064"/>
                    <a:pt x="20558" y="10922"/>
                    <a:pt x="20714" y="10778"/>
                  </a:cubicBezTo>
                  <a:cubicBezTo>
                    <a:pt x="20793" y="10671"/>
                    <a:pt x="20951" y="10564"/>
                    <a:pt x="20990" y="10458"/>
                  </a:cubicBezTo>
                  <a:cubicBezTo>
                    <a:pt x="21107" y="10063"/>
                    <a:pt x="21185" y="9670"/>
                    <a:pt x="21224" y="9278"/>
                  </a:cubicBezTo>
                  <a:cubicBezTo>
                    <a:pt x="21304" y="8492"/>
                    <a:pt x="21343" y="7742"/>
                    <a:pt x="21461" y="6956"/>
                  </a:cubicBezTo>
                  <a:cubicBezTo>
                    <a:pt x="21539" y="6564"/>
                    <a:pt x="21500" y="6171"/>
                    <a:pt x="21304" y="5778"/>
                  </a:cubicBezTo>
                  <a:cubicBezTo>
                    <a:pt x="21146" y="5492"/>
                    <a:pt x="21029" y="5170"/>
                    <a:pt x="20951" y="4813"/>
                  </a:cubicBezTo>
                  <a:cubicBezTo>
                    <a:pt x="20714" y="3670"/>
                    <a:pt x="20087" y="2778"/>
                    <a:pt x="19182" y="1955"/>
                  </a:cubicBezTo>
                  <a:cubicBezTo>
                    <a:pt x="17610" y="554"/>
                    <a:pt x="15817" y="0"/>
                    <a:pt x="138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10" name="Google Shape;414;p25"/>
            <p:cNvSpPr/>
            <p:nvPr/>
          </p:nvSpPr>
          <p:spPr>
            <a:xfrm rot="16200000">
              <a:off x="40679" y="451420"/>
              <a:ext cx="381544" cy="462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683" y="12770"/>
                  </a:moveTo>
                  <a:cubicBezTo>
                    <a:pt x="724" y="12804"/>
                    <a:pt x="765" y="12838"/>
                    <a:pt x="807" y="12872"/>
                  </a:cubicBezTo>
                  <a:cubicBezTo>
                    <a:pt x="765" y="12907"/>
                    <a:pt x="724" y="12941"/>
                    <a:pt x="683" y="12941"/>
                  </a:cubicBezTo>
                  <a:cubicBezTo>
                    <a:pt x="640" y="12907"/>
                    <a:pt x="598" y="12872"/>
                    <a:pt x="598" y="12838"/>
                  </a:cubicBezTo>
                  <a:cubicBezTo>
                    <a:pt x="598" y="12804"/>
                    <a:pt x="640" y="12770"/>
                    <a:pt x="683" y="12770"/>
                  </a:cubicBezTo>
                  <a:close/>
                  <a:moveTo>
                    <a:pt x="972" y="16060"/>
                  </a:moveTo>
                  <a:cubicBezTo>
                    <a:pt x="1014" y="16060"/>
                    <a:pt x="1055" y="16060"/>
                    <a:pt x="1055" y="16094"/>
                  </a:cubicBezTo>
                  <a:cubicBezTo>
                    <a:pt x="1098" y="16128"/>
                    <a:pt x="1055" y="16164"/>
                    <a:pt x="1055" y="16198"/>
                  </a:cubicBezTo>
                  <a:cubicBezTo>
                    <a:pt x="1055" y="16198"/>
                    <a:pt x="1014" y="16198"/>
                    <a:pt x="972" y="16164"/>
                  </a:cubicBezTo>
                  <a:cubicBezTo>
                    <a:pt x="972" y="16128"/>
                    <a:pt x="972" y="16094"/>
                    <a:pt x="972" y="16060"/>
                  </a:cubicBezTo>
                  <a:close/>
                  <a:moveTo>
                    <a:pt x="1679" y="16814"/>
                  </a:moveTo>
                  <a:cubicBezTo>
                    <a:pt x="1720" y="16883"/>
                    <a:pt x="1803" y="16918"/>
                    <a:pt x="1845" y="16952"/>
                  </a:cubicBezTo>
                  <a:cubicBezTo>
                    <a:pt x="1886" y="16986"/>
                    <a:pt x="1886" y="17054"/>
                    <a:pt x="1886" y="17088"/>
                  </a:cubicBezTo>
                  <a:cubicBezTo>
                    <a:pt x="1845" y="17054"/>
                    <a:pt x="1762" y="17054"/>
                    <a:pt x="1762" y="17020"/>
                  </a:cubicBezTo>
                  <a:cubicBezTo>
                    <a:pt x="1720" y="16952"/>
                    <a:pt x="1679" y="16883"/>
                    <a:pt x="1679" y="16814"/>
                  </a:cubicBezTo>
                  <a:close/>
                  <a:moveTo>
                    <a:pt x="15469" y="3382"/>
                  </a:moveTo>
                  <a:cubicBezTo>
                    <a:pt x="15977" y="3382"/>
                    <a:pt x="16165" y="3577"/>
                    <a:pt x="16300" y="4132"/>
                  </a:cubicBezTo>
                  <a:cubicBezTo>
                    <a:pt x="16426" y="4579"/>
                    <a:pt x="16508" y="5058"/>
                    <a:pt x="16674" y="5469"/>
                  </a:cubicBezTo>
                  <a:cubicBezTo>
                    <a:pt x="17089" y="6977"/>
                    <a:pt x="16798" y="8416"/>
                    <a:pt x="16093" y="9787"/>
                  </a:cubicBezTo>
                  <a:cubicBezTo>
                    <a:pt x="15969" y="10028"/>
                    <a:pt x="15884" y="10268"/>
                    <a:pt x="15843" y="10507"/>
                  </a:cubicBezTo>
                  <a:cubicBezTo>
                    <a:pt x="15303" y="12872"/>
                    <a:pt x="13683" y="14655"/>
                    <a:pt x="11565" y="16198"/>
                  </a:cubicBezTo>
                  <a:cubicBezTo>
                    <a:pt x="11399" y="16300"/>
                    <a:pt x="11232" y="16369"/>
                    <a:pt x="11108" y="16507"/>
                  </a:cubicBezTo>
                  <a:cubicBezTo>
                    <a:pt x="10360" y="17329"/>
                    <a:pt x="9239" y="17706"/>
                    <a:pt x="8159" y="18151"/>
                  </a:cubicBezTo>
                  <a:cubicBezTo>
                    <a:pt x="8117" y="18168"/>
                    <a:pt x="8055" y="18176"/>
                    <a:pt x="7998" y="18176"/>
                  </a:cubicBezTo>
                  <a:cubicBezTo>
                    <a:pt x="7941" y="18176"/>
                    <a:pt x="7890" y="18168"/>
                    <a:pt x="7867" y="18151"/>
                  </a:cubicBezTo>
                  <a:cubicBezTo>
                    <a:pt x="7536" y="17808"/>
                    <a:pt x="7038" y="17603"/>
                    <a:pt x="6871" y="17157"/>
                  </a:cubicBezTo>
                  <a:cubicBezTo>
                    <a:pt x="6747" y="16918"/>
                    <a:pt x="6538" y="16677"/>
                    <a:pt x="6290" y="16471"/>
                  </a:cubicBezTo>
                  <a:cubicBezTo>
                    <a:pt x="5625" y="15785"/>
                    <a:pt x="5459" y="14997"/>
                    <a:pt x="5418" y="14141"/>
                  </a:cubicBezTo>
                  <a:cubicBezTo>
                    <a:pt x="5418" y="13147"/>
                    <a:pt x="5335" y="12119"/>
                    <a:pt x="5418" y="11124"/>
                  </a:cubicBezTo>
                  <a:cubicBezTo>
                    <a:pt x="5459" y="10577"/>
                    <a:pt x="5707" y="10028"/>
                    <a:pt x="5916" y="9514"/>
                  </a:cubicBezTo>
                  <a:cubicBezTo>
                    <a:pt x="5999" y="9308"/>
                    <a:pt x="6290" y="9206"/>
                    <a:pt x="6455" y="8999"/>
                  </a:cubicBezTo>
                  <a:cubicBezTo>
                    <a:pt x="7038" y="8314"/>
                    <a:pt x="7660" y="7628"/>
                    <a:pt x="8200" y="6908"/>
                  </a:cubicBezTo>
                  <a:cubicBezTo>
                    <a:pt x="8574" y="6463"/>
                    <a:pt x="8907" y="5948"/>
                    <a:pt x="9281" y="5503"/>
                  </a:cubicBezTo>
                  <a:cubicBezTo>
                    <a:pt x="9446" y="5298"/>
                    <a:pt x="9696" y="5058"/>
                    <a:pt x="9986" y="4956"/>
                  </a:cubicBezTo>
                  <a:cubicBezTo>
                    <a:pt x="11523" y="4338"/>
                    <a:pt x="13019" y="3755"/>
                    <a:pt x="14679" y="3446"/>
                  </a:cubicBezTo>
                  <a:cubicBezTo>
                    <a:pt x="14805" y="3446"/>
                    <a:pt x="14929" y="3412"/>
                    <a:pt x="15053" y="3412"/>
                  </a:cubicBezTo>
                  <a:cubicBezTo>
                    <a:pt x="15212" y="3392"/>
                    <a:pt x="15350" y="3382"/>
                    <a:pt x="15469" y="3382"/>
                  </a:cubicBezTo>
                  <a:close/>
                  <a:moveTo>
                    <a:pt x="12189" y="18459"/>
                  </a:moveTo>
                  <a:cubicBezTo>
                    <a:pt x="12230" y="18459"/>
                    <a:pt x="12230" y="18494"/>
                    <a:pt x="12230" y="18494"/>
                  </a:cubicBezTo>
                  <a:cubicBezTo>
                    <a:pt x="12189" y="18528"/>
                    <a:pt x="12147" y="18528"/>
                    <a:pt x="12104" y="18528"/>
                  </a:cubicBezTo>
                  <a:cubicBezTo>
                    <a:pt x="12147" y="18528"/>
                    <a:pt x="12147" y="18494"/>
                    <a:pt x="12189" y="18459"/>
                  </a:cubicBezTo>
                  <a:close/>
                  <a:moveTo>
                    <a:pt x="12104" y="18528"/>
                  </a:moveTo>
                  <a:cubicBezTo>
                    <a:pt x="11440" y="18905"/>
                    <a:pt x="10734" y="18974"/>
                    <a:pt x="9986" y="19077"/>
                  </a:cubicBezTo>
                  <a:cubicBezTo>
                    <a:pt x="9944" y="19077"/>
                    <a:pt x="9862" y="19043"/>
                    <a:pt x="9779" y="19008"/>
                  </a:cubicBezTo>
                  <a:cubicBezTo>
                    <a:pt x="9820" y="19008"/>
                    <a:pt x="9862" y="18974"/>
                    <a:pt x="9944" y="18974"/>
                  </a:cubicBezTo>
                  <a:cubicBezTo>
                    <a:pt x="10651" y="18836"/>
                    <a:pt x="11358" y="18666"/>
                    <a:pt x="12104" y="18528"/>
                  </a:cubicBezTo>
                  <a:close/>
                  <a:moveTo>
                    <a:pt x="13437" y="0"/>
                  </a:moveTo>
                  <a:cubicBezTo>
                    <a:pt x="12418" y="0"/>
                    <a:pt x="11378" y="164"/>
                    <a:pt x="10318" y="465"/>
                  </a:cubicBezTo>
                  <a:cubicBezTo>
                    <a:pt x="9824" y="610"/>
                    <a:pt x="9358" y="906"/>
                    <a:pt x="8796" y="906"/>
                  </a:cubicBezTo>
                  <a:cubicBezTo>
                    <a:pt x="8698" y="906"/>
                    <a:pt x="8596" y="896"/>
                    <a:pt x="8491" y="876"/>
                  </a:cubicBezTo>
                  <a:cubicBezTo>
                    <a:pt x="8352" y="849"/>
                    <a:pt x="8214" y="836"/>
                    <a:pt x="8078" y="836"/>
                  </a:cubicBezTo>
                  <a:cubicBezTo>
                    <a:pt x="7528" y="836"/>
                    <a:pt x="7014" y="1040"/>
                    <a:pt x="6580" y="1287"/>
                  </a:cubicBezTo>
                  <a:cubicBezTo>
                    <a:pt x="5459" y="1939"/>
                    <a:pt x="4378" y="2624"/>
                    <a:pt x="3299" y="3344"/>
                  </a:cubicBezTo>
                  <a:cubicBezTo>
                    <a:pt x="2884" y="3618"/>
                    <a:pt x="2593" y="4030"/>
                    <a:pt x="2219" y="4406"/>
                  </a:cubicBezTo>
                  <a:cubicBezTo>
                    <a:pt x="2469" y="4270"/>
                    <a:pt x="2717" y="4132"/>
                    <a:pt x="2925" y="4030"/>
                  </a:cubicBezTo>
                  <a:cubicBezTo>
                    <a:pt x="2967" y="3995"/>
                    <a:pt x="3049" y="3995"/>
                    <a:pt x="3091" y="3995"/>
                  </a:cubicBezTo>
                  <a:cubicBezTo>
                    <a:pt x="3091" y="4030"/>
                    <a:pt x="3091" y="4064"/>
                    <a:pt x="3049" y="4098"/>
                  </a:cubicBezTo>
                  <a:cubicBezTo>
                    <a:pt x="2801" y="4338"/>
                    <a:pt x="2551" y="4543"/>
                    <a:pt x="2343" y="4783"/>
                  </a:cubicBezTo>
                  <a:cubicBezTo>
                    <a:pt x="2260" y="4852"/>
                    <a:pt x="2260" y="5058"/>
                    <a:pt x="2301" y="5058"/>
                  </a:cubicBezTo>
                  <a:cubicBezTo>
                    <a:pt x="2634" y="5160"/>
                    <a:pt x="2510" y="5332"/>
                    <a:pt x="2427" y="5469"/>
                  </a:cubicBezTo>
                  <a:cubicBezTo>
                    <a:pt x="2177" y="5914"/>
                    <a:pt x="2094" y="6361"/>
                    <a:pt x="1720" y="6772"/>
                  </a:cubicBezTo>
                  <a:cubicBezTo>
                    <a:pt x="1388" y="7183"/>
                    <a:pt x="1346" y="7766"/>
                    <a:pt x="1055" y="8211"/>
                  </a:cubicBezTo>
                  <a:cubicBezTo>
                    <a:pt x="598" y="8897"/>
                    <a:pt x="350" y="9617"/>
                    <a:pt x="391" y="10405"/>
                  </a:cubicBezTo>
                  <a:cubicBezTo>
                    <a:pt x="474" y="10405"/>
                    <a:pt x="557" y="10405"/>
                    <a:pt x="683" y="10370"/>
                  </a:cubicBezTo>
                  <a:cubicBezTo>
                    <a:pt x="683" y="10473"/>
                    <a:pt x="683" y="10543"/>
                    <a:pt x="683" y="10611"/>
                  </a:cubicBezTo>
                  <a:cubicBezTo>
                    <a:pt x="640" y="10645"/>
                    <a:pt x="516" y="10645"/>
                    <a:pt x="391" y="10645"/>
                  </a:cubicBezTo>
                  <a:cubicBezTo>
                    <a:pt x="391" y="10577"/>
                    <a:pt x="391" y="10473"/>
                    <a:pt x="391" y="10405"/>
                  </a:cubicBezTo>
                  <a:cubicBezTo>
                    <a:pt x="309" y="10577"/>
                    <a:pt x="224" y="10782"/>
                    <a:pt x="183" y="10954"/>
                  </a:cubicBezTo>
                  <a:cubicBezTo>
                    <a:pt x="100" y="11433"/>
                    <a:pt x="100" y="11878"/>
                    <a:pt x="59" y="12359"/>
                  </a:cubicBezTo>
                  <a:cubicBezTo>
                    <a:pt x="17" y="12632"/>
                    <a:pt x="-24" y="12907"/>
                    <a:pt x="17" y="13181"/>
                  </a:cubicBezTo>
                  <a:cubicBezTo>
                    <a:pt x="141" y="13730"/>
                    <a:pt x="309" y="14278"/>
                    <a:pt x="474" y="14827"/>
                  </a:cubicBezTo>
                  <a:cubicBezTo>
                    <a:pt x="557" y="15204"/>
                    <a:pt x="807" y="15546"/>
                    <a:pt x="765" y="15923"/>
                  </a:cubicBezTo>
                  <a:cubicBezTo>
                    <a:pt x="765" y="16369"/>
                    <a:pt x="972" y="16745"/>
                    <a:pt x="1264" y="17088"/>
                  </a:cubicBezTo>
                  <a:cubicBezTo>
                    <a:pt x="2053" y="17876"/>
                    <a:pt x="2758" y="18700"/>
                    <a:pt x="3630" y="19420"/>
                  </a:cubicBezTo>
                  <a:cubicBezTo>
                    <a:pt x="4337" y="20037"/>
                    <a:pt x="5168" y="20619"/>
                    <a:pt x="6040" y="20961"/>
                  </a:cubicBezTo>
                  <a:cubicBezTo>
                    <a:pt x="7166" y="21409"/>
                    <a:pt x="8302" y="21600"/>
                    <a:pt x="9443" y="21600"/>
                  </a:cubicBezTo>
                  <a:cubicBezTo>
                    <a:pt x="10660" y="21600"/>
                    <a:pt x="11880" y="21384"/>
                    <a:pt x="13102" y="21030"/>
                  </a:cubicBezTo>
                  <a:cubicBezTo>
                    <a:pt x="14057" y="20757"/>
                    <a:pt x="14929" y="20414"/>
                    <a:pt x="15802" y="19967"/>
                  </a:cubicBezTo>
                  <a:cubicBezTo>
                    <a:pt x="16508" y="19590"/>
                    <a:pt x="17131" y="19213"/>
                    <a:pt x="17546" y="18632"/>
                  </a:cubicBezTo>
                  <a:cubicBezTo>
                    <a:pt x="17713" y="18459"/>
                    <a:pt x="17920" y="18323"/>
                    <a:pt x="18085" y="18185"/>
                  </a:cubicBezTo>
                  <a:lnTo>
                    <a:pt x="18085" y="18151"/>
                  </a:lnTo>
                  <a:cubicBezTo>
                    <a:pt x="18129" y="18048"/>
                    <a:pt x="18211" y="17946"/>
                    <a:pt x="18294" y="17842"/>
                  </a:cubicBezTo>
                  <a:cubicBezTo>
                    <a:pt x="17920" y="17774"/>
                    <a:pt x="18211" y="17569"/>
                    <a:pt x="18253" y="17533"/>
                  </a:cubicBezTo>
                  <a:cubicBezTo>
                    <a:pt x="18792" y="17157"/>
                    <a:pt x="19166" y="16711"/>
                    <a:pt x="19458" y="16232"/>
                  </a:cubicBezTo>
                  <a:cubicBezTo>
                    <a:pt x="19788" y="15717"/>
                    <a:pt x="19956" y="15238"/>
                    <a:pt x="20038" y="14689"/>
                  </a:cubicBezTo>
                  <a:cubicBezTo>
                    <a:pt x="20038" y="14450"/>
                    <a:pt x="20080" y="14244"/>
                    <a:pt x="20163" y="14037"/>
                  </a:cubicBezTo>
                  <a:cubicBezTo>
                    <a:pt x="20330" y="13558"/>
                    <a:pt x="20662" y="13079"/>
                    <a:pt x="20412" y="12530"/>
                  </a:cubicBezTo>
                  <a:cubicBezTo>
                    <a:pt x="20371" y="12461"/>
                    <a:pt x="20371" y="12359"/>
                    <a:pt x="20412" y="12255"/>
                  </a:cubicBezTo>
                  <a:cubicBezTo>
                    <a:pt x="20662" y="11605"/>
                    <a:pt x="20537" y="10954"/>
                    <a:pt x="20495" y="10302"/>
                  </a:cubicBezTo>
                  <a:cubicBezTo>
                    <a:pt x="20454" y="10096"/>
                    <a:pt x="20578" y="9891"/>
                    <a:pt x="20619" y="9685"/>
                  </a:cubicBezTo>
                  <a:cubicBezTo>
                    <a:pt x="20656" y="9691"/>
                    <a:pt x="20687" y="9693"/>
                    <a:pt x="20718" y="9693"/>
                  </a:cubicBezTo>
                  <a:cubicBezTo>
                    <a:pt x="20868" y="9693"/>
                    <a:pt x="20966" y="9622"/>
                    <a:pt x="21035" y="9480"/>
                  </a:cubicBezTo>
                  <a:cubicBezTo>
                    <a:pt x="21161" y="9342"/>
                    <a:pt x="21243" y="9206"/>
                    <a:pt x="21326" y="9033"/>
                  </a:cubicBezTo>
                  <a:cubicBezTo>
                    <a:pt x="21409" y="8897"/>
                    <a:pt x="21576" y="8794"/>
                    <a:pt x="21576" y="8656"/>
                  </a:cubicBezTo>
                  <a:cubicBezTo>
                    <a:pt x="21576" y="8280"/>
                    <a:pt x="21576" y="7903"/>
                    <a:pt x="21535" y="7526"/>
                  </a:cubicBezTo>
                  <a:cubicBezTo>
                    <a:pt x="21409" y="6772"/>
                    <a:pt x="21285" y="6052"/>
                    <a:pt x="21202" y="5332"/>
                  </a:cubicBezTo>
                  <a:cubicBezTo>
                    <a:pt x="21161" y="4921"/>
                    <a:pt x="21035" y="4579"/>
                    <a:pt x="20745" y="4236"/>
                  </a:cubicBezTo>
                  <a:cubicBezTo>
                    <a:pt x="20537" y="3995"/>
                    <a:pt x="20288" y="3687"/>
                    <a:pt x="20163" y="3412"/>
                  </a:cubicBezTo>
                  <a:cubicBezTo>
                    <a:pt x="19623" y="2350"/>
                    <a:pt x="18751" y="1630"/>
                    <a:pt x="17587" y="1013"/>
                  </a:cubicBezTo>
                  <a:cubicBezTo>
                    <a:pt x="16236" y="316"/>
                    <a:pt x="14853" y="0"/>
                    <a:pt x="13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51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نص العنوان"/>
          <p:cNvSpPr txBox="1"/>
          <p:nvPr>
            <p:ph type="title"/>
          </p:nvPr>
        </p:nvSpPr>
        <p:spPr>
          <a:xfrm>
            <a:off x="2089949" y="523762"/>
            <a:ext cx="4964102" cy="1107302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520" name="Google Shape;417;p26"/>
          <p:cNvSpPr txBox="1"/>
          <p:nvPr/>
        </p:nvSpPr>
        <p:spPr>
          <a:xfrm>
            <a:off x="2669850" y="3433950"/>
            <a:ext cx="3804300" cy="792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9525" tIns="129525" rIns="129525" bIns="129525" anchor="ctr">
            <a:spAutoFit/>
          </a:bodyPr>
          <a:lstStyle/>
          <a:p>
            <a:pPr algn="ctr" rtl="0"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t>Credits: This presentation template was created by </a:t>
            </a:r>
            <a:r>
              <a:rPr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u="sng"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, and infographics &amp; images by </a:t>
            </a:r>
            <a:r>
              <a:rPr u="sng"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  <a:r>
              <a:t>.</a:t>
            </a:r>
          </a:p>
        </p:txBody>
      </p:sp>
      <p:sp>
        <p:nvSpPr>
          <p:cNvPr id="521" name="مستوى النص الأول…"/>
          <p:cNvSpPr txBox="1"/>
          <p:nvPr>
            <p:ph type="body" sz="quarter" idx="1"/>
          </p:nvPr>
        </p:nvSpPr>
        <p:spPr>
          <a:xfrm>
            <a:off x="2669850" y="2478750"/>
            <a:ext cx="3804300" cy="8775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 sz="1700"/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 sz="1700"/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 sz="1700"/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 sz="1700"/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 sz="1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522" name="Google Shape;420;p26" descr="Google Shape;420;p26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355411" y="2602285"/>
            <a:ext cx="715636" cy="289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523" name="Google Shape;421;p26" descr="Google Shape;421;p26"/>
          <p:cNvPicPr>
            <a:picLocks noChangeAspect="1"/>
          </p:cNvPicPr>
          <p:nvPr/>
        </p:nvPicPr>
        <p:blipFill>
          <a:blip r:embed="rId6">
            <a:alphaModFix amt="50000"/>
            <a:extLst/>
          </a:blip>
          <a:stretch>
            <a:fillRect/>
          </a:stretch>
        </p:blipFill>
        <p:spPr>
          <a:xfrm>
            <a:off x="1268109" y="3215409"/>
            <a:ext cx="347114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4" name="Google Shape;422;p26" descr="Google Shape;422;p26"/>
          <p:cNvPicPr>
            <a:picLocks noChangeAspect="1"/>
          </p:cNvPicPr>
          <p:nvPr/>
        </p:nvPicPr>
        <p:blipFill>
          <a:blip r:embed="rId7">
            <a:alphaModFix amt="51000"/>
            <a:extLst/>
          </a:blip>
          <a:stretch>
            <a:fillRect/>
          </a:stretch>
        </p:blipFill>
        <p:spPr>
          <a:xfrm rot="5400000">
            <a:off x="7678477" y="-1219312"/>
            <a:ext cx="1693126" cy="37372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25" name="Google Shape;423;p26" descr="Google Shape;423;p26"/>
          <p:cNvPicPr>
            <a:picLocks noChangeAspect="1"/>
          </p:cNvPicPr>
          <p:nvPr/>
        </p:nvPicPr>
        <p:blipFill>
          <a:blip r:embed="rId8">
            <a:alphaModFix amt="58999"/>
            <a:extLst/>
          </a:blip>
          <a:stretch>
            <a:fillRect/>
          </a:stretch>
        </p:blipFill>
        <p:spPr>
          <a:xfrm rot="5400000">
            <a:off x="222175" y="-427425"/>
            <a:ext cx="413305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6" name="Google Shape;424;p26" descr="Google Shape;424;p26"/>
          <p:cNvPicPr>
            <a:picLocks noChangeAspect="1"/>
          </p:cNvPicPr>
          <p:nvPr/>
        </p:nvPicPr>
        <p:blipFill>
          <a:blip r:embed="rId8">
            <a:alphaModFix amt="58999"/>
            <a:extLst/>
          </a:blip>
          <a:stretch>
            <a:fillRect/>
          </a:stretch>
        </p:blipFill>
        <p:spPr>
          <a:xfrm rot="16200000">
            <a:off x="222175" y="74847"/>
            <a:ext cx="413304" cy="2538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Google Shape;425;p26" descr="Google Shape;425;p26"/>
          <p:cNvPicPr>
            <a:picLocks noChangeAspect="1"/>
          </p:cNvPicPr>
          <p:nvPr/>
        </p:nvPicPr>
        <p:blipFill>
          <a:blip r:embed="rId9">
            <a:alphaModFix amt="50000"/>
            <a:extLst/>
          </a:blip>
          <a:stretch>
            <a:fillRect/>
          </a:stretch>
        </p:blipFill>
        <p:spPr>
          <a:xfrm>
            <a:off x="7310862" y="3953812"/>
            <a:ext cx="1513351" cy="1146201"/>
          </a:xfrm>
          <a:prstGeom prst="rect">
            <a:avLst/>
          </a:prstGeom>
          <a:ln w="12700">
            <a:miter lim="400000"/>
          </a:ln>
        </p:spPr>
      </p:pic>
      <p:sp>
        <p:nvSpPr>
          <p:cNvPr id="528" name="Google Shape;426;p26"/>
          <p:cNvSpPr/>
          <p:nvPr/>
        </p:nvSpPr>
        <p:spPr>
          <a:xfrm rot="5400000">
            <a:off x="6923018" y="3845063"/>
            <a:ext cx="465908" cy="1363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75" y="0"/>
                </a:moveTo>
                <a:cubicBezTo>
                  <a:pt x="7682" y="0"/>
                  <a:pt x="7489" y="4"/>
                  <a:pt x="7302" y="14"/>
                </a:cubicBezTo>
                <a:cubicBezTo>
                  <a:pt x="6522" y="57"/>
                  <a:pt x="5742" y="108"/>
                  <a:pt x="4960" y="143"/>
                </a:cubicBezTo>
                <a:cubicBezTo>
                  <a:pt x="4483" y="169"/>
                  <a:pt x="4029" y="212"/>
                  <a:pt x="3551" y="212"/>
                </a:cubicBezTo>
                <a:cubicBezTo>
                  <a:pt x="3299" y="212"/>
                  <a:pt x="3098" y="238"/>
                  <a:pt x="2896" y="298"/>
                </a:cubicBezTo>
                <a:cubicBezTo>
                  <a:pt x="2871" y="384"/>
                  <a:pt x="2821" y="470"/>
                  <a:pt x="2771" y="557"/>
                </a:cubicBezTo>
                <a:cubicBezTo>
                  <a:pt x="2670" y="651"/>
                  <a:pt x="2619" y="746"/>
                  <a:pt x="2469" y="841"/>
                </a:cubicBezTo>
                <a:cubicBezTo>
                  <a:pt x="2242" y="979"/>
                  <a:pt x="2167" y="1143"/>
                  <a:pt x="2217" y="1290"/>
                </a:cubicBezTo>
                <a:cubicBezTo>
                  <a:pt x="2444" y="1419"/>
                  <a:pt x="2645" y="1539"/>
                  <a:pt x="2846" y="1652"/>
                </a:cubicBezTo>
                <a:cubicBezTo>
                  <a:pt x="2972" y="1669"/>
                  <a:pt x="3072" y="1686"/>
                  <a:pt x="3174" y="1703"/>
                </a:cubicBezTo>
                <a:cubicBezTo>
                  <a:pt x="3464" y="1770"/>
                  <a:pt x="3765" y="1801"/>
                  <a:pt x="4076" y="1801"/>
                </a:cubicBezTo>
                <a:cubicBezTo>
                  <a:pt x="4250" y="1801"/>
                  <a:pt x="4427" y="1791"/>
                  <a:pt x="4608" y="1772"/>
                </a:cubicBezTo>
                <a:cubicBezTo>
                  <a:pt x="4885" y="1746"/>
                  <a:pt x="5162" y="1712"/>
                  <a:pt x="5439" y="1669"/>
                </a:cubicBezTo>
                <a:cubicBezTo>
                  <a:pt x="5615" y="1643"/>
                  <a:pt x="5817" y="1635"/>
                  <a:pt x="6018" y="1635"/>
                </a:cubicBezTo>
                <a:cubicBezTo>
                  <a:pt x="6144" y="1635"/>
                  <a:pt x="6295" y="1635"/>
                  <a:pt x="6421" y="1626"/>
                </a:cubicBezTo>
                <a:cubicBezTo>
                  <a:pt x="6575" y="1601"/>
                  <a:pt x="6730" y="1592"/>
                  <a:pt x="6888" y="1592"/>
                </a:cubicBezTo>
                <a:cubicBezTo>
                  <a:pt x="7063" y="1592"/>
                  <a:pt x="7242" y="1603"/>
                  <a:pt x="7428" y="1617"/>
                </a:cubicBezTo>
                <a:cubicBezTo>
                  <a:pt x="7780" y="1635"/>
                  <a:pt x="8108" y="1660"/>
                  <a:pt x="8460" y="1686"/>
                </a:cubicBezTo>
                <a:cubicBezTo>
                  <a:pt x="8762" y="1712"/>
                  <a:pt x="9090" y="1729"/>
                  <a:pt x="9392" y="1764"/>
                </a:cubicBezTo>
                <a:cubicBezTo>
                  <a:pt x="9744" y="1807"/>
                  <a:pt x="10046" y="1884"/>
                  <a:pt x="10424" y="1919"/>
                </a:cubicBezTo>
                <a:cubicBezTo>
                  <a:pt x="10826" y="1945"/>
                  <a:pt x="11103" y="2031"/>
                  <a:pt x="11456" y="2100"/>
                </a:cubicBezTo>
                <a:cubicBezTo>
                  <a:pt x="11481" y="2109"/>
                  <a:pt x="11531" y="2109"/>
                  <a:pt x="11556" y="2117"/>
                </a:cubicBezTo>
                <a:cubicBezTo>
                  <a:pt x="12387" y="2238"/>
                  <a:pt x="13117" y="2402"/>
                  <a:pt x="13847" y="2583"/>
                </a:cubicBezTo>
                <a:cubicBezTo>
                  <a:pt x="13973" y="2609"/>
                  <a:pt x="14099" y="2652"/>
                  <a:pt x="14199" y="2686"/>
                </a:cubicBezTo>
                <a:cubicBezTo>
                  <a:pt x="14426" y="2755"/>
                  <a:pt x="14653" y="2824"/>
                  <a:pt x="14829" y="2902"/>
                </a:cubicBezTo>
                <a:cubicBezTo>
                  <a:pt x="15081" y="3014"/>
                  <a:pt x="15433" y="3100"/>
                  <a:pt x="15560" y="3238"/>
                </a:cubicBezTo>
                <a:cubicBezTo>
                  <a:pt x="15610" y="3281"/>
                  <a:pt x="15710" y="3316"/>
                  <a:pt x="15811" y="3333"/>
                </a:cubicBezTo>
                <a:cubicBezTo>
                  <a:pt x="16138" y="3402"/>
                  <a:pt x="16315" y="3522"/>
                  <a:pt x="16465" y="3634"/>
                </a:cubicBezTo>
                <a:cubicBezTo>
                  <a:pt x="16592" y="3720"/>
                  <a:pt x="16742" y="3815"/>
                  <a:pt x="16844" y="3910"/>
                </a:cubicBezTo>
                <a:cubicBezTo>
                  <a:pt x="16994" y="4048"/>
                  <a:pt x="17171" y="4186"/>
                  <a:pt x="17271" y="4333"/>
                </a:cubicBezTo>
                <a:cubicBezTo>
                  <a:pt x="17397" y="4539"/>
                  <a:pt x="17397" y="4746"/>
                  <a:pt x="17372" y="4962"/>
                </a:cubicBezTo>
                <a:cubicBezTo>
                  <a:pt x="17372" y="5117"/>
                  <a:pt x="17196" y="5264"/>
                  <a:pt x="16792" y="5359"/>
                </a:cubicBezTo>
                <a:cubicBezTo>
                  <a:pt x="16490" y="5436"/>
                  <a:pt x="16189" y="5513"/>
                  <a:pt x="15887" y="5591"/>
                </a:cubicBezTo>
                <a:cubicBezTo>
                  <a:pt x="15207" y="5755"/>
                  <a:pt x="14451" y="5884"/>
                  <a:pt x="13671" y="5971"/>
                </a:cubicBezTo>
                <a:cubicBezTo>
                  <a:pt x="13319" y="6014"/>
                  <a:pt x="12992" y="6057"/>
                  <a:pt x="12664" y="6100"/>
                </a:cubicBezTo>
                <a:cubicBezTo>
                  <a:pt x="12110" y="6169"/>
                  <a:pt x="11556" y="6247"/>
                  <a:pt x="10978" y="6298"/>
                </a:cubicBezTo>
                <a:cubicBezTo>
                  <a:pt x="10701" y="6333"/>
                  <a:pt x="10424" y="6358"/>
                  <a:pt x="10147" y="6393"/>
                </a:cubicBezTo>
                <a:cubicBezTo>
                  <a:pt x="9567" y="6453"/>
                  <a:pt x="9014" y="6514"/>
                  <a:pt x="8435" y="6583"/>
                </a:cubicBezTo>
                <a:cubicBezTo>
                  <a:pt x="8183" y="6609"/>
                  <a:pt x="7906" y="6634"/>
                  <a:pt x="7654" y="6678"/>
                </a:cubicBezTo>
                <a:cubicBezTo>
                  <a:pt x="7076" y="6772"/>
                  <a:pt x="6496" y="6876"/>
                  <a:pt x="5917" y="6979"/>
                </a:cubicBezTo>
                <a:cubicBezTo>
                  <a:pt x="4458" y="7238"/>
                  <a:pt x="3324" y="7626"/>
                  <a:pt x="2267" y="8039"/>
                </a:cubicBezTo>
                <a:cubicBezTo>
                  <a:pt x="1738" y="8255"/>
                  <a:pt x="1335" y="8488"/>
                  <a:pt x="1008" y="8746"/>
                </a:cubicBezTo>
                <a:cubicBezTo>
                  <a:pt x="731" y="8945"/>
                  <a:pt x="480" y="9143"/>
                  <a:pt x="354" y="9350"/>
                </a:cubicBezTo>
                <a:cubicBezTo>
                  <a:pt x="253" y="9488"/>
                  <a:pt x="178" y="9634"/>
                  <a:pt x="102" y="9772"/>
                </a:cubicBezTo>
                <a:cubicBezTo>
                  <a:pt x="-24" y="10031"/>
                  <a:pt x="-24" y="10281"/>
                  <a:pt x="51" y="10539"/>
                </a:cubicBezTo>
                <a:cubicBezTo>
                  <a:pt x="127" y="10729"/>
                  <a:pt x="278" y="10910"/>
                  <a:pt x="505" y="11082"/>
                </a:cubicBezTo>
                <a:cubicBezTo>
                  <a:pt x="807" y="11341"/>
                  <a:pt x="1135" y="11600"/>
                  <a:pt x="1562" y="11841"/>
                </a:cubicBezTo>
                <a:cubicBezTo>
                  <a:pt x="1915" y="12039"/>
                  <a:pt x="2317" y="12229"/>
                  <a:pt x="2745" y="12419"/>
                </a:cubicBezTo>
                <a:cubicBezTo>
                  <a:pt x="3098" y="12565"/>
                  <a:pt x="3451" y="12703"/>
                  <a:pt x="3778" y="12859"/>
                </a:cubicBezTo>
                <a:cubicBezTo>
                  <a:pt x="3954" y="12953"/>
                  <a:pt x="4206" y="13040"/>
                  <a:pt x="4458" y="13108"/>
                </a:cubicBezTo>
                <a:cubicBezTo>
                  <a:pt x="4709" y="13169"/>
                  <a:pt x="4935" y="13238"/>
                  <a:pt x="5137" y="13307"/>
                </a:cubicBezTo>
                <a:cubicBezTo>
                  <a:pt x="5515" y="13436"/>
                  <a:pt x="5892" y="13548"/>
                  <a:pt x="6345" y="13643"/>
                </a:cubicBezTo>
                <a:cubicBezTo>
                  <a:pt x="6471" y="13677"/>
                  <a:pt x="6647" y="13703"/>
                  <a:pt x="6774" y="13747"/>
                </a:cubicBezTo>
                <a:cubicBezTo>
                  <a:pt x="7276" y="13901"/>
                  <a:pt x="7881" y="14005"/>
                  <a:pt x="8510" y="14082"/>
                </a:cubicBezTo>
                <a:cubicBezTo>
                  <a:pt x="8724" y="14107"/>
                  <a:pt x="8914" y="14169"/>
                  <a:pt x="9167" y="14169"/>
                </a:cubicBezTo>
                <a:cubicBezTo>
                  <a:pt x="9183" y="14169"/>
                  <a:pt x="9200" y="14169"/>
                  <a:pt x="9215" y="14169"/>
                </a:cubicBezTo>
                <a:cubicBezTo>
                  <a:pt x="9265" y="14169"/>
                  <a:pt x="9290" y="14177"/>
                  <a:pt x="9316" y="14186"/>
                </a:cubicBezTo>
                <a:cubicBezTo>
                  <a:pt x="9669" y="14290"/>
                  <a:pt x="10122" y="14341"/>
                  <a:pt x="10524" y="14402"/>
                </a:cubicBezTo>
                <a:cubicBezTo>
                  <a:pt x="10701" y="14427"/>
                  <a:pt x="10902" y="14445"/>
                  <a:pt x="11078" y="14479"/>
                </a:cubicBezTo>
                <a:cubicBezTo>
                  <a:pt x="11581" y="14574"/>
                  <a:pt x="12135" y="14643"/>
                  <a:pt x="12689" y="14721"/>
                </a:cubicBezTo>
                <a:cubicBezTo>
                  <a:pt x="12941" y="14755"/>
                  <a:pt x="13192" y="14772"/>
                  <a:pt x="13369" y="14841"/>
                </a:cubicBezTo>
                <a:cubicBezTo>
                  <a:pt x="13394" y="14850"/>
                  <a:pt x="13469" y="14858"/>
                  <a:pt x="13520" y="14858"/>
                </a:cubicBezTo>
                <a:cubicBezTo>
                  <a:pt x="13646" y="14858"/>
                  <a:pt x="13747" y="14884"/>
                  <a:pt x="13847" y="14910"/>
                </a:cubicBezTo>
                <a:cubicBezTo>
                  <a:pt x="14174" y="14996"/>
                  <a:pt x="14527" y="15100"/>
                  <a:pt x="14905" y="15169"/>
                </a:cubicBezTo>
                <a:cubicBezTo>
                  <a:pt x="15408" y="15272"/>
                  <a:pt x="15785" y="15410"/>
                  <a:pt x="16289" y="15514"/>
                </a:cubicBezTo>
                <a:cubicBezTo>
                  <a:pt x="16390" y="15531"/>
                  <a:pt x="16465" y="15565"/>
                  <a:pt x="16541" y="15600"/>
                </a:cubicBezTo>
                <a:cubicBezTo>
                  <a:pt x="16969" y="15781"/>
                  <a:pt x="17372" y="15979"/>
                  <a:pt x="17749" y="16177"/>
                </a:cubicBezTo>
                <a:cubicBezTo>
                  <a:pt x="17926" y="16281"/>
                  <a:pt x="18076" y="16393"/>
                  <a:pt x="18228" y="16505"/>
                </a:cubicBezTo>
                <a:cubicBezTo>
                  <a:pt x="18278" y="16539"/>
                  <a:pt x="18303" y="16583"/>
                  <a:pt x="18328" y="16617"/>
                </a:cubicBezTo>
                <a:cubicBezTo>
                  <a:pt x="18353" y="16651"/>
                  <a:pt x="18379" y="16686"/>
                  <a:pt x="18404" y="16712"/>
                </a:cubicBezTo>
                <a:cubicBezTo>
                  <a:pt x="18530" y="16789"/>
                  <a:pt x="18530" y="16867"/>
                  <a:pt x="18555" y="16945"/>
                </a:cubicBezTo>
                <a:cubicBezTo>
                  <a:pt x="18656" y="17160"/>
                  <a:pt x="18580" y="17367"/>
                  <a:pt x="18555" y="17574"/>
                </a:cubicBezTo>
                <a:cubicBezTo>
                  <a:pt x="18153" y="17798"/>
                  <a:pt x="17699" y="17996"/>
                  <a:pt x="17221" y="18203"/>
                </a:cubicBezTo>
                <a:cubicBezTo>
                  <a:pt x="16817" y="18367"/>
                  <a:pt x="16365" y="18514"/>
                  <a:pt x="15937" y="18677"/>
                </a:cubicBezTo>
                <a:cubicBezTo>
                  <a:pt x="15685" y="18790"/>
                  <a:pt x="15333" y="18858"/>
                  <a:pt x="14980" y="18910"/>
                </a:cubicBezTo>
                <a:cubicBezTo>
                  <a:pt x="14653" y="18962"/>
                  <a:pt x="14351" y="19022"/>
                  <a:pt x="14024" y="19074"/>
                </a:cubicBezTo>
                <a:cubicBezTo>
                  <a:pt x="13646" y="19126"/>
                  <a:pt x="13294" y="19195"/>
                  <a:pt x="12890" y="19229"/>
                </a:cubicBezTo>
                <a:cubicBezTo>
                  <a:pt x="12211" y="19298"/>
                  <a:pt x="11506" y="19341"/>
                  <a:pt x="10851" y="19436"/>
                </a:cubicBezTo>
                <a:cubicBezTo>
                  <a:pt x="10701" y="19462"/>
                  <a:pt x="10524" y="19470"/>
                  <a:pt x="10373" y="19479"/>
                </a:cubicBezTo>
                <a:cubicBezTo>
                  <a:pt x="10122" y="19496"/>
                  <a:pt x="9870" y="19514"/>
                  <a:pt x="9618" y="19531"/>
                </a:cubicBezTo>
                <a:cubicBezTo>
                  <a:pt x="9467" y="19539"/>
                  <a:pt x="9316" y="19548"/>
                  <a:pt x="9165" y="19557"/>
                </a:cubicBezTo>
                <a:cubicBezTo>
                  <a:pt x="8963" y="19565"/>
                  <a:pt x="8762" y="19565"/>
                  <a:pt x="8560" y="19583"/>
                </a:cubicBezTo>
                <a:cubicBezTo>
                  <a:pt x="8385" y="19600"/>
                  <a:pt x="8233" y="19643"/>
                  <a:pt x="8032" y="19678"/>
                </a:cubicBezTo>
                <a:cubicBezTo>
                  <a:pt x="7971" y="19676"/>
                  <a:pt x="7910" y="19676"/>
                  <a:pt x="7849" y="19676"/>
                </a:cubicBezTo>
                <a:cubicBezTo>
                  <a:pt x="7427" y="19676"/>
                  <a:pt x="6989" y="19701"/>
                  <a:pt x="6572" y="19747"/>
                </a:cubicBezTo>
                <a:cubicBezTo>
                  <a:pt x="6446" y="19755"/>
                  <a:pt x="6320" y="19755"/>
                  <a:pt x="6169" y="19764"/>
                </a:cubicBezTo>
                <a:cubicBezTo>
                  <a:pt x="5615" y="19789"/>
                  <a:pt x="5036" y="19815"/>
                  <a:pt x="4483" y="19841"/>
                </a:cubicBezTo>
                <a:cubicBezTo>
                  <a:pt x="4105" y="19867"/>
                  <a:pt x="3753" y="19910"/>
                  <a:pt x="3399" y="19970"/>
                </a:cubicBezTo>
                <a:cubicBezTo>
                  <a:pt x="3199" y="20005"/>
                  <a:pt x="2997" y="20057"/>
                  <a:pt x="2871" y="20126"/>
                </a:cubicBezTo>
                <a:cubicBezTo>
                  <a:pt x="2670" y="20229"/>
                  <a:pt x="2444" y="20341"/>
                  <a:pt x="2367" y="20471"/>
                </a:cubicBezTo>
                <a:cubicBezTo>
                  <a:pt x="2292" y="20574"/>
                  <a:pt x="2192" y="20677"/>
                  <a:pt x="2015" y="20764"/>
                </a:cubicBezTo>
                <a:cubicBezTo>
                  <a:pt x="1915" y="20824"/>
                  <a:pt x="1915" y="20876"/>
                  <a:pt x="1965" y="20936"/>
                </a:cubicBezTo>
                <a:cubicBezTo>
                  <a:pt x="2065" y="21014"/>
                  <a:pt x="2142" y="21091"/>
                  <a:pt x="2217" y="21160"/>
                </a:cubicBezTo>
                <a:cubicBezTo>
                  <a:pt x="2418" y="21212"/>
                  <a:pt x="2594" y="21264"/>
                  <a:pt x="2745" y="21298"/>
                </a:cubicBezTo>
                <a:cubicBezTo>
                  <a:pt x="2771" y="21341"/>
                  <a:pt x="2821" y="21367"/>
                  <a:pt x="2846" y="21401"/>
                </a:cubicBezTo>
                <a:cubicBezTo>
                  <a:pt x="2871" y="21436"/>
                  <a:pt x="2871" y="21470"/>
                  <a:pt x="2871" y="21505"/>
                </a:cubicBezTo>
                <a:cubicBezTo>
                  <a:pt x="2871" y="21531"/>
                  <a:pt x="2745" y="21557"/>
                  <a:pt x="2846" y="21591"/>
                </a:cubicBezTo>
                <a:cubicBezTo>
                  <a:pt x="2862" y="21591"/>
                  <a:pt x="2891" y="21595"/>
                  <a:pt x="2915" y="21595"/>
                </a:cubicBezTo>
                <a:cubicBezTo>
                  <a:pt x="2927" y="21595"/>
                  <a:pt x="2939" y="21594"/>
                  <a:pt x="2947" y="21591"/>
                </a:cubicBezTo>
                <a:cubicBezTo>
                  <a:pt x="3576" y="21548"/>
                  <a:pt x="4206" y="21557"/>
                  <a:pt x="4835" y="21531"/>
                </a:cubicBezTo>
                <a:cubicBezTo>
                  <a:pt x="4921" y="21528"/>
                  <a:pt x="5004" y="21526"/>
                  <a:pt x="5086" y="21526"/>
                </a:cubicBezTo>
                <a:cubicBezTo>
                  <a:pt x="5267" y="21526"/>
                  <a:pt x="5442" y="21536"/>
                  <a:pt x="5615" y="21565"/>
                </a:cubicBezTo>
                <a:cubicBezTo>
                  <a:pt x="5716" y="21582"/>
                  <a:pt x="5817" y="21591"/>
                  <a:pt x="5867" y="21600"/>
                </a:cubicBezTo>
                <a:cubicBezTo>
                  <a:pt x="6421" y="21557"/>
                  <a:pt x="6924" y="21514"/>
                  <a:pt x="7428" y="21496"/>
                </a:cubicBezTo>
                <a:cubicBezTo>
                  <a:pt x="7831" y="21479"/>
                  <a:pt x="8208" y="21436"/>
                  <a:pt x="8586" y="21393"/>
                </a:cubicBezTo>
                <a:cubicBezTo>
                  <a:pt x="8913" y="21359"/>
                  <a:pt x="9215" y="21324"/>
                  <a:pt x="9542" y="21298"/>
                </a:cubicBezTo>
                <a:cubicBezTo>
                  <a:pt x="9996" y="21264"/>
                  <a:pt x="10449" y="21229"/>
                  <a:pt x="10826" y="21151"/>
                </a:cubicBezTo>
                <a:cubicBezTo>
                  <a:pt x="10927" y="21134"/>
                  <a:pt x="11028" y="21134"/>
                  <a:pt x="11128" y="21126"/>
                </a:cubicBezTo>
                <a:cubicBezTo>
                  <a:pt x="11229" y="21117"/>
                  <a:pt x="11305" y="21108"/>
                  <a:pt x="11405" y="21100"/>
                </a:cubicBezTo>
                <a:cubicBezTo>
                  <a:pt x="11808" y="21057"/>
                  <a:pt x="12186" y="21005"/>
                  <a:pt x="12589" y="20962"/>
                </a:cubicBezTo>
                <a:cubicBezTo>
                  <a:pt x="13017" y="20919"/>
                  <a:pt x="13444" y="20858"/>
                  <a:pt x="13847" y="20781"/>
                </a:cubicBezTo>
                <a:cubicBezTo>
                  <a:pt x="14251" y="20695"/>
                  <a:pt x="14753" y="20643"/>
                  <a:pt x="15131" y="20540"/>
                </a:cubicBezTo>
                <a:cubicBezTo>
                  <a:pt x="15207" y="20522"/>
                  <a:pt x="15283" y="20522"/>
                  <a:pt x="15358" y="20514"/>
                </a:cubicBezTo>
                <a:cubicBezTo>
                  <a:pt x="15458" y="20505"/>
                  <a:pt x="15560" y="20496"/>
                  <a:pt x="15635" y="20479"/>
                </a:cubicBezTo>
                <a:cubicBezTo>
                  <a:pt x="16289" y="20341"/>
                  <a:pt x="16919" y="20203"/>
                  <a:pt x="17397" y="20005"/>
                </a:cubicBezTo>
                <a:cubicBezTo>
                  <a:pt x="17926" y="19781"/>
                  <a:pt x="18454" y="19565"/>
                  <a:pt x="18983" y="19350"/>
                </a:cubicBezTo>
                <a:cubicBezTo>
                  <a:pt x="19285" y="19221"/>
                  <a:pt x="19562" y="19091"/>
                  <a:pt x="19814" y="18944"/>
                </a:cubicBezTo>
                <a:cubicBezTo>
                  <a:pt x="19914" y="18893"/>
                  <a:pt x="20040" y="18841"/>
                  <a:pt x="20166" y="18772"/>
                </a:cubicBezTo>
                <a:cubicBezTo>
                  <a:pt x="20217" y="18729"/>
                  <a:pt x="20267" y="18660"/>
                  <a:pt x="20367" y="18600"/>
                </a:cubicBezTo>
                <a:cubicBezTo>
                  <a:pt x="20544" y="18462"/>
                  <a:pt x="20720" y="18333"/>
                  <a:pt x="20921" y="18195"/>
                </a:cubicBezTo>
                <a:cubicBezTo>
                  <a:pt x="20947" y="18169"/>
                  <a:pt x="20997" y="18143"/>
                  <a:pt x="20997" y="18117"/>
                </a:cubicBezTo>
                <a:cubicBezTo>
                  <a:pt x="20972" y="18031"/>
                  <a:pt x="21098" y="17962"/>
                  <a:pt x="21198" y="17893"/>
                </a:cubicBezTo>
                <a:cubicBezTo>
                  <a:pt x="21249" y="17850"/>
                  <a:pt x="21324" y="17798"/>
                  <a:pt x="21324" y="17755"/>
                </a:cubicBezTo>
                <a:cubicBezTo>
                  <a:pt x="21374" y="17591"/>
                  <a:pt x="21501" y="17427"/>
                  <a:pt x="21526" y="17255"/>
                </a:cubicBezTo>
                <a:cubicBezTo>
                  <a:pt x="21551" y="17134"/>
                  <a:pt x="21576" y="17014"/>
                  <a:pt x="21501" y="16893"/>
                </a:cubicBezTo>
                <a:cubicBezTo>
                  <a:pt x="21476" y="16841"/>
                  <a:pt x="21476" y="16781"/>
                  <a:pt x="21476" y="16729"/>
                </a:cubicBezTo>
                <a:cubicBezTo>
                  <a:pt x="21476" y="16583"/>
                  <a:pt x="21374" y="16436"/>
                  <a:pt x="21274" y="16289"/>
                </a:cubicBezTo>
                <a:cubicBezTo>
                  <a:pt x="21148" y="16117"/>
                  <a:pt x="21047" y="15944"/>
                  <a:pt x="20921" y="15781"/>
                </a:cubicBezTo>
                <a:cubicBezTo>
                  <a:pt x="20821" y="15651"/>
                  <a:pt x="20745" y="15531"/>
                  <a:pt x="20619" y="15401"/>
                </a:cubicBezTo>
                <a:cubicBezTo>
                  <a:pt x="20519" y="15272"/>
                  <a:pt x="20392" y="15126"/>
                  <a:pt x="20141" y="15014"/>
                </a:cubicBezTo>
                <a:cubicBezTo>
                  <a:pt x="19914" y="14902"/>
                  <a:pt x="19814" y="14755"/>
                  <a:pt x="19487" y="14660"/>
                </a:cubicBezTo>
                <a:cubicBezTo>
                  <a:pt x="19210" y="14453"/>
                  <a:pt x="18706" y="14298"/>
                  <a:pt x="18303" y="14126"/>
                </a:cubicBezTo>
                <a:cubicBezTo>
                  <a:pt x="18228" y="14082"/>
                  <a:pt x="18127" y="14057"/>
                  <a:pt x="18001" y="14031"/>
                </a:cubicBezTo>
                <a:cubicBezTo>
                  <a:pt x="17573" y="13919"/>
                  <a:pt x="17196" y="13772"/>
                  <a:pt x="16692" y="13686"/>
                </a:cubicBezTo>
                <a:cubicBezTo>
                  <a:pt x="16667" y="13677"/>
                  <a:pt x="16642" y="13660"/>
                  <a:pt x="16617" y="13652"/>
                </a:cubicBezTo>
                <a:cubicBezTo>
                  <a:pt x="16440" y="13617"/>
                  <a:pt x="16264" y="13574"/>
                  <a:pt x="16063" y="13531"/>
                </a:cubicBezTo>
                <a:cubicBezTo>
                  <a:pt x="15962" y="13514"/>
                  <a:pt x="15862" y="13496"/>
                  <a:pt x="15760" y="13470"/>
                </a:cubicBezTo>
                <a:cubicBezTo>
                  <a:pt x="15081" y="13298"/>
                  <a:pt x="14351" y="13177"/>
                  <a:pt x="13596" y="13057"/>
                </a:cubicBezTo>
                <a:cubicBezTo>
                  <a:pt x="12664" y="12910"/>
                  <a:pt x="11733" y="12781"/>
                  <a:pt x="10801" y="12643"/>
                </a:cubicBezTo>
                <a:cubicBezTo>
                  <a:pt x="10222" y="12565"/>
                  <a:pt x="9644" y="12479"/>
                  <a:pt x="9064" y="12393"/>
                </a:cubicBezTo>
                <a:cubicBezTo>
                  <a:pt x="8838" y="12367"/>
                  <a:pt x="8636" y="12324"/>
                  <a:pt x="8435" y="12281"/>
                </a:cubicBezTo>
                <a:cubicBezTo>
                  <a:pt x="7956" y="12186"/>
                  <a:pt x="7503" y="12083"/>
                  <a:pt x="7025" y="11979"/>
                </a:cubicBezTo>
                <a:cubicBezTo>
                  <a:pt x="6194" y="11807"/>
                  <a:pt x="5515" y="11574"/>
                  <a:pt x="4885" y="11315"/>
                </a:cubicBezTo>
                <a:cubicBezTo>
                  <a:pt x="4432" y="11117"/>
                  <a:pt x="4029" y="10893"/>
                  <a:pt x="3677" y="10660"/>
                </a:cubicBezTo>
                <a:cubicBezTo>
                  <a:pt x="3476" y="10514"/>
                  <a:pt x="3299" y="10350"/>
                  <a:pt x="3123" y="10195"/>
                </a:cubicBezTo>
                <a:cubicBezTo>
                  <a:pt x="3047" y="10143"/>
                  <a:pt x="3022" y="10091"/>
                  <a:pt x="3098" y="10040"/>
                </a:cubicBezTo>
                <a:cubicBezTo>
                  <a:pt x="3299" y="9832"/>
                  <a:pt x="3476" y="9626"/>
                  <a:pt x="4029" y="9488"/>
                </a:cubicBezTo>
                <a:cubicBezTo>
                  <a:pt x="4180" y="9453"/>
                  <a:pt x="4281" y="9401"/>
                  <a:pt x="4407" y="9358"/>
                </a:cubicBezTo>
                <a:cubicBezTo>
                  <a:pt x="4683" y="9272"/>
                  <a:pt x="4960" y="9186"/>
                  <a:pt x="5313" y="9134"/>
                </a:cubicBezTo>
                <a:cubicBezTo>
                  <a:pt x="5842" y="9048"/>
                  <a:pt x="6421" y="8996"/>
                  <a:pt x="6949" y="8893"/>
                </a:cubicBezTo>
                <a:cubicBezTo>
                  <a:pt x="7025" y="8884"/>
                  <a:pt x="7101" y="8876"/>
                  <a:pt x="7176" y="8876"/>
                </a:cubicBezTo>
                <a:cubicBezTo>
                  <a:pt x="7503" y="8858"/>
                  <a:pt x="7780" y="8815"/>
                  <a:pt x="8083" y="8781"/>
                </a:cubicBezTo>
                <a:cubicBezTo>
                  <a:pt x="8418" y="8745"/>
                  <a:pt x="8771" y="8697"/>
                  <a:pt x="9127" y="8697"/>
                </a:cubicBezTo>
                <a:cubicBezTo>
                  <a:pt x="9199" y="8697"/>
                  <a:pt x="9270" y="8699"/>
                  <a:pt x="9341" y="8703"/>
                </a:cubicBezTo>
                <a:cubicBezTo>
                  <a:pt x="9417" y="8703"/>
                  <a:pt x="9492" y="8695"/>
                  <a:pt x="9567" y="8686"/>
                </a:cubicBezTo>
                <a:cubicBezTo>
                  <a:pt x="9719" y="8677"/>
                  <a:pt x="9870" y="8652"/>
                  <a:pt x="10046" y="8643"/>
                </a:cubicBezTo>
                <a:cubicBezTo>
                  <a:pt x="10549" y="8626"/>
                  <a:pt x="10978" y="8496"/>
                  <a:pt x="11481" y="8471"/>
                </a:cubicBezTo>
                <a:cubicBezTo>
                  <a:pt x="11506" y="8462"/>
                  <a:pt x="11556" y="8453"/>
                  <a:pt x="11581" y="8445"/>
                </a:cubicBezTo>
                <a:cubicBezTo>
                  <a:pt x="12110" y="8341"/>
                  <a:pt x="12614" y="8229"/>
                  <a:pt x="13142" y="8117"/>
                </a:cubicBezTo>
                <a:cubicBezTo>
                  <a:pt x="13345" y="8078"/>
                  <a:pt x="13549" y="8047"/>
                  <a:pt x="13806" y="8047"/>
                </a:cubicBezTo>
                <a:cubicBezTo>
                  <a:pt x="13836" y="8047"/>
                  <a:pt x="13866" y="8047"/>
                  <a:pt x="13898" y="8048"/>
                </a:cubicBezTo>
                <a:cubicBezTo>
                  <a:pt x="14024" y="7988"/>
                  <a:pt x="14099" y="7945"/>
                  <a:pt x="14174" y="7910"/>
                </a:cubicBezTo>
                <a:cubicBezTo>
                  <a:pt x="14401" y="7841"/>
                  <a:pt x="14628" y="7789"/>
                  <a:pt x="14829" y="7729"/>
                </a:cubicBezTo>
                <a:cubicBezTo>
                  <a:pt x="15283" y="7617"/>
                  <a:pt x="15685" y="7471"/>
                  <a:pt x="16138" y="7350"/>
                </a:cubicBezTo>
                <a:cubicBezTo>
                  <a:pt x="16315" y="7298"/>
                  <a:pt x="16440" y="7229"/>
                  <a:pt x="16667" y="7195"/>
                </a:cubicBezTo>
                <a:cubicBezTo>
                  <a:pt x="16767" y="7186"/>
                  <a:pt x="16869" y="7152"/>
                  <a:pt x="16919" y="7117"/>
                </a:cubicBezTo>
                <a:cubicBezTo>
                  <a:pt x="17095" y="7013"/>
                  <a:pt x="17397" y="6953"/>
                  <a:pt x="17548" y="6850"/>
                </a:cubicBezTo>
                <a:cubicBezTo>
                  <a:pt x="17573" y="6832"/>
                  <a:pt x="17624" y="6815"/>
                  <a:pt x="17674" y="6807"/>
                </a:cubicBezTo>
                <a:cubicBezTo>
                  <a:pt x="18153" y="6695"/>
                  <a:pt x="18454" y="6539"/>
                  <a:pt x="18731" y="6376"/>
                </a:cubicBezTo>
                <a:cubicBezTo>
                  <a:pt x="18983" y="6238"/>
                  <a:pt x="19235" y="6117"/>
                  <a:pt x="19562" y="6031"/>
                </a:cubicBezTo>
                <a:cubicBezTo>
                  <a:pt x="19688" y="5936"/>
                  <a:pt x="19738" y="5841"/>
                  <a:pt x="19864" y="5772"/>
                </a:cubicBezTo>
                <a:cubicBezTo>
                  <a:pt x="20065" y="5669"/>
                  <a:pt x="20116" y="5548"/>
                  <a:pt x="20317" y="5445"/>
                </a:cubicBezTo>
                <a:cubicBezTo>
                  <a:pt x="20367" y="5419"/>
                  <a:pt x="20392" y="5393"/>
                  <a:pt x="20392" y="5367"/>
                </a:cubicBezTo>
                <a:cubicBezTo>
                  <a:pt x="20367" y="5238"/>
                  <a:pt x="20519" y="5126"/>
                  <a:pt x="20594" y="5014"/>
                </a:cubicBezTo>
                <a:cubicBezTo>
                  <a:pt x="20619" y="4962"/>
                  <a:pt x="20644" y="4919"/>
                  <a:pt x="20644" y="4867"/>
                </a:cubicBezTo>
                <a:cubicBezTo>
                  <a:pt x="20644" y="4643"/>
                  <a:pt x="20594" y="4427"/>
                  <a:pt x="20519" y="4203"/>
                </a:cubicBezTo>
                <a:cubicBezTo>
                  <a:pt x="20392" y="3876"/>
                  <a:pt x="20342" y="3539"/>
                  <a:pt x="20065" y="3220"/>
                </a:cubicBezTo>
                <a:cubicBezTo>
                  <a:pt x="20040" y="3195"/>
                  <a:pt x="20015" y="3169"/>
                  <a:pt x="20015" y="3143"/>
                </a:cubicBezTo>
                <a:cubicBezTo>
                  <a:pt x="20015" y="3022"/>
                  <a:pt x="19814" y="2927"/>
                  <a:pt x="19637" y="2833"/>
                </a:cubicBezTo>
                <a:cubicBezTo>
                  <a:pt x="19587" y="2798"/>
                  <a:pt x="19512" y="2764"/>
                  <a:pt x="19462" y="2729"/>
                </a:cubicBezTo>
                <a:cubicBezTo>
                  <a:pt x="19285" y="2617"/>
                  <a:pt x="19033" y="2531"/>
                  <a:pt x="18908" y="2419"/>
                </a:cubicBezTo>
                <a:cubicBezTo>
                  <a:pt x="18882" y="2384"/>
                  <a:pt x="18807" y="2359"/>
                  <a:pt x="18756" y="2332"/>
                </a:cubicBezTo>
                <a:cubicBezTo>
                  <a:pt x="18429" y="2178"/>
                  <a:pt x="18101" y="2022"/>
                  <a:pt x="17774" y="1876"/>
                </a:cubicBezTo>
                <a:cubicBezTo>
                  <a:pt x="17724" y="1841"/>
                  <a:pt x="17649" y="1824"/>
                  <a:pt x="17599" y="1798"/>
                </a:cubicBezTo>
                <a:cubicBezTo>
                  <a:pt x="17321" y="1686"/>
                  <a:pt x="17019" y="1583"/>
                  <a:pt x="16767" y="1479"/>
                </a:cubicBezTo>
                <a:cubicBezTo>
                  <a:pt x="16239" y="1255"/>
                  <a:pt x="15585" y="1074"/>
                  <a:pt x="14980" y="884"/>
                </a:cubicBezTo>
                <a:cubicBezTo>
                  <a:pt x="14376" y="755"/>
                  <a:pt x="13898" y="565"/>
                  <a:pt x="13218" y="488"/>
                </a:cubicBezTo>
                <a:cubicBezTo>
                  <a:pt x="13167" y="479"/>
                  <a:pt x="13142" y="470"/>
                  <a:pt x="13117" y="462"/>
                </a:cubicBezTo>
                <a:cubicBezTo>
                  <a:pt x="12740" y="402"/>
                  <a:pt x="12387" y="324"/>
                  <a:pt x="11985" y="272"/>
                </a:cubicBezTo>
                <a:cubicBezTo>
                  <a:pt x="11657" y="238"/>
                  <a:pt x="11330" y="195"/>
                  <a:pt x="10978" y="160"/>
                </a:cubicBezTo>
                <a:cubicBezTo>
                  <a:pt x="10272" y="83"/>
                  <a:pt x="9542" y="22"/>
                  <a:pt x="8787" y="14"/>
                </a:cubicBezTo>
                <a:cubicBezTo>
                  <a:pt x="8481" y="9"/>
                  <a:pt x="8176" y="0"/>
                  <a:pt x="787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29" name="Google Shape;427;p26"/>
          <p:cNvSpPr/>
          <p:nvPr/>
        </p:nvSpPr>
        <p:spPr>
          <a:xfrm rot="10800000">
            <a:off x="713631" y="-467453"/>
            <a:ext cx="465899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530" name="Google Shape;428;p26" descr="Google Shape;428;p26"/>
          <p:cNvPicPr>
            <a:picLocks noChangeAspect="1"/>
          </p:cNvPicPr>
          <p:nvPr/>
        </p:nvPicPr>
        <p:blipFill>
          <a:blip r:embed="rId10">
            <a:alphaModFix amt="51000"/>
            <a:extLst/>
          </a:blip>
          <a:stretch>
            <a:fillRect/>
          </a:stretch>
        </p:blipFill>
        <p:spPr>
          <a:xfrm>
            <a:off x="8054865" y="2924212"/>
            <a:ext cx="1566718" cy="1416980"/>
          </a:xfrm>
          <a:prstGeom prst="rect">
            <a:avLst/>
          </a:prstGeom>
          <a:ln w="12700">
            <a:miter lim="400000"/>
          </a:ln>
        </p:spPr>
      </p:pic>
      <p:sp>
        <p:nvSpPr>
          <p:cNvPr id="531" name="Google Shape;429;p26"/>
          <p:cNvSpPr/>
          <p:nvPr/>
        </p:nvSpPr>
        <p:spPr>
          <a:xfrm rot="10800000">
            <a:off x="136381" y="-467453"/>
            <a:ext cx="465899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534" name="Google Shape;430;p26"/>
          <p:cNvGrpSpPr/>
          <p:nvPr/>
        </p:nvGrpSpPr>
        <p:grpSpPr>
          <a:xfrm>
            <a:off x="8144984" y="701660"/>
            <a:ext cx="1209411" cy="1146588"/>
            <a:chOff x="0" y="0"/>
            <a:chExt cx="1209410" cy="1146586"/>
          </a:xfrm>
        </p:grpSpPr>
        <p:sp>
          <p:nvSpPr>
            <p:cNvPr id="532" name="Google Shape;431;p26"/>
            <p:cNvSpPr/>
            <p:nvPr/>
          </p:nvSpPr>
          <p:spPr>
            <a:xfrm>
              <a:off x="0" y="0"/>
              <a:ext cx="1209411" cy="114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1142" y="1488"/>
                  </a:moveTo>
                  <a:cubicBezTo>
                    <a:pt x="11322" y="1488"/>
                    <a:pt x="11502" y="1494"/>
                    <a:pt x="11684" y="1505"/>
                  </a:cubicBezTo>
                  <a:cubicBezTo>
                    <a:pt x="12125" y="1535"/>
                    <a:pt x="12537" y="1625"/>
                    <a:pt x="12907" y="1880"/>
                  </a:cubicBezTo>
                  <a:cubicBezTo>
                    <a:pt x="13348" y="2166"/>
                    <a:pt x="13803" y="2467"/>
                    <a:pt x="14216" y="2827"/>
                  </a:cubicBezTo>
                  <a:cubicBezTo>
                    <a:pt x="14999" y="3503"/>
                    <a:pt x="15739" y="4255"/>
                    <a:pt x="16422" y="5051"/>
                  </a:cubicBezTo>
                  <a:cubicBezTo>
                    <a:pt x="17019" y="5727"/>
                    <a:pt x="17503" y="6478"/>
                    <a:pt x="17887" y="7320"/>
                  </a:cubicBezTo>
                  <a:cubicBezTo>
                    <a:pt x="18172" y="7936"/>
                    <a:pt x="18442" y="8582"/>
                    <a:pt x="18642" y="9258"/>
                  </a:cubicBezTo>
                  <a:cubicBezTo>
                    <a:pt x="18684" y="9408"/>
                    <a:pt x="18727" y="9588"/>
                    <a:pt x="18755" y="9753"/>
                  </a:cubicBezTo>
                  <a:cubicBezTo>
                    <a:pt x="18812" y="10295"/>
                    <a:pt x="18897" y="10835"/>
                    <a:pt x="18941" y="11376"/>
                  </a:cubicBezTo>
                  <a:cubicBezTo>
                    <a:pt x="18983" y="11872"/>
                    <a:pt x="18941" y="12368"/>
                    <a:pt x="18855" y="12864"/>
                  </a:cubicBezTo>
                  <a:cubicBezTo>
                    <a:pt x="18755" y="13465"/>
                    <a:pt x="18656" y="14081"/>
                    <a:pt x="18442" y="14667"/>
                  </a:cubicBezTo>
                  <a:cubicBezTo>
                    <a:pt x="18215" y="15283"/>
                    <a:pt x="17959" y="15899"/>
                    <a:pt x="17646" y="16485"/>
                  </a:cubicBezTo>
                  <a:cubicBezTo>
                    <a:pt x="17574" y="16590"/>
                    <a:pt x="17503" y="16680"/>
                    <a:pt x="17432" y="16800"/>
                  </a:cubicBezTo>
                  <a:cubicBezTo>
                    <a:pt x="17275" y="16710"/>
                    <a:pt x="17304" y="16545"/>
                    <a:pt x="17190" y="16485"/>
                  </a:cubicBezTo>
                  <a:cubicBezTo>
                    <a:pt x="17076" y="16500"/>
                    <a:pt x="17048" y="16590"/>
                    <a:pt x="16991" y="16665"/>
                  </a:cubicBezTo>
                  <a:cubicBezTo>
                    <a:pt x="16806" y="16951"/>
                    <a:pt x="16635" y="17236"/>
                    <a:pt x="16436" y="17507"/>
                  </a:cubicBezTo>
                  <a:cubicBezTo>
                    <a:pt x="15952" y="18183"/>
                    <a:pt x="15355" y="18724"/>
                    <a:pt x="14671" y="19175"/>
                  </a:cubicBezTo>
                  <a:cubicBezTo>
                    <a:pt x="14387" y="19355"/>
                    <a:pt x="14074" y="19445"/>
                    <a:pt x="13761" y="19535"/>
                  </a:cubicBezTo>
                  <a:cubicBezTo>
                    <a:pt x="13049" y="19715"/>
                    <a:pt x="12324" y="19880"/>
                    <a:pt x="11612" y="20076"/>
                  </a:cubicBezTo>
                  <a:cubicBezTo>
                    <a:pt x="11090" y="20211"/>
                    <a:pt x="10551" y="20279"/>
                    <a:pt x="10008" y="20279"/>
                  </a:cubicBezTo>
                  <a:cubicBezTo>
                    <a:pt x="9827" y="20279"/>
                    <a:pt x="9645" y="20271"/>
                    <a:pt x="9464" y="20256"/>
                  </a:cubicBezTo>
                  <a:cubicBezTo>
                    <a:pt x="9094" y="20211"/>
                    <a:pt x="8709" y="20196"/>
                    <a:pt x="8340" y="20091"/>
                  </a:cubicBezTo>
                  <a:cubicBezTo>
                    <a:pt x="8155" y="20046"/>
                    <a:pt x="7955" y="20046"/>
                    <a:pt x="7771" y="20016"/>
                  </a:cubicBezTo>
                  <a:cubicBezTo>
                    <a:pt x="7486" y="19971"/>
                    <a:pt x="7216" y="19941"/>
                    <a:pt x="6945" y="19865"/>
                  </a:cubicBezTo>
                  <a:cubicBezTo>
                    <a:pt x="6689" y="19791"/>
                    <a:pt x="6447" y="19685"/>
                    <a:pt x="6191" y="19595"/>
                  </a:cubicBezTo>
                  <a:cubicBezTo>
                    <a:pt x="5850" y="19460"/>
                    <a:pt x="5551" y="19279"/>
                    <a:pt x="5281" y="19039"/>
                  </a:cubicBezTo>
                  <a:cubicBezTo>
                    <a:pt x="5195" y="18949"/>
                    <a:pt x="5110" y="18874"/>
                    <a:pt x="5024" y="18784"/>
                  </a:cubicBezTo>
                  <a:cubicBezTo>
                    <a:pt x="4982" y="18754"/>
                    <a:pt x="4968" y="18709"/>
                    <a:pt x="4925" y="18678"/>
                  </a:cubicBezTo>
                  <a:cubicBezTo>
                    <a:pt x="4483" y="18273"/>
                    <a:pt x="4114" y="17792"/>
                    <a:pt x="3715" y="17341"/>
                  </a:cubicBezTo>
                  <a:cubicBezTo>
                    <a:pt x="3601" y="17221"/>
                    <a:pt x="3516" y="17101"/>
                    <a:pt x="3431" y="16980"/>
                  </a:cubicBezTo>
                  <a:cubicBezTo>
                    <a:pt x="3302" y="16785"/>
                    <a:pt x="3160" y="16605"/>
                    <a:pt x="3032" y="16425"/>
                  </a:cubicBezTo>
                  <a:cubicBezTo>
                    <a:pt x="2919" y="16260"/>
                    <a:pt x="2805" y="16094"/>
                    <a:pt x="2791" y="15884"/>
                  </a:cubicBezTo>
                  <a:cubicBezTo>
                    <a:pt x="2791" y="15824"/>
                    <a:pt x="2762" y="15763"/>
                    <a:pt x="2733" y="15704"/>
                  </a:cubicBezTo>
                  <a:cubicBezTo>
                    <a:pt x="2548" y="15388"/>
                    <a:pt x="2463" y="15013"/>
                    <a:pt x="2364" y="14667"/>
                  </a:cubicBezTo>
                  <a:cubicBezTo>
                    <a:pt x="2292" y="14427"/>
                    <a:pt x="2236" y="14186"/>
                    <a:pt x="2207" y="13931"/>
                  </a:cubicBezTo>
                  <a:cubicBezTo>
                    <a:pt x="2136" y="13510"/>
                    <a:pt x="2037" y="13089"/>
                    <a:pt x="2008" y="12653"/>
                  </a:cubicBezTo>
                  <a:cubicBezTo>
                    <a:pt x="1993" y="12278"/>
                    <a:pt x="1908" y="11917"/>
                    <a:pt x="1908" y="11542"/>
                  </a:cubicBezTo>
                  <a:cubicBezTo>
                    <a:pt x="1908" y="11512"/>
                    <a:pt x="1894" y="11482"/>
                    <a:pt x="1894" y="11451"/>
                  </a:cubicBezTo>
                  <a:cubicBezTo>
                    <a:pt x="1894" y="11151"/>
                    <a:pt x="1908" y="10851"/>
                    <a:pt x="1894" y="10565"/>
                  </a:cubicBezTo>
                  <a:cubicBezTo>
                    <a:pt x="1879" y="10280"/>
                    <a:pt x="1851" y="10009"/>
                    <a:pt x="1837" y="9724"/>
                  </a:cubicBezTo>
                  <a:cubicBezTo>
                    <a:pt x="1823" y="9573"/>
                    <a:pt x="1837" y="9423"/>
                    <a:pt x="1908" y="9273"/>
                  </a:cubicBezTo>
                  <a:cubicBezTo>
                    <a:pt x="1937" y="9198"/>
                    <a:pt x="1951" y="9122"/>
                    <a:pt x="1965" y="9048"/>
                  </a:cubicBezTo>
                  <a:cubicBezTo>
                    <a:pt x="1993" y="8702"/>
                    <a:pt x="2122" y="8387"/>
                    <a:pt x="2193" y="8056"/>
                  </a:cubicBezTo>
                  <a:cubicBezTo>
                    <a:pt x="2264" y="7771"/>
                    <a:pt x="2378" y="7515"/>
                    <a:pt x="2534" y="7289"/>
                  </a:cubicBezTo>
                  <a:cubicBezTo>
                    <a:pt x="2747" y="6974"/>
                    <a:pt x="2905" y="6628"/>
                    <a:pt x="3046" y="6268"/>
                  </a:cubicBezTo>
                  <a:cubicBezTo>
                    <a:pt x="3203" y="5877"/>
                    <a:pt x="3459" y="5547"/>
                    <a:pt x="3701" y="5216"/>
                  </a:cubicBezTo>
                  <a:cubicBezTo>
                    <a:pt x="4014" y="4825"/>
                    <a:pt x="4355" y="4465"/>
                    <a:pt x="4612" y="4014"/>
                  </a:cubicBezTo>
                  <a:cubicBezTo>
                    <a:pt x="4711" y="3834"/>
                    <a:pt x="4868" y="3699"/>
                    <a:pt x="5053" y="3578"/>
                  </a:cubicBezTo>
                  <a:cubicBezTo>
                    <a:pt x="5537" y="3263"/>
                    <a:pt x="6035" y="2962"/>
                    <a:pt x="6532" y="2662"/>
                  </a:cubicBezTo>
                  <a:cubicBezTo>
                    <a:pt x="6973" y="2376"/>
                    <a:pt x="7458" y="2196"/>
                    <a:pt x="7955" y="2031"/>
                  </a:cubicBezTo>
                  <a:cubicBezTo>
                    <a:pt x="8468" y="1866"/>
                    <a:pt x="8994" y="1745"/>
                    <a:pt x="9535" y="1640"/>
                  </a:cubicBezTo>
                  <a:cubicBezTo>
                    <a:pt x="10069" y="1539"/>
                    <a:pt x="10602" y="1488"/>
                    <a:pt x="11142" y="1488"/>
                  </a:cubicBezTo>
                  <a:close/>
                  <a:moveTo>
                    <a:pt x="11441" y="0"/>
                  </a:moveTo>
                  <a:cubicBezTo>
                    <a:pt x="10763" y="0"/>
                    <a:pt x="10086" y="60"/>
                    <a:pt x="9421" y="168"/>
                  </a:cubicBezTo>
                  <a:cubicBezTo>
                    <a:pt x="8667" y="303"/>
                    <a:pt x="7913" y="453"/>
                    <a:pt x="7187" y="709"/>
                  </a:cubicBezTo>
                  <a:cubicBezTo>
                    <a:pt x="6874" y="814"/>
                    <a:pt x="6575" y="934"/>
                    <a:pt x="6263" y="1024"/>
                  </a:cubicBezTo>
                  <a:cubicBezTo>
                    <a:pt x="5238" y="1370"/>
                    <a:pt x="4313" y="1895"/>
                    <a:pt x="3431" y="2542"/>
                  </a:cubicBezTo>
                  <a:cubicBezTo>
                    <a:pt x="3032" y="2827"/>
                    <a:pt x="2691" y="3158"/>
                    <a:pt x="2435" y="3578"/>
                  </a:cubicBezTo>
                  <a:cubicBezTo>
                    <a:pt x="1993" y="4270"/>
                    <a:pt x="1581" y="4961"/>
                    <a:pt x="1239" y="5712"/>
                  </a:cubicBezTo>
                  <a:cubicBezTo>
                    <a:pt x="1012" y="6193"/>
                    <a:pt x="841" y="6704"/>
                    <a:pt x="656" y="7215"/>
                  </a:cubicBezTo>
                  <a:cubicBezTo>
                    <a:pt x="471" y="7710"/>
                    <a:pt x="371" y="8236"/>
                    <a:pt x="243" y="8747"/>
                  </a:cubicBezTo>
                  <a:cubicBezTo>
                    <a:pt x="58" y="9483"/>
                    <a:pt x="-13" y="10250"/>
                    <a:pt x="2" y="11000"/>
                  </a:cubicBezTo>
                  <a:cubicBezTo>
                    <a:pt x="2" y="11782"/>
                    <a:pt x="58" y="12564"/>
                    <a:pt x="144" y="13330"/>
                  </a:cubicBezTo>
                  <a:cubicBezTo>
                    <a:pt x="201" y="13750"/>
                    <a:pt x="272" y="14171"/>
                    <a:pt x="357" y="14577"/>
                  </a:cubicBezTo>
                  <a:cubicBezTo>
                    <a:pt x="471" y="15043"/>
                    <a:pt x="628" y="15493"/>
                    <a:pt x="756" y="15959"/>
                  </a:cubicBezTo>
                  <a:cubicBezTo>
                    <a:pt x="827" y="16169"/>
                    <a:pt x="870" y="16379"/>
                    <a:pt x="955" y="16575"/>
                  </a:cubicBezTo>
                  <a:cubicBezTo>
                    <a:pt x="1254" y="17161"/>
                    <a:pt x="1524" y="17777"/>
                    <a:pt x="1908" y="18303"/>
                  </a:cubicBezTo>
                  <a:cubicBezTo>
                    <a:pt x="2164" y="18663"/>
                    <a:pt x="2449" y="19009"/>
                    <a:pt x="2747" y="19340"/>
                  </a:cubicBezTo>
                  <a:cubicBezTo>
                    <a:pt x="3246" y="19880"/>
                    <a:pt x="3815" y="20301"/>
                    <a:pt x="4483" y="20572"/>
                  </a:cubicBezTo>
                  <a:cubicBezTo>
                    <a:pt x="5295" y="20917"/>
                    <a:pt x="6134" y="21157"/>
                    <a:pt x="6988" y="21338"/>
                  </a:cubicBezTo>
                  <a:cubicBezTo>
                    <a:pt x="7799" y="21503"/>
                    <a:pt x="8624" y="21488"/>
                    <a:pt x="9449" y="21593"/>
                  </a:cubicBezTo>
                  <a:cubicBezTo>
                    <a:pt x="9454" y="21598"/>
                    <a:pt x="9459" y="21600"/>
                    <a:pt x="9464" y="21600"/>
                  </a:cubicBezTo>
                  <a:cubicBezTo>
                    <a:pt x="9473" y="21600"/>
                    <a:pt x="9483" y="21593"/>
                    <a:pt x="9492" y="21593"/>
                  </a:cubicBezTo>
                  <a:cubicBezTo>
                    <a:pt x="10275" y="21593"/>
                    <a:pt x="11057" y="21563"/>
                    <a:pt x="11826" y="21413"/>
                  </a:cubicBezTo>
                  <a:cubicBezTo>
                    <a:pt x="12494" y="21263"/>
                    <a:pt x="13149" y="21127"/>
                    <a:pt x="13803" y="20902"/>
                  </a:cubicBezTo>
                  <a:cubicBezTo>
                    <a:pt x="14259" y="20752"/>
                    <a:pt x="14715" y="20557"/>
                    <a:pt x="15170" y="20376"/>
                  </a:cubicBezTo>
                  <a:cubicBezTo>
                    <a:pt x="15469" y="20241"/>
                    <a:pt x="15753" y="20076"/>
                    <a:pt x="16009" y="19850"/>
                  </a:cubicBezTo>
                  <a:cubicBezTo>
                    <a:pt x="16123" y="19745"/>
                    <a:pt x="16265" y="19655"/>
                    <a:pt x="16407" y="19565"/>
                  </a:cubicBezTo>
                  <a:lnTo>
                    <a:pt x="16578" y="19565"/>
                  </a:lnTo>
                  <a:cubicBezTo>
                    <a:pt x="16595" y="19566"/>
                    <a:pt x="16612" y="19567"/>
                    <a:pt x="16632" y="19567"/>
                  </a:cubicBezTo>
                  <a:cubicBezTo>
                    <a:pt x="16829" y="19567"/>
                    <a:pt x="17158" y="19501"/>
                    <a:pt x="17275" y="19460"/>
                  </a:cubicBezTo>
                  <a:cubicBezTo>
                    <a:pt x="17617" y="19325"/>
                    <a:pt x="17916" y="19069"/>
                    <a:pt x="18257" y="18949"/>
                  </a:cubicBezTo>
                  <a:cubicBezTo>
                    <a:pt x="18342" y="18919"/>
                    <a:pt x="18400" y="18829"/>
                    <a:pt x="18470" y="18769"/>
                  </a:cubicBezTo>
                  <a:cubicBezTo>
                    <a:pt x="18542" y="18693"/>
                    <a:pt x="18599" y="18618"/>
                    <a:pt x="18670" y="18528"/>
                  </a:cubicBezTo>
                  <a:cubicBezTo>
                    <a:pt x="18783" y="18528"/>
                    <a:pt x="18883" y="18528"/>
                    <a:pt x="18983" y="18498"/>
                  </a:cubicBezTo>
                  <a:cubicBezTo>
                    <a:pt x="19097" y="18468"/>
                    <a:pt x="19210" y="18423"/>
                    <a:pt x="19324" y="18378"/>
                  </a:cubicBezTo>
                  <a:cubicBezTo>
                    <a:pt x="19467" y="18333"/>
                    <a:pt x="19581" y="18243"/>
                    <a:pt x="19651" y="18093"/>
                  </a:cubicBezTo>
                  <a:cubicBezTo>
                    <a:pt x="19695" y="18002"/>
                    <a:pt x="19751" y="17897"/>
                    <a:pt x="19823" y="17822"/>
                  </a:cubicBezTo>
                  <a:cubicBezTo>
                    <a:pt x="19922" y="17732"/>
                    <a:pt x="20022" y="17642"/>
                    <a:pt x="20136" y="17567"/>
                  </a:cubicBezTo>
                  <a:cubicBezTo>
                    <a:pt x="20250" y="17507"/>
                    <a:pt x="20306" y="17401"/>
                    <a:pt x="20377" y="17296"/>
                  </a:cubicBezTo>
                  <a:cubicBezTo>
                    <a:pt x="20420" y="17206"/>
                    <a:pt x="20463" y="17101"/>
                    <a:pt x="20519" y="17011"/>
                  </a:cubicBezTo>
                  <a:cubicBezTo>
                    <a:pt x="20619" y="16861"/>
                    <a:pt x="20662" y="16680"/>
                    <a:pt x="20719" y="16500"/>
                  </a:cubicBezTo>
                  <a:cubicBezTo>
                    <a:pt x="20833" y="16109"/>
                    <a:pt x="20890" y="15718"/>
                    <a:pt x="21089" y="15358"/>
                  </a:cubicBezTo>
                  <a:cubicBezTo>
                    <a:pt x="21132" y="15268"/>
                    <a:pt x="21160" y="15147"/>
                    <a:pt x="21174" y="15043"/>
                  </a:cubicBezTo>
                  <a:cubicBezTo>
                    <a:pt x="21259" y="14577"/>
                    <a:pt x="21402" y="14111"/>
                    <a:pt x="21431" y="13630"/>
                  </a:cubicBezTo>
                  <a:cubicBezTo>
                    <a:pt x="21445" y="13480"/>
                    <a:pt x="21445" y="13315"/>
                    <a:pt x="21473" y="13165"/>
                  </a:cubicBezTo>
                  <a:cubicBezTo>
                    <a:pt x="21544" y="12849"/>
                    <a:pt x="21516" y="12518"/>
                    <a:pt x="21501" y="12188"/>
                  </a:cubicBezTo>
                  <a:cubicBezTo>
                    <a:pt x="21487" y="12022"/>
                    <a:pt x="21473" y="11857"/>
                    <a:pt x="21559" y="11692"/>
                  </a:cubicBezTo>
                  <a:cubicBezTo>
                    <a:pt x="21587" y="11632"/>
                    <a:pt x="21573" y="11542"/>
                    <a:pt x="21573" y="11467"/>
                  </a:cubicBezTo>
                  <a:cubicBezTo>
                    <a:pt x="21573" y="11166"/>
                    <a:pt x="21530" y="10881"/>
                    <a:pt x="21473" y="10580"/>
                  </a:cubicBezTo>
                  <a:cubicBezTo>
                    <a:pt x="21387" y="10039"/>
                    <a:pt x="21302" y="9483"/>
                    <a:pt x="21103" y="8957"/>
                  </a:cubicBezTo>
                  <a:cubicBezTo>
                    <a:pt x="21004" y="8717"/>
                    <a:pt x="20932" y="8462"/>
                    <a:pt x="20890" y="8191"/>
                  </a:cubicBezTo>
                  <a:cubicBezTo>
                    <a:pt x="20847" y="7951"/>
                    <a:pt x="20762" y="7725"/>
                    <a:pt x="20676" y="7485"/>
                  </a:cubicBezTo>
                  <a:cubicBezTo>
                    <a:pt x="20591" y="7274"/>
                    <a:pt x="20505" y="7064"/>
                    <a:pt x="20392" y="6854"/>
                  </a:cubicBezTo>
                  <a:cubicBezTo>
                    <a:pt x="20178" y="6463"/>
                    <a:pt x="19979" y="6072"/>
                    <a:pt x="19723" y="5712"/>
                  </a:cubicBezTo>
                  <a:cubicBezTo>
                    <a:pt x="19296" y="5126"/>
                    <a:pt x="18827" y="4585"/>
                    <a:pt x="18371" y="4029"/>
                  </a:cubicBezTo>
                  <a:cubicBezTo>
                    <a:pt x="17873" y="3428"/>
                    <a:pt x="17347" y="2842"/>
                    <a:pt x="16735" y="2331"/>
                  </a:cubicBezTo>
                  <a:cubicBezTo>
                    <a:pt x="16166" y="1851"/>
                    <a:pt x="15583" y="1370"/>
                    <a:pt x="14942" y="994"/>
                  </a:cubicBezTo>
                  <a:cubicBezTo>
                    <a:pt x="14643" y="829"/>
                    <a:pt x="14330" y="694"/>
                    <a:pt x="14017" y="544"/>
                  </a:cubicBezTo>
                  <a:cubicBezTo>
                    <a:pt x="13277" y="183"/>
                    <a:pt x="12480" y="17"/>
                    <a:pt x="11669" y="2"/>
                  </a:cubicBezTo>
                  <a:cubicBezTo>
                    <a:pt x="11593" y="1"/>
                    <a:pt x="11517" y="0"/>
                    <a:pt x="114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33" name="Google Shape;432;p26"/>
            <p:cNvSpPr/>
            <p:nvPr/>
          </p:nvSpPr>
          <p:spPr>
            <a:xfrm>
              <a:off x="256120" y="247074"/>
              <a:ext cx="628055" cy="65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9828" y="1550"/>
                  </a:moveTo>
                  <a:cubicBezTo>
                    <a:pt x="9853" y="1550"/>
                    <a:pt x="9880" y="1556"/>
                    <a:pt x="9910" y="1570"/>
                  </a:cubicBezTo>
                  <a:cubicBezTo>
                    <a:pt x="9874" y="1641"/>
                    <a:pt x="9813" y="1653"/>
                    <a:pt x="9744" y="1653"/>
                  </a:cubicBezTo>
                  <a:cubicBezTo>
                    <a:pt x="9722" y="1653"/>
                    <a:pt x="9701" y="1652"/>
                    <a:pt x="9678" y="1651"/>
                  </a:cubicBezTo>
                  <a:cubicBezTo>
                    <a:pt x="9717" y="1588"/>
                    <a:pt x="9767" y="1550"/>
                    <a:pt x="9828" y="1550"/>
                  </a:cubicBezTo>
                  <a:close/>
                  <a:moveTo>
                    <a:pt x="9592" y="1683"/>
                  </a:moveTo>
                  <a:cubicBezTo>
                    <a:pt x="9376" y="1845"/>
                    <a:pt x="9154" y="1996"/>
                    <a:pt x="8856" y="1996"/>
                  </a:cubicBezTo>
                  <a:cubicBezTo>
                    <a:pt x="8837" y="1996"/>
                    <a:pt x="8820" y="1995"/>
                    <a:pt x="8802" y="1994"/>
                  </a:cubicBezTo>
                  <a:cubicBezTo>
                    <a:pt x="8807" y="1994"/>
                    <a:pt x="8811" y="1994"/>
                    <a:pt x="8815" y="1994"/>
                  </a:cubicBezTo>
                  <a:cubicBezTo>
                    <a:pt x="9042" y="1799"/>
                    <a:pt x="9315" y="1716"/>
                    <a:pt x="9592" y="1683"/>
                  </a:cubicBezTo>
                  <a:close/>
                  <a:moveTo>
                    <a:pt x="11530" y="1666"/>
                  </a:moveTo>
                  <a:cubicBezTo>
                    <a:pt x="11822" y="1666"/>
                    <a:pt x="12112" y="1705"/>
                    <a:pt x="12401" y="1782"/>
                  </a:cubicBezTo>
                  <a:cubicBezTo>
                    <a:pt x="12922" y="1914"/>
                    <a:pt x="13442" y="2073"/>
                    <a:pt x="13935" y="2259"/>
                  </a:cubicBezTo>
                  <a:cubicBezTo>
                    <a:pt x="15002" y="2681"/>
                    <a:pt x="15796" y="3396"/>
                    <a:pt x="16343" y="4347"/>
                  </a:cubicBezTo>
                  <a:cubicBezTo>
                    <a:pt x="16782" y="5140"/>
                    <a:pt x="17110" y="5934"/>
                    <a:pt x="17357" y="6780"/>
                  </a:cubicBezTo>
                  <a:cubicBezTo>
                    <a:pt x="17520" y="7283"/>
                    <a:pt x="17658" y="7785"/>
                    <a:pt x="17794" y="8288"/>
                  </a:cubicBezTo>
                  <a:cubicBezTo>
                    <a:pt x="17877" y="8658"/>
                    <a:pt x="17932" y="9055"/>
                    <a:pt x="17877" y="9425"/>
                  </a:cubicBezTo>
                  <a:cubicBezTo>
                    <a:pt x="17767" y="10245"/>
                    <a:pt x="17767" y="11064"/>
                    <a:pt x="17794" y="11884"/>
                  </a:cubicBezTo>
                  <a:cubicBezTo>
                    <a:pt x="17823" y="12361"/>
                    <a:pt x="17767" y="12811"/>
                    <a:pt x="17685" y="13286"/>
                  </a:cubicBezTo>
                  <a:cubicBezTo>
                    <a:pt x="17603" y="13683"/>
                    <a:pt x="17520" y="14079"/>
                    <a:pt x="17466" y="14476"/>
                  </a:cubicBezTo>
                  <a:cubicBezTo>
                    <a:pt x="17439" y="14767"/>
                    <a:pt x="17302" y="15005"/>
                    <a:pt x="17165" y="15244"/>
                  </a:cubicBezTo>
                  <a:cubicBezTo>
                    <a:pt x="16809" y="15825"/>
                    <a:pt x="16343" y="16274"/>
                    <a:pt x="15714" y="16591"/>
                  </a:cubicBezTo>
                  <a:cubicBezTo>
                    <a:pt x="15549" y="16671"/>
                    <a:pt x="15358" y="16750"/>
                    <a:pt x="15194" y="16883"/>
                  </a:cubicBezTo>
                  <a:cubicBezTo>
                    <a:pt x="14756" y="17200"/>
                    <a:pt x="14318" y="17544"/>
                    <a:pt x="13852" y="17887"/>
                  </a:cubicBezTo>
                  <a:cubicBezTo>
                    <a:pt x="13798" y="17914"/>
                    <a:pt x="13743" y="17994"/>
                    <a:pt x="13716" y="18020"/>
                  </a:cubicBezTo>
                  <a:cubicBezTo>
                    <a:pt x="13578" y="18311"/>
                    <a:pt x="13798" y="18469"/>
                    <a:pt x="13908" y="18654"/>
                  </a:cubicBezTo>
                  <a:cubicBezTo>
                    <a:pt x="13879" y="18681"/>
                    <a:pt x="13852" y="18760"/>
                    <a:pt x="13825" y="18760"/>
                  </a:cubicBezTo>
                  <a:cubicBezTo>
                    <a:pt x="13606" y="18866"/>
                    <a:pt x="13360" y="18998"/>
                    <a:pt x="13141" y="19052"/>
                  </a:cubicBezTo>
                  <a:cubicBezTo>
                    <a:pt x="12456" y="19262"/>
                    <a:pt x="11772" y="19448"/>
                    <a:pt x="11087" y="19607"/>
                  </a:cubicBezTo>
                  <a:cubicBezTo>
                    <a:pt x="10348" y="19791"/>
                    <a:pt x="9609" y="19924"/>
                    <a:pt x="8842" y="19924"/>
                  </a:cubicBezTo>
                  <a:cubicBezTo>
                    <a:pt x="8267" y="19898"/>
                    <a:pt x="7720" y="19765"/>
                    <a:pt x="7228" y="19448"/>
                  </a:cubicBezTo>
                  <a:cubicBezTo>
                    <a:pt x="6488" y="18945"/>
                    <a:pt x="5831" y="18337"/>
                    <a:pt x="5257" y="17649"/>
                  </a:cubicBezTo>
                  <a:cubicBezTo>
                    <a:pt x="4736" y="17041"/>
                    <a:pt x="4325" y="16354"/>
                    <a:pt x="3942" y="15666"/>
                  </a:cubicBezTo>
                  <a:cubicBezTo>
                    <a:pt x="3641" y="15111"/>
                    <a:pt x="3395" y="14529"/>
                    <a:pt x="3395" y="13867"/>
                  </a:cubicBezTo>
                  <a:cubicBezTo>
                    <a:pt x="3175" y="13154"/>
                    <a:pt x="3285" y="12413"/>
                    <a:pt x="3230" y="11672"/>
                  </a:cubicBezTo>
                  <a:cubicBezTo>
                    <a:pt x="3203" y="11434"/>
                    <a:pt x="3203" y="11197"/>
                    <a:pt x="3121" y="10959"/>
                  </a:cubicBezTo>
                  <a:cubicBezTo>
                    <a:pt x="2902" y="10377"/>
                    <a:pt x="2874" y="9768"/>
                    <a:pt x="3066" y="9187"/>
                  </a:cubicBezTo>
                  <a:cubicBezTo>
                    <a:pt x="3148" y="8896"/>
                    <a:pt x="3230" y="8605"/>
                    <a:pt x="3175" y="8288"/>
                  </a:cubicBezTo>
                  <a:cubicBezTo>
                    <a:pt x="3175" y="8129"/>
                    <a:pt x="3230" y="7971"/>
                    <a:pt x="3285" y="7812"/>
                  </a:cubicBezTo>
                  <a:cubicBezTo>
                    <a:pt x="3449" y="7335"/>
                    <a:pt x="3641" y="6886"/>
                    <a:pt x="3915" y="6463"/>
                  </a:cubicBezTo>
                  <a:cubicBezTo>
                    <a:pt x="4270" y="5987"/>
                    <a:pt x="4517" y="5431"/>
                    <a:pt x="4956" y="4982"/>
                  </a:cubicBezTo>
                  <a:cubicBezTo>
                    <a:pt x="5092" y="4823"/>
                    <a:pt x="5201" y="4611"/>
                    <a:pt x="5257" y="4401"/>
                  </a:cubicBezTo>
                  <a:cubicBezTo>
                    <a:pt x="5420" y="3872"/>
                    <a:pt x="5721" y="3527"/>
                    <a:pt x="6296" y="3289"/>
                  </a:cubicBezTo>
                  <a:cubicBezTo>
                    <a:pt x="6816" y="3078"/>
                    <a:pt x="7309" y="2707"/>
                    <a:pt x="7802" y="2390"/>
                  </a:cubicBezTo>
                  <a:cubicBezTo>
                    <a:pt x="8123" y="2210"/>
                    <a:pt x="8417" y="2029"/>
                    <a:pt x="8787" y="1996"/>
                  </a:cubicBezTo>
                  <a:cubicBezTo>
                    <a:pt x="8732" y="2180"/>
                    <a:pt x="8568" y="2232"/>
                    <a:pt x="8432" y="2311"/>
                  </a:cubicBezTo>
                  <a:cubicBezTo>
                    <a:pt x="7939" y="2602"/>
                    <a:pt x="7474" y="2893"/>
                    <a:pt x="7008" y="3184"/>
                  </a:cubicBezTo>
                  <a:cubicBezTo>
                    <a:pt x="6954" y="3210"/>
                    <a:pt x="6954" y="3316"/>
                    <a:pt x="6927" y="3448"/>
                  </a:cubicBezTo>
                  <a:cubicBezTo>
                    <a:pt x="7337" y="3343"/>
                    <a:pt x="7638" y="3105"/>
                    <a:pt x="7966" y="2946"/>
                  </a:cubicBezTo>
                  <a:cubicBezTo>
                    <a:pt x="8815" y="2549"/>
                    <a:pt x="9663" y="2099"/>
                    <a:pt x="10568" y="1809"/>
                  </a:cubicBezTo>
                  <a:cubicBezTo>
                    <a:pt x="10894" y="1712"/>
                    <a:pt x="11214" y="1666"/>
                    <a:pt x="11530" y="1666"/>
                  </a:cubicBezTo>
                  <a:close/>
                  <a:moveTo>
                    <a:pt x="9144" y="0"/>
                  </a:moveTo>
                  <a:cubicBezTo>
                    <a:pt x="8895" y="0"/>
                    <a:pt x="8645" y="20"/>
                    <a:pt x="8405" y="63"/>
                  </a:cubicBezTo>
                  <a:cubicBezTo>
                    <a:pt x="7474" y="222"/>
                    <a:pt x="6597" y="565"/>
                    <a:pt x="5804" y="1041"/>
                  </a:cubicBezTo>
                  <a:cubicBezTo>
                    <a:pt x="4956" y="1544"/>
                    <a:pt x="4189" y="2152"/>
                    <a:pt x="3395" y="2734"/>
                  </a:cubicBezTo>
                  <a:cubicBezTo>
                    <a:pt x="2956" y="3078"/>
                    <a:pt x="2573" y="3475"/>
                    <a:pt x="2272" y="3951"/>
                  </a:cubicBezTo>
                  <a:cubicBezTo>
                    <a:pt x="2136" y="4136"/>
                    <a:pt x="1944" y="4321"/>
                    <a:pt x="1889" y="4427"/>
                  </a:cubicBezTo>
                  <a:cubicBezTo>
                    <a:pt x="1588" y="5035"/>
                    <a:pt x="1369" y="5538"/>
                    <a:pt x="1150" y="6040"/>
                  </a:cubicBezTo>
                  <a:cubicBezTo>
                    <a:pt x="849" y="6675"/>
                    <a:pt x="575" y="7335"/>
                    <a:pt x="439" y="8050"/>
                  </a:cubicBezTo>
                  <a:cubicBezTo>
                    <a:pt x="356" y="8552"/>
                    <a:pt x="274" y="9081"/>
                    <a:pt x="192" y="9584"/>
                  </a:cubicBezTo>
                  <a:cubicBezTo>
                    <a:pt x="109" y="10218"/>
                    <a:pt x="0" y="10853"/>
                    <a:pt x="0" y="11462"/>
                  </a:cubicBezTo>
                  <a:cubicBezTo>
                    <a:pt x="27" y="12254"/>
                    <a:pt x="165" y="13048"/>
                    <a:pt x="410" y="13788"/>
                  </a:cubicBezTo>
                  <a:cubicBezTo>
                    <a:pt x="1095" y="15852"/>
                    <a:pt x="2327" y="17570"/>
                    <a:pt x="3915" y="19078"/>
                  </a:cubicBezTo>
                  <a:cubicBezTo>
                    <a:pt x="4216" y="19369"/>
                    <a:pt x="4544" y="19633"/>
                    <a:pt x="4928" y="19818"/>
                  </a:cubicBezTo>
                  <a:cubicBezTo>
                    <a:pt x="5393" y="20030"/>
                    <a:pt x="5859" y="20241"/>
                    <a:pt x="6269" y="20506"/>
                  </a:cubicBezTo>
                  <a:cubicBezTo>
                    <a:pt x="7145" y="21008"/>
                    <a:pt x="8104" y="21247"/>
                    <a:pt x="9089" y="21431"/>
                  </a:cubicBezTo>
                  <a:cubicBezTo>
                    <a:pt x="9751" y="21541"/>
                    <a:pt x="10413" y="21600"/>
                    <a:pt x="11079" y="21600"/>
                  </a:cubicBezTo>
                  <a:cubicBezTo>
                    <a:pt x="11707" y="21600"/>
                    <a:pt x="12339" y="21547"/>
                    <a:pt x="12976" y="21431"/>
                  </a:cubicBezTo>
                  <a:cubicBezTo>
                    <a:pt x="14865" y="21114"/>
                    <a:pt x="16755" y="20506"/>
                    <a:pt x="18397" y="19607"/>
                  </a:cubicBezTo>
                  <a:cubicBezTo>
                    <a:pt x="18506" y="19527"/>
                    <a:pt x="18616" y="19448"/>
                    <a:pt x="18588" y="19262"/>
                  </a:cubicBezTo>
                  <a:cubicBezTo>
                    <a:pt x="18479" y="19183"/>
                    <a:pt x="18397" y="19078"/>
                    <a:pt x="18315" y="18998"/>
                  </a:cubicBezTo>
                  <a:cubicBezTo>
                    <a:pt x="18506" y="18602"/>
                    <a:pt x="18889" y="18469"/>
                    <a:pt x="19273" y="18232"/>
                  </a:cubicBezTo>
                  <a:cubicBezTo>
                    <a:pt x="19328" y="18073"/>
                    <a:pt x="19355" y="17940"/>
                    <a:pt x="19437" y="17808"/>
                  </a:cubicBezTo>
                  <a:cubicBezTo>
                    <a:pt x="19520" y="17676"/>
                    <a:pt x="19629" y="17544"/>
                    <a:pt x="19738" y="17412"/>
                  </a:cubicBezTo>
                  <a:cubicBezTo>
                    <a:pt x="20012" y="16989"/>
                    <a:pt x="20286" y="16591"/>
                    <a:pt x="20559" y="16169"/>
                  </a:cubicBezTo>
                  <a:cubicBezTo>
                    <a:pt x="20724" y="15957"/>
                    <a:pt x="20860" y="15692"/>
                    <a:pt x="20860" y="15428"/>
                  </a:cubicBezTo>
                  <a:cubicBezTo>
                    <a:pt x="20916" y="14634"/>
                    <a:pt x="21161" y="13921"/>
                    <a:pt x="21353" y="13180"/>
                  </a:cubicBezTo>
                  <a:cubicBezTo>
                    <a:pt x="21381" y="13021"/>
                    <a:pt x="21408" y="12863"/>
                    <a:pt x="21435" y="12678"/>
                  </a:cubicBezTo>
                  <a:cubicBezTo>
                    <a:pt x="21464" y="12201"/>
                    <a:pt x="21545" y="11699"/>
                    <a:pt x="21545" y="11224"/>
                  </a:cubicBezTo>
                  <a:cubicBezTo>
                    <a:pt x="21600" y="9901"/>
                    <a:pt x="21491" y="8579"/>
                    <a:pt x="20943" y="7362"/>
                  </a:cubicBezTo>
                  <a:cubicBezTo>
                    <a:pt x="20833" y="7097"/>
                    <a:pt x="20724" y="6833"/>
                    <a:pt x="20670" y="6569"/>
                  </a:cubicBezTo>
                  <a:cubicBezTo>
                    <a:pt x="20423" y="5643"/>
                    <a:pt x="20012" y="4823"/>
                    <a:pt x="19328" y="4136"/>
                  </a:cubicBezTo>
                  <a:cubicBezTo>
                    <a:pt x="19163" y="3977"/>
                    <a:pt x="19054" y="3792"/>
                    <a:pt x="18889" y="3634"/>
                  </a:cubicBezTo>
                  <a:cubicBezTo>
                    <a:pt x="18452" y="3131"/>
                    <a:pt x="17986" y="2628"/>
                    <a:pt x="17411" y="2285"/>
                  </a:cubicBezTo>
                  <a:cubicBezTo>
                    <a:pt x="16946" y="2020"/>
                    <a:pt x="16454" y="1782"/>
                    <a:pt x="15988" y="1570"/>
                  </a:cubicBezTo>
                  <a:cubicBezTo>
                    <a:pt x="14920" y="1094"/>
                    <a:pt x="13798" y="777"/>
                    <a:pt x="12675" y="513"/>
                  </a:cubicBezTo>
                  <a:cubicBezTo>
                    <a:pt x="11717" y="274"/>
                    <a:pt x="10731" y="143"/>
                    <a:pt x="9746" y="36"/>
                  </a:cubicBezTo>
                  <a:cubicBezTo>
                    <a:pt x="9549" y="13"/>
                    <a:pt x="9346" y="0"/>
                    <a:pt x="91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5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434;p27" descr="Google Shape;434;p27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tretch>
            <a:fillRect/>
          </a:stretch>
        </p:blipFill>
        <p:spPr>
          <a:xfrm rot="5400000">
            <a:off x="-195155" y="307631"/>
            <a:ext cx="1363764" cy="1249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543" name="Google Shape;435;p27" descr="Google Shape;435;p27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425373" y="1004887"/>
            <a:ext cx="765725" cy="773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Google Shape;436;p27" descr="Google Shape;436;p27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 rot="10800000">
            <a:off x="8332886" y="-1124350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45" name="Google Shape;437;p27" descr="Google Shape;437;p27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>
            <a:off x="7830614" y="-1124353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46" name="Google Shape;438;p27" descr="Google Shape;438;p27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 rot="10800000">
            <a:off x="7800024" y="1058887"/>
            <a:ext cx="1513351" cy="114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7" name="Google Shape;439;p27" descr="Google Shape;439;p27"/>
          <p:cNvPicPr>
            <a:picLocks noChangeAspect="1"/>
          </p:cNvPicPr>
          <p:nvPr/>
        </p:nvPicPr>
        <p:blipFill>
          <a:blip r:embed="rId6">
            <a:alphaModFix amt="51000"/>
            <a:extLst/>
          </a:blip>
          <a:stretch>
            <a:fillRect/>
          </a:stretch>
        </p:blipFill>
        <p:spPr>
          <a:xfrm rot="16200000">
            <a:off x="7736751" y="3536667"/>
            <a:ext cx="1566717" cy="1416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8" name="Google Shape;440;p27" descr="Google Shape;440;p27"/>
          <p:cNvPicPr>
            <a:picLocks noChangeAspect="1"/>
          </p:cNvPicPr>
          <p:nvPr/>
        </p:nvPicPr>
        <p:blipFill>
          <a:blip r:embed="rId7">
            <a:alphaModFix amt="49000"/>
            <a:extLst/>
          </a:blip>
          <a:stretch>
            <a:fillRect/>
          </a:stretch>
        </p:blipFill>
        <p:spPr>
          <a:xfrm flipH="1" rot="16200000">
            <a:off x="6598553" y="2856887"/>
            <a:ext cx="1146527" cy="34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9" name="Google Shape;441;p27" descr="Google Shape;441;p27"/>
          <p:cNvPicPr>
            <a:picLocks noChangeAspect="1"/>
          </p:cNvPicPr>
          <p:nvPr/>
        </p:nvPicPr>
        <p:blipFill>
          <a:blip r:embed="rId8">
            <a:alphaModFix amt="58999"/>
            <a:extLst/>
          </a:blip>
          <a:stretch>
            <a:fillRect/>
          </a:stretch>
        </p:blipFill>
        <p:spPr>
          <a:xfrm>
            <a:off x="235346" y="3650924"/>
            <a:ext cx="955767" cy="2079275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Google Shape;442;p27"/>
          <p:cNvSpPr/>
          <p:nvPr/>
        </p:nvSpPr>
        <p:spPr>
          <a:xfrm>
            <a:off x="8323875" y="1650920"/>
            <a:ext cx="465899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1" name="Google Shape;443;p27"/>
          <p:cNvSpPr/>
          <p:nvPr/>
        </p:nvSpPr>
        <p:spPr>
          <a:xfrm rot="5400000">
            <a:off x="1851055" y="4435280"/>
            <a:ext cx="268308" cy="287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8" h="21600" fill="norm" stroke="1" extrusionOk="0">
                <a:moveTo>
                  <a:pt x="10955" y="0"/>
                </a:moveTo>
                <a:cubicBezTo>
                  <a:pt x="10643" y="0"/>
                  <a:pt x="10293" y="9"/>
                  <a:pt x="9887" y="19"/>
                </a:cubicBezTo>
                <a:cubicBezTo>
                  <a:pt x="8997" y="19"/>
                  <a:pt x="8107" y="420"/>
                  <a:pt x="7165" y="420"/>
                </a:cubicBezTo>
                <a:cubicBezTo>
                  <a:pt x="7029" y="420"/>
                  <a:pt x="6892" y="411"/>
                  <a:pt x="6756" y="392"/>
                </a:cubicBezTo>
                <a:cubicBezTo>
                  <a:pt x="6727" y="383"/>
                  <a:pt x="6691" y="377"/>
                  <a:pt x="6659" y="377"/>
                </a:cubicBezTo>
                <a:cubicBezTo>
                  <a:pt x="6438" y="377"/>
                  <a:pt x="6168" y="571"/>
                  <a:pt x="5895" y="763"/>
                </a:cubicBezTo>
                <a:cubicBezTo>
                  <a:pt x="4801" y="1507"/>
                  <a:pt x="3625" y="2177"/>
                  <a:pt x="2609" y="3069"/>
                </a:cubicBezTo>
                <a:cubicBezTo>
                  <a:pt x="1826" y="3814"/>
                  <a:pt x="1748" y="4857"/>
                  <a:pt x="1121" y="5676"/>
                </a:cubicBezTo>
                <a:cubicBezTo>
                  <a:pt x="1043" y="5824"/>
                  <a:pt x="965" y="5972"/>
                  <a:pt x="888" y="6120"/>
                </a:cubicBezTo>
                <a:cubicBezTo>
                  <a:pt x="-129" y="8205"/>
                  <a:pt x="-129" y="8205"/>
                  <a:pt x="183" y="10659"/>
                </a:cubicBezTo>
                <a:cubicBezTo>
                  <a:pt x="261" y="11033"/>
                  <a:pt x="261" y="11478"/>
                  <a:pt x="339" y="11851"/>
                </a:cubicBezTo>
                <a:cubicBezTo>
                  <a:pt x="417" y="12744"/>
                  <a:pt x="576" y="13636"/>
                  <a:pt x="732" y="14529"/>
                </a:cubicBezTo>
                <a:cubicBezTo>
                  <a:pt x="965" y="16168"/>
                  <a:pt x="1748" y="17431"/>
                  <a:pt x="3236" y="18250"/>
                </a:cubicBezTo>
                <a:cubicBezTo>
                  <a:pt x="3703" y="18475"/>
                  <a:pt x="4174" y="18697"/>
                  <a:pt x="4330" y="19145"/>
                </a:cubicBezTo>
                <a:cubicBezTo>
                  <a:pt x="4645" y="19889"/>
                  <a:pt x="5269" y="20186"/>
                  <a:pt x="5973" y="20334"/>
                </a:cubicBezTo>
                <a:cubicBezTo>
                  <a:pt x="7617" y="20782"/>
                  <a:pt x="9260" y="21226"/>
                  <a:pt x="10903" y="21600"/>
                </a:cubicBezTo>
                <a:cubicBezTo>
                  <a:pt x="12235" y="21226"/>
                  <a:pt x="13800" y="21226"/>
                  <a:pt x="14976" y="20334"/>
                </a:cubicBezTo>
                <a:cubicBezTo>
                  <a:pt x="16538" y="20186"/>
                  <a:pt x="17402" y="18920"/>
                  <a:pt x="18574" y="18175"/>
                </a:cubicBezTo>
                <a:cubicBezTo>
                  <a:pt x="18964" y="17431"/>
                  <a:pt x="19201" y="16838"/>
                  <a:pt x="19591" y="16317"/>
                </a:cubicBezTo>
                <a:cubicBezTo>
                  <a:pt x="20139" y="15572"/>
                  <a:pt x="20529" y="14754"/>
                  <a:pt x="20610" y="13788"/>
                </a:cubicBezTo>
                <a:cubicBezTo>
                  <a:pt x="20610" y="13488"/>
                  <a:pt x="20688" y="13192"/>
                  <a:pt x="20766" y="12892"/>
                </a:cubicBezTo>
                <a:cubicBezTo>
                  <a:pt x="21471" y="11255"/>
                  <a:pt x="21156" y="9545"/>
                  <a:pt x="20922" y="7908"/>
                </a:cubicBezTo>
                <a:cubicBezTo>
                  <a:pt x="20688" y="6346"/>
                  <a:pt x="19828" y="5006"/>
                  <a:pt x="18574" y="4039"/>
                </a:cubicBezTo>
                <a:cubicBezTo>
                  <a:pt x="17869" y="3443"/>
                  <a:pt x="17402" y="2773"/>
                  <a:pt x="16931" y="2177"/>
                </a:cubicBezTo>
                <a:cubicBezTo>
                  <a:pt x="16304" y="1881"/>
                  <a:pt x="15755" y="1658"/>
                  <a:pt x="15288" y="1359"/>
                </a:cubicBezTo>
                <a:cubicBezTo>
                  <a:pt x="13177" y="232"/>
                  <a:pt x="12621" y="0"/>
                  <a:pt x="1095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2" name="Google Shape;444;p27"/>
          <p:cNvSpPr/>
          <p:nvPr/>
        </p:nvSpPr>
        <p:spPr>
          <a:xfrm rot="5400000">
            <a:off x="1375692" y="4435280"/>
            <a:ext cx="268308" cy="287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8" h="21600" fill="norm" stroke="1" extrusionOk="0">
                <a:moveTo>
                  <a:pt x="10955" y="0"/>
                </a:moveTo>
                <a:cubicBezTo>
                  <a:pt x="10643" y="0"/>
                  <a:pt x="10293" y="9"/>
                  <a:pt x="9887" y="19"/>
                </a:cubicBezTo>
                <a:cubicBezTo>
                  <a:pt x="8997" y="19"/>
                  <a:pt x="8107" y="420"/>
                  <a:pt x="7165" y="420"/>
                </a:cubicBezTo>
                <a:cubicBezTo>
                  <a:pt x="7029" y="420"/>
                  <a:pt x="6892" y="411"/>
                  <a:pt x="6756" y="392"/>
                </a:cubicBezTo>
                <a:cubicBezTo>
                  <a:pt x="6727" y="383"/>
                  <a:pt x="6691" y="377"/>
                  <a:pt x="6659" y="377"/>
                </a:cubicBezTo>
                <a:cubicBezTo>
                  <a:pt x="6438" y="377"/>
                  <a:pt x="6168" y="571"/>
                  <a:pt x="5895" y="763"/>
                </a:cubicBezTo>
                <a:cubicBezTo>
                  <a:pt x="4801" y="1507"/>
                  <a:pt x="3625" y="2177"/>
                  <a:pt x="2609" y="3069"/>
                </a:cubicBezTo>
                <a:cubicBezTo>
                  <a:pt x="1826" y="3814"/>
                  <a:pt x="1748" y="4857"/>
                  <a:pt x="1121" y="5676"/>
                </a:cubicBezTo>
                <a:cubicBezTo>
                  <a:pt x="1043" y="5824"/>
                  <a:pt x="965" y="5972"/>
                  <a:pt x="888" y="6120"/>
                </a:cubicBezTo>
                <a:cubicBezTo>
                  <a:pt x="-129" y="8205"/>
                  <a:pt x="-129" y="8205"/>
                  <a:pt x="183" y="10659"/>
                </a:cubicBezTo>
                <a:cubicBezTo>
                  <a:pt x="261" y="11033"/>
                  <a:pt x="261" y="11478"/>
                  <a:pt x="339" y="11851"/>
                </a:cubicBezTo>
                <a:cubicBezTo>
                  <a:pt x="417" y="12744"/>
                  <a:pt x="576" y="13636"/>
                  <a:pt x="732" y="14529"/>
                </a:cubicBezTo>
                <a:cubicBezTo>
                  <a:pt x="965" y="16168"/>
                  <a:pt x="1748" y="17431"/>
                  <a:pt x="3236" y="18250"/>
                </a:cubicBezTo>
                <a:cubicBezTo>
                  <a:pt x="3703" y="18475"/>
                  <a:pt x="4174" y="18697"/>
                  <a:pt x="4330" y="19145"/>
                </a:cubicBezTo>
                <a:cubicBezTo>
                  <a:pt x="4645" y="19889"/>
                  <a:pt x="5269" y="20186"/>
                  <a:pt x="5973" y="20334"/>
                </a:cubicBezTo>
                <a:cubicBezTo>
                  <a:pt x="7617" y="20782"/>
                  <a:pt x="9260" y="21226"/>
                  <a:pt x="10903" y="21600"/>
                </a:cubicBezTo>
                <a:cubicBezTo>
                  <a:pt x="12235" y="21226"/>
                  <a:pt x="13800" y="21226"/>
                  <a:pt x="14976" y="20334"/>
                </a:cubicBezTo>
                <a:cubicBezTo>
                  <a:pt x="16538" y="20186"/>
                  <a:pt x="17402" y="18920"/>
                  <a:pt x="18574" y="18175"/>
                </a:cubicBezTo>
                <a:cubicBezTo>
                  <a:pt x="18964" y="17431"/>
                  <a:pt x="19201" y="16838"/>
                  <a:pt x="19591" y="16317"/>
                </a:cubicBezTo>
                <a:cubicBezTo>
                  <a:pt x="20139" y="15572"/>
                  <a:pt x="20529" y="14754"/>
                  <a:pt x="20610" y="13788"/>
                </a:cubicBezTo>
                <a:cubicBezTo>
                  <a:pt x="20610" y="13488"/>
                  <a:pt x="20688" y="13192"/>
                  <a:pt x="20766" y="12892"/>
                </a:cubicBezTo>
                <a:cubicBezTo>
                  <a:pt x="21471" y="11255"/>
                  <a:pt x="21156" y="9545"/>
                  <a:pt x="20922" y="7908"/>
                </a:cubicBezTo>
                <a:cubicBezTo>
                  <a:pt x="20688" y="6346"/>
                  <a:pt x="19828" y="5006"/>
                  <a:pt x="18574" y="4039"/>
                </a:cubicBezTo>
                <a:cubicBezTo>
                  <a:pt x="17869" y="3443"/>
                  <a:pt x="17402" y="2773"/>
                  <a:pt x="16931" y="2177"/>
                </a:cubicBezTo>
                <a:cubicBezTo>
                  <a:pt x="16304" y="1881"/>
                  <a:pt x="15755" y="1658"/>
                  <a:pt x="15288" y="1359"/>
                </a:cubicBezTo>
                <a:cubicBezTo>
                  <a:pt x="13177" y="232"/>
                  <a:pt x="12621" y="0"/>
                  <a:pt x="1095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3" name="Google Shape;445;p27"/>
          <p:cNvSpPr/>
          <p:nvPr/>
        </p:nvSpPr>
        <p:spPr>
          <a:xfrm rot="5400000">
            <a:off x="900330" y="4435280"/>
            <a:ext cx="268308" cy="287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8" h="21600" fill="norm" stroke="1" extrusionOk="0">
                <a:moveTo>
                  <a:pt x="10955" y="0"/>
                </a:moveTo>
                <a:cubicBezTo>
                  <a:pt x="10643" y="0"/>
                  <a:pt x="10293" y="9"/>
                  <a:pt x="9887" y="19"/>
                </a:cubicBezTo>
                <a:cubicBezTo>
                  <a:pt x="8997" y="19"/>
                  <a:pt x="8107" y="420"/>
                  <a:pt x="7165" y="420"/>
                </a:cubicBezTo>
                <a:cubicBezTo>
                  <a:pt x="7029" y="420"/>
                  <a:pt x="6892" y="411"/>
                  <a:pt x="6756" y="392"/>
                </a:cubicBezTo>
                <a:cubicBezTo>
                  <a:pt x="6727" y="383"/>
                  <a:pt x="6691" y="377"/>
                  <a:pt x="6659" y="377"/>
                </a:cubicBezTo>
                <a:cubicBezTo>
                  <a:pt x="6438" y="377"/>
                  <a:pt x="6168" y="571"/>
                  <a:pt x="5895" y="763"/>
                </a:cubicBezTo>
                <a:cubicBezTo>
                  <a:pt x="4801" y="1507"/>
                  <a:pt x="3625" y="2177"/>
                  <a:pt x="2609" y="3069"/>
                </a:cubicBezTo>
                <a:cubicBezTo>
                  <a:pt x="1826" y="3814"/>
                  <a:pt x="1748" y="4857"/>
                  <a:pt x="1121" y="5676"/>
                </a:cubicBezTo>
                <a:cubicBezTo>
                  <a:pt x="1043" y="5824"/>
                  <a:pt x="965" y="5972"/>
                  <a:pt x="888" y="6120"/>
                </a:cubicBezTo>
                <a:cubicBezTo>
                  <a:pt x="-129" y="8205"/>
                  <a:pt x="-129" y="8205"/>
                  <a:pt x="183" y="10659"/>
                </a:cubicBezTo>
                <a:cubicBezTo>
                  <a:pt x="261" y="11033"/>
                  <a:pt x="261" y="11478"/>
                  <a:pt x="339" y="11851"/>
                </a:cubicBezTo>
                <a:cubicBezTo>
                  <a:pt x="417" y="12744"/>
                  <a:pt x="576" y="13636"/>
                  <a:pt x="732" y="14529"/>
                </a:cubicBezTo>
                <a:cubicBezTo>
                  <a:pt x="965" y="16168"/>
                  <a:pt x="1748" y="17431"/>
                  <a:pt x="3236" y="18250"/>
                </a:cubicBezTo>
                <a:cubicBezTo>
                  <a:pt x="3703" y="18475"/>
                  <a:pt x="4174" y="18697"/>
                  <a:pt x="4330" y="19145"/>
                </a:cubicBezTo>
                <a:cubicBezTo>
                  <a:pt x="4645" y="19889"/>
                  <a:pt x="5269" y="20186"/>
                  <a:pt x="5973" y="20334"/>
                </a:cubicBezTo>
                <a:cubicBezTo>
                  <a:pt x="7617" y="20782"/>
                  <a:pt x="9260" y="21226"/>
                  <a:pt x="10903" y="21600"/>
                </a:cubicBezTo>
                <a:cubicBezTo>
                  <a:pt x="12235" y="21226"/>
                  <a:pt x="13800" y="21226"/>
                  <a:pt x="14976" y="20334"/>
                </a:cubicBezTo>
                <a:cubicBezTo>
                  <a:pt x="16538" y="20186"/>
                  <a:pt x="17402" y="18920"/>
                  <a:pt x="18574" y="18175"/>
                </a:cubicBezTo>
                <a:cubicBezTo>
                  <a:pt x="18964" y="17431"/>
                  <a:pt x="19201" y="16838"/>
                  <a:pt x="19591" y="16317"/>
                </a:cubicBezTo>
                <a:cubicBezTo>
                  <a:pt x="20139" y="15572"/>
                  <a:pt x="20529" y="14754"/>
                  <a:pt x="20610" y="13788"/>
                </a:cubicBezTo>
                <a:cubicBezTo>
                  <a:pt x="20610" y="13488"/>
                  <a:pt x="20688" y="13192"/>
                  <a:pt x="20766" y="12892"/>
                </a:cubicBezTo>
                <a:cubicBezTo>
                  <a:pt x="21471" y="11255"/>
                  <a:pt x="21156" y="9545"/>
                  <a:pt x="20922" y="7908"/>
                </a:cubicBezTo>
                <a:cubicBezTo>
                  <a:pt x="20688" y="6346"/>
                  <a:pt x="19828" y="5006"/>
                  <a:pt x="18574" y="4039"/>
                </a:cubicBezTo>
                <a:cubicBezTo>
                  <a:pt x="17869" y="3443"/>
                  <a:pt x="17402" y="2773"/>
                  <a:pt x="16931" y="2177"/>
                </a:cubicBezTo>
                <a:cubicBezTo>
                  <a:pt x="16304" y="1881"/>
                  <a:pt x="15755" y="1658"/>
                  <a:pt x="15288" y="1359"/>
                </a:cubicBezTo>
                <a:cubicBezTo>
                  <a:pt x="13177" y="232"/>
                  <a:pt x="12621" y="0"/>
                  <a:pt x="1095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4" name="Google Shape;446;p27"/>
          <p:cNvSpPr/>
          <p:nvPr/>
        </p:nvSpPr>
        <p:spPr>
          <a:xfrm rot="16200000">
            <a:off x="1199456" y="-400459"/>
            <a:ext cx="1173717" cy="840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600" fill="norm" stroke="1" extrusionOk="0">
                <a:moveTo>
                  <a:pt x="9271" y="3323"/>
                </a:moveTo>
                <a:cubicBezTo>
                  <a:pt x="9410" y="3323"/>
                  <a:pt x="9540" y="3350"/>
                  <a:pt x="9679" y="3397"/>
                </a:cubicBezTo>
                <a:cubicBezTo>
                  <a:pt x="9733" y="3409"/>
                  <a:pt x="9781" y="3415"/>
                  <a:pt x="9830" y="3415"/>
                </a:cubicBezTo>
                <a:cubicBezTo>
                  <a:pt x="9879" y="3415"/>
                  <a:pt x="9927" y="3409"/>
                  <a:pt x="9981" y="3397"/>
                </a:cubicBezTo>
                <a:cubicBezTo>
                  <a:pt x="10121" y="3378"/>
                  <a:pt x="10258" y="3370"/>
                  <a:pt x="10393" y="3370"/>
                </a:cubicBezTo>
                <a:cubicBezTo>
                  <a:pt x="10610" y="3370"/>
                  <a:pt x="10824" y="3391"/>
                  <a:pt x="11037" y="3421"/>
                </a:cubicBezTo>
                <a:cubicBezTo>
                  <a:pt x="11094" y="3421"/>
                  <a:pt x="11152" y="3431"/>
                  <a:pt x="11210" y="3431"/>
                </a:cubicBezTo>
                <a:cubicBezTo>
                  <a:pt x="11238" y="3431"/>
                  <a:pt x="11267" y="3429"/>
                  <a:pt x="11296" y="3421"/>
                </a:cubicBezTo>
                <a:cubicBezTo>
                  <a:pt x="11487" y="3390"/>
                  <a:pt x="11687" y="3360"/>
                  <a:pt x="11883" y="3360"/>
                </a:cubicBezTo>
                <a:cubicBezTo>
                  <a:pt x="11998" y="3360"/>
                  <a:pt x="12111" y="3370"/>
                  <a:pt x="12222" y="3397"/>
                </a:cubicBezTo>
                <a:cubicBezTo>
                  <a:pt x="12266" y="3409"/>
                  <a:pt x="12309" y="3415"/>
                  <a:pt x="12352" y="3415"/>
                </a:cubicBezTo>
                <a:cubicBezTo>
                  <a:pt x="12395" y="3415"/>
                  <a:pt x="12438" y="3409"/>
                  <a:pt x="12482" y="3397"/>
                </a:cubicBezTo>
                <a:cubicBezTo>
                  <a:pt x="12589" y="3391"/>
                  <a:pt x="12696" y="3389"/>
                  <a:pt x="12800" y="3389"/>
                </a:cubicBezTo>
                <a:cubicBezTo>
                  <a:pt x="12989" y="3389"/>
                  <a:pt x="13174" y="3395"/>
                  <a:pt x="13358" y="3395"/>
                </a:cubicBezTo>
                <a:cubicBezTo>
                  <a:pt x="13527" y="3395"/>
                  <a:pt x="13694" y="3390"/>
                  <a:pt x="13861" y="3372"/>
                </a:cubicBezTo>
                <a:cubicBezTo>
                  <a:pt x="13904" y="3366"/>
                  <a:pt x="13949" y="3363"/>
                  <a:pt x="13994" y="3363"/>
                </a:cubicBezTo>
                <a:cubicBezTo>
                  <a:pt x="14130" y="3363"/>
                  <a:pt x="14271" y="3390"/>
                  <a:pt x="14400" y="3444"/>
                </a:cubicBezTo>
                <a:cubicBezTo>
                  <a:pt x="14529" y="3498"/>
                  <a:pt x="14671" y="3525"/>
                  <a:pt x="14806" y="3525"/>
                </a:cubicBezTo>
                <a:cubicBezTo>
                  <a:pt x="14851" y="3525"/>
                  <a:pt x="14896" y="3522"/>
                  <a:pt x="14939" y="3516"/>
                </a:cubicBezTo>
                <a:cubicBezTo>
                  <a:pt x="15001" y="3509"/>
                  <a:pt x="15061" y="3506"/>
                  <a:pt x="15122" y="3506"/>
                </a:cubicBezTo>
                <a:cubicBezTo>
                  <a:pt x="15481" y="3506"/>
                  <a:pt x="15817" y="3611"/>
                  <a:pt x="16167" y="3611"/>
                </a:cubicBezTo>
                <a:cubicBezTo>
                  <a:pt x="16211" y="3611"/>
                  <a:pt x="16254" y="3635"/>
                  <a:pt x="16297" y="3635"/>
                </a:cubicBezTo>
                <a:cubicBezTo>
                  <a:pt x="16453" y="3688"/>
                  <a:pt x="16607" y="3726"/>
                  <a:pt x="16763" y="3726"/>
                </a:cubicBezTo>
                <a:cubicBezTo>
                  <a:pt x="16823" y="3726"/>
                  <a:pt x="16884" y="3720"/>
                  <a:pt x="16944" y="3708"/>
                </a:cubicBezTo>
                <a:cubicBezTo>
                  <a:pt x="17051" y="3708"/>
                  <a:pt x="17181" y="3731"/>
                  <a:pt x="17310" y="3755"/>
                </a:cubicBezTo>
                <a:cubicBezTo>
                  <a:pt x="17354" y="3755"/>
                  <a:pt x="17418" y="3779"/>
                  <a:pt x="17482" y="3779"/>
                </a:cubicBezTo>
                <a:cubicBezTo>
                  <a:pt x="17505" y="3777"/>
                  <a:pt x="17527" y="3776"/>
                  <a:pt x="17549" y="3776"/>
                </a:cubicBezTo>
                <a:cubicBezTo>
                  <a:pt x="17786" y="3776"/>
                  <a:pt x="18018" y="3887"/>
                  <a:pt x="18216" y="4018"/>
                </a:cubicBezTo>
                <a:cubicBezTo>
                  <a:pt x="18453" y="4162"/>
                  <a:pt x="18733" y="4210"/>
                  <a:pt x="18970" y="4353"/>
                </a:cubicBezTo>
                <a:cubicBezTo>
                  <a:pt x="19056" y="4378"/>
                  <a:pt x="19121" y="4401"/>
                  <a:pt x="19207" y="4401"/>
                </a:cubicBezTo>
                <a:cubicBezTo>
                  <a:pt x="19224" y="4398"/>
                  <a:pt x="19242" y="4397"/>
                  <a:pt x="19259" y="4397"/>
                </a:cubicBezTo>
                <a:cubicBezTo>
                  <a:pt x="19436" y="4397"/>
                  <a:pt x="19612" y="4501"/>
                  <a:pt x="19789" y="4544"/>
                </a:cubicBezTo>
                <a:cubicBezTo>
                  <a:pt x="19897" y="4736"/>
                  <a:pt x="19897" y="4975"/>
                  <a:pt x="19897" y="5191"/>
                </a:cubicBezTo>
                <a:cubicBezTo>
                  <a:pt x="19897" y="5310"/>
                  <a:pt x="19897" y="5454"/>
                  <a:pt x="19897" y="5597"/>
                </a:cubicBezTo>
                <a:cubicBezTo>
                  <a:pt x="19789" y="6243"/>
                  <a:pt x="19811" y="6913"/>
                  <a:pt x="19811" y="7558"/>
                </a:cubicBezTo>
                <a:cubicBezTo>
                  <a:pt x="19832" y="8204"/>
                  <a:pt x="19746" y="8827"/>
                  <a:pt x="19681" y="9448"/>
                </a:cubicBezTo>
                <a:cubicBezTo>
                  <a:pt x="19638" y="9855"/>
                  <a:pt x="19595" y="10286"/>
                  <a:pt x="19552" y="10716"/>
                </a:cubicBezTo>
                <a:cubicBezTo>
                  <a:pt x="19509" y="11194"/>
                  <a:pt x="19552" y="11649"/>
                  <a:pt x="19595" y="12127"/>
                </a:cubicBezTo>
                <a:cubicBezTo>
                  <a:pt x="19638" y="12366"/>
                  <a:pt x="19617" y="12606"/>
                  <a:pt x="19595" y="12845"/>
                </a:cubicBezTo>
                <a:cubicBezTo>
                  <a:pt x="19552" y="13323"/>
                  <a:pt x="19509" y="13778"/>
                  <a:pt x="19466" y="14256"/>
                </a:cubicBezTo>
                <a:cubicBezTo>
                  <a:pt x="19380" y="15022"/>
                  <a:pt x="19358" y="15787"/>
                  <a:pt x="19380" y="16552"/>
                </a:cubicBezTo>
                <a:cubicBezTo>
                  <a:pt x="19380" y="16936"/>
                  <a:pt x="19293" y="17294"/>
                  <a:pt x="19229" y="17653"/>
                </a:cubicBezTo>
                <a:cubicBezTo>
                  <a:pt x="19229" y="17701"/>
                  <a:pt x="19186" y="17749"/>
                  <a:pt x="19164" y="17772"/>
                </a:cubicBezTo>
                <a:cubicBezTo>
                  <a:pt x="19100" y="17808"/>
                  <a:pt x="19029" y="17820"/>
                  <a:pt x="18959" y="17820"/>
                </a:cubicBezTo>
                <a:cubicBezTo>
                  <a:pt x="18889" y="17820"/>
                  <a:pt x="18819" y="17808"/>
                  <a:pt x="18754" y="17796"/>
                </a:cubicBezTo>
                <a:cubicBezTo>
                  <a:pt x="18647" y="17772"/>
                  <a:pt x="18539" y="17766"/>
                  <a:pt x="18431" y="17766"/>
                </a:cubicBezTo>
                <a:cubicBezTo>
                  <a:pt x="18323" y="17766"/>
                  <a:pt x="18216" y="17772"/>
                  <a:pt x="18108" y="17772"/>
                </a:cubicBezTo>
                <a:cubicBezTo>
                  <a:pt x="17935" y="17772"/>
                  <a:pt x="17741" y="17772"/>
                  <a:pt x="17569" y="17749"/>
                </a:cubicBezTo>
                <a:cubicBezTo>
                  <a:pt x="17250" y="17723"/>
                  <a:pt x="16930" y="17703"/>
                  <a:pt x="16611" y="17703"/>
                </a:cubicBezTo>
                <a:cubicBezTo>
                  <a:pt x="16348" y="17703"/>
                  <a:pt x="16085" y="17716"/>
                  <a:pt x="15823" y="17749"/>
                </a:cubicBezTo>
                <a:cubicBezTo>
                  <a:pt x="15621" y="17721"/>
                  <a:pt x="15419" y="17709"/>
                  <a:pt x="15212" y="17709"/>
                </a:cubicBezTo>
                <a:cubicBezTo>
                  <a:pt x="15066" y="17709"/>
                  <a:pt x="14919" y="17715"/>
                  <a:pt x="14766" y="17725"/>
                </a:cubicBezTo>
                <a:lnTo>
                  <a:pt x="13344" y="17725"/>
                </a:lnTo>
                <a:cubicBezTo>
                  <a:pt x="12719" y="17701"/>
                  <a:pt x="12072" y="17701"/>
                  <a:pt x="11425" y="17677"/>
                </a:cubicBezTo>
                <a:cubicBezTo>
                  <a:pt x="11333" y="17649"/>
                  <a:pt x="11238" y="17639"/>
                  <a:pt x="11144" y="17639"/>
                </a:cubicBezTo>
                <a:cubicBezTo>
                  <a:pt x="10906" y="17639"/>
                  <a:pt x="10665" y="17701"/>
                  <a:pt x="10433" y="17701"/>
                </a:cubicBezTo>
                <a:lnTo>
                  <a:pt x="7631" y="17701"/>
                </a:lnTo>
                <a:cubicBezTo>
                  <a:pt x="7351" y="17701"/>
                  <a:pt x="7071" y="17725"/>
                  <a:pt x="6812" y="17725"/>
                </a:cubicBezTo>
                <a:cubicBezTo>
                  <a:pt x="6704" y="17749"/>
                  <a:pt x="6618" y="17749"/>
                  <a:pt x="6532" y="17749"/>
                </a:cubicBezTo>
                <a:cubicBezTo>
                  <a:pt x="6115" y="17749"/>
                  <a:pt x="5708" y="17738"/>
                  <a:pt x="5304" y="17738"/>
                </a:cubicBezTo>
                <a:cubicBezTo>
                  <a:pt x="5102" y="17738"/>
                  <a:pt x="4900" y="17741"/>
                  <a:pt x="4699" y="17749"/>
                </a:cubicBezTo>
                <a:cubicBezTo>
                  <a:pt x="4139" y="17772"/>
                  <a:pt x="3557" y="17820"/>
                  <a:pt x="3018" y="17940"/>
                </a:cubicBezTo>
                <a:cubicBezTo>
                  <a:pt x="2953" y="17964"/>
                  <a:pt x="2889" y="17964"/>
                  <a:pt x="2824" y="17988"/>
                </a:cubicBezTo>
                <a:cubicBezTo>
                  <a:pt x="2781" y="17988"/>
                  <a:pt x="2694" y="17916"/>
                  <a:pt x="2694" y="17844"/>
                </a:cubicBezTo>
                <a:cubicBezTo>
                  <a:pt x="2694" y="17772"/>
                  <a:pt x="2673" y="17725"/>
                  <a:pt x="2673" y="17677"/>
                </a:cubicBezTo>
                <a:cubicBezTo>
                  <a:pt x="2737" y="16600"/>
                  <a:pt x="2651" y="15548"/>
                  <a:pt x="2587" y="14472"/>
                </a:cubicBezTo>
                <a:cubicBezTo>
                  <a:pt x="2587" y="14160"/>
                  <a:pt x="2544" y="13849"/>
                  <a:pt x="2479" y="13515"/>
                </a:cubicBezTo>
                <a:cubicBezTo>
                  <a:pt x="2414" y="13156"/>
                  <a:pt x="2371" y="12773"/>
                  <a:pt x="2393" y="12414"/>
                </a:cubicBezTo>
                <a:cubicBezTo>
                  <a:pt x="2414" y="11888"/>
                  <a:pt x="2350" y="11362"/>
                  <a:pt x="2285" y="10836"/>
                </a:cubicBezTo>
                <a:cubicBezTo>
                  <a:pt x="2220" y="10190"/>
                  <a:pt x="2134" y="9568"/>
                  <a:pt x="2134" y="8922"/>
                </a:cubicBezTo>
                <a:cubicBezTo>
                  <a:pt x="2156" y="8420"/>
                  <a:pt x="2069" y="7941"/>
                  <a:pt x="2005" y="7439"/>
                </a:cubicBezTo>
                <a:cubicBezTo>
                  <a:pt x="1983" y="7295"/>
                  <a:pt x="1962" y="7152"/>
                  <a:pt x="1962" y="6984"/>
                </a:cubicBezTo>
                <a:cubicBezTo>
                  <a:pt x="1962" y="6793"/>
                  <a:pt x="1919" y="6577"/>
                  <a:pt x="1897" y="6387"/>
                </a:cubicBezTo>
                <a:cubicBezTo>
                  <a:pt x="1854" y="6124"/>
                  <a:pt x="1854" y="5836"/>
                  <a:pt x="1854" y="5573"/>
                </a:cubicBezTo>
                <a:cubicBezTo>
                  <a:pt x="1876" y="5191"/>
                  <a:pt x="1940" y="4807"/>
                  <a:pt x="1983" y="4425"/>
                </a:cubicBezTo>
                <a:cubicBezTo>
                  <a:pt x="2005" y="4257"/>
                  <a:pt x="2048" y="4090"/>
                  <a:pt x="2199" y="3923"/>
                </a:cubicBezTo>
                <a:cubicBezTo>
                  <a:pt x="2337" y="3894"/>
                  <a:pt x="2477" y="3883"/>
                  <a:pt x="2615" y="3883"/>
                </a:cubicBezTo>
                <a:cubicBezTo>
                  <a:pt x="2949" y="3883"/>
                  <a:pt x="3280" y="3951"/>
                  <a:pt x="3600" y="4018"/>
                </a:cubicBezTo>
                <a:cubicBezTo>
                  <a:pt x="3688" y="4046"/>
                  <a:pt x="3770" y="4058"/>
                  <a:pt x="3847" y="4058"/>
                </a:cubicBezTo>
                <a:cubicBezTo>
                  <a:pt x="3902" y="4058"/>
                  <a:pt x="3956" y="4052"/>
                  <a:pt x="4009" y="4042"/>
                </a:cubicBezTo>
                <a:cubicBezTo>
                  <a:pt x="4204" y="4018"/>
                  <a:pt x="4398" y="3994"/>
                  <a:pt x="4613" y="3994"/>
                </a:cubicBezTo>
                <a:cubicBezTo>
                  <a:pt x="5044" y="3971"/>
                  <a:pt x="5476" y="3850"/>
                  <a:pt x="5907" y="3731"/>
                </a:cubicBezTo>
                <a:cubicBezTo>
                  <a:pt x="6079" y="3708"/>
                  <a:pt x="6230" y="3660"/>
                  <a:pt x="6402" y="3635"/>
                </a:cubicBezTo>
                <a:cubicBezTo>
                  <a:pt x="6898" y="3540"/>
                  <a:pt x="7394" y="3468"/>
                  <a:pt x="7911" y="3397"/>
                </a:cubicBezTo>
                <a:lnTo>
                  <a:pt x="8321" y="3397"/>
                </a:lnTo>
                <a:cubicBezTo>
                  <a:pt x="8558" y="3397"/>
                  <a:pt x="8795" y="3397"/>
                  <a:pt x="9032" y="3348"/>
                </a:cubicBezTo>
                <a:cubicBezTo>
                  <a:pt x="9116" y="3331"/>
                  <a:pt x="9195" y="3323"/>
                  <a:pt x="9271" y="3323"/>
                </a:cubicBezTo>
                <a:close/>
                <a:moveTo>
                  <a:pt x="1466" y="0"/>
                </a:moveTo>
                <a:cubicBezTo>
                  <a:pt x="1185" y="119"/>
                  <a:pt x="1035" y="382"/>
                  <a:pt x="927" y="669"/>
                </a:cubicBezTo>
                <a:cubicBezTo>
                  <a:pt x="711" y="1147"/>
                  <a:pt x="604" y="1650"/>
                  <a:pt x="517" y="2177"/>
                </a:cubicBezTo>
                <a:cubicBezTo>
                  <a:pt x="496" y="2416"/>
                  <a:pt x="431" y="2631"/>
                  <a:pt x="388" y="2870"/>
                </a:cubicBezTo>
                <a:cubicBezTo>
                  <a:pt x="324" y="3253"/>
                  <a:pt x="216" y="3611"/>
                  <a:pt x="151" y="3994"/>
                </a:cubicBezTo>
                <a:cubicBezTo>
                  <a:pt x="108" y="4378"/>
                  <a:pt x="130" y="4784"/>
                  <a:pt x="0" y="5167"/>
                </a:cubicBezTo>
                <a:cubicBezTo>
                  <a:pt x="0" y="5167"/>
                  <a:pt x="0" y="5191"/>
                  <a:pt x="0" y="5214"/>
                </a:cubicBezTo>
                <a:cubicBezTo>
                  <a:pt x="64" y="5454"/>
                  <a:pt x="0" y="5669"/>
                  <a:pt x="21" y="5908"/>
                </a:cubicBezTo>
                <a:cubicBezTo>
                  <a:pt x="43" y="6314"/>
                  <a:pt x="86" y="6721"/>
                  <a:pt x="130" y="7128"/>
                </a:cubicBezTo>
                <a:cubicBezTo>
                  <a:pt x="194" y="7965"/>
                  <a:pt x="259" y="8778"/>
                  <a:pt x="280" y="9616"/>
                </a:cubicBezTo>
                <a:cubicBezTo>
                  <a:pt x="280" y="9903"/>
                  <a:pt x="301" y="10166"/>
                  <a:pt x="324" y="10429"/>
                </a:cubicBezTo>
                <a:cubicBezTo>
                  <a:pt x="367" y="10883"/>
                  <a:pt x="388" y="11338"/>
                  <a:pt x="453" y="11793"/>
                </a:cubicBezTo>
                <a:cubicBezTo>
                  <a:pt x="496" y="12127"/>
                  <a:pt x="474" y="12462"/>
                  <a:pt x="496" y="12797"/>
                </a:cubicBezTo>
                <a:cubicBezTo>
                  <a:pt x="517" y="13204"/>
                  <a:pt x="539" y="13610"/>
                  <a:pt x="582" y="14017"/>
                </a:cubicBezTo>
                <a:cubicBezTo>
                  <a:pt x="668" y="14806"/>
                  <a:pt x="798" y="15595"/>
                  <a:pt x="711" y="16409"/>
                </a:cubicBezTo>
                <a:cubicBezTo>
                  <a:pt x="711" y="16481"/>
                  <a:pt x="711" y="16576"/>
                  <a:pt x="733" y="16649"/>
                </a:cubicBezTo>
                <a:cubicBezTo>
                  <a:pt x="819" y="16815"/>
                  <a:pt x="819" y="16983"/>
                  <a:pt x="841" y="17151"/>
                </a:cubicBezTo>
                <a:cubicBezTo>
                  <a:pt x="927" y="17749"/>
                  <a:pt x="970" y="18371"/>
                  <a:pt x="1185" y="18945"/>
                </a:cubicBezTo>
                <a:cubicBezTo>
                  <a:pt x="1229" y="19064"/>
                  <a:pt x="1208" y="19184"/>
                  <a:pt x="1142" y="19279"/>
                </a:cubicBezTo>
                <a:cubicBezTo>
                  <a:pt x="1445" y="19949"/>
                  <a:pt x="1703" y="20619"/>
                  <a:pt x="1919" y="21313"/>
                </a:cubicBezTo>
                <a:cubicBezTo>
                  <a:pt x="2156" y="21288"/>
                  <a:pt x="2371" y="21264"/>
                  <a:pt x="2609" y="21241"/>
                </a:cubicBezTo>
                <a:cubicBezTo>
                  <a:pt x="2824" y="21217"/>
                  <a:pt x="3061" y="21217"/>
                  <a:pt x="3298" y="21193"/>
                </a:cubicBezTo>
                <a:cubicBezTo>
                  <a:pt x="3414" y="21193"/>
                  <a:pt x="3538" y="21204"/>
                  <a:pt x="3659" y="21204"/>
                </a:cubicBezTo>
                <a:cubicBezTo>
                  <a:pt x="3720" y="21204"/>
                  <a:pt x="3780" y="21201"/>
                  <a:pt x="3837" y="21193"/>
                </a:cubicBezTo>
                <a:cubicBezTo>
                  <a:pt x="4056" y="21147"/>
                  <a:pt x="4266" y="21131"/>
                  <a:pt x="4478" y="21131"/>
                </a:cubicBezTo>
                <a:cubicBezTo>
                  <a:pt x="4601" y="21131"/>
                  <a:pt x="4724" y="21136"/>
                  <a:pt x="4850" y="21145"/>
                </a:cubicBezTo>
                <a:cubicBezTo>
                  <a:pt x="4959" y="21145"/>
                  <a:pt x="5066" y="21145"/>
                  <a:pt x="5174" y="21169"/>
                </a:cubicBezTo>
                <a:cubicBezTo>
                  <a:pt x="5370" y="21179"/>
                  <a:pt x="5563" y="21185"/>
                  <a:pt x="5755" y="21185"/>
                </a:cubicBezTo>
                <a:cubicBezTo>
                  <a:pt x="6027" y="21185"/>
                  <a:pt x="6297" y="21173"/>
                  <a:pt x="6575" y="21145"/>
                </a:cubicBezTo>
                <a:cubicBezTo>
                  <a:pt x="6940" y="21124"/>
                  <a:pt x="7304" y="21046"/>
                  <a:pt x="7669" y="21046"/>
                </a:cubicBezTo>
                <a:cubicBezTo>
                  <a:pt x="7714" y="21046"/>
                  <a:pt x="7759" y="21047"/>
                  <a:pt x="7803" y="21050"/>
                </a:cubicBezTo>
                <a:cubicBezTo>
                  <a:pt x="8494" y="21098"/>
                  <a:pt x="9162" y="21098"/>
                  <a:pt x="9830" y="21169"/>
                </a:cubicBezTo>
                <a:cubicBezTo>
                  <a:pt x="10250" y="21221"/>
                  <a:pt x="10680" y="21261"/>
                  <a:pt x="11114" y="21261"/>
                </a:cubicBezTo>
                <a:cubicBezTo>
                  <a:pt x="11282" y="21261"/>
                  <a:pt x="11450" y="21255"/>
                  <a:pt x="11619" y="21241"/>
                </a:cubicBezTo>
                <a:cubicBezTo>
                  <a:pt x="11727" y="21241"/>
                  <a:pt x="11856" y="21241"/>
                  <a:pt x="11964" y="21288"/>
                </a:cubicBezTo>
                <a:cubicBezTo>
                  <a:pt x="12158" y="21408"/>
                  <a:pt x="12352" y="21385"/>
                  <a:pt x="12546" y="21408"/>
                </a:cubicBezTo>
                <a:cubicBezTo>
                  <a:pt x="12652" y="21422"/>
                  <a:pt x="12757" y="21427"/>
                  <a:pt x="12863" y="21427"/>
                </a:cubicBezTo>
                <a:cubicBezTo>
                  <a:pt x="13101" y="21427"/>
                  <a:pt x="13337" y="21402"/>
                  <a:pt x="13570" y="21402"/>
                </a:cubicBezTo>
                <a:cubicBezTo>
                  <a:pt x="13763" y="21402"/>
                  <a:pt x="13953" y="21419"/>
                  <a:pt x="14141" y="21480"/>
                </a:cubicBezTo>
                <a:lnTo>
                  <a:pt x="14184" y="21480"/>
                </a:lnTo>
                <a:cubicBezTo>
                  <a:pt x="14551" y="21480"/>
                  <a:pt x="14918" y="21504"/>
                  <a:pt x="15284" y="21528"/>
                </a:cubicBezTo>
                <a:cubicBezTo>
                  <a:pt x="15521" y="21552"/>
                  <a:pt x="15780" y="21504"/>
                  <a:pt x="16017" y="21600"/>
                </a:cubicBezTo>
                <a:cubicBezTo>
                  <a:pt x="16340" y="21552"/>
                  <a:pt x="16664" y="21552"/>
                  <a:pt x="16965" y="21480"/>
                </a:cubicBezTo>
                <a:cubicBezTo>
                  <a:pt x="17310" y="21408"/>
                  <a:pt x="17655" y="21385"/>
                  <a:pt x="18022" y="21385"/>
                </a:cubicBezTo>
                <a:cubicBezTo>
                  <a:pt x="18108" y="21385"/>
                  <a:pt x="18196" y="21388"/>
                  <a:pt x="18287" y="21388"/>
                </a:cubicBezTo>
                <a:cubicBezTo>
                  <a:pt x="18467" y="21388"/>
                  <a:pt x="18654" y="21377"/>
                  <a:pt x="18840" y="21313"/>
                </a:cubicBezTo>
                <a:cubicBezTo>
                  <a:pt x="18902" y="21296"/>
                  <a:pt x="18984" y="21279"/>
                  <a:pt x="19058" y="21279"/>
                </a:cubicBezTo>
                <a:cubicBezTo>
                  <a:pt x="19088" y="21279"/>
                  <a:pt x="19118" y="21281"/>
                  <a:pt x="19143" y="21288"/>
                </a:cubicBezTo>
                <a:cubicBezTo>
                  <a:pt x="19196" y="21298"/>
                  <a:pt x="19248" y="21302"/>
                  <a:pt x="19299" y="21302"/>
                </a:cubicBezTo>
                <a:cubicBezTo>
                  <a:pt x="19514" y="21302"/>
                  <a:pt x="19709" y="21232"/>
                  <a:pt x="19918" y="21193"/>
                </a:cubicBezTo>
                <a:cubicBezTo>
                  <a:pt x="20155" y="21169"/>
                  <a:pt x="20392" y="21050"/>
                  <a:pt x="20479" y="20811"/>
                </a:cubicBezTo>
                <a:cubicBezTo>
                  <a:pt x="20608" y="20404"/>
                  <a:pt x="20759" y="19973"/>
                  <a:pt x="20781" y="19518"/>
                </a:cubicBezTo>
                <a:cubicBezTo>
                  <a:pt x="20802" y="19016"/>
                  <a:pt x="20846" y="18514"/>
                  <a:pt x="20932" y="18012"/>
                </a:cubicBezTo>
                <a:cubicBezTo>
                  <a:pt x="20975" y="17725"/>
                  <a:pt x="21039" y="17438"/>
                  <a:pt x="21061" y="17151"/>
                </a:cubicBezTo>
                <a:cubicBezTo>
                  <a:pt x="21126" y="16409"/>
                  <a:pt x="21147" y="15668"/>
                  <a:pt x="21147" y="14926"/>
                </a:cubicBezTo>
                <a:cubicBezTo>
                  <a:pt x="21147" y="14615"/>
                  <a:pt x="21190" y="14280"/>
                  <a:pt x="21212" y="13970"/>
                </a:cubicBezTo>
                <a:cubicBezTo>
                  <a:pt x="21255" y="13371"/>
                  <a:pt x="21341" y="12773"/>
                  <a:pt x="21320" y="12175"/>
                </a:cubicBezTo>
                <a:cubicBezTo>
                  <a:pt x="21320" y="11959"/>
                  <a:pt x="21320" y="11745"/>
                  <a:pt x="21320" y="11530"/>
                </a:cubicBezTo>
                <a:cubicBezTo>
                  <a:pt x="21299" y="10716"/>
                  <a:pt x="21276" y="9903"/>
                  <a:pt x="21470" y="9090"/>
                </a:cubicBezTo>
                <a:cubicBezTo>
                  <a:pt x="21492" y="8993"/>
                  <a:pt x="21492" y="8898"/>
                  <a:pt x="21492" y="8803"/>
                </a:cubicBezTo>
                <a:cubicBezTo>
                  <a:pt x="21514" y="8228"/>
                  <a:pt x="21514" y="7678"/>
                  <a:pt x="21536" y="7104"/>
                </a:cubicBezTo>
                <a:cubicBezTo>
                  <a:pt x="21536" y="6793"/>
                  <a:pt x="21514" y="6458"/>
                  <a:pt x="21557" y="6147"/>
                </a:cubicBezTo>
                <a:cubicBezTo>
                  <a:pt x="21600" y="5836"/>
                  <a:pt x="21579" y="5549"/>
                  <a:pt x="21557" y="5238"/>
                </a:cubicBezTo>
                <a:cubicBezTo>
                  <a:pt x="21536" y="4951"/>
                  <a:pt x="21514" y="4664"/>
                  <a:pt x="21514" y="4378"/>
                </a:cubicBezTo>
                <a:cubicBezTo>
                  <a:pt x="21557" y="3850"/>
                  <a:pt x="21449" y="3372"/>
                  <a:pt x="21341" y="2870"/>
                </a:cubicBezTo>
                <a:cubicBezTo>
                  <a:pt x="21255" y="2511"/>
                  <a:pt x="21190" y="2152"/>
                  <a:pt x="21147" y="1770"/>
                </a:cubicBezTo>
                <a:cubicBezTo>
                  <a:pt x="21126" y="1578"/>
                  <a:pt x="21147" y="1363"/>
                  <a:pt x="21147" y="1171"/>
                </a:cubicBezTo>
                <a:cubicBezTo>
                  <a:pt x="21018" y="1052"/>
                  <a:pt x="20910" y="908"/>
                  <a:pt x="20781" y="789"/>
                </a:cubicBezTo>
                <a:cubicBezTo>
                  <a:pt x="20673" y="669"/>
                  <a:pt x="20565" y="621"/>
                  <a:pt x="20415" y="621"/>
                </a:cubicBezTo>
                <a:cubicBezTo>
                  <a:pt x="19875" y="598"/>
                  <a:pt x="19337" y="502"/>
                  <a:pt x="18819" y="406"/>
                </a:cubicBezTo>
                <a:cubicBezTo>
                  <a:pt x="18539" y="382"/>
                  <a:pt x="18237" y="335"/>
                  <a:pt x="17956" y="311"/>
                </a:cubicBezTo>
                <a:cubicBezTo>
                  <a:pt x="17504" y="287"/>
                  <a:pt x="17073" y="311"/>
                  <a:pt x="16620" y="215"/>
                </a:cubicBezTo>
                <a:cubicBezTo>
                  <a:pt x="16591" y="215"/>
                  <a:pt x="16563" y="204"/>
                  <a:pt x="16534" y="204"/>
                </a:cubicBezTo>
                <a:cubicBezTo>
                  <a:pt x="16520" y="204"/>
                  <a:pt x="16505" y="206"/>
                  <a:pt x="16491" y="215"/>
                </a:cubicBezTo>
                <a:cubicBezTo>
                  <a:pt x="16339" y="243"/>
                  <a:pt x="16186" y="253"/>
                  <a:pt x="16033" y="253"/>
                </a:cubicBezTo>
                <a:cubicBezTo>
                  <a:pt x="15795" y="253"/>
                  <a:pt x="15555" y="229"/>
                  <a:pt x="15305" y="215"/>
                </a:cubicBezTo>
                <a:cubicBezTo>
                  <a:pt x="15123" y="195"/>
                  <a:pt x="14937" y="188"/>
                  <a:pt x="14750" y="188"/>
                </a:cubicBezTo>
                <a:cubicBezTo>
                  <a:pt x="14495" y="188"/>
                  <a:pt x="14240" y="202"/>
                  <a:pt x="13990" y="215"/>
                </a:cubicBezTo>
                <a:cubicBezTo>
                  <a:pt x="13829" y="215"/>
                  <a:pt x="13672" y="209"/>
                  <a:pt x="13519" y="209"/>
                </a:cubicBezTo>
                <a:cubicBezTo>
                  <a:pt x="13366" y="209"/>
                  <a:pt x="13214" y="215"/>
                  <a:pt x="13063" y="239"/>
                </a:cubicBezTo>
                <a:cubicBezTo>
                  <a:pt x="12934" y="265"/>
                  <a:pt x="12803" y="284"/>
                  <a:pt x="12670" y="284"/>
                </a:cubicBezTo>
                <a:cubicBezTo>
                  <a:pt x="12560" y="284"/>
                  <a:pt x="12447" y="271"/>
                  <a:pt x="12331" y="239"/>
                </a:cubicBezTo>
                <a:cubicBezTo>
                  <a:pt x="12309" y="239"/>
                  <a:pt x="12245" y="263"/>
                  <a:pt x="12201" y="263"/>
                </a:cubicBezTo>
                <a:cubicBezTo>
                  <a:pt x="12072" y="263"/>
                  <a:pt x="11942" y="287"/>
                  <a:pt x="11791" y="287"/>
                </a:cubicBezTo>
                <a:cubicBezTo>
                  <a:pt x="11382" y="287"/>
                  <a:pt x="10973" y="287"/>
                  <a:pt x="10563" y="311"/>
                </a:cubicBezTo>
                <a:cubicBezTo>
                  <a:pt x="10218" y="335"/>
                  <a:pt x="9895" y="335"/>
                  <a:pt x="9549" y="335"/>
                </a:cubicBezTo>
                <a:cubicBezTo>
                  <a:pt x="9460" y="324"/>
                  <a:pt x="9366" y="308"/>
                  <a:pt x="9269" y="308"/>
                </a:cubicBezTo>
                <a:cubicBezTo>
                  <a:pt x="9157" y="308"/>
                  <a:pt x="9040" y="330"/>
                  <a:pt x="8925" y="406"/>
                </a:cubicBezTo>
                <a:cubicBezTo>
                  <a:pt x="8910" y="414"/>
                  <a:pt x="8894" y="417"/>
                  <a:pt x="8875" y="417"/>
                </a:cubicBezTo>
                <a:cubicBezTo>
                  <a:pt x="8838" y="417"/>
                  <a:pt x="8795" y="406"/>
                  <a:pt x="8752" y="406"/>
                </a:cubicBezTo>
                <a:cubicBezTo>
                  <a:pt x="8364" y="430"/>
                  <a:pt x="7997" y="455"/>
                  <a:pt x="7610" y="478"/>
                </a:cubicBezTo>
                <a:cubicBezTo>
                  <a:pt x="7437" y="502"/>
                  <a:pt x="7265" y="502"/>
                  <a:pt x="7114" y="526"/>
                </a:cubicBezTo>
                <a:cubicBezTo>
                  <a:pt x="7013" y="552"/>
                  <a:pt x="6916" y="565"/>
                  <a:pt x="6818" y="565"/>
                </a:cubicBezTo>
                <a:cubicBezTo>
                  <a:pt x="6645" y="565"/>
                  <a:pt x="6474" y="522"/>
                  <a:pt x="6295" y="430"/>
                </a:cubicBezTo>
                <a:cubicBezTo>
                  <a:pt x="6216" y="484"/>
                  <a:pt x="6138" y="499"/>
                  <a:pt x="6057" y="499"/>
                </a:cubicBezTo>
                <a:cubicBezTo>
                  <a:pt x="5961" y="499"/>
                  <a:pt x="5861" y="478"/>
                  <a:pt x="5756" y="478"/>
                </a:cubicBezTo>
                <a:cubicBezTo>
                  <a:pt x="5130" y="455"/>
                  <a:pt x="4484" y="455"/>
                  <a:pt x="3837" y="382"/>
                </a:cubicBezTo>
                <a:cubicBezTo>
                  <a:pt x="3320" y="311"/>
                  <a:pt x="2803" y="263"/>
                  <a:pt x="2285" y="215"/>
                </a:cubicBezTo>
                <a:cubicBezTo>
                  <a:pt x="2156" y="191"/>
                  <a:pt x="2026" y="215"/>
                  <a:pt x="1876" y="167"/>
                </a:cubicBezTo>
                <a:cubicBezTo>
                  <a:pt x="1746" y="143"/>
                  <a:pt x="1595" y="48"/>
                  <a:pt x="146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448;p28" descr="Google Shape;448;p28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tretch>
            <a:fillRect/>
          </a:stretch>
        </p:blipFill>
        <p:spPr>
          <a:xfrm>
            <a:off x="235346" y="-685164"/>
            <a:ext cx="955767" cy="20792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66" name="Google Shape;449;p28"/>
          <p:cNvGrpSpPr/>
          <p:nvPr/>
        </p:nvGrpSpPr>
        <p:grpSpPr>
          <a:xfrm>
            <a:off x="446240" y="1046938"/>
            <a:ext cx="462909" cy="1348860"/>
            <a:chOff x="0" y="0"/>
            <a:chExt cx="462907" cy="1348858"/>
          </a:xfrm>
        </p:grpSpPr>
        <p:sp>
          <p:nvSpPr>
            <p:cNvPr id="563" name="Google Shape;450;p28"/>
            <p:cNvSpPr/>
            <p:nvPr/>
          </p:nvSpPr>
          <p:spPr>
            <a:xfrm rot="16200000">
              <a:off x="31753" y="925539"/>
              <a:ext cx="402450" cy="444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723" y="10850"/>
                  </a:moveTo>
                  <a:cubicBezTo>
                    <a:pt x="762" y="10886"/>
                    <a:pt x="762" y="10922"/>
                    <a:pt x="801" y="10993"/>
                  </a:cubicBezTo>
                  <a:cubicBezTo>
                    <a:pt x="762" y="10993"/>
                    <a:pt x="682" y="11028"/>
                    <a:pt x="682" y="11028"/>
                  </a:cubicBezTo>
                  <a:cubicBezTo>
                    <a:pt x="643" y="11028"/>
                    <a:pt x="604" y="10957"/>
                    <a:pt x="604" y="10922"/>
                  </a:cubicBezTo>
                  <a:cubicBezTo>
                    <a:pt x="604" y="10886"/>
                    <a:pt x="682" y="10886"/>
                    <a:pt x="723" y="10850"/>
                  </a:cubicBezTo>
                  <a:close/>
                  <a:moveTo>
                    <a:pt x="172" y="14243"/>
                  </a:moveTo>
                  <a:cubicBezTo>
                    <a:pt x="250" y="14279"/>
                    <a:pt x="291" y="14279"/>
                    <a:pt x="291" y="14315"/>
                  </a:cubicBezTo>
                  <a:cubicBezTo>
                    <a:pt x="291" y="14350"/>
                    <a:pt x="250" y="14386"/>
                    <a:pt x="250" y="14421"/>
                  </a:cubicBezTo>
                  <a:cubicBezTo>
                    <a:pt x="250" y="14421"/>
                    <a:pt x="172" y="14386"/>
                    <a:pt x="172" y="14386"/>
                  </a:cubicBezTo>
                  <a:cubicBezTo>
                    <a:pt x="172" y="14350"/>
                    <a:pt x="172" y="14315"/>
                    <a:pt x="172" y="14243"/>
                  </a:cubicBezTo>
                  <a:close/>
                  <a:moveTo>
                    <a:pt x="643" y="15171"/>
                  </a:moveTo>
                  <a:cubicBezTo>
                    <a:pt x="723" y="15208"/>
                    <a:pt x="762" y="15279"/>
                    <a:pt x="801" y="15351"/>
                  </a:cubicBezTo>
                  <a:cubicBezTo>
                    <a:pt x="833" y="15380"/>
                    <a:pt x="812" y="15410"/>
                    <a:pt x="802" y="15460"/>
                  </a:cubicBezTo>
                  <a:lnTo>
                    <a:pt x="801" y="15457"/>
                  </a:lnTo>
                  <a:cubicBezTo>
                    <a:pt x="762" y="15422"/>
                    <a:pt x="723" y="15422"/>
                    <a:pt x="682" y="15386"/>
                  </a:cubicBezTo>
                  <a:cubicBezTo>
                    <a:pt x="643" y="15315"/>
                    <a:pt x="643" y="15244"/>
                    <a:pt x="643" y="15171"/>
                  </a:cubicBezTo>
                  <a:close/>
                  <a:moveTo>
                    <a:pt x="16146" y="3904"/>
                  </a:moveTo>
                  <a:cubicBezTo>
                    <a:pt x="16178" y="3904"/>
                    <a:pt x="16209" y="3909"/>
                    <a:pt x="16235" y="3921"/>
                  </a:cubicBezTo>
                  <a:cubicBezTo>
                    <a:pt x="17060" y="3956"/>
                    <a:pt x="17257" y="4170"/>
                    <a:pt x="17257" y="4884"/>
                  </a:cubicBezTo>
                  <a:cubicBezTo>
                    <a:pt x="17257" y="5385"/>
                    <a:pt x="17218" y="5849"/>
                    <a:pt x="17257" y="6349"/>
                  </a:cubicBezTo>
                  <a:cubicBezTo>
                    <a:pt x="17296" y="7957"/>
                    <a:pt x="16706" y="9350"/>
                    <a:pt x="15686" y="10635"/>
                  </a:cubicBezTo>
                  <a:cubicBezTo>
                    <a:pt x="15528" y="10850"/>
                    <a:pt x="15411" y="11064"/>
                    <a:pt x="15293" y="11314"/>
                  </a:cubicBezTo>
                  <a:cubicBezTo>
                    <a:pt x="14193" y="13600"/>
                    <a:pt x="12307" y="15171"/>
                    <a:pt x="9952" y="16316"/>
                  </a:cubicBezTo>
                  <a:cubicBezTo>
                    <a:pt x="9794" y="16387"/>
                    <a:pt x="9599" y="16458"/>
                    <a:pt x="9480" y="16565"/>
                  </a:cubicBezTo>
                  <a:cubicBezTo>
                    <a:pt x="8577" y="17279"/>
                    <a:pt x="7437" y="17423"/>
                    <a:pt x="6378" y="17672"/>
                  </a:cubicBezTo>
                  <a:cubicBezTo>
                    <a:pt x="6342" y="17682"/>
                    <a:pt x="6305" y="17687"/>
                    <a:pt x="6267" y="17687"/>
                  </a:cubicBezTo>
                  <a:cubicBezTo>
                    <a:pt x="6178" y="17687"/>
                    <a:pt x="6091" y="17662"/>
                    <a:pt x="6063" y="17636"/>
                  </a:cubicBezTo>
                  <a:cubicBezTo>
                    <a:pt x="5827" y="17244"/>
                    <a:pt x="5434" y="16957"/>
                    <a:pt x="5395" y="16458"/>
                  </a:cubicBezTo>
                  <a:cubicBezTo>
                    <a:pt x="5356" y="16172"/>
                    <a:pt x="5200" y="15886"/>
                    <a:pt x="5042" y="15637"/>
                  </a:cubicBezTo>
                  <a:cubicBezTo>
                    <a:pt x="4571" y="14851"/>
                    <a:pt x="4610" y="13993"/>
                    <a:pt x="4807" y="13136"/>
                  </a:cubicBezTo>
                  <a:cubicBezTo>
                    <a:pt x="5002" y="12100"/>
                    <a:pt x="5200" y="11064"/>
                    <a:pt x="5513" y="10028"/>
                  </a:cubicBezTo>
                  <a:cubicBezTo>
                    <a:pt x="5671" y="9493"/>
                    <a:pt x="6063" y="8993"/>
                    <a:pt x="6378" y="8492"/>
                  </a:cubicBezTo>
                  <a:cubicBezTo>
                    <a:pt x="6495" y="8314"/>
                    <a:pt x="6771" y="8242"/>
                    <a:pt x="6966" y="8064"/>
                  </a:cubicBezTo>
                  <a:cubicBezTo>
                    <a:pt x="7674" y="7492"/>
                    <a:pt x="8420" y="6885"/>
                    <a:pt x="9126" y="6242"/>
                  </a:cubicBezTo>
                  <a:cubicBezTo>
                    <a:pt x="9559" y="5849"/>
                    <a:pt x="9952" y="5421"/>
                    <a:pt x="10423" y="5028"/>
                  </a:cubicBezTo>
                  <a:cubicBezTo>
                    <a:pt x="10619" y="4813"/>
                    <a:pt x="10933" y="4635"/>
                    <a:pt x="11209" y="4563"/>
                  </a:cubicBezTo>
                  <a:cubicBezTo>
                    <a:pt x="12780" y="4242"/>
                    <a:pt x="14310" y="3921"/>
                    <a:pt x="15921" y="3921"/>
                  </a:cubicBezTo>
                  <a:cubicBezTo>
                    <a:pt x="16001" y="3921"/>
                    <a:pt x="16079" y="3904"/>
                    <a:pt x="16146" y="3904"/>
                  </a:cubicBezTo>
                  <a:close/>
                  <a:moveTo>
                    <a:pt x="9991" y="18744"/>
                  </a:moveTo>
                  <a:cubicBezTo>
                    <a:pt x="9991" y="18744"/>
                    <a:pt x="9991" y="18779"/>
                    <a:pt x="9991" y="18779"/>
                  </a:cubicBezTo>
                  <a:lnTo>
                    <a:pt x="9913" y="18779"/>
                  </a:lnTo>
                  <a:cubicBezTo>
                    <a:pt x="9939" y="18758"/>
                    <a:pt x="9965" y="18744"/>
                    <a:pt x="9991" y="18744"/>
                  </a:cubicBezTo>
                  <a:close/>
                  <a:moveTo>
                    <a:pt x="9771" y="18815"/>
                  </a:moveTo>
                  <a:cubicBezTo>
                    <a:pt x="9372" y="18948"/>
                    <a:pt x="8958" y="18984"/>
                    <a:pt x="8551" y="18984"/>
                  </a:cubicBezTo>
                  <a:cubicBezTo>
                    <a:pt x="8308" y="18984"/>
                    <a:pt x="8067" y="18970"/>
                    <a:pt x="7830" y="18959"/>
                  </a:cubicBezTo>
                  <a:cubicBezTo>
                    <a:pt x="7752" y="18959"/>
                    <a:pt x="7674" y="18923"/>
                    <a:pt x="7635" y="18887"/>
                  </a:cubicBezTo>
                  <a:cubicBezTo>
                    <a:pt x="7674" y="18850"/>
                    <a:pt x="7713" y="18850"/>
                    <a:pt x="7791" y="18850"/>
                  </a:cubicBezTo>
                  <a:cubicBezTo>
                    <a:pt x="8427" y="18818"/>
                    <a:pt x="9098" y="18815"/>
                    <a:pt x="9771" y="18815"/>
                  </a:cubicBezTo>
                  <a:close/>
                  <a:moveTo>
                    <a:pt x="13844" y="0"/>
                  </a:moveTo>
                  <a:cubicBezTo>
                    <a:pt x="13445" y="0"/>
                    <a:pt x="13037" y="21"/>
                    <a:pt x="12622" y="62"/>
                  </a:cubicBezTo>
                  <a:cubicBezTo>
                    <a:pt x="12206" y="113"/>
                    <a:pt x="11791" y="270"/>
                    <a:pt x="11360" y="270"/>
                  </a:cubicBezTo>
                  <a:cubicBezTo>
                    <a:pt x="11181" y="270"/>
                    <a:pt x="11000" y="243"/>
                    <a:pt x="10816" y="169"/>
                  </a:cubicBezTo>
                  <a:cubicBezTo>
                    <a:pt x="10563" y="55"/>
                    <a:pt x="10306" y="9"/>
                    <a:pt x="10050" y="9"/>
                  </a:cubicBezTo>
                  <a:cubicBezTo>
                    <a:pt x="9665" y="9"/>
                    <a:pt x="9284" y="113"/>
                    <a:pt x="8930" y="242"/>
                  </a:cubicBezTo>
                  <a:cubicBezTo>
                    <a:pt x="7752" y="706"/>
                    <a:pt x="6574" y="1170"/>
                    <a:pt x="5434" y="1706"/>
                  </a:cubicBezTo>
                  <a:cubicBezTo>
                    <a:pt x="4963" y="1920"/>
                    <a:pt x="4610" y="2312"/>
                    <a:pt x="4178" y="2598"/>
                  </a:cubicBezTo>
                  <a:cubicBezTo>
                    <a:pt x="4453" y="2492"/>
                    <a:pt x="4688" y="2421"/>
                    <a:pt x="4924" y="2348"/>
                  </a:cubicBezTo>
                  <a:cubicBezTo>
                    <a:pt x="5002" y="2312"/>
                    <a:pt x="5042" y="2312"/>
                    <a:pt x="5081" y="2312"/>
                  </a:cubicBezTo>
                  <a:cubicBezTo>
                    <a:pt x="5081" y="2348"/>
                    <a:pt x="5042" y="2421"/>
                    <a:pt x="5002" y="2456"/>
                  </a:cubicBezTo>
                  <a:cubicBezTo>
                    <a:pt x="4729" y="2634"/>
                    <a:pt x="4453" y="2778"/>
                    <a:pt x="4178" y="2991"/>
                  </a:cubicBezTo>
                  <a:cubicBezTo>
                    <a:pt x="4100" y="3062"/>
                    <a:pt x="4060" y="3277"/>
                    <a:pt x="4100" y="3277"/>
                  </a:cubicBezTo>
                  <a:cubicBezTo>
                    <a:pt x="4414" y="3420"/>
                    <a:pt x="4217" y="3599"/>
                    <a:pt x="4100" y="3706"/>
                  </a:cubicBezTo>
                  <a:cubicBezTo>
                    <a:pt x="3785" y="4099"/>
                    <a:pt x="3589" y="4563"/>
                    <a:pt x="3158" y="4920"/>
                  </a:cubicBezTo>
                  <a:cubicBezTo>
                    <a:pt x="2726" y="5277"/>
                    <a:pt x="2568" y="5849"/>
                    <a:pt x="2175" y="6242"/>
                  </a:cubicBezTo>
                  <a:cubicBezTo>
                    <a:pt x="1586" y="6885"/>
                    <a:pt x="1154" y="7564"/>
                    <a:pt x="1035" y="8385"/>
                  </a:cubicBezTo>
                  <a:lnTo>
                    <a:pt x="1311" y="8385"/>
                  </a:lnTo>
                  <a:cubicBezTo>
                    <a:pt x="1272" y="8492"/>
                    <a:pt x="1272" y="8599"/>
                    <a:pt x="1233" y="8636"/>
                  </a:cubicBezTo>
                  <a:cubicBezTo>
                    <a:pt x="1233" y="8648"/>
                    <a:pt x="1215" y="8651"/>
                    <a:pt x="1189" y="8651"/>
                  </a:cubicBezTo>
                  <a:cubicBezTo>
                    <a:pt x="1137" y="8651"/>
                    <a:pt x="1049" y="8636"/>
                    <a:pt x="996" y="8636"/>
                  </a:cubicBezTo>
                  <a:cubicBezTo>
                    <a:pt x="996" y="8528"/>
                    <a:pt x="1035" y="8456"/>
                    <a:pt x="1035" y="8385"/>
                  </a:cubicBezTo>
                  <a:cubicBezTo>
                    <a:pt x="918" y="8563"/>
                    <a:pt x="762" y="8707"/>
                    <a:pt x="723" y="8920"/>
                  </a:cubicBezTo>
                  <a:cubicBezTo>
                    <a:pt x="525" y="9386"/>
                    <a:pt x="408" y="9850"/>
                    <a:pt x="250" y="10314"/>
                  </a:cubicBezTo>
                  <a:cubicBezTo>
                    <a:pt x="172" y="10564"/>
                    <a:pt x="54" y="10850"/>
                    <a:pt x="15" y="11135"/>
                  </a:cubicBezTo>
                  <a:cubicBezTo>
                    <a:pt x="15" y="11707"/>
                    <a:pt x="15" y="12279"/>
                    <a:pt x="54" y="12886"/>
                  </a:cubicBezTo>
                  <a:cubicBezTo>
                    <a:pt x="54" y="13278"/>
                    <a:pt x="172" y="13707"/>
                    <a:pt x="54" y="14064"/>
                  </a:cubicBezTo>
                  <a:cubicBezTo>
                    <a:pt x="-63" y="14529"/>
                    <a:pt x="15" y="14958"/>
                    <a:pt x="250" y="15351"/>
                  </a:cubicBezTo>
                  <a:cubicBezTo>
                    <a:pt x="762" y="16279"/>
                    <a:pt x="1233" y="17279"/>
                    <a:pt x="1860" y="18173"/>
                  </a:cubicBezTo>
                  <a:cubicBezTo>
                    <a:pt x="2372" y="18887"/>
                    <a:pt x="2960" y="19637"/>
                    <a:pt x="3707" y="20173"/>
                  </a:cubicBezTo>
                  <a:cubicBezTo>
                    <a:pt x="5175" y="21209"/>
                    <a:pt x="6828" y="21600"/>
                    <a:pt x="8575" y="21600"/>
                  </a:cubicBezTo>
                  <a:cubicBezTo>
                    <a:pt x="9118" y="21600"/>
                    <a:pt x="9669" y="21561"/>
                    <a:pt x="10226" y="21495"/>
                  </a:cubicBezTo>
                  <a:cubicBezTo>
                    <a:pt x="11170" y="21387"/>
                    <a:pt x="12073" y="21209"/>
                    <a:pt x="12976" y="20923"/>
                  </a:cubicBezTo>
                  <a:cubicBezTo>
                    <a:pt x="13722" y="20672"/>
                    <a:pt x="14390" y="20387"/>
                    <a:pt x="14939" y="19886"/>
                  </a:cubicBezTo>
                  <a:cubicBezTo>
                    <a:pt x="15096" y="19709"/>
                    <a:pt x="15332" y="19602"/>
                    <a:pt x="15528" y="19494"/>
                  </a:cubicBezTo>
                  <a:cubicBezTo>
                    <a:pt x="15608" y="19387"/>
                    <a:pt x="15686" y="19280"/>
                    <a:pt x="15764" y="19208"/>
                  </a:cubicBezTo>
                  <a:cubicBezTo>
                    <a:pt x="15450" y="19030"/>
                    <a:pt x="15803" y="18887"/>
                    <a:pt x="15842" y="18850"/>
                  </a:cubicBezTo>
                  <a:cubicBezTo>
                    <a:pt x="16432" y="18601"/>
                    <a:pt x="16864" y="18209"/>
                    <a:pt x="17257" y="17743"/>
                  </a:cubicBezTo>
                  <a:cubicBezTo>
                    <a:pt x="17650" y="17279"/>
                    <a:pt x="17963" y="16815"/>
                    <a:pt x="18160" y="16279"/>
                  </a:cubicBezTo>
                  <a:cubicBezTo>
                    <a:pt x="18238" y="16065"/>
                    <a:pt x="18316" y="15850"/>
                    <a:pt x="18435" y="15672"/>
                  </a:cubicBezTo>
                  <a:cubicBezTo>
                    <a:pt x="18709" y="15208"/>
                    <a:pt x="19141" y="14778"/>
                    <a:pt x="19024" y="14172"/>
                  </a:cubicBezTo>
                  <a:cubicBezTo>
                    <a:pt x="19024" y="14100"/>
                    <a:pt x="19024" y="13993"/>
                    <a:pt x="19102" y="13886"/>
                  </a:cubicBezTo>
                  <a:cubicBezTo>
                    <a:pt x="19456" y="13278"/>
                    <a:pt x="19534" y="12600"/>
                    <a:pt x="19614" y="11922"/>
                  </a:cubicBezTo>
                  <a:cubicBezTo>
                    <a:pt x="19653" y="11707"/>
                    <a:pt x="19809" y="11528"/>
                    <a:pt x="19927" y="11314"/>
                  </a:cubicBezTo>
                  <a:cubicBezTo>
                    <a:pt x="19979" y="11350"/>
                    <a:pt x="20033" y="11366"/>
                    <a:pt x="20083" y="11366"/>
                  </a:cubicBezTo>
                  <a:cubicBezTo>
                    <a:pt x="20184" y="11366"/>
                    <a:pt x="20280" y="11302"/>
                    <a:pt x="20359" y="11208"/>
                  </a:cubicBezTo>
                  <a:cubicBezTo>
                    <a:pt x="20478" y="11064"/>
                    <a:pt x="20595" y="10922"/>
                    <a:pt x="20712" y="10778"/>
                  </a:cubicBezTo>
                  <a:cubicBezTo>
                    <a:pt x="20831" y="10671"/>
                    <a:pt x="20988" y="10564"/>
                    <a:pt x="21027" y="10458"/>
                  </a:cubicBezTo>
                  <a:cubicBezTo>
                    <a:pt x="21144" y="10063"/>
                    <a:pt x="21224" y="9670"/>
                    <a:pt x="21263" y="9278"/>
                  </a:cubicBezTo>
                  <a:cubicBezTo>
                    <a:pt x="21341" y="8492"/>
                    <a:pt x="21381" y="7742"/>
                    <a:pt x="21498" y="6956"/>
                  </a:cubicBezTo>
                  <a:cubicBezTo>
                    <a:pt x="21537" y="6564"/>
                    <a:pt x="21537" y="6171"/>
                    <a:pt x="21341" y="5778"/>
                  </a:cubicBezTo>
                  <a:cubicBezTo>
                    <a:pt x="21183" y="5492"/>
                    <a:pt x="21066" y="5170"/>
                    <a:pt x="20988" y="4813"/>
                  </a:cubicBezTo>
                  <a:cubicBezTo>
                    <a:pt x="20751" y="3670"/>
                    <a:pt x="20124" y="2778"/>
                    <a:pt x="19180" y="1955"/>
                  </a:cubicBezTo>
                  <a:cubicBezTo>
                    <a:pt x="17640" y="554"/>
                    <a:pt x="15854" y="0"/>
                    <a:pt x="138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64" name="Google Shape;451;p28"/>
            <p:cNvSpPr/>
            <p:nvPr/>
          </p:nvSpPr>
          <p:spPr>
            <a:xfrm rot="16200000">
              <a:off x="31932" y="-21051"/>
              <a:ext cx="402091" cy="444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684" y="10850"/>
                  </a:moveTo>
                  <a:cubicBezTo>
                    <a:pt x="723" y="10886"/>
                    <a:pt x="764" y="10922"/>
                    <a:pt x="764" y="10993"/>
                  </a:cubicBezTo>
                  <a:cubicBezTo>
                    <a:pt x="723" y="10993"/>
                    <a:pt x="684" y="11028"/>
                    <a:pt x="645" y="11028"/>
                  </a:cubicBezTo>
                  <a:cubicBezTo>
                    <a:pt x="606" y="11028"/>
                    <a:pt x="566" y="10957"/>
                    <a:pt x="566" y="10922"/>
                  </a:cubicBezTo>
                  <a:cubicBezTo>
                    <a:pt x="606" y="10886"/>
                    <a:pt x="645" y="10886"/>
                    <a:pt x="684" y="10850"/>
                  </a:cubicBezTo>
                  <a:close/>
                  <a:moveTo>
                    <a:pt x="174" y="14243"/>
                  </a:moveTo>
                  <a:cubicBezTo>
                    <a:pt x="213" y="14279"/>
                    <a:pt x="252" y="14279"/>
                    <a:pt x="252" y="14315"/>
                  </a:cubicBezTo>
                  <a:cubicBezTo>
                    <a:pt x="252" y="14350"/>
                    <a:pt x="252" y="14386"/>
                    <a:pt x="213" y="14421"/>
                  </a:cubicBezTo>
                  <a:cubicBezTo>
                    <a:pt x="213" y="14421"/>
                    <a:pt x="174" y="14386"/>
                    <a:pt x="174" y="14386"/>
                  </a:cubicBezTo>
                  <a:cubicBezTo>
                    <a:pt x="135" y="14350"/>
                    <a:pt x="174" y="14315"/>
                    <a:pt x="174" y="14243"/>
                  </a:cubicBezTo>
                  <a:close/>
                  <a:moveTo>
                    <a:pt x="606" y="15171"/>
                  </a:moveTo>
                  <a:cubicBezTo>
                    <a:pt x="684" y="15208"/>
                    <a:pt x="723" y="15279"/>
                    <a:pt x="764" y="15351"/>
                  </a:cubicBezTo>
                  <a:cubicBezTo>
                    <a:pt x="796" y="15380"/>
                    <a:pt x="773" y="15410"/>
                    <a:pt x="765" y="15460"/>
                  </a:cubicBezTo>
                  <a:lnTo>
                    <a:pt x="764" y="15457"/>
                  </a:lnTo>
                  <a:cubicBezTo>
                    <a:pt x="723" y="15422"/>
                    <a:pt x="684" y="15422"/>
                    <a:pt x="645" y="15386"/>
                  </a:cubicBezTo>
                  <a:cubicBezTo>
                    <a:pt x="645" y="15315"/>
                    <a:pt x="645" y="15244"/>
                    <a:pt x="606" y="15171"/>
                  </a:cubicBezTo>
                  <a:close/>
                  <a:moveTo>
                    <a:pt x="16120" y="3904"/>
                  </a:moveTo>
                  <a:cubicBezTo>
                    <a:pt x="16159" y="3904"/>
                    <a:pt x="16198" y="3909"/>
                    <a:pt x="16237" y="3921"/>
                  </a:cubicBezTo>
                  <a:cubicBezTo>
                    <a:pt x="17023" y="3956"/>
                    <a:pt x="17218" y="4170"/>
                    <a:pt x="17218" y="4884"/>
                  </a:cubicBezTo>
                  <a:cubicBezTo>
                    <a:pt x="17218" y="5385"/>
                    <a:pt x="17179" y="5849"/>
                    <a:pt x="17218" y="6349"/>
                  </a:cubicBezTo>
                  <a:cubicBezTo>
                    <a:pt x="17298" y="7957"/>
                    <a:pt x="16669" y="9350"/>
                    <a:pt x="15688" y="10635"/>
                  </a:cubicBezTo>
                  <a:cubicBezTo>
                    <a:pt x="15530" y="10850"/>
                    <a:pt x="15373" y="11064"/>
                    <a:pt x="15256" y="11314"/>
                  </a:cubicBezTo>
                  <a:cubicBezTo>
                    <a:pt x="14195" y="13600"/>
                    <a:pt x="12270" y="15171"/>
                    <a:pt x="9913" y="16316"/>
                  </a:cubicBezTo>
                  <a:cubicBezTo>
                    <a:pt x="9757" y="16387"/>
                    <a:pt x="9601" y="16458"/>
                    <a:pt x="9442" y="16565"/>
                  </a:cubicBezTo>
                  <a:cubicBezTo>
                    <a:pt x="8540" y="17279"/>
                    <a:pt x="7400" y="17423"/>
                    <a:pt x="6339" y="17672"/>
                  </a:cubicBezTo>
                  <a:cubicBezTo>
                    <a:pt x="6316" y="17682"/>
                    <a:pt x="6284" y="17687"/>
                    <a:pt x="6248" y="17687"/>
                  </a:cubicBezTo>
                  <a:cubicBezTo>
                    <a:pt x="6163" y="17687"/>
                    <a:pt x="6065" y="17662"/>
                    <a:pt x="6065" y="17636"/>
                  </a:cubicBezTo>
                  <a:cubicBezTo>
                    <a:pt x="5829" y="17244"/>
                    <a:pt x="5397" y="16957"/>
                    <a:pt x="5358" y="16458"/>
                  </a:cubicBezTo>
                  <a:cubicBezTo>
                    <a:pt x="5319" y="16172"/>
                    <a:pt x="5161" y="15886"/>
                    <a:pt x="5004" y="15637"/>
                  </a:cubicBezTo>
                  <a:cubicBezTo>
                    <a:pt x="4533" y="14851"/>
                    <a:pt x="4573" y="13993"/>
                    <a:pt x="4770" y="13136"/>
                  </a:cubicBezTo>
                  <a:cubicBezTo>
                    <a:pt x="5004" y="12100"/>
                    <a:pt x="5161" y="11064"/>
                    <a:pt x="5475" y="10028"/>
                  </a:cubicBezTo>
                  <a:cubicBezTo>
                    <a:pt x="5673" y="9493"/>
                    <a:pt x="6026" y="8993"/>
                    <a:pt x="6339" y="8492"/>
                  </a:cubicBezTo>
                  <a:cubicBezTo>
                    <a:pt x="6458" y="8314"/>
                    <a:pt x="6732" y="8242"/>
                    <a:pt x="6929" y="8064"/>
                  </a:cubicBezTo>
                  <a:cubicBezTo>
                    <a:pt x="7637" y="7492"/>
                    <a:pt x="8381" y="6885"/>
                    <a:pt x="9089" y="6242"/>
                  </a:cubicBezTo>
                  <a:cubicBezTo>
                    <a:pt x="9521" y="5849"/>
                    <a:pt x="9913" y="5421"/>
                    <a:pt x="10385" y="5028"/>
                  </a:cubicBezTo>
                  <a:cubicBezTo>
                    <a:pt x="10621" y="4813"/>
                    <a:pt x="10896" y="4635"/>
                    <a:pt x="11170" y="4563"/>
                  </a:cubicBezTo>
                  <a:cubicBezTo>
                    <a:pt x="12741" y="4242"/>
                    <a:pt x="14273" y="3921"/>
                    <a:pt x="15884" y="3921"/>
                  </a:cubicBezTo>
                  <a:cubicBezTo>
                    <a:pt x="15962" y="3921"/>
                    <a:pt x="16042" y="3904"/>
                    <a:pt x="16120" y="3904"/>
                  </a:cubicBezTo>
                  <a:close/>
                  <a:moveTo>
                    <a:pt x="9953" y="18744"/>
                  </a:moveTo>
                  <a:cubicBezTo>
                    <a:pt x="9953" y="18744"/>
                    <a:pt x="9993" y="18779"/>
                    <a:pt x="9993" y="18779"/>
                  </a:cubicBezTo>
                  <a:lnTo>
                    <a:pt x="9876" y="18779"/>
                  </a:lnTo>
                  <a:cubicBezTo>
                    <a:pt x="9902" y="18758"/>
                    <a:pt x="9928" y="18744"/>
                    <a:pt x="9953" y="18744"/>
                  </a:cubicBezTo>
                  <a:close/>
                  <a:moveTo>
                    <a:pt x="9734" y="18815"/>
                  </a:moveTo>
                  <a:cubicBezTo>
                    <a:pt x="9333" y="18948"/>
                    <a:pt x="8921" y="18984"/>
                    <a:pt x="8512" y="18984"/>
                  </a:cubicBezTo>
                  <a:cubicBezTo>
                    <a:pt x="8271" y="18984"/>
                    <a:pt x="8029" y="18970"/>
                    <a:pt x="7793" y="18959"/>
                  </a:cubicBezTo>
                  <a:cubicBezTo>
                    <a:pt x="7715" y="18959"/>
                    <a:pt x="7676" y="18923"/>
                    <a:pt x="7598" y="18887"/>
                  </a:cubicBezTo>
                  <a:cubicBezTo>
                    <a:pt x="7637" y="18850"/>
                    <a:pt x="7715" y="18850"/>
                    <a:pt x="7754" y="18850"/>
                  </a:cubicBezTo>
                  <a:cubicBezTo>
                    <a:pt x="8427" y="18818"/>
                    <a:pt x="9064" y="18815"/>
                    <a:pt x="9734" y="18815"/>
                  </a:cubicBezTo>
                  <a:close/>
                  <a:moveTo>
                    <a:pt x="13806" y="0"/>
                  </a:moveTo>
                  <a:cubicBezTo>
                    <a:pt x="13408" y="0"/>
                    <a:pt x="13000" y="21"/>
                    <a:pt x="12585" y="62"/>
                  </a:cubicBezTo>
                  <a:cubicBezTo>
                    <a:pt x="12169" y="113"/>
                    <a:pt x="11752" y="270"/>
                    <a:pt x="11323" y="270"/>
                  </a:cubicBezTo>
                  <a:cubicBezTo>
                    <a:pt x="11144" y="270"/>
                    <a:pt x="10963" y="243"/>
                    <a:pt x="10777" y="169"/>
                  </a:cubicBezTo>
                  <a:cubicBezTo>
                    <a:pt x="10526" y="55"/>
                    <a:pt x="10275" y="9"/>
                    <a:pt x="10026" y="9"/>
                  </a:cubicBezTo>
                  <a:cubicBezTo>
                    <a:pt x="9653" y="9"/>
                    <a:pt x="9286" y="113"/>
                    <a:pt x="8932" y="242"/>
                  </a:cubicBezTo>
                  <a:cubicBezTo>
                    <a:pt x="7715" y="706"/>
                    <a:pt x="6537" y="1170"/>
                    <a:pt x="5397" y="1706"/>
                  </a:cubicBezTo>
                  <a:cubicBezTo>
                    <a:pt x="4926" y="1920"/>
                    <a:pt x="4573" y="2312"/>
                    <a:pt x="4141" y="2598"/>
                  </a:cubicBezTo>
                  <a:cubicBezTo>
                    <a:pt x="4416" y="2492"/>
                    <a:pt x="4651" y="2421"/>
                    <a:pt x="4926" y="2348"/>
                  </a:cubicBezTo>
                  <a:cubicBezTo>
                    <a:pt x="4965" y="2312"/>
                    <a:pt x="5004" y="2312"/>
                    <a:pt x="5044" y="2312"/>
                  </a:cubicBezTo>
                  <a:cubicBezTo>
                    <a:pt x="5044" y="2348"/>
                    <a:pt x="5004" y="2421"/>
                    <a:pt x="4965" y="2456"/>
                  </a:cubicBezTo>
                  <a:cubicBezTo>
                    <a:pt x="4690" y="2634"/>
                    <a:pt x="4416" y="2778"/>
                    <a:pt x="4141" y="2991"/>
                  </a:cubicBezTo>
                  <a:cubicBezTo>
                    <a:pt x="4102" y="3062"/>
                    <a:pt x="4062" y="3277"/>
                    <a:pt x="4062" y="3277"/>
                  </a:cubicBezTo>
                  <a:cubicBezTo>
                    <a:pt x="4377" y="3420"/>
                    <a:pt x="4180" y="3599"/>
                    <a:pt x="4102" y="3706"/>
                  </a:cubicBezTo>
                  <a:cubicBezTo>
                    <a:pt x="3748" y="4099"/>
                    <a:pt x="3551" y="4563"/>
                    <a:pt x="3119" y="4920"/>
                  </a:cubicBezTo>
                  <a:cubicBezTo>
                    <a:pt x="2726" y="5277"/>
                    <a:pt x="2530" y="5849"/>
                    <a:pt x="2138" y="6242"/>
                  </a:cubicBezTo>
                  <a:cubicBezTo>
                    <a:pt x="1549" y="6885"/>
                    <a:pt x="1156" y="7564"/>
                    <a:pt x="998" y="8385"/>
                  </a:cubicBezTo>
                  <a:lnTo>
                    <a:pt x="1274" y="8385"/>
                  </a:lnTo>
                  <a:cubicBezTo>
                    <a:pt x="1235" y="8492"/>
                    <a:pt x="1274" y="8599"/>
                    <a:pt x="1196" y="8636"/>
                  </a:cubicBezTo>
                  <a:cubicBezTo>
                    <a:pt x="1196" y="8648"/>
                    <a:pt x="1178" y="8651"/>
                    <a:pt x="1152" y="8651"/>
                  </a:cubicBezTo>
                  <a:cubicBezTo>
                    <a:pt x="1099" y="8651"/>
                    <a:pt x="1011" y="8636"/>
                    <a:pt x="959" y="8636"/>
                  </a:cubicBezTo>
                  <a:cubicBezTo>
                    <a:pt x="998" y="8528"/>
                    <a:pt x="998" y="8456"/>
                    <a:pt x="1037" y="8385"/>
                  </a:cubicBezTo>
                  <a:cubicBezTo>
                    <a:pt x="920" y="8563"/>
                    <a:pt x="764" y="8707"/>
                    <a:pt x="684" y="8920"/>
                  </a:cubicBezTo>
                  <a:cubicBezTo>
                    <a:pt x="488" y="9386"/>
                    <a:pt x="371" y="9850"/>
                    <a:pt x="213" y="10314"/>
                  </a:cubicBezTo>
                  <a:cubicBezTo>
                    <a:pt x="135" y="10564"/>
                    <a:pt x="17" y="10850"/>
                    <a:pt x="17" y="11135"/>
                  </a:cubicBezTo>
                  <a:cubicBezTo>
                    <a:pt x="-22" y="11707"/>
                    <a:pt x="17" y="12279"/>
                    <a:pt x="17" y="12886"/>
                  </a:cubicBezTo>
                  <a:cubicBezTo>
                    <a:pt x="17" y="13278"/>
                    <a:pt x="135" y="13707"/>
                    <a:pt x="56" y="14064"/>
                  </a:cubicBezTo>
                  <a:cubicBezTo>
                    <a:pt x="-61" y="14529"/>
                    <a:pt x="17" y="14958"/>
                    <a:pt x="213" y="15351"/>
                  </a:cubicBezTo>
                  <a:cubicBezTo>
                    <a:pt x="723" y="16279"/>
                    <a:pt x="1196" y="17279"/>
                    <a:pt x="1823" y="18173"/>
                  </a:cubicBezTo>
                  <a:cubicBezTo>
                    <a:pt x="2333" y="18887"/>
                    <a:pt x="2962" y="19637"/>
                    <a:pt x="3709" y="20173"/>
                  </a:cubicBezTo>
                  <a:cubicBezTo>
                    <a:pt x="5148" y="21209"/>
                    <a:pt x="6792" y="21600"/>
                    <a:pt x="8538" y="21600"/>
                  </a:cubicBezTo>
                  <a:cubicBezTo>
                    <a:pt x="9079" y="21600"/>
                    <a:pt x="9632" y="21561"/>
                    <a:pt x="10189" y="21495"/>
                  </a:cubicBezTo>
                  <a:cubicBezTo>
                    <a:pt x="11131" y="21387"/>
                    <a:pt x="12036" y="21209"/>
                    <a:pt x="12938" y="20923"/>
                  </a:cubicBezTo>
                  <a:cubicBezTo>
                    <a:pt x="13685" y="20672"/>
                    <a:pt x="14351" y="20387"/>
                    <a:pt x="14902" y="19886"/>
                  </a:cubicBezTo>
                  <a:cubicBezTo>
                    <a:pt x="15059" y="19709"/>
                    <a:pt x="15295" y="19602"/>
                    <a:pt x="15491" y="19494"/>
                  </a:cubicBezTo>
                  <a:cubicBezTo>
                    <a:pt x="15569" y="19387"/>
                    <a:pt x="15649" y="19280"/>
                    <a:pt x="15766" y="19208"/>
                  </a:cubicBezTo>
                  <a:cubicBezTo>
                    <a:pt x="15413" y="19030"/>
                    <a:pt x="15766" y="18887"/>
                    <a:pt x="15805" y="18850"/>
                  </a:cubicBezTo>
                  <a:cubicBezTo>
                    <a:pt x="16394" y="18601"/>
                    <a:pt x="16826" y="18209"/>
                    <a:pt x="17218" y="17743"/>
                  </a:cubicBezTo>
                  <a:cubicBezTo>
                    <a:pt x="17652" y="17279"/>
                    <a:pt x="17926" y="16815"/>
                    <a:pt x="18123" y="16279"/>
                  </a:cubicBezTo>
                  <a:cubicBezTo>
                    <a:pt x="18201" y="16065"/>
                    <a:pt x="18279" y="15850"/>
                    <a:pt x="18397" y="15672"/>
                  </a:cubicBezTo>
                  <a:cubicBezTo>
                    <a:pt x="18711" y="15208"/>
                    <a:pt x="19104" y="14778"/>
                    <a:pt x="18987" y="14172"/>
                  </a:cubicBezTo>
                  <a:cubicBezTo>
                    <a:pt x="18987" y="14100"/>
                    <a:pt x="19026" y="13993"/>
                    <a:pt x="19065" y="13886"/>
                  </a:cubicBezTo>
                  <a:cubicBezTo>
                    <a:pt x="19458" y="13278"/>
                    <a:pt x="19497" y="12600"/>
                    <a:pt x="19614" y="11922"/>
                  </a:cubicBezTo>
                  <a:cubicBezTo>
                    <a:pt x="19614" y="11707"/>
                    <a:pt x="19772" y="11528"/>
                    <a:pt x="19890" y="11314"/>
                  </a:cubicBezTo>
                  <a:cubicBezTo>
                    <a:pt x="19955" y="11350"/>
                    <a:pt x="20012" y="11366"/>
                    <a:pt x="20062" y="11366"/>
                  </a:cubicBezTo>
                  <a:cubicBezTo>
                    <a:pt x="20165" y="11366"/>
                    <a:pt x="20243" y="11302"/>
                    <a:pt x="20322" y="11208"/>
                  </a:cubicBezTo>
                  <a:cubicBezTo>
                    <a:pt x="20439" y="11064"/>
                    <a:pt x="20558" y="10922"/>
                    <a:pt x="20714" y="10778"/>
                  </a:cubicBezTo>
                  <a:cubicBezTo>
                    <a:pt x="20793" y="10671"/>
                    <a:pt x="20951" y="10564"/>
                    <a:pt x="20990" y="10458"/>
                  </a:cubicBezTo>
                  <a:cubicBezTo>
                    <a:pt x="21107" y="10063"/>
                    <a:pt x="21185" y="9670"/>
                    <a:pt x="21224" y="9278"/>
                  </a:cubicBezTo>
                  <a:cubicBezTo>
                    <a:pt x="21304" y="8492"/>
                    <a:pt x="21343" y="7742"/>
                    <a:pt x="21461" y="6956"/>
                  </a:cubicBezTo>
                  <a:cubicBezTo>
                    <a:pt x="21539" y="6564"/>
                    <a:pt x="21500" y="6171"/>
                    <a:pt x="21304" y="5778"/>
                  </a:cubicBezTo>
                  <a:cubicBezTo>
                    <a:pt x="21146" y="5492"/>
                    <a:pt x="21029" y="5170"/>
                    <a:pt x="20951" y="4813"/>
                  </a:cubicBezTo>
                  <a:cubicBezTo>
                    <a:pt x="20714" y="3670"/>
                    <a:pt x="20087" y="2778"/>
                    <a:pt x="19182" y="1955"/>
                  </a:cubicBezTo>
                  <a:cubicBezTo>
                    <a:pt x="17610" y="554"/>
                    <a:pt x="15817" y="0"/>
                    <a:pt x="138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65" name="Google Shape;452;p28"/>
            <p:cNvSpPr/>
            <p:nvPr/>
          </p:nvSpPr>
          <p:spPr>
            <a:xfrm rot="16200000">
              <a:off x="40679" y="451420"/>
              <a:ext cx="381549" cy="462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683" y="12770"/>
                  </a:moveTo>
                  <a:cubicBezTo>
                    <a:pt x="724" y="12804"/>
                    <a:pt x="765" y="12838"/>
                    <a:pt x="807" y="12872"/>
                  </a:cubicBezTo>
                  <a:cubicBezTo>
                    <a:pt x="765" y="12907"/>
                    <a:pt x="724" y="12941"/>
                    <a:pt x="683" y="12941"/>
                  </a:cubicBezTo>
                  <a:cubicBezTo>
                    <a:pt x="640" y="12907"/>
                    <a:pt x="598" y="12872"/>
                    <a:pt x="598" y="12838"/>
                  </a:cubicBezTo>
                  <a:cubicBezTo>
                    <a:pt x="598" y="12804"/>
                    <a:pt x="640" y="12770"/>
                    <a:pt x="683" y="12770"/>
                  </a:cubicBezTo>
                  <a:close/>
                  <a:moveTo>
                    <a:pt x="972" y="16060"/>
                  </a:moveTo>
                  <a:cubicBezTo>
                    <a:pt x="1014" y="16060"/>
                    <a:pt x="1055" y="16060"/>
                    <a:pt x="1055" y="16094"/>
                  </a:cubicBezTo>
                  <a:cubicBezTo>
                    <a:pt x="1098" y="16128"/>
                    <a:pt x="1055" y="16164"/>
                    <a:pt x="1055" y="16198"/>
                  </a:cubicBezTo>
                  <a:cubicBezTo>
                    <a:pt x="1055" y="16198"/>
                    <a:pt x="1014" y="16198"/>
                    <a:pt x="972" y="16164"/>
                  </a:cubicBezTo>
                  <a:cubicBezTo>
                    <a:pt x="972" y="16128"/>
                    <a:pt x="972" y="16094"/>
                    <a:pt x="972" y="16060"/>
                  </a:cubicBezTo>
                  <a:close/>
                  <a:moveTo>
                    <a:pt x="1679" y="16814"/>
                  </a:moveTo>
                  <a:cubicBezTo>
                    <a:pt x="1720" y="16883"/>
                    <a:pt x="1803" y="16918"/>
                    <a:pt x="1845" y="16952"/>
                  </a:cubicBezTo>
                  <a:cubicBezTo>
                    <a:pt x="1886" y="16986"/>
                    <a:pt x="1886" y="17054"/>
                    <a:pt x="1886" y="17088"/>
                  </a:cubicBezTo>
                  <a:cubicBezTo>
                    <a:pt x="1845" y="17054"/>
                    <a:pt x="1762" y="17054"/>
                    <a:pt x="1762" y="17020"/>
                  </a:cubicBezTo>
                  <a:cubicBezTo>
                    <a:pt x="1720" y="16952"/>
                    <a:pt x="1679" y="16883"/>
                    <a:pt x="1679" y="16814"/>
                  </a:cubicBezTo>
                  <a:close/>
                  <a:moveTo>
                    <a:pt x="15469" y="3382"/>
                  </a:moveTo>
                  <a:cubicBezTo>
                    <a:pt x="15977" y="3382"/>
                    <a:pt x="16165" y="3577"/>
                    <a:pt x="16300" y="4132"/>
                  </a:cubicBezTo>
                  <a:cubicBezTo>
                    <a:pt x="16426" y="4579"/>
                    <a:pt x="16508" y="5058"/>
                    <a:pt x="16674" y="5469"/>
                  </a:cubicBezTo>
                  <a:cubicBezTo>
                    <a:pt x="17089" y="6977"/>
                    <a:pt x="16798" y="8416"/>
                    <a:pt x="16093" y="9787"/>
                  </a:cubicBezTo>
                  <a:cubicBezTo>
                    <a:pt x="15969" y="10028"/>
                    <a:pt x="15884" y="10268"/>
                    <a:pt x="15843" y="10507"/>
                  </a:cubicBezTo>
                  <a:cubicBezTo>
                    <a:pt x="15303" y="12872"/>
                    <a:pt x="13683" y="14655"/>
                    <a:pt x="11565" y="16198"/>
                  </a:cubicBezTo>
                  <a:cubicBezTo>
                    <a:pt x="11399" y="16300"/>
                    <a:pt x="11232" y="16369"/>
                    <a:pt x="11108" y="16507"/>
                  </a:cubicBezTo>
                  <a:cubicBezTo>
                    <a:pt x="10360" y="17329"/>
                    <a:pt x="9239" y="17706"/>
                    <a:pt x="8159" y="18151"/>
                  </a:cubicBezTo>
                  <a:cubicBezTo>
                    <a:pt x="8117" y="18168"/>
                    <a:pt x="8055" y="18176"/>
                    <a:pt x="7998" y="18176"/>
                  </a:cubicBezTo>
                  <a:cubicBezTo>
                    <a:pt x="7941" y="18176"/>
                    <a:pt x="7890" y="18168"/>
                    <a:pt x="7867" y="18151"/>
                  </a:cubicBezTo>
                  <a:cubicBezTo>
                    <a:pt x="7536" y="17808"/>
                    <a:pt x="7038" y="17603"/>
                    <a:pt x="6871" y="17157"/>
                  </a:cubicBezTo>
                  <a:cubicBezTo>
                    <a:pt x="6747" y="16918"/>
                    <a:pt x="6538" y="16677"/>
                    <a:pt x="6290" y="16471"/>
                  </a:cubicBezTo>
                  <a:cubicBezTo>
                    <a:pt x="5625" y="15785"/>
                    <a:pt x="5459" y="14997"/>
                    <a:pt x="5418" y="14141"/>
                  </a:cubicBezTo>
                  <a:cubicBezTo>
                    <a:pt x="5418" y="13147"/>
                    <a:pt x="5335" y="12119"/>
                    <a:pt x="5418" y="11124"/>
                  </a:cubicBezTo>
                  <a:cubicBezTo>
                    <a:pt x="5459" y="10577"/>
                    <a:pt x="5707" y="10028"/>
                    <a:pt x="5916" y="9514"/>
                  </a:cubicBezTo>
                  <a:cubicBezTo>
                    <a:pt x="5999" y="9308"/>
                    <a:pt x="6290" y="9206"/>
                    <a:pt x="6455" y="8999"/>
                  </a:cubicBezTo>
                  <a:cubicBezTo>
                    <a:pt x="7038" y="8314"/>
                    <a:pt x="7660" y="7628"/>
                    <a:pt x="8200" y="6908"/>
                  </a:cubicBezTo>
                  <a:cubicBezTo>
                    <a:pt x="8574" y="6463"/>
                    <a:pt x="8907" y="5948"/>
                    <a:pt x="9281" y="5503"/>
                  </a:cubicBezTo>
                  <a:cubicBezTo>
                    <a:pt x="9446" y="5298"/>
                    <a:pt x="9696" y="5058"/>
                    <a:pt x="9986" y="4956"/>
                  </a:cubicBezTo>
                  <a:cubicBezTo>
                    <a:pt x="11523" y="4338"/>
                    <a:pt x="13019" y="3755"/>
                    <a:pt x="14679" y="3446"/>
                  </a:cubicBezTo>
                  <a:cubicBezTo>
                    <a:pt x="14805" y="3446"/>
                    <a:pt x="14929" y="3412"/>
                    <a:pt x="15053" y="3412"/>
                  </a:cubicBezTo>
                  <a:cubicBezTo>
                    <a:pt x="15212" y="3392"/>
                    <a:pt x="15350" y="3382"/>
                    <a:pt x="15469" y="3382"/>
                  </a:cubicBezTo>
                  <a:close/>
                  <a:moveTo>
                    <a:pt x="12189" y="18459"/>
                  </a:moveTo>
                  <a:cubicBezTo>
                    <a:pt x="12230" y="18459"/>
                    <a:pt x="12230" y="18494"/>
                    <a:pt x="12230" y="18494"/>
                  </a:cubicBezTo>
                  <a:cubicBezTo>
                    <a:pt x="12189" y="18528"/>
                    <a:pt x="12147" y="18528"/>
                    <a:pt x="12104" y="18528"/>
                  </a:cubicBezTo>
                  <a:cubicBezTo>
                    <a:pt x="12147" y="18528"/>
                    <a:pt x="12147" y="18494"/>
                    <a:pt x="12189" y="18459"/>
                  </a:cubicBezTo>
                  <a:close/>
                  <a:moveTo>
                    <a:pt x="12104" y="18528"/>
                  </a:moveTo>
                  <a:cubicBezTo>
                    <a:pt x="11440" y="18905"/>
                    <a:pt x="10734" y="18974"/>
                    <a:pt x="9986" y="19077"/>
                  </a:cubicBezTo>
                  <a:cubicBezTo>
                    <a:pt x="9944" y="19077"/>
                    <a:pt x="9862" y="19043"/>
                    <a:pt x="9779" y="19008"/>
                  </a:cubicBezTo>
                  <a:cubicBezTo>
                    <a:pt x="9820" y="19008"/>
                    <a:pt x="9862" y="18974"/>
                    <a:pt x="9944" y="18974"/>
                  </a:cubicBezTo>
                  <a:cubicBezTo>
                    <a:pt x="10651" y="18836"/>
                    <a:pt x="11358" y="18666"/>
                    <a:pt x="12104" y="18528"/>
                  </a:cubicBezTo>
                  <a:close/>
                  <a:moveTo>
                    <a:pt x="13437" y="0"/>
                  </a:moveTo>
                  <a:cubicBezTo>
                    <a:pt x="12418" y="0"/>
                    <a:pt x="11378" y="164"/>
                    <a:pt x="10318" y="465"/>
                  </a:cubicBezTo>
                  <a:cubicBezTo>
                    <a:pt x="9824" y="610"/>
                    <a:pt x="9358" y="906"/>
                    <a:pt x="8796" y="906"/>
                  </a:cubicBezTo>
                  <a:cubicBezTo>
                    <a:pt x="8698" y="906"/>
                    <a:pt x="8596" y="896"/>
                    <a:pt x="8491" y="876"/>
                  </a:cubicBezTo>
                  <a:cubicBezTo>
                    <a:pt x="8352" y="849"/>
                    <a:pt x="8214" y="836"/>
                    <a:pt x="8078" y="836"/>
                  </a:cubicBezTo>
                  <a:cubicBezTo>
                    <a:pt x="7528" y="836"/>
                    <a:pt x="7014" y="1040"/>
                    <a:pt x="6580" y="1287"/>
                  </a:cubicBezTo>
                  <a:cubicBezTo>
                    <a:pt x="5459" y="1939"/>
                    <a:pt x="4378" y="2624"/>
                    <a:pt x="3299" y="3344"/>
                  </a:cubicBezTo>
                  <a:cubicBezTo>
                    <a:pt x="2884" y="3618"/>
                    <a:pt x="2593" y="4030"/>
                    <a:pt x="2219" y="4406"/>
                  </a:cubicBezTo>
                  <a:cubicBezTo>
                    <a:pt x="2469" y="4270"/>
                    <a:pt x="2717" y="4132"/>
                    <a:pt x="2925" y="4030"/>
                  </a:cubicBezTo>
                  <a:cubicBezTo>
                    <a:pt x="2967" y="3995"/>
                    <a:pt x="3049" y="3995"/>
                    <a:pt x="3091" y="3995"/>
                  </a:cubicBezTo>
                  <a:cubicBezTo>
                    <a:pt x="3091" y="4030"/>
                    <a:pt x="3091" y="4064"/>
                    <a:pt x="3049" y="4098"/>
                  </a:cubicBezTo>
                  <a:cubicBezTo>
                    <a:pt x="2801" y="4338"/>
                    <a:pt x="2551" y="4543"/>
                    <a:pt x="2343" y="4783"/>
                  </a:cubicBezTo>
                  <a:cubicBezTo>
                    <a:pt x="2260" y="4852"/>
                    <a:pt x="2260" y="5058"/>
                    <a:pt x="2301" y="5058"/>
                  </a:cubicBezTo>
                  <a:cubicBezTo>
                    <a:pt x="2634" y="5160"/>
                    <a:pt x="2510" y="5332"/>
                    <a:pt x="2427" y="5469"/>
                  </a:cubicBezTo>
                  <a:cubicBezTo>
                    <a:pt x="2177" y="5914"/>
                    <a:pt x="2094" y="6361"/>
                    <a:pt x="1720" y="6772"/>
                  </a:cubicBezTo>
                  <a:cubicBezTo>
                    <a:pt x="1388" y="7183"/>
                    <a:pt x="1346" y="7766"/>
                    <a:pt x="1055" y="8211"/>
                  </a:cubicBezTo>
                  <a:cubicBezTo>
                    <a:pt x="598" y="8897"/>
                    <a:pt x="350" y="9617"/>
                    <a:pt x="391" y="10405"/>
                  </a:cubicBezTo>
                  <a:cubicBezTo>
                    <a:pt x="474" y="10405"/>
                    <a:pt x="557" y="10405"/>
                    <a:pt x="683" y="10370"/>
                  </a:cubicBezTo>
                  <a:cubicBezTo>
                    <a:pt x="683" y="10473"/>
                    <a:pt x="683" y="10543"/>
                    <a:pt x="683" y="10611"/>
                  </a:cubicBezTo>
                  <a:cubicBezTo>
                    <a:pt x="640" y="10645"/>
                    <a:pt x="516" y="10645"/>
                    <a:pt x="391" y="10645"/>
                  </a:cubicBezTo>
                  <a:cubicBezTo>
                    <a:pt x="391" y="10577"/>
                    <a:pt x="391" y="10473"/>
                    <a:pt x="391" y="10405"/>
                  </a:cubicBezTo>
                  <a:cubicBezTo>
                    <a:pt x="309" y="10577"/>
                    <a:pt x="224" y="10782"/>
                    <a:pt x="183" y="10954"/>
                  </a:cubicBezTo>
                  <a:cubicBezTo>
                    <a:pt x="100" y="11433"/>
                    <a:pt x="100" y="11878"/>
                    <a:pt x="59" y="12359"/>
                  </a:cubicBezTo>
                  <a:cubicBezTo>
                    <a:pt x="17" y="12632"/>
                    <a:pt x="-24" y="12907"/>
                    <a:pt x="17" y="13181"/>
                  </a:cubicBezTo>
                  <a:cubicBezTo>
                    <a:pt x="141" y="13730"/>
                    <a:pt x="309" y="14278"/>
                    <a:pt x="474" y="14827"/>
                  </a:cubicBezTo>
                  <a:cubicBezTo>
                    <a:pt x="557" y="15204"/>
                    <a:pt x="807" y="15546"/>
                    <a:pt x="765" y="15923"/>
                  </a:cubicBezTo>
                  <a:cubicBezTo>
                    <a:pt x="765" y="16369"/>
                    <a:pt x="972" y="16745"/>
                    <a:pt x="1264" y="17088"/>
                  </a:cubicBezTo>
                  <a:cubicBezTo>
                    <a:pt x="2053" y="17876"/>
                    <a:pt x="2758" y="18700"/>
                    <a:pt x="3630" y="19420"/>
                  </a:cubicBezTo>
                  <a:cubicBezTo>
                    <a:pt x="4337" y="20037"/>
                    <a:pt x="5168" y="20619"/>
                    <a:pt x="6040" y="20961"/>
                  </a:cubicBezTo>
                  <a:cubicBezTo>
                    <a:pt x="7166" y="21409"/>
                    <a:pt x="8302" y="21600"/>
                    <a:pt x="9443" y="21600"/>
                  </a:cubicBezTo>
                  <a:cubicBezTo>
                    <a:pt x="10660" y="21600"/>
                    <a:pt x="11880" y="21384"/>
                    <a:pt x="13102" y="21030"/>
                  </a:cubicBezTo>
                  <a:cubicBezTo>
                    <a:pt x="14057" y="20757"/>
                    <a:pt x="14929" y="20414"/>
                    <a:pt x="15802" y="19967"/>
                  </a:cubicBezTo>
                  <a:cubicBezTo>
                    <a:pt x="16508" y="19590"/>
                    <a:pt x="17131" y="19213"/>
                    <a:pt x="17546" y="18632"/>
                  </a:cubicBezTo>
                  <a:cubicBezTo>
                    <a:pt x="17713" y="18459"/>
                    <a:pt x="17920" y="18323"/>
                    <a:pt x="18085" y="18185"/>
                  </a:cubicBezTo>
                  <a:lnTo>
                    <a:pt x="18085" y="18151"/>
                  </a:lnTo>
                  <a:cubicBezTo>
                    <a:pt x="18129" y="18048"/>
                    <a:pt x="18211" y="17946"/>
                    <a:pt x="18294" y="17842"/>
                  </a:cubicBezTo>
                  <a:cubicBezTo>
                    <a:pt x="17920" y="17774"/>
                    <a:pt x="18211" y="17569"/>
                    <a:pt x="18253" y="17533"/>
                  </a:cubicBezTo>
                  <a:cubicBezTo>
                    <a:pt x="18792" y="17157"/>
                    <a:pt x="19166" y="16711"/>
                    <a:pt x="19458" y="16232"/>
                  </a:cubicBezTo>
                  <a:cubicBezTo>
                    <a:pt x="19788" y="15717"/>
                    <a:pt x="19956" y="15238"/>
                    <a:pt x="20038" y="14689"/>
                  </a:cubicBezTo>
                  <a:cubicBezTo>
                    <a:pt x="20038" y="14450"/>
                    <a:pt x="20080" y="14244"/>
                    <a:pt x="20163" y="14037"/>
                  </a:cubicBezTo>
                  <a:cubicBezTo>
                    <a:pt x="20330" y="13558"/>
                    <a:pt x="20662" y="13079"/>
                    <a:pt x="20412" y="12530"/>
                  </a:cubicBezTo>
                  <a:cubicBezTo>
                    <a:pt x="20371" y="12461"/>
                    <a:pt x="20371" y="12359"/>
                    <a:pt x="20412" y="12255"/>
                  </a:cubicBezTo>
                  <a:cubicBezTo>
                    <a:pt x="20662" y="11605"/>
                    <a:pt x="20537" y="10954"/>
                    <a:pt x="20495" y="10302"/>
                  </a:cubicBezTo>
                  <a:cubicBezTo>
                    <a:pt x="20454" y="10096"/>
                    <a:pt x="20578" y="9891"/>
                    <a:pt x="20619" y="9685"/>
                  </a:cubicBezTo>
                  <a:cubicBezTo>
                    <a:pt x="20656" y="9691"/>
                    <a:pt x="20687" y="9693"/>
                    <a:pt x="20718" y="9693"/>
                  </a:cubicBezTo>
                  <a:cubicBezTo>
                    <a:pt x="20868" y="9693"/>
                    <a:pt x="20966" y="9622"/>
                    <a:pt x="21035" y="9480"/>
                  </a:cubicBezTo>
                  <a:cubicBezTo>
                    <a:pt x="21161" y="9342"/>
                    <a:pt x="21243" y="9206"/>
                    <a:pt x="21326" y="9033"/>
                  </a:cubicBezTo>
                  <a:cubicBezTo>
                    <a:pt x="21409" y="8897"/>
                    <a:pt x="21576" y="8794"/>
                    <a:pt x="21576" y="8656"/>
                  </a:cubicBezTo>
                  <a:cubicBezTo>
                    <a:pt x="21576" y="8280"/>
                    <a:pt x="21576" y="7903"/>
                    <a:pt x="21535" y="7526"/>
                  </a:cubicBezTo>
                  <a:cubicBezTo>
                    <a:pt x="21409" y="6772"/>
                    <a:pt x="21285" y="6052"/>
                    <a:pt x="21202" y="5332"/>
                  </a:cubicBezTo>
                  <a:cubicBezTo>
                    <a:pt x="21161" y="4921"/>
                    <a:pt x="21035" y="4579"/>
                    <a:pt x="20745" y="4236"/>
                  </a:cubicBezTo>
                  <a:cubicBezTo>
                    <a:pt x="20537" y="3995"/>
                    <a:pt x="20288" y="3687"/>
                    <a:pt x="20163" y="3412"/>
                  </a:cubicBezTo>
                  <a:cubicBezTo>
                    <a:pt x="19623" y="2350"/>
                    <a:pt x="18751" y="1630"/>
                    <a:pt x="17587" y="1013"/>
                  </a:cubicBezTo>
                  <a:cubicBezTo>
                    <a:pt x="16236" y="316"/>
                    <a:pt x="14853" y="0"/>
                    <a:pt x="13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pic>
        <p:nvPicPr>
          <p:cNvPr id="567" name="Google Shape;453;p28" descr="Google Shape;453;p28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8430459" y="1534123"/>
            <a:ext cx="347114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68" name="Google Shape;454;p28" descr="Google Shape;454;p28"/>
          <p:cNvPicPr>
            <a:picLocks noChangeAspect="1"/>
          </p:cNvPicPr>
          <p:nvPr/>
        </p:nvPicPr>
        <p:blipFill>
          <a:blip r:embed="rId4">
            <a:alphaModFix amt="57000"/>
            <a:extLst/>
          </a:blip>
          <a:stretch>
            <a:fillRect/>
          </a:stretch>
        </p:blipFill>
        <p:spPr>
          <a:xfrm rot="16200000">
            <a:off x="-762540" y="4024648"/>
            <a:ext cx="1722752" cy="180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9" name="Google Shape;455;p28" descr="Google Shape;455;p28"/>
          <p:cNvPicPr>
            <a:picLocks noChangeAspect="1"/>
          </p:cNvPicPr>
          <p:nvPr/>
        </p:nvPicPr>
        <p:blipFill>
          <a:blip r:embed="rId5">
            <a:alphaModFix amt="58999"/>
            <a:extLst/>
          </a:blip>
          <a:stretch>
            <a:fillRect/>
          </a:stretch>
        </p:blipFill>
        <p:spPr>
          <a:xfrm rot="16200000">
            <a:off x="8362974" y="-326403"/>
            <a:ext cx="413304" cy="2538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570" name="Google Shape;456;p28" descr="Google Shape;456;p28"/>
          <p:cNvPicPr>
            <a:picLocks noChangeAspect="1"/>
          </p:cNvPicPr>
          <p:nvPr/>
        </p:nvPicPr>
        <p:blipFill>
          <a:blip r:embed="rId5">
            <a:alphaModFix amt="58999"/>
            <a:extLst/>
          </a:blip>
          <a:stretch>
            <a:fillRect/>
          </a:stretch>
        </p:blipFill>
        <p:spPr>
          <a:xfrm rot="5400000">
            <a:off x="8362976" y="-828675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1" name="Google Shape;457;p28" descr="Google Shape;457;p28"/>
          <p:cNvPicPr>
            <a:picLocks noChangeAspect="1"/>
          </p:cNvPicPr>
          <p:nvPr/>
        </p:nvPicPr>
        <p:blipFill>
          <a:blip r:embed="rId6">
            <a:alphaModFix amt="49000"/>
            <a:extLst/>
          </a:blip>
          <a:stretch>
            <a:fillRect/>
          </a:stretch>
        </p:blipFill>
        <p:spPr>
          <a:xfrm flipH="1" rot="16200000">
            <a:off x="1689681" y="3131658"/>
            <a:ext cx="1146527" cy="34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2" name="Google Shape;458;p28" descr="Google Shape;458;p28"/>
          <p:cNvPicPr>
            <a:picLocks noChangeAspect="1"/>
          </p:cNvPicPr>
          <p:nvPr/>
        </p:nvPicPr>
        <p:blipFill>
          <a:blip r:embed="rId7">
            <a:alphaModFix amt="50000"/>
            <a:extLst/>
          </a:blip>
          <a:stretch>
            <a:fillRect/>
          </a:stretch>
        </p:blipFill>
        <p:spPr>
          <a:xfrm>
            <a:off x="7598325" y="4026325"/>
            <a:ext cx="1513351" cy="1146201"/>
          </a:xfrm>
          <a:prstGeom prst="rect">
            <a:avLst/>
          </a:prstGeom>
          <a:ln w="12700">
            <a:miter lim="400000"/>
          </a:ln>
        </p:spPr>
      </p:pic>
      <p:sp>
        <p:nvSpPr>
          <p:cNvPr id="573" name="Google Shape;459;p28"/>
          <p:cNvSpPr/>
          <p:nvPr/>
        </p:nvSpPr>
        <p:spPr>
          <a:xfrm>
            <a:off x="6030374" y="4425484"/>
            <a:ext cx="1976115" cy="439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7" h="21600" fill="norm" stroke="1" extrusionOk="0">
                <a:moveTo>
                  <a:pt x="6895" y="0"/>
                </a:moveTo>
                <a:cubicBezTo>
                  <a:pt x="6863" y="0"/>
                  <a:pt x="6827" y="22"/>
                  <a:pt x="6788" y="66"/>
                </a:cubicBezTo>
                <a:cubicBezTo>
                  <a:pt x="6671" y="206"/>
                  <a:pt x="6567" y="456"/>
                  <a:pt x="6450" y="651"/>
                </a:cubicBezTo>
                <a:cubicBezTo>
                  <a:pt x="6210" y="1042"/>
                  <a:pt x="6031" y="1348"/>
                  <a:pt x="6037" y="2936"/>
                </a:cubicBezTo>
                <a:cubicBezTo>
                  <a:pt x="6044" y="5388"/>
                  <a:pt x="5871" y="7784"/>
                  <a:pt x="5637" y="10013"/>
                </a:cubicBezTo>
                <a:cubicBezTo>
                  <a:pt x="5281" y="13468"/>
                  <a:pt x="4825" y="16589"/>
                  <a:pt x="4050" y="18427"/>
                </a:cubicBezTo>
                <a:cubicBezTo>
                  <a:pt x="3914" y="18734"/>
                  <a:pt x="3754" y="18985"/>
                  <a:pt x="3600" y="19012"/>
                </a:cubicBezTo>
                <a:cubicBezTo>
                  <a:pt x="3583" y="19016"/>
                  <a:pt x="3565" y="19017"/>
                  <a:pt x="3547" y="19017"/>
                </a:cubicBezTo>
                <a:cubicBezTo>
                  <a:pt x="2994" y="19017"/>
                  <a:pt x="2554" y="17764"/>
                  <a:pt x="2148" y="16170"/>
                </a:cubicBezTo>
                <a:cubicBezTo>
                  <a:pt x="2080" y="15893"/>
                  <a:pt x="2037" y="15502"/>
                  <a:pt x="1988" y="15140"/>
                </a:cubicBezTo>
                <a:cubicBezTo>
                  <a:pt x="1902" y="14443"/>
                  <a:pt x="1810" y="13747"/>
                  <a:pt x="1748" y="12994"/>
                </a:cubicBezTo>
                <a:cubicBezTo>
                  <a:pt x="1644" y="11657"/>
                  <a:pt x="1520" y="10320"/>
                  <a:pt x="1477" y="8926"/>
                </a:cubicBezTo>
                <a:cubicBezTo>
                  <a:pt x="1422" y="7199"/>
                  <a:pt x="1447" y="5444"/>
                  <a:pt x="1422" y="3716"/>
                </a:cubicBezTo>
                <a:cubicBezTo>
                  <a:pt x="1405" y="2226"/>
                  <a:pt x="1237" y="1492"/>
                  <a:pt x="935" y="1492"/>
                </a:cubicBezTo>
                <a:cubicBezTo>
                  <a:pt x="904" y="1492"/>
                  <a:pt x="871" y="1500"/>
                  <a:pt x="837" y="1515"/>
                </a:cubicBezTo>
                <a:cubicBezTo>
                  <a:pt x="727" y="1570"/>
                  <a:pt x="616" y="1627"/>
                  <a:pt x="505" y="1655"/>
                </a:cubicBezTo>
                <a:cubicBezTo>
                  <a:pt x="247" y="1682"/>
                  <a:pt x="130" y="2100"/>
                  <a:pt x="80" y="3242"/>
                </a:cubicBezTo>
                <a:cubicBezTo>
                  <a:pt x="-141" y="8202"/>
                  <a:pt x="87" y="12660"/>
                  <a:pt x="843" y="16478"/>
                </a:cubicBezTo>
                <a:cubicBezTo>
                  <a:pt x="1287" y="18706"/>
                  <a:pt x="1822" y="20267"/>
                  <a:pt x="2487" y="20740"/>
                </a:cubicBezTo>
                <a:cubicBezTo>
                  <a:pt x="2844" y="20991"/>
                  <a:pt x="3213" y="21103"/>
                  <a:pt x="3576" y="21131"/>
                </a:cubicBezTo>
                <a:cubicBezTo>
                  <a:pt x="3594" y="21133"/>
                  <a:pt x="3612" y="21134"/>
                  <a:pt x="3631" y="21134"/>
                </a:cubicBezTo>
                <a:cubicBezTo>
                  <a:pt x="3836" y="21134"/>
                  <a:pt x="4048" y="20989"/>
                  <a:pt x="4234" y="20656"/>
                </a:cubicBezTo>
                <a:cubicBezTo>
                  <a:pt x="4733" y="19793"/>
                  <a:pt x="5176" y="18455"/>
                  <a:pt x="5576" y="16840"/>
                </a:cubicBezTo>
                <a:cubicBezTo>
                  <a:pt x="5865" y="15697"/>
                  <a:pt x="6148" y="14415"/>
                  <a:pt x="6247" y="12577"/>
                </a:cubicBezTo>
                <a:cubicBezTo>
                  <a:pt x="6271" y="12019"/>
                  <a:pt x="6357" y="11545"/>
                  <a:pt x="6419" y="11016"/>
                </a:cubicBezTo>
                <a:cubicBezTo>
                  <a:pt x="6451" y="10709"/>
                  <a:pt x="6478" y="10555"/>
                  <a:pt x="6512" y="10555"/>
                </a:cubicBezTo>
                <a:cubicBezTo>
                  <a:pt x="6543" y="10555"/>
                  <a:pt x="6579" y="10681"/>
                  <a:pt x="6628" y="10932"/>
                </a:cubicBezTo>
                <a:cubicBezTo>
                  <a:pt x="6924" y="12381"/>
                  <a:pt x="7225" y="13830"/>
                  <a:pt x="7545" y="15196"/>
                </a:cubicBezTo>
                <a:cubicBezTo>
                  <a:pt x="7988" y="17063"/>
                  <a:pt x="8499" y="18288"/>
                  <a:pt x="9108" y="18678"/>
                </a:cubicBezTo>
                <a:cubicBezTo>
                  <a:pt x="9502" y="18929"/>
                  <a:pt x="9902" y="19348"/>
                  <a:pt x="10296" y="19403"/>
                </a:cubicBezTo>
                <a:cubicBezTo>
                  <a:pt x="10433" y="19431"/>
                  <a:pt x="10573" y="19455"/>
                  <a:pt x="10712" y="19455"/>
                </a:cubicBezTo>
                <a:cubicBezTo>
                  <a:pt x="10990" y="19455"/>
                  <a:pt x="11266" y="19357"/>
                  <a:pt x="11520" y="18985"/>
                </a:cubicBezTo>
                <a:cubicBezTo>
                  <a:pt x="12296" y="17842"/>
                  <a:pt x="12886" y="15419"/>
                  <a:pt x="13342" y="12353"/>
                </a:cubicBezTo>
                <a:cubicBezTo>
                  <a:pt x="13391" y="12019"/>
                  <a:pt x="13434" y="11713"/>
                  <a:pt x="13477" y="11379"/>
                </a:cubicBezTo>
                <a:cubicBezTo>
                  <a:pt x="13500" y="11191"/>
                  <a:pt x="13522" y="11085"/>
                  <a:pt x="13544" y="11085"/>
                </a:cubicBezTo>
                <a:cubicBezTo>
                  <a:pt x="13565" y="11085"/>
                  <a:pt x="13586" y="11176"/>
                  <a:pt x="13607" y="11379"/>
                </a:cubicBezTo>
                <a:cubicBezTo>
                  <a:pt x="13631" y="11573"/>
                  <a:pt x="13656" y="11741"/>
                  <a:pt x="13680" y="11936"/>
                </a:cubicBezTo>
                <a:cubicBezTo>
                  <a:pt x="14412" y="17927"/>
                  <a:pt x="15895" y="21600"/>
                  <a:pt x="17361" y="21600"/>
                </a:cubicBezTo>
                <a:cubicBezTo>
                  <a:pt x="17770" y="21600"/>
                  <a:pt x="18177" y="21314"/>
                  <a:pt x="18567" y="20712"/>
                </a:cubicBezTo>
                <a:cubicBezTo>
                  <a:pt x="19243" y="19682"/>
                  <a:pt x="19840" y="18093"/>
                  <a:pt x="20197" y="15223"/>
                </a:cubicBezTo>
                <a:cubicBezTo>
                  <a:pt x="20517" y="12715"/>
                  <a:pt x="20856" y="10236"/>
                  <a:pt x="20979" y="7227"/>
                </a:cubicBezTo>
                <a:cubicBezTo>
                  <a:pt x="21059" y="5276"/>
                  <a:pt x="21274" y="3438"/>
                  <a:pt x="21422" y="1515"/>
                </a:cubicBezTo>
                <a:cubicBezTo>
                  <a:pt x="21446" y="1236"/>
                  <a:pt x="21459" y="763"/>
                  <a:pt x="21428" y="595"/>
                </a:cubicBezTo>
                <a:cubicBezTo>
                  <a:pt x="21404" y="488"/>
                  <a:pt x="21353" y="438"/>
                  <a:pt x="21303" y="438"/>
                </a:cubicBezTo>
                <a:cubicBezTo>
                  <a:pt x="21275" y="438"/>
                  <a:pt x="21247" y="454"/>
                  <a:pt x="21225" y="484"/>
                </a:cubicBezTo>
                <a:cubicBezTo>
                  <a:pt x="21022" y="679"/>
                  <a:pt x="20819" y="874"/>
                  <a:pt x="20628" y="1208"/>
                </a:cubicBezTo>
                <a:cubicBezTo>
                  <a:pt x="20548" y="1348"/>
                  <a:pt x="20462" y="1738"/>
                  <a:pt x="20425" y="2100"/>
                </a:cubicBezTo>
                <a:cubicBezTo>
                  <a:pt x="20222" y="4385"/>
                  <a:pt x="20056" y="6697"/>
                  <a:pt x="19834" y="8926"/>
                </a:cubicBezTo>
                <a:cubicBezTo>
                  <a:pt x="19557" y="11713"/>
                  <a:pt x="19237" y="14415"/>
                  <a:pt x="18764" y="16644"/>
                </a:cubicBezTo>
                <a:cubicBezTo>
                  <a:pt x="18372" y="18490"/>
                  <a:pt x="17880" y="19627"/>
                  <a:pt x="17359" y="19627"/>
                </a:cubicBezTo>
                <a:cubicBezTo>
                  <a:pt x="17085" y="19627"/>
                  <a:pt x="16803" y="19314"/>
                  <a:pt x="16523" y="18623"/>
                </a:cubicBezTo>
                <a:cubicBezTo>
                  <a:pt x="16179" y="17731"/>
                  <a:pt x="15822" y="16812"/>
                  <a:pt x="15520" y="15642"/>
                </a:cubicBezTo>
                <a:cubicBezTo>
                  <a:pt x="15120" y="14081"/>
                  <a:pt x="14733" y="12326"/>
                  <a:pt x="14610" y="9846"/>
                </a:cubicBezTo>
                <a:cubicBezTo>
                  <a:pt x="14523" y="8202"/>
                  <a:pt x="14474" y="6531"/>
                  <a:pt x="14407" y="4859"/>
                </a:cubicBezTo>
                <a:cubicBezTo>
                  <a:pt x="14419" y="4859"/>
                  <a:pt x="14431" y="4859"/>
                  <a:pt x="14437" y="4831"/>
                </a:cubicBezTo>
                <a:cubicBezTo>
                  <a:pt x="14425" y="3855"/>
                  <a:pt x="14413" y="2908"/>
                  <a:pt x="14394" y="1933"/>
                </a:cubicBezTo>
                <a:cubicBezTo>
                  <a:pt x="14374" y="1067"/>
                  <a:pt x="14284" y="611"/>
                  <a:pt x="14124" y="611"/>
                </a:cubicBezTo>
                <a:cubicBezTo>
                  <a:pt x="14088" y="611"/>
                  <a:pt x="14049" y="634"/>
                  <a:pt x="14007" y="679"/>
                </a:cubicBezTo>
                <a:cubicBezTo>
                  <a:pt x="13791" y="902"/>
                  <a:pt x="13576" y="1181"/>
                  <a:pt x="13373" y="1542"/>
                </a:cubicBezTo>
                <a:cubicBezTo>
                  <a:pt x="13237" y="1793"/>
                  <a:pt x="13065" y="2017"/>
                  <a:pt x="13151" y="3131"/>
                </a:cubicBezTo>
                <a:cubicBezTo>
                  <a:pt x="13194" y="3688"/>
                  <a:pt x="13139" y="4524"/>
                  <a:pt x="13077" y="5082"/>
                </a:cubicBezTo>
                <a:cubicBezTo>
                  <a:pt x="12862" y="7003"/>
                  <a:pt x="12616" y="8843"/>
                  <a:pt x="12400" y="10766"/>
                </a:cubicBezTo>
                <a:cubicBezTo>
                  <a:pt x="12191" y="12660"/>
                  <a:pt x="11908" y="14276"/>
                  <a:pt x="11545" y="15557"/>
                </a:cubicBezTo>
                <a:cubicBezTo>
                  <a:pt x="11311" y="16366"/>
                  <a:pt x="11034" y="17369"/>
                  <a:pt x="10776" y="17425"/>
                </a:cubicBezTo>
                <a:cubicBezTo>
                  <a:pt x="10713" y="17435"/>
                  <a:pt x="10649" y="17441"/>
                  <a:pt x="10587" y="17441"/>
                </a:cubicBezTo>
                <a:cubicBezTo>
                  <a:pt x="9806" y="17441"/>
                  <a:pt x="9066" y="16602"/>
                  <a:pt x="8468" y="13998"/>
                </a:cubicBezTo>
                <a:cubicBezTo>
                  <a:pt x="8271" y="13106"/>
                  <a:pt x="8087" y="12158"/>
                  <a:pt x="7877" y="11294"/>
                </a:cubicBezTo>
                <a:cubicBezTo>
                  <a:pt x="7545" y="9958"/>
                  <a:pt x="7367" y="8313"/>
                  <a:pt x="7323" y="6335"/>
                </a:cubicBezTo>
                <a:cubicBezTo>
                  <a:pt x="7299" y="5082"/>
                  <a:pt x="7305" y="3799"/>
                  <a:pt x="7133" y="2685"/>
                </a:cubicBezTo>
                <a:cubicBezTo>
                  <a:pt x="7077" y="2351"/>
                  <a:pt x="7096" y="1793"/>
                  <a:pt x="7102" y="1319"/>
                </a:cubicBezTo>
                <a:cubicBezTo>
                  <a:pt x="7117" y="471"/>
                  <a:pt x="7045" y="0"/>
                  <a:pt x="689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7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8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87" name="مستوى النص الأول…"/>
          <p:cNvSpPr txBox="1"/>
          <p:nvPr>
            <p:ph type="body" sz="quarter" idx="1"/>
          </p:nvPr>
        </p:nvSpPr>
        <p:spPr>
          <a:xfrm>
            <a:off x="1910625" y="2829499"/>
            <a:ext cx="2283301" cy="3006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 sz="1800"/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 sz="1800"/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 sz="1800"/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 sz="1800"/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88" name="Google Shape;72;p5" descr="Google Shape;72;p5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tretch>
            <a:fillRect/>
          </a:stretch>
        </p:blipFill>
        <p:spPr>
          <a:xfrm>
            <a:off x="476100" y="3590566"/>
            <a:ext cx="765726" cy="702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Google Shape;73;p5" descr="Google Shape;73;p5"/>
          <p:cNvPicPr>
            <a:picLocks noChangeAspect="1"/>
          </p:cNvPicPr>
          <p:nvPr/>
        </p:nvPicPr>
        <p:blipFill>
          <a:blip r:embed="rId3">
            <a:alphaModFix amt="51000"/>
            <a:extLst/>
          </a:blip>
          <a:stretch>
            <a:fillRect/>
          </a:stretch>
        </p:blipFill>
        <p:spPr>
          <a:xfrm rot="5400000">
            <a:off x="-702196" y="317036"/>
            <a:ext cx="1566717" cy="1416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Google Shape;74;p5" descr="Google Shape;74;p5"/>
          <p:cNvPicPr>
            <a:picLocks noChangeAspect="1"/>
          </p:cNvPicPr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>
            <a:off x="8123298" y="-906176"/>
            <a:ext cx="715636" cy="289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Google Shape;75;p5" descr="Google Shape;75;p5"/>
          <p:cNvPicPr>
            <a:picLocks noChangeAspect="1"/>
          </p:cNvPicPr>
          <p:nvPr/>
        </p:nvPicPr>
        <p:blipFill>
          <a:blip r:embed="rId5">
            <a:alphaModFix amt="57000"/>
            <a:extLst/>
          </a:blip>
          <a:stretch>
            <a:fillRect/>
          </a:stretch>
        </p:blipFill>
        <p:spPr>
          <a:xfrm rot="16200000">
            <a:off x="6867411" y="3980248"/>
            <a:ext cx="1722751" cy="180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Google Shape;76;p5" descr="Google Shape;76;p5"/>
          <p:cNvPicPr>
            <a:picLocks noChangeAspect="1"/>
          </p:cNvPicPr>
          <p:nvPr/>
        </p:nvPicPr>
        <p:blipFill>
          <a:blip r:embed="rId6">
            <a:alphaModFix amt="49000"/>
            <a:extLst/>
          </a:blip>
          <a:stretch>
            <a:fillRect/>
          </a:stretch>
        </p:blipFill>
        <p:spPr>
          <a:xfrm flipH="1" rot="16200000">
            <a:off x="-271493" y="2718558"/>
            <a:ext cx="1146527" cy="34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Google Shape;77;p5" descr="Google Shape;77;p5"/>
          <p:cNvPicPr>
            <a:picLocks noChangeAspect="1"/>
          </p:cNvPicPr>
          <p:nvPr/>
        </p:nvPicPr>
        <p:blipFill>
          <a:blip r:embed="rId7">
            <a:alphaModFix amt="50000"/>
            <a:extLst/>
          </a:blip>
          <a:stretch>
            <a:fillRect/>
          </a:stretch>
        </p:blipFill>
        <p:spPr>
          <a:xfrm>
            <a:off x="7754936" y="1414537"/>
            <a:ext cx="1513351" cy="1146201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Google Shape;78;p5"/>
          <p:cNvSpPr/>
          <p:nvPr/>
        </p:nvSpPr>
        <p:spPr>
          <a:xfrm rot="10800000">
            <a:off x="7495694" y="539497"/>
            <a:ext cx="465898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5" name="Google Shape;79;p5"/>
          <p:cNvSpPr/>
          <p:nvPr/>
        </p:nvSpPr>
        <p:spPr>
          <a:xfrm>
            <a:off x="1079868" y="4599467"/>
            <a:ext cx="1173718" cy="840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600" fill="norm" stroke="1" extrusionOk="0">
                <a:moveTo>
                  <a:pt x="9271" y="3323"/>
                </a:moveTo>
                <a:cubicBezTo>
                  <a:pt x="9410" y="3323"/>
                  <a:pt x="9540" y="3350"/>
                  <a:pt x="9679" y="3397"/>
                </a:cubicBezTo>
                <a:cubicBezTo>
                  <a:pt x="9733" y="3409"/>
                  <a:pt x="9781" y="3415"/>
                  <a:pt x="9830" y="3415"/>
                </a:cubicBezTo>
                <a:cubicBezTo>
                  <a:pt x="9879" y="3415"/>
                  <a:pt x="9927" y="3409"/>
                  <a:pt x="9981" y="3397"/>
                </a:cubicBezTo>
                <a:cubicBezTo>
                  <a:pt x="10121" y="3378"/>
                  <a:pt x="10258" y="3370"/>
                  <a:pt x="10393" y="3370"/>
                </a:cubicBezTo>
                <a:cubicBezTo>
                  <a:pt x="10610" y="3370"/>
                  <a:pt x="10824" y="3391"/>
                  <a:pt x="11037" y="3421"/>
                </a:cubicBezTo>
                <a:cubicBezTo>
                  <a:pt x="11094" y="3421"/>
                  <a:pt x="11152" y="3431"/>
                  <a:pt x="11210" y="3431"/>
                </a:cubicBezTo>
                <a:cubicBezTo>
                  <a:pt x="11238" y="3431"/>
                  <a:pt x="11267" y="3429"/>
                  <a:pt x="11296" y="3421"/>
                </a:cubicBezTo>
                <a:cubicBezTo>
                  <a:pt x="11487" y="3390"/>
                  <a:pt x="11687" y="3360"/>
                  <a:pt x="11883" y="3360"/>
                </a:cubicBezTo>
                <a:cubicBezTo>
                  <a:pt x="11998" y="3360"/>
                  <a:pt x="12111" y="3370"/>
                  <a:pt x="12222" y="3397"/>
                </a:cubicBezTo>
                <a:cubicBezTo>
                  <a:pt x="12266" y="3409"/>
                  <a:pt x="12309" y="3415"/>
                  <a:pt x="12352" y="3415"/>
                </a:cubicBezTo>
                <a:cubicBezTo>
                  <a:pt x="12395" y="3415"/>
                  <a:pt x="12438" y="3409"/>
                  <a:pt x="12482" y="3397"/>
                </a:cubicBezTo>
                <a:cubicBezTo>
                  <a:pt x="12589" y="3391"/>
                  <a:pt x="12696" y="3389"/>
                  <a:pt x="12800" y="3389"/>
                </a:cubicBezTo>
                <a:cubicBezTo>
                  <a:pt x="12989" y="3389"/>
                  <a:pt x="13174" y="3395"/>
                  <a:pt x="13358" y="3395"/>
                </a:cubicBezTo>
                <a:cubicBezTo>
                  <a:pt x="13527" y="3395"/>
                  <a:pt x="13694" y="3390"/>
                  <a:pt x="13861" y="3372"/>
                </a:cubicBezTo>
                <a:cubicBezTo>
                  <a:pt x="13904" y="3366"/>
                  <a:pt x="13949" y="3363"/>
                  <a:pt x="13994" y="3363"/>
                </a:cubicBezTo>
                <a:cubicBezTo>
                  <a:pt x="14130" y="3363"/>
                  <a:pt x="14271" y="3390"/>
                  <a:pt x="14400" y="3444"/>
                </a:cubicBezTo>
                <a:cubicBezTo>
                  <a:pt x="14529" y="3498"/>
                  <a:pt x="14671" y="3525"/>
                  <a:pt x="14806" y="3525"/>
                </a:cubicBezTo>
                <a:cubicBezTo>
                  <a:pt x="14851" y="3525"/>
                  <a:pt x="14896" y="3522"/>
                  <a:pt x="14939" y="3516"/>
                </a:cubicBezTo>
                <a:cubicBezTo>
                  <a:pt x="15001" y="3509"/>
                  <a:pt x="15061" y="3506"/>
                  <a:pt x="15122" y="3506"/>
                </a:cubicBezTo>
                <a:cubicBezTo>
                  <a:pt x="15481" y="3506"/>
                  <a:pt x="15817" y="3611"/>
                  <a:pt x="16167" y="3611"/>
                </a:cubicBezTo>
                <a:cubicBezTo>
                  <a:pt x="16211" y="3611"/>
                  <a:pt x="16254" y="3635"/>
                  <a:pt x="16297" y="3635"/>
                </a:cubicBezTo>
                <a:cubicBezTo>
                  <a:pt x="16453" y="3688"/>
                  <a:pt x="16607" y="3726"/>
                  <a:pt x="16763" y="3726"/>
                </a:cubicBezTo>
                <a:cubicBezTo>
                  <a:pt x="16823" y="3726"/>
                  <a:pt x="16884" y="3720"/>
                  <a:pt x="16944" y="3708"/>
                </a:cubicBezTo>
                <a:cubicBezTo>
                  <a:pt x="17051" y="3708"/>
                  <a:pt x="17181" y="3731"/>
                  <a:pt x="17310" y="3755"/>
                </a:cubicBezTo>
                <a:cubicBezTo>
                  <a:pt x="17354" y="3755"/>
                  <a:pt x="17418" y="3779"/>
                  <a:pt x="17482" y="3779"/>
                </a:cubicBezTo>
                <a:cubicBezTo>
                  <a:pt x="17505" y="3777"/>
                  <a:pt x="17527" y="3776"/>
                  <a:pt x="17549" y="3776"/>
                </a:cubicBezTo>
                <a:cubicBezTo>
                  <a:pt x="17786" y="3776"/>
                  <a:pt x="18018" y="3887"/>
                  <a:pt x="18216" y="4018"/>
                </a:cubicBezTo>
                <a:cubicBezTo>
                  <a:pt x="18453" y="4162"/>
                  <a:pt x="18733" y="4210"/>
                  <a:pt x="18970" y="4353"/>
                </a:cubicBezTo>
                <a:cubicBezTo>
                  <a:pt x="19056" y="4378"/>
                  <a:pt x="19121" y="4401"/>
                  <a:pt x="19207" y="4401"/>
                </a:cubicBezTo>
                <a:cubicBezTo>
                  <a:pt x="19224" y="4398"/>
                  <a:pt x="19242" y="4397"/>
                  <a:pt x="19259" y="4397"/>
                </a:cubicBezTo>
                <a:cubicBezTo>
                  <a:pt x="19436" y="4397"/>
                  <a:pt x="19612" y="4501"/>
                  <a:pt x="19789" y="4544"/>
                </a:cubicBezTo>
                <a:cubicBezTo>
                  <a:pt x="19897" y="4736"/>
                  <a:pt x="19897" y="4975"/>
                  <a:pt x="19897" y="5191"/>
                </a:cubicBezTo>
                <a:cubicBezTo>
                  <a:pt x="19897" y="5310"/>
                  <a:pt x="19897" y="5454"/>
                  <a:pt x="19897" y="5597"/>
                </a:cubicBezTo>
                <a:cubicBezTo>
                  <a:pt x="19789" y="6243"/>
                  <a:pt x="19811" y="6913"/>
                  <a:pt x="19811" y="7558"/>
                </a:cubicBezTo>
                <a:cubicBezTo>
                  <a:pt x="19832" y="8204"/>
                  <a:pt x="19746" y="8827"/>
                  <a:pt x="19681" y="9448"/>
                </a:cubicBezTo>
                <a:cubicBezTo>
                  <a:pt x="19638" y="9855"/>
                  <a:pt x="19595" y="10286"/>
                  <a:pt x="19552" y="10716"/>
                </a:cubicBezTo>
                <a:cubicBezTo>
                  <a:pt x="19509" y="11194"/>
                  <a:pt x="19552" y="11649"/>
                  <a:pt x="19595" y="12127"/>
                </a:cubicBezTo>
                <a:cubicBezTo>
                  <a:pt x="19638" y="12366"/>
                  <a:pt x="19617" y="12606"/>
                  <a:pt x="19595" y="12845"/>
                </a:cubicBezTo>
                <a:cubicBezTo>
                  <a:pt x="19552" y="13323"/>
                  <a:pt x="19509" y="13778"/>
                  <a:pt x="19466" y="14256"/>
                </a:cubicBezTo>
                <a:cubicBezTo>
                  <a:pt x="19380" y="15022"/>
                  <a:pt x="19358" y="15787"/>
                  <a:pt x="19380" y="16552"/>
                </a:cubicBezTo>
                <a:cubicBezTo>
                  <a:pt x="19380" y="16936"/>
                  <a:pt x="19293" y="17294"/>
                  <a:pt x="19229" y="17653"/>
                </a:cubicBezTo>
                <a:cubicBezTo>
                  <a:pt x="19229" y="17701"/>
                  <a:pt x="19186" y="17749"/>
                  <a:pt x="19164" y="17772"/>
                </a:cubicBezTo>
                <a:cubicBezTo>
                  <a:pt x="19100" y="17808"/>
                  <a:pt x="19029" y="17820"/>
                  <a:pt x="18959" y="17820"/>
                </a:cubicBezTo>
                <a:cubicBezTo>
                  <a:pt x="18889" y="17820"/>
                  <a:pt x="18819" y="17808"/>
                  <a:pt x="18754" y="17796"/>
                </a:cubicBezTo>
                <a:cubicBezTo>
                  <a:pt x="18647" y="17772"/>
                  <a:pt x="18539" y="17766"/>
                  <a:pt x="18431" y="17766"/>
                </a:cubicBezTo>
                <a:cubicBezTo>
                  <a:pt x="18323" y="17766"/>
                  <a:pt x="18216" y="17772"/>
                  <a:pt x="18108" y="17772"/>
                </a:cubicBezTo>
                <a:cubicBezTo>
                  <a:pt x="17935" y="17772"/>
                  <a:pt x="17741" y="17772"/>
                  <a:pt x="17569" y="17749"/>
                </a:cubicBezTo>
                <a:cubicBezTo>
                  <a:pt x="17250" y="17723"/>
                  <a:pt x="16930" y="17703"/>
                  <a:pt x="16611" y="17703"/>
                </a:cubicBezTo>
                <a:cubicBezTo>
                  <a:pt x="16348" y="17703"/>
                  <a:pt x="16085" y="17716"/>
                  <a:pt x="15823" y="17749"/>
                </a:cubicBezTo>
                <a:cubicBezTo>
                  <a:pt x="15621" y="17721"/>
                  <a:pt x="15419" y="17709"/>
                  <a:pt x="15212" y="17709"/>
                </a:cubicBezTo>
                <a:cubicBezTo>
                  <a:pt x="15066" y="17709"/>
                  <a:pt x="14919" y="17715"/>
                  <a:pt x="14766" y="17725"/>
                </a:cubicBezTo>
                <a:lnTo>
                  <a:pt x="13344" y="17725"/>
                </a:lnTo>
                <a:cubicBezTo>
                  <a:pt x="12719" y="17701"/>
                  <a:pt x="12072" y="17701"/>
                  <a:pt x="11425" y="17677"/>
                </a:cubicBezTo>
                <a:cubicBezTo>
                  <a:pt x="11333" y="17649"/>
                  <a:pt x="11238" y="17639"/>
                  <a:pt x="11144" y="17639"/>
                </a:cubicBezTo>
                <a:cubicBezTo>
                  <a:pt x="10906" y="17639"/>
                  <a:pt x="10665" y="17701"/>
                  <a:pt x="10433" y="17701"/>
                </a:cubicBezTo>
                <a:lnTo>
                  <a:pt x="7631" y="17701"/>
                </a:lnTo>
                <a:cubicBezTo>
                  <a:pt x="7351" y="17701"/>
                  <a:pt x="7071" y="17725"/>
                  <a:pt x="6812" y="17725"/>
                </a:cubicBezTo>
                <a:cubicBezTo>
                  <a:pt x="6704" y="17749"/>
                  <a:pt x="6618" y="17749"/>
                  <a:pt x="6532" y="17749"/>
                </a:cubicBezTo>
                <a:cubicBezTo>
                  <a:pt x="6115" y="17749"/>
                  <a:pt x="5708" y="17738"/>
                  <a:pt x="5304" y="17738"/>
                </a:cubicBezTo>
                <a:cubicBezTo>
                  <a:pt x="5102" y="17738"/>
                  <a:pt x="4900" y="17741"/>
                  <a:pt x="4699" y="17749"/>
                </a:cubicBezTo>
                <a:cubicBezTo>
                  <a:pt x="4139" y="17772"/>
                  <a:pt x="3557" y="17820"/>
                  <a:pt x="3018" y="17940"/>
                </a:cubicBezTo>
                <a:cubicBezTo>
                  <a:pt x="2953" y="17964"/>
                  <a:pt x="2889" y="17964"/>
                  <a:pt x="2824" y="17988"/>
                </a:cubicBezTo>
                <a:cubicBezTo>
                  <a:pt x="2781" y="17988"/>
                  <a:pt x="2694" y="17916"/>
                  <a:pt x="2694" y="17844"/>
                </a:cubicBezTo>
                <a:cubicBezTo>
                  <a:pt x="2694" y="17772"/>
                  <a:pt x="2673" y="17725"/>
                  <a:pt x="2673" y="17677"/>
                </a:cubicBezTo>
                <a:cubicBezTo>
                  <a:pt x="2737" y="16600"/>
                  <a:pt x="2651" y="15548"/>
                  <a:pt x="2587" y="14472"/>
                </a:cubicBezTo>
                <a:cubicBezTo>
                  <a:pt x="2587" y="14160"/>
                  <a:pt x="2544" y="13849"/>
                  <a:pt x="2479" y="13515"/>
                </a:cubicBezTo>
                <a:cubicBezTo>
                  <a:pt x="2414" y="13156"/>
                  <a:pt x="2371" y="12773"/>
                  <a:pt x="2393" y="12414"/>
                </a:cubicBezTo>
                <a:cubicBezTo>
                  <a:pt x="2414" y="11888"/>
                  <a:pt x="2350" y="11362"/>
                  <a:pt x="2285" y="10836"/>
                </a:cubicBezTo>
                <a:cubicBezTo>
                  <a:pt x="2220" y="10190"/>
                  <a:pt x="2134" y="9568"/>
                  <a:pt x="2134" y="8922"/>
                </a:cubicBezTo>
                <a:cubicBezTo>
                  <a:pt x="2156" y="8420"/>
                  <a:pt x="2069" y="7941"/>
                  <a:pt x="2005" y="7439"/>
                </a:cubicBezTo>
                <a:cubicBezTo>
                  <a:pt x="1983" y="7295"/>
                  <a:pt x="1962" y="7152"/>
                  <a:pt x="1962" y="6984"/>
                </a:cubicBezTo>
                <a:cubicBezTo>
                  <a:pt x="1962" y="6793"/>
                  <a:pt x="1919" y="6577"/>
                  <a:pt x="1897" y="6387"/>
                </a:cubicBezTo>
                <a:cubicBezTo>
                  <a:pt x="1854" y="6124"/>
                  <a:pt x="1854" y="5836"/>
                  <a:pt x="1854" y="5573"/>
                </a:cubicBezTo>
                <a:cubicBezTo>
                  <a:pt x="1876" y="5191"/>
                  <a:pt x="1940" y="4807"/>
                  <a:pt x="1983" y="4425"/>
                </a:cubicBezTo>
                <a:cubicBezTo>
                  <a:pt x="2005" y="4257"/>
                  <a:pt x="2048" y="4090"/>
                  <a:pt x="2199" y="3923"/>
                </a:cubicBezTo>
                <a:cubicBezTo>
                  <a:pt x="2337" y="3894"/>
                  <a:pt x="2477" y="3883"/>
                  <a:pt x="2615" y="3883"/>
                </a:cubicBezTo>
                <a:cubicBezTo>
                  <a:pt x="2949" y="3883"/>
                  <a:pt x="3280" y="3951"/>
                  <a:pt x="3600" y="4018"/>
                </a:cubicBezTo>
                <a:cubicBezTo>
                  <a:pt x="3688" y="4046"/>
                  <a:pt x="3770" y="4058"/>
                  <a:pt x="3847" y="4058"/>
                </a:cubicBezTo>
                <a:cubicBezTo>
                  <a:pt x="3902" y="4058"/>
                  <a:pt x="3956" y="4052"/>
                  <a:pt x="4009" y="4042"/>
                </a:cubicBezTo>
                <a:cubicBezTo>
                  <a:pt x="4204" y="4018"/>
                  <a:pt x="4398" y="3994"/>
                  <a:pt x="4613" y="3994"/>
                </a:cubicBezTo>
                <a:cubicBezTo>
                  <a:pt x="5044" y="3971"/>
                  <a:pt x="5476" y="3850"/>
                  <a:pt x="5907" y="3731"/>
                </a:cubicBezTo>
                <a:cubicBezTo>
                  <a:pt x="6079" y="3708"/>
                  <a:pt x="6230" y="3660"/>
                  <a:pt x="6402" y="3635"/>
                </a:cubicBezTo>
                <a:cubicBezTo>
                  <a:pt x="6898" y="3540"/>
                  <a:pt x="7394" y="3468"/>
                  <a:pt x="7911" y="3397"/>
                </a:cubicBezTo>
                <a:lnTo>
                  <a:pt x="8321" y="3397"/>
                </a:lnTo>
                <a:cubicBezTo>
                  <a:pt x="8558" y="3397"/>
                  <a:pt x="8795" y="3397"/>
                  <a:pt x="9032" y="3348"/>
                </a:cubicBezTo>
                <a:cubicBezTo>
                  <a:pt x="9116" y="3331"/>
                  <a:pt x="9195" y="3323"/>
                  <a:pt x="9271" y="3323"/>
                </a:cubicBezTo>
                <a:close/>
                <a:moveTo>
                  <a:pt x="1466" y="0"/>
                </a:moveTo>
                <a:cubicBezTo>
                  <a:pt x="1185" y="119"/>
                  <a:pt x="1035" y="382"/>
                  <a:pt x="927" y="669"/>
                </a:cubicBezTo>
                <a:cubicBezTo>
                  <a:pt x="711" y="1147"/>
                  <a:pt x="604" y="1650"/>
                  <a:pt x="517" y="2177"/>
                </a:cubicBezTo>
                <a:cubicBezTo>
                  <a:pt x="496" y="2416"/>
                  <a:pt x="431" y="2631"/>
                  <a:pt x="388" y="2870"/>
                </a:cubicBezTo>
                <a:cubicBezTo>
                  <a:pt x="324" y="3253"/>
                  <a:pt x="216" y="3611"/>
                  <a:pt x="151" y="3994"/>
                </a:cubicBezTo>
                <a:cubicBezTo>
                  <a:pt x="108" y="4378"/>
                  <a:pt x="130" y="4784"/>
                  <a:pt x="0" y="5167"/>
                </a:cubicBezTo>
                <a:cubicBezTo>
                  <a:pt x="0" y="5167"/>
                  <a:pt x="0" y="5191"/>
                  <a:pt x="0" y="5214"/>
                </a:cubicBezTo>
                <a:cubicBezTo>
                  <a:pt x="64" y="5454"/>
                  <a:pt x="0" y="5669"/>
                  <a:pt x="21" y="5908"/>
                </a:cubicBezTo>
                <a:cubicBezTo>
                  <a:pt x="43" y="6314"/>
                  <a:pt x="86" y="6721"/>
                  <a:pt x="130" y="7128"/>
                </a:cubicBezTo>
                <a:cubicBezTo>
                  <a:pt x="194" y="7965"/>
                  <a:pt x="259" y="8778"/>
                  <a:pt x="280" y="9616"/>
                </a:cubicBezTo>
                <a:cubicBezTo>
                  <a:pt x="280" y="9903"/>
                  <a:pt x="301" y="10166"/>
                  <a:pt x="324" y="10429"/>
                </a:cubicBezTo>
                <a:cubicBezTo>
                  <a:pt x="367" y="10883"/>
                  <a:pt x="388" y="11338"/>
                  <a:pt x="453" y="11793"/>
                </a:cubicBezTo>
                <a:cubicBezTo>
                  <a:pt x="496" y="12127"/>
                  <a:pt x="474" y="12462"/>
                  <a:pt x="496" y="12797"/>
                </a:cubicBezTo>
                <a:cubicBezTo>
                  <a:pt x="517" y="13204"/>
                  <a:pt x="539" y="13610"/>
                  <a:pt x="582" y="14017"/>
                </a:cubicBezTo>
                <a:cubicBezTo>
                  <a:pt x="668" y="14806"/>
                  <a:pt x="798" y="15595"/>
                  <a:pt x="711" y="16409"/>
                </a:cubicBezTo>
                <a:cubicBezTo>
                  <a:pt x="711" y="16481"/>
                  <a:pt x="711" y="16576"/>
                  <a:pt x="733" y="16649"/>
                </a:cubicBezTo>
                <a:cubicBezTo>
                  <a:pt x="819" y="16815"/>
                  <a:pt x="819" y="16983"/>
                  <a:pt x="841" y="17151"/>
                </a:cubicBezTo>
                <a:cubicBezTo>
                  <a:pt x="927" y="17749"/>
                  <a:pt x="970" y="18371"/>
                  <a:pt x="1185" y="18945"/>
                </a:cubicBezTo>
                <a:cubicBezTo>
                  <a:pt x="1229" y="19064"/>
                  <a:pt x="1208" y="19184"/>
                  <a:pt x="1142" y="19279"/>
                </a:cubicBezTo>
                <a:cubicBezTo>
                  <a:pt x="1445" y="19949"/>
                  <a:pt x="1703" y="20619"/>
                  <a:pt x="1919" y="21313"/>
                </a:cubicBezTo>
                <a:cubicBezTo>
                  <a:pt x="2156" y="21288"/>
                  <a:pt x="2371" y="21264"/>
                  <a:pt x="2609" y="21241"/>
                </a:cubicBezTo>
                <a:cubicBezTo>
                  <a:pt x="2824" y="21217"/>
                  <a:pt x="3061" y="21217"/>
                  <a:pt x="3298" y="21193"/>
                </a:cubicBezTo>
                <a:cubicBezTo>
                  <a:pt x="3414" y="21193"/>
                  <a:pt x="3538" y="21204"/>
                  <a:pt x="3659" y="21204"/>
                </a:cubicBezTo>
                <a:cubicBezTo>
                  <a:pt x="3720" y="21204"/>
                  <a:pt x="3780" y="21201"/>
                  <a:pt x="3837" y="21193"/>
                </a:cubicBezTo>
                <a:cubicBezTo>
                  <a:pt x="4056" y="21147"/>
                  <a:pt x="4266" y="21131"/>
                  <a:pt x="4478" y="21131"/>
                </a:cubicBezTo>
                <a:cubicBezTo>
                  <a:pt x="4601" y="21131"/>
                  <a:pt x="4724" y="21136"/>
                  <a:pt x="4850" y="21145"/>
                </a:cubicBezTo>
                <a:cubicBezTo>
                  <a:pt x="4959" y="21145"/>
                  <a:pt x="5066" y="21145"/>
                  <a:pt x="5174" y="21169"/>
                </a:cubicBezTo>
                <a:cubicBezTo>
                  <a:pt x="5370" y="21179"/>
                  <a:pt x="5563" y="21185"/>
                  <a:pt x="5755" y="21185"/>
                </a:cubicBezTo>
                <a:cubicBezTo>
                  <a:pt x="6027" y="21185"/>
                  <a:pt x="6297" y="21173"/>
                  <a:pt x="6575" y="21145"/>
                </a:cubicBezTo>
                <a:cubicBezTo>
                  <a:pt x="6940" y="21124"/>
                  <a:pt x="7304" y="21046"/>
                  <a:pt x="7669" y="21046"/>
                </a:cubicBezTo>
                <a:cubicBezTo>
                  <a:pt x="7714" y="21046"/>
                  <a:pt x="7759" y="21047"/>
                  <a:pt x="7803" y="21050"/>
                </a:cubicBezTo>
                <a:cubicBezTo>
                  <a:pt x="8494" y="21098"/>
                  <a:pt x="9162" y="21098"/>
                  <a:pt x="9830" y="21169"/>
                </a:cubicBezTo>
                <a:cubicBezTo>
                  <a:pt x="10250" y="21221"/>
                  <a:pt x="10680" y="21261"/>
                  <a:pt x="11114" y="21261"/>
                </a:cubicBezTo>
                <a:cubicBezTo>
                  <a:pt x="11282" y="21261"/>
                  <a:pt x="11450" y="21255"/>
                  <a:pt x="11619" y="21241"/>
                </a:cubicBezTo>
                <a:cubicBezTo>
                  <a:pt x="11727" y="21241"/>
                  <a:pt x="11856" y="21241"/>
                  <a:pt x="11964" y="21288"/>
                </a:cubicBezTo>
                <a:cubicBezTo>
                  <a:pt x="12158" y="21408"/>
                  <a:pt x="12352" y="21385"/>
                  <a:pt x="12546" y="21408"/>
                </a:cubicBezTo>
                <a:cubicBezTo>
                  <a:pt x="12652" y="21422"/>
                  <a:pt x="12757" y="21427"/>
                  <a:pt x="12863" y="21427"/>
                </a:cubicBezTo>
                <a:cubicBezTo>
                  <a:pt x="13101" y="21427"/>
                  <a:pt x="13337" y="21402"/>
                  <a:pt x="13570" y="21402"/>
                </a:cubicBezTo>
                <a:cubicBezTo>
                  <a:pt x="13763" y="21402"/>
                  <a:pt x="13953" y="21419"/>
                  <a:pt x="14141" y="21480"/>
                </a:cubicBezTo>
                <a:lnTo>
                  <a:pt x="14184" y="21480"/>
                </a:lnTo>
                <a:cubicBezTo>
                  <a:pt x="14551" y="21480"/>
                  <a:pt x="14918" y="21504"/>
                  <a:pt x="15284" y="21528"/>
                </a:cubicBezTo>
                <a:cubicBezTo>
                  <a:pt x="15521" y="21552"/>
                  <a:pt x="15780" y="21504"/>
                  <a:pt x="16017" y="21600"/>
                </a:cubicBezTo>
                <a:cubicBezTo>
                  <a:pt x="16340" y="21552"/>
                  <a:pt x="16664" y="21552"/>
                  <a:pt x="16965" y="21480"/>
                </a:cubicBezTo>
                <a:cubicBezTo>
                  <a:pt x="17310" y="21408"/>
                  <a:pt x="17655" y="21385"/>
                  <a:pt x="18022" y="21385"/>
                </a:cubicBezTo>
                <a:cubicBezTo>
                  <a:pt x="18108" y="21385"/>
                  <a:pt x="18196" y="21388"/>
                  <a:pt x="18287" y="21388"/>
                </a:cubicBezTo>
                <a:cubicBezTo>
                  <a:pt x="18467" y="21388"/>
                  <a:pt x="18654" y="21377"/>
                  <a:pt x="18840" y="21313"/>
                </a:cubicBezTo>
                <a:cubicBezTo>
                  <a:pt x="18902" y="21296"/>
                  <a:pt x="18984" y="21279"/>
                  <a:pt x="19058" y="21279"/>
                </a:cubicBezTo>
                <a:cubicBezTo>
                  <a:pt x="19088" y="21279"/>
                  <a:pt x="19118" y="21281"/>
                  <a:pt x="19143" y="21288"/>
                </a:cubicBezTo>
                <a:cubicBezTo>
                  <a:pt x="19196" y="21298"/>
                  <a:pt x="19248" y="21302"/>
                  <a:pt x="19299" y="21302"/>
                </a:cubicBezTo>
                <a:cubicBezTo>
                  <a:pt x="19514" y="21302"/>
                  <a:pt x="19709" y="21232"/>
                  <a:pt x="19918" y="21193"/>
                </a:cubicBezTo>
                <a:cubicBezTo>
                  <a:pt x="20155" y="21169"/>
                  <a:pt x="20392" y="21050"/>
                  <a:pt x="20479" y="20811"/>
                </a:cubicBezTo>
                <a:cubicBezTo>
                  <a:pt x="20608" y="20404"/>
                  <a:pt x="20759" y="19973"/>
                  <a:pt x="20781" y="19518"/>
                </a:cubicBezTo>
                <a:cubicBezTo>
                  <a:pt x="20802" y="19016"/>
                  <a:pt x="20846" y="18514"/>
                  <a:pt x="20932" y="18012"/>
                </a:cubicBezTo>
                <a:cubicBezTo>
                  <a:pt x="20975" y="17725"/>
                  <a:pt x="21039" y="17438"/>
                  <a:pt x="21061" y="17151"/>
                </a:cubicBezTo>
                <a:cubicBezTo>
                  <a:pt x="21126" y="16409"/>
                  <a:pt x="21147" y="15668"/>
                  <a:pt x="21147" y="14926"/>
                </a:cubicBezTo>
                <a:cubicBezTo>
                  <a:pt x="21147" y="14615"/>
                  <a:pt x="21190" y="14280"/>
                  <a:pt x="21212" y="13970"/>
                </a:cubicBezTo>
                <a:cubicBezTo>
                  <a:pt x="21255" y="13371"/>
                  <a:pt x="21341" y="12773"/>
                  <a:pt x="21320" y="12175"/>
                </a:cubicBezTo>
                <a:cubicBezTo>
                  <a:pt x="21320" y="11959"/>
                  <a:pt x="21320" y="11745"/>
                  <a:pt x="21320" y="11530"/>
                </a:cubicBezTo>
                <a:cubicBezTo>
                  <a:pt x="21299" y="10716"/>
                  <a:pt x="21276" y="9903"/>
                  <a:pt x="21470" y="9090"/>
                </a:cubicBezTo>
                <a:cubicBezTo>
                  <a:pt x="21492" y="8993"/>
                  <a:pt x="21492" y="8898"/>
                  <a:pt x="21492" y="8803"/>
                </a:cubicBezTo>
                <a:cubicBezTo>
                  <a:pt x="21514" y="8228"/>
                  <a:pt x="21514" y="7678"/>
                  <a:pt x="21536" y="7104"/>
                </a:cubicBezTo>
                <a:cubicBezTo>
                  <a:pt x="21536" y="6793"/>
                  <a:pt x="21514" y="6458"/>
                  <a:pt x="21557" y="6147"/>
                </a:cubicBezTo>
                <a:cubicBezTo>
                  <a:pt x="21600" y="5836"/>
                  <a:pt x="21579" y="5549"/>
                  <a:pt x="21557" y="5238"/>
                </a:cubicBezTo>
                <a:cubicBezTo>
                  <a:pt x="21536" y="4951"/>
                  <a:pt x="21514" y="4664"/>
                  <a:pt x="21514" y="4378"/>
                </a:cubicBezTo>
                <a:cubicBezTo>
                  <a:pt x="21557" y="3850"/>
                  <a:pt x="21449" y="3372"/>
                  <a:pt x="21341" y="2870"/>
                </a:cubicBezTo>
                <a:cubicBezTo>
                  <a:pt x="21255" y="2511"/>
                  <a:pt x="21190" y="2152"/>
                  <a:pt x="21147" y="1770"/>
                </a:cubicBezTo>
                <a:cubicBezTo>
                  <a:pt x="21126" y="1578"/>
                  <a:pt x="21147" y="1363"/>
                  <a:pt x="21147" y="1171"/>
                </a:cubicBezTo>
                <a:cubicBezTo>
                  <a:pt x="21018" y="1052"/>
                  <a:pt x="20910" y="908"/>
                  <a:pt x="20781" y="789"/>
                </a:cubicBezTo>
                <a:cubicBezTo>
                  <a:pt x="20673" y="669"/>
                  <a:pt x="20565" y="621"/>
                  <a:pt x="20415" y="621"/>
                </a:cubicBezTo>
                <a:cubicBezTo>
                  <a:pt x="19875" y="598"/>
                  <a:pt x="19337" y="502"/>
                  <a:pt x="18819" y="406"/>
                </a:cubicBezTo>
                <a:cubicBezTo>
                  <a:pt x="18539" y="382"/>
                  <a:pt x="18237" y="335"/>
                  <a:pt x="17956" y="311"/>
                </a:cubicBezTo>
                <a:cubicBezTo>
                  <a:pt x="17504" y="287"/>
                  <a:pt x="17073" y="311"/>
                  <a:pt x="16620" y="215"/>
                </a:cubicBezTo>
                <a:cubicBezTo>
                  <a:pt x="16591" y="215"/>
                  <a:pt x="16563" y="204"/>
                  <a:pt x="16534" y="204"/>
                </a:cubicBezTo>
                <a:cubicBezTo>
                  <a:pt x="16520" y="204"/>
                  <a:pt x="16505" y="206"/>
                  <a:pt x="16491" y="215"/>
                </a:cubicBezTo>
                <a:cubicBezTo>
                  <a:pt x="16339" y="243"/>
                  <a:pt x="16186" y="253"/>
                  <a:pt x="16033" y="253"/>
                </a:cubicBezTo>
                <a:cubicBezTo>
                  <a:pt x="15795" y="253"/>
                  <a:pt x="15555" y="229"/>
                  <a:pt x="15305" y="215"/>
                </a:cubicBezTo>
                <a:cubicBezTo>
                  <a:pt x="15123" y="195"/>
                  <a:pt x="14937" y="188"/>
                  <a:pt x="14750" y="188"/>
                </a:cubicBezTo>
                <a:cubicBezTo>
                  <a:pt x="14495" y="188"/>
                  <a:pt x="14240" y="202"/>
                  <a:pt x="13990" y="215"/>
                </a:cubicBezTo>
                <a:cubicBezTo>
                  <a:pt x="13829" y="215"/>
                  <a:pt x="13672" y="209"/>
                  <a:pt x="13519" y="209"/>
                </a:cubicBezTo>
                <a:cubicBezTo>
                  <a:pt x="13366" y="209"/>
                  <a:pt x="13214" y="215"/>
                  <a:pt x="13063" y="239"/>
                </a:cubicBezTo>
                <a:cubicBezTo>
                  <a:pt x="12934" y="265"/>
                  <a:pt x="12803" y="284"/>
                  <a:pt x="12670" y="284"/>
                </a:cubicBezTo>
                <a:cubicBezTo>
                  <a:pt x="12560" y="284"/>
                  <a:pt x="12447" y="271"/>
                  <a:pt x="12331" y="239"/>
                </a:cubicBezTo>
                <a:cubicBezTo>
                  <a:pt x="12309" y="239"/>
                  <a:pt x="12245" y="263"/>
                  <a:pt x="12201" y="263"/>
                </a:cubicBezTo>
                <a:cubicBezTo>
                  <a:pt x="12072" y="263"/>
                  <a:pt x="11942" y="287"/>
                  <a:pt x="11791" y="287"/>
                </a:cubicBezTo>
                <a:cubicBezTo>
                  <a:pt x="11382" y="287"/>
                  <a:pt x="10973" y="287"/>
                  <a:pt x="10563" y="311"/>
                </a:cubicBezTo>
                <a:cubicBezTo>
                  <a:pt x="10218" y="335"/>
                  <a:pt x="9895" y="335"/>
                  <a:pt x="9549" y="335"/>
                </a:cubicBezTo>
                <a:cubicBezTo>
                  <a:pt x="9460" y="324"/>
                  <a:pt x="9366" y="308"/>
                  <a:pt x="9269" y="308"/>
                </a:cubicBezTo>
                <a:cubicBezTo>
                  <a:pt x="9157" y="308"/>
                  <a:pt x="9040" y="330"/>
                  <a:pt x="8925" y="406"/>
                </a:cubicBezTo>
                <a:cubicBezTo>
                  <a:pt x="8910" y="414"/>
                  <a:pt x="8894" y="417"/>
                  <a:pt x="8875" y="417"/>
                </a:cubicBezTo>
                <a:cubicBezTo>
                  <a:pt x="8838" y="417"/>
                  <a:pt x="8795" y="406"/>
                  <a:pt x="8752" y="406"/>
                </a:cubicBezTo>
                <a:cubicBezTo>
                  <a:pt x="8364" y="430"/>
                  <a:pt x="7997" y="455"/>
                  <a:pt x="7610" y="478"/>
                </a:cubicBezTo>
                <a:cubicBezTo>
                  <a:pt x="7437" y="502"/>
                  <a:pt x="7265" y="502"/>
                  <a:pt x="7114" y="526"/>
                </a:cubicBezTo>
                <a:cubicBezTo>
                  <a:pt x="7013" y="552"/>
                  <a:pt x="6916" y="565"/>
                  <a:pt x="6818" y="565"/>
                </a:cubicBezTo>
                <a:cubicBezTo>
                  <a:pt x="6645" y="565"/>
                  <a:pt x="6474" y="522"/>
                  <a:pt x="6295" y="430"/>
                </a:cubicBezTo>
                <a:cubicBezTo>
                  <a:pt x="6216" y="484"/>
                  <a:pt x="6138" y="499"/>
                  <a:pt x="6057" y="499"/>
                </a:cubicBezTo>
                <a:cubicBezTo>
                  <a:pt x="5961" y="499"/>
                  <a:pt x="5861" y="478"/>
                  <a:pt x="5756" y="478"/>
                </a:cubicBezTo>
                <a:cubicBezTo>
                  <a:pt x="5130" y="455"/>
                  <a:pt x="4484" y="455"/>
                  <a:pt x="3837" y="382"/>
                </a:cubicBezTo>
                <a:cubicBezTo>
                  <a:pt x="3320" y="311"/>
                  <a:pt x="2803" y="263"/>
                  <a:pt x="2285" y="215"/>
                </a:cubicBezTo>
                <a:cubicBezTo>
                  <a:pt x="2156" y="191"/>
                  <a:pt x="2026" y="215"/>
                  <a:pt x="1876" y="167"/>
                </a:cubicBezTo>
                <a:cubicBezTo>
                  <a:pt x="1746" y="143"/>
                  <a:pt x="1595" y="48"/>
                  <a:pt x="146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99" name="Google Shape;80;p5"/>
          <p:cNvGrpSpPr/>
          <p:nvPr/>
        </p:nvGrpSpPr>
        <p:grpSpPr>
          <a:xfrm>
            <a:off x="562052" y="458793"/>
            <a:ext cx="462903" cy="1348855"/>
            <a:chOff x="0" y="0"/>
            <a:chExt cx="462901" cy="1348853"/>
          </a:xfrm>
        </p:grpSpPr>
        <p:sp>
          <p:nvSpPr>
            <p:cNvPr id="96" name="Google Shape;81;p5"/>
            <p:cNvSpPr/>
            <p:nvPr/>
          </p:nvSpPr>
          <p:spPr>
            <a:xfrm rot="16200000">
              <a:off x="31753" y="925539"/>
              <a:ext cx="402444" cy="444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723" y="10850"/>
                  </a:moveTo>
                  <a:cubicBezTo>
                    <a:pt x="762" y="10886"/>
                    <a:pt x="762" y="10922"/>
                    <a:pt x="801" y="10993"/>
                  </a:cubicBezTo>
                  <a:cubicBezTo>
                    <a:pt x="762" y="10993"/>
                    <a:pt x="682" y="11028"/>
                    <a:pt x="682" y="11028"/>
                  </a:cubicBezTo>
                  <a:cubicBezTo>
                    <a:pt x="643" y="11028"/>
                    <a:pt x="604" y="10957"/>
                    <a:pt x="604" y="10922"/>
                  </a:cubicBezTo>
                  <a:cubicBezTo>
                    <a:pt x="604" y="10886"/>
                    <a:pt x="682" y="10886"/>
                    <a:pt x="723" y="10850"/>
                  </a:cubicBezTo>
                  <a:close/>
                  <a:moveTo>
                    <a:pt x="172" y="14243"/>
                  </a:moveTo>
                  <a:cubicBezTo>
                    <a:pt x="250" y="14279"/>
                    <a:pt x="291" y="14279"/>
                    <a:pt x="291" y="14315"/>
                  </a:cubicBezTo>
                  <a:cubicBezTo>
                    <a:pt x="291" y="14350"/>
                    <a:pt x="250" y="14386"/>
                    <a:pt x="250" y="14421"/>
                  </a:cubicBezTo>
                  <a:cubicBezTo>
                    <a:pt x="250" y="14421"/>
                    <a:pt x="172" y="14386"/>
                    <a:pt x="172" y="14386"/>
                  </a:cubicBezTo>
                  <a:cubicBezTo>
                    <a:pt x="172" y="14350"/>
                    <a:pt x="172" y="14315"/>
                    <a:pt x="172" y="14243"/>
                  </a:cubicBezTo>
                  <a:close/>
                  <a:moveTo>
                    <a:pt x="643" y="15171"/>
                  </a:moveTo>
                  <a:cubicBezTo>
                    <a:pt x="723" y="15208"/>
                    <a:pt x="762" y="15279"/>
                    <a:pt x="801" y="15351"/>
                  </a:cubicBezTo>
                  <a:cubicBezTo>
                    <a:pt x="833" y="15380"/>
                    <a:pt x="812" y="15410"/>
                    <a:pt x="802" y="15460"/>
                  </a:cubicBezTo>
                  <a:lnTo>
                    <a:pt x="801" y="15457"/>
                  </a:lnTo>
                  <a:cubicBezTo>
                    <a:pt x="762" y="15422"/>
                    <a:pt x="723" y="15422"/>
                    <a:pt x="682" y="15386"/>
                  </a:cubicBezTo>
                  <a:cubicBezTo>
                    <a:pt x="643" y="15315"/>
                    <a:pt x="643" y="15244"/>
                    <a:pt x="643" y="15171"/>
                  </a:cubicBezTo>
                  <a:close/>
                  <a:moveTo>
                    <a:pt x="16146" y="3904"/>
                  </a:moveTo>
                  <a:cubicBezTo>
                    <a:pt x="16178" y="3904"/>
                    <a:pt x="16209" y="3909"/>
                    <a:pt x="16235" y="3921"/>
                  </a:cubicBezTo>
                  <a:cubicBezTo>
                    <a:pt x="17060" y="3956"/>
                    <a:pt x="17257" y="4170"/>
                    <a:pt x="17257" y="4884"/>
                  </a:cubicBezTo>
                  <a:cubicBezTo>
                    <a:pt x="17257" y="5385"/>
                    <a:pt x="17218" y="5849"/>
                    <a:pt x="17257" y="6349"/>
                  </a:cubicBezTo>
                  <a:cubicBezTo>
                    <a:pt x="17296" y="7957"/>
                    <a:pt x="16706" y="9350"/>
                    <a:pt x="15686" y="10635"/>
                  </a:cubicBezTo>
                  <a:cubicBezTo>
                    <a:pt x="15528" y="10850"/>
                    <a:pt x="15411" y="11064"/>
                    <a:pt x="15293" y="11314"/>
                  </a:cubicBezTo>
                  <a:cubicBezTo>
                    <a:pt x="14193" y="13600"/>
                    <a:pt x="12307" y="15171"/>
                    <a:pt x="9952" y="16316"/>
                  </a:cubicBezTo>
                  <a:cubicBezTo>
                    <a:pt x="9794" y="16387"/>
                    <a:pt x="9599" y="16458"/>
                    <a:pt x="9480" y="16565"/>
                  </a:cubicBezTo>
                  <a:cubicBezTo>
                    <a:pt x="8577" y="17279"/>
                    <a:pt x="7437" y="17423"/>
                    <a:pt x="6378" y="17672"/>
                  </a:cubicBezTo>
                  <a:cubicBezTo>
                    <a:pt x="6342" y="17682"/>
                    <a:pt x="6305" y="17687"/>
                    <a:pt x="6267" y="17687"/>
                  </a:cubicBezTo>
                  <a:cubicBezTo>
                    <a:pt x="6178" y="17687"/>
                    <a:pt x="6091" y="17662"/>
                    <a:pt x="6063" y="17636"/>
                  </a:cubicBezTo>
                  <a:cubicBezTo>
                    <a:pt x="5827" y="17244"/>
                    <a:pt x="5434" y="16957"/>
                    <a:pt x="5395" y="16458"/>
                  </a:cubicBezTo>
                  <a:cubicBezTo>
                    <a:pt x="5356" y="16172"/>
                    <a:pt x="5200" y="15886"/>
                    <a:pt x="5042" y="15637"/>
                  </a:cubicBezTo>
                  <a:cubicBezTo>
                    <a:pt x="4571" y="14851"/>
                    <a:pt x="4610" y="13993"/>
                    <a:pt x="4807" y="13136"/>
                  </a:cubicBezTo>
                  <a:cubicBezTo>
                    <a:pt x="5002" y="12100"/>
                    <a:pt x="5200" y="11064"/>
                    <a:pt x="5513" y="10028"/>
                  </a:cubicBezTo>
                  <a:cubicBezTo>
                    <a:pt x="5671" y="9493"/>
                    <a:pt x="6063" y="8993"/>
                    <a:pt x="6378" y="8492"/>
                  </a:cubicBezTo>
                  <a:cubicBezTo>
                    <a:pt x="6495" y="8314"/>
                    <a:pt x="6771" y="8242"/>
                    <a:pt x="6966" y="8064"/>
                  </a:cubicBezTo>
                  <a:cubicBezTo>
                    <a:pt x="7674" y="7492"/>
                    <a:pt x="8420" y="6885"/>
                    <a:pt x="9126" y="6242"/>
                  </a:cubicBezTo>
                  <a:cubicBezTo>
                    <a:pt x="9559" y="5849"/>
                    <a:pt x="9952" y="5421"/>
                    <a:pt x="10423" y="5028"/>
                  </a:cubicBezTo>
                  <a:cubicBezTo>
                    <a:pt x="10619" y="4813"/>
                    <a:pt x="10933" y="4635"/>
                    <a:pt x="11209" y="4563"/>
                  </a:cubicBezTo>
                  <a:cubicBezTo>
                    <a:pt x="12780" y="4242"/>
                    <a:pt x="14310" y="3921"/>
                    <a:pt x="15921" y="3921"/>
                  </a:cubicBezTo>
                  <a:cubicBezTo>
                    <a:pt x="16001" y="3921"/>
                    <a:pt x="16079" y="3904"/>
                    <a:pt x="16146" y="3904"/>
                  </a:cubicBezTo>
                  <a:close/>
                  <a:moveTo>
                    <a:pt x="9991" y="18744"/>
                  </a:moveTo>
                  <a:cubicBezTo>
                    <a:pt x="9991" y="18744"/>
                    <a:pt x="9991" y="18779"/>
                    <a:pt x="9991" y="18779"/>
                  </a:cubicBezTo>
                  <a:lnTo>
                    <a:pt x="9913" y="18779"/>
                  </a:lnTo>
                  <a:cubicBezTo>
                    <a:pt x="9939" y="18758"/>
                    <a:pt x="9965" y="18744"/>
                    <a:pt x="9991" y="18744"/>
                  </a:cubicBezTo>
                  <a:close/>
                  <a:moveTo>
                    <a:pt x="9771" y="18815"/>
                  </a:moveTo>
                  <a:cubicBezTo>
                    <a:pt x="9372" y="18948"/>
                    <a:pt x="8958" y="18984"/>
                    <a:pt x="8551" y="18984"/>
                  </a:cubicBezTo>
                  <a:cubicBezTo>
                    <a:pt x="8308" y="18984"/>
                    <a:pt x="8067" y="18970"/>
                    <a:pt x="7830" y="18959"/>
                  </a:cubicBezTo>
                  <a:cubicBezTo>
                    <a:pt x="7752" y="18959"/>
                    <a:pt x="7674" y="18923"/>
                    <a:pt x="7635" y="18887"/>
                  </a:cubicBezTo>
                  <a:cubicBezTo>
                    <a:pt x="7674" y="18850"/>
                    <a:pt x="7713" y="18850"/>
                    <a:pt x="7791" y="18850"/>
                  </a:cubicBezTo>
                  <a:cubicBezTo>
                    <a:pt x="8427" y="18818"/>
                    <a:pt x="9098" y="18815"/>
                    <a:pt x="9771" y="18815"/>
                  </a:cubicBezTo>
                  <a:close/>
                  <a:moveTo>
                    <a:pt x="13844" y="0"/>
                  </a:moveTo>
                  <a:cubicBezTo>
                    <a:pt x="13445" y="0"/>
                    <a:pt x="13037" y="21"/>
                    <a:pt x="12622" y="62"/>
                  </a:cubicBezTo>
                  <a:cubicBezTo>
                    <a:pt x="12206" y="113"/>
                    <a:pt x="11791" y="270"/>
                    <a:pt x="11360" y="270"/>
                  </a:cubicBezTo>
                  <a:cubicBezTo>
                    <a:pt x="11181" y="270"/>
                    <a:pt x="11000" y="243"/>
                    <a:pt x="10816" y="169"/>
                  </a:cubicBezTo>
                  <a:cubicBezTo>
                    <a:pt x="10563" y="55"/>
                    <a:pt x="10306" y="9"/>
                    <a:pt x="10050" y="9"/>
                  </a:cubicBezTo>
                  <a:cubicBezTo>
                    <a:pt x="9665" y="9"/>
                    <a:pt x="9284" y="113"/>
                    <a:pt x="8930" y="242"/>
                  </a:cubicBezTo>
                  <a:cubicBezTo>
                    <a:pt x="7752" y="706"/>
                    <a:pt x="6574" y="1170"/>
                    <a:pt x="5434" y="1706"/>
                  </a:cubicBezTo>
                  <a:cubicBezTo>
                    <a:pt x="4963" y="1920"/>
                    <a:pt x="4610" y="2312"/>
                    <a:pt x="4178" y="2598"/>
                  </a:cubicBezTo>
                  <a:cubicBezTo>
                    <a:pt x="4453" y="2492"/>
                    <a:pt x="4688" y="2421"/>
                    <a:pt x="4924" y="2348"/>
                  </a:cubicBezTo>
                  <a:cubicBezTo>
                    <a:pt x="5002" y="2312"/>
                    <a:pt x="5042" y="2312"/>
                    <a:pt x="5081" y="2312"/>
                  </a:cubicBezTo>
                  <a:cubicBezTo>
                    <a:pt x="5081" y="2348"/>
                    <a:pt x="5042" y="2421"/>
                    <a:pt x="5002" y="2456"/>
                  </a:cubicBezTo>
                  <a:cubicBezTo>
                    <a:pt x="4729" y="2634"/>
                    <a:pt x="4453" y="2778"/>
                    <a:pt x="4178" y="2991"/>
                  </a:cubicBezTo>
                  <a:cubicBezTo>
                    <a:pt x="4100" y="3062"/>
                    <a:pt x="4060" y="3277"/>
                    <a:pt x="4100" y="3277"/>
                  </a:cubicBezTo>
                  <a:cubicBezTo>
                    <a:pt x="4414" y="3420"/>
                    <a:pt x="4217" y="3599"/>
                    <a:pt x="4100" y="3706"/>
                  </a:cubicBezTo>
                  <a:cubicBezTo>
                    <a:pt x="3785" y="4099"/>
                    <a:pt x="3589" y="4563"/>
                    <a:pt x="3158" y="4920"/>
                  </a:cubicBezTo>
                  <a:cubicBezTo>
                    <a:pt x="2726" y="5277"/>
                    <a:pt x="2568" y="5849"/>
                    <a:pt x="2175" y="6242"/>
                  </a:cubicBezTo>
                  <a:cubicBezTo>
                    <a:pt x="1586" y="6885"/>
                    <a:pt x="1154" y="7564"/>
                    <a:pt x="1035" y="8385"/>
                  </a:cubicBezTo>
                  <a:lnTo>
                    <a:pt x="1311" y="8385"/>
                  </a:lnTo>
                  <a:cubicBezTo>
                    <a:pt x="1272" y="8492"/>
                    <a:pt x="1272" y="8599"/>
                    <a:pt x="1233" y="8636"/>
                  </a:cubicBezTo>
                  <a:cubicBezTo>
                    <a:pt x="1233" y="8648"/>
                    <a:pt x="1215" y="8651"/>
                    <a:pt x="1189" y="8651"/>
                  </a:cubicBezTo>
                  <a:cubicBezTo>
                    <a:pt x="1137" y="8651"/>
                    <a:pt x="1049" y="8636"/>
                    <a:pt x="996" y="8636"/>
                  </a:cubicBezTo>
                  <a:cubicBezTo>
                    <a:pt x="996" y="8528"/>
                    <a:pt x="1035" y="8456"/>
                    <a:pt x="1035" y="8385"/>
                  </a:cubicBezTo>
                  <a:cubicBezTo>
                    <a:pt x="918" y="8563"/>
                    <a:pt x="762" y="8707"/>
                    <a:pt x="723" y="8920"/>
                  </a:cubicBezTo>
                  <a:cubicBezTo>
                    <a:pt x="525" y="9386"/>
                    <a:pt x="408" y="9850"/>
                    <a:pt x="250" y="10314"/>
                  </a:cubicBezTo>
                  <a:cubicBezTo>
                    <a:pt x="172" y="10564"/>
                    <a:pt x="54" y="10850"/>
                    <a:pt x="15" y="11135"/>
                  </a:cubicBezTo>
                  <a:cubicBezTo>
                    <a:pt x="15" y="11707"/>
                    <a:pt x="15" y="12279"/>
                    <a:pt x="54" y="12886"/>
                  </a:cubicBezTo>
                  <a:cubicBezTo>
                    <a:pt x="54" y="13278"/>
                    <a:pt x="172" y="13707"/>
                    <a:pt x="54" y="14064"/>
                  </a:cubicBezTo>
                  <a:cubicBezTo>
                    <a:pt x="-63" y="14529"/>
                    <a:pt x="15" y="14958"/>
                    <a:pt x="250" y="15351"/>
                  </a:cubicBezTo>
                  <a:cubicBezTo>
                    <a:pt x="762" y="16279"/>
                    <a:pt x="1233" y="17279"/>
                    <a:pt x="1860" y="18173"/>
                  </a:cubicBezTo>
                  <a:cubicBezTo>
                    <a:pt x="2372" y="18887"/>
                    <a:pt x="2960" y="19637"/>
                    <a:pt x="3707" y="20173"/>
                  </a:cubicBezTo>
                  <a:cubicBezTo>
                    <a:pt x="5175" y="21209"/>
                    <a:pt x="6828" y="21600"/>
                    <a:pt x="8575" y="21600"/>
                  </a:cubicBezTo>
                  <a:cubicBezTo>
                    <a:pt x="9118" y="21600"/>
                    <a:pt x="9669" y="21561"/>
                    <a:pt x="10226" y="21495"/>
                  </a:cubicBezTo>
                  <a:cubicBezTo>
                    <a:pt x="11170" y="21387"/>
                    <a:pt x="12073" y="21209"/>
                    <a:pt x="12976" y="20923"/>
                  </a:cubicBezTo>
                  <a:cubicBezTo>
                    <a:pt x="13722" y="20672"/>
                    <a:pt x="14390" y="20387"/>
                    <a:pt x="14939" y="19886"/>
                  </a:cubicBezTo>
                  <a:cubicBezTo>
                    <a:pt x="15096" y="19709"/>
                    <a:pt x="15332" y="19602"/>
                    <a:pt x="15528" y="19494"/>
                  </a:cubicBezTo>
                  <a:cubicBezTo>
                    <a:pt x="15608" y="19387"/>
                    <a:pt x="15686" y="19280"/>
                    <a:pt x="15764" y="19208"/>
                  </a:cubicBezTo>
                  <a:cubicBezTo>
                    <a:pt x="15450" y="19030"/>
                    <a:pt x="15803" y="18887"/>
                    <a:pt x="15842" y="18850"/>
                  </a:cubicBezTo>
                  <a:cubicBezTo>
                    <a:pt x="16432" y="18601"/>
                    <a:pt x="16864" y="18209"/>
                    <a:pt x="17257" y="17743"/>
                  </a:cubicBezTo>
                  <a:cubicBezTo>
                    <a:pt x="17650" y="17279"/>
                    <a:pt x="17963" y="16815"/>
                    <a:pt x="18160" y="16279"/>
                  </a:cubicBezTo>
                  <a:cubicBezTo>
                    <a:pt x="18238" y="16065"/>
                    <a:pt x="18316" y="15850"/>
                    <a:pt x="18435" y="15672"/>
                  </a:cubicBezTo>
                  <a:cubicBezTo>
                    <a:pt x="18709" y="15208"/>
                    <a:pt x="19141" y="14778"/>
                    <a:pt x="19024" y="14172"/>
                  </a:cubicBezTo>
                  <a:cubicBezTo>
                    <a:pt x="19024" y="14100"/>
                    <a:pt x="19024" y="13993"/>
                    <a:pt x="19102" y="13886"/>
                  </a:cubicBezTo>
                  <a:cubicBezTo>
                    <a:pt x="19456" y="13278"/>
                    <a:pt x="19534" y="12600"/>
                    <a:pt x="19614" y="11922"/>
                  </a:cubicBezTo>
                  <a:cubicBezTo>
                    <a:pt x="19653" y="11707"/>
                    <a:pt x="19809" y="11528"/>
                    <a:pt x="19927" y="11314"/>
                  </a:cubicBezTo>
                  <a:cubicBezTo>
                    <a:pt x="19979" y="11350"/>
                    <a:pt x="20033" y="11366"/>
                    <a:pt x="20083" y="11366"/>
                  </a:cubicBezTo>
                  <a:cubicBezTo>
                    <a:pt x="20184" y="11366"/>
                    <a:pt x="20280" y="11302"/>
                    <a:pt x="20359" y="11208"/>
                  </a:cubicBezTo>
                  <a:cubicBezTo>
                    <a:pt x="20478" y="11064"/>
                    <a:pt x="20595" y="10922"/>
                    <a:pt x="20712" y="10778"/>
                  </a:cubicBezTo>
                  <a:cubicBezTo>
                    <a:pt x="20831" y="10671"/>
                    <a:pt x="20988" y="10564"/>
                    <a:pt x="21027" y="10458"/>
                  </a:cubicBezTo>
                  <a:cubicBezTo>
                    <a:pt x="21144" y="10063"/>
                    <a:pt x="21224" y="9670"/>
                    <a:pt x="21263" y="9278"/>
                  </a:cubicBezTo>
                  <a:cubicBezTo>
                    <a:pt x="21341" y="8492"/>
                    <a:pt x="21381" y="7742"/>
                    <a:pt x="21498" y="6956"/>
                  </a:cubicBezTo>
                  <a:cubicBezTo>
                    <a:pt x="21537" y="6564"/>
                    <a:pt x="21537" y="6171"/>
                    <a:pt x="21341" y="5778"/>
                  </a:cubicBezTo>
                  <a:cubicBezTo>
                    <a:pt x="21183" y="5492"/>
                    <a:pt x="21066" y="5170"/>
                    <a:pt x="20988" y="4813"/>
                  </a:cubicBezTo>
                  <a:cubicBezTo>
                    <a:pt x="20751" y="3670"/>
                    <a:pt x="20124" y="2778"/>
                    <a:pt x="19180" y="1955"/>
                  </a:cubicBezTo>
                  <a:cubicBezTo>
                    <a:pt x="17640" y="554"/>
                    <a:pt x="15854" y="0"/>
                    <a:pt x="138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7" name="Google Shape;82;p5"/>
            <p:cNvSpPr/>
            <p:nvPr/>
          </p:nvSpPr>
          <p:spPr>
            <a:xfrm rot="16200000">
              <a:off x="31932" y="-21051"/>
              <a:ext cx="402086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684" y="10850"/>
                  </a:moveTo>
                  <a:cubicBezTo>
                    <a:pt x="723" y="10886"/>
                    <a:pt x="764" y="10922"/>
                    <a:pt x="764" y="10993"/>
                  </a:cubicBezTo>
                  <a:cubicBezTo>
                    <a:pt x="723" y="10993"/>
                    <a:pt x="684" y="11028"/>
                    <a:pt x="645" y="11028"/>
                  </a:cubicBezTo>
                  <a:cubicBezTo>
                    <a:pt x="606" y="11028"/>
                    <a:pt x="566" y="10957"/>
                    <a:pt x="566" y="10922"/>
                  </a:cubicBezTo>
                  <a:cubicBezTo>
                    <a:pt x="606" y="10886"/>
                    <a:pt x="645" y="10886"/>
                    <a:pt x="684" y="10850"/>
                  </a:cubicBezTo>
                  <a:close/>
                  <a:moveTo>
                    <a:pt x="174" y="14243"/>
                  </a:moveTo>
                  <a:cubicBezTo>
                    <a:pt x="213" y="14279"/>
                    <a:pt x="252" y="14279"/>
                    <a:pt x="252" y="14315"/>
                  </a:cubicBezTo>
                  <a:cubicBezTo>
                    <a:pt x="252" y="14350"/>
                    <a:pt x="252" y="14386"/>
                    <a:pt x="213" y="14421"/>
                  </a:cubicBezTo>
                  <a:cubicBezTo>
                    <a:pt x="213" y="14421"/>
                    <a:pt x="174" y="14386"/>
                    <a:pt x="174" y="14386"/>
                  </a:cubicBezTo>
                  <a:cubicBezTo>
                    <a:pt x="135" y="14350"/>
                    <a:pt x="174" y="14315"/>
                    <a:pt x="174" y="14243"/>
                  </a:cubicBezTo>
                  <a:close/>
                  <a:moveTo>
                    <a:pt x="606" y="15171"/>
                  </a:moveTo>
                  <a:cubicBezTo>
                    <a:pt x="684" y="15208"/>
                    <a:pt x="723" y="15279"/>
                    <a:pt x="764" y="15351"/>
                  </a:cubicBezTo>
                  <a:cubicBezTo>
                    <a:pt x="796" y="15380"/>
                    <a:pt x="773" y="15410"/>
                    <a:pt x="765" y="15460"/>
                  </a:cubicBezTo>
                  <a:lnTo>
                    <a:pt x="764" y="15457"/>
                  </a:lnTo>
                  <a:cubicBezTo>
                    <a:pt x="723" y="15422"/>
                    <a:pt x="684" y="15422"/>
                    <a:pt x="645" y="15386"/>
                  </a:cubicBezTo>
                  <a:cubicBezTo>
                    <a:pt x="645" y="15315"/>
                    <a:pt x="645" y="15244"/>
                    <a:pt x="606" y="15171"/>
                  </a:cubicBezTo>
                  <a:close/>
                  <a:moveTo>
                    <a:pt x="16120" y="3904"/>
                  </a:moveTo>
                  <a:cubicBezTo>
                    <a:pt x="16159" y="3904"/>
                    <a:pt x="16198" y="3909"/>
                    <a:pt x="16237" y="3921"/>
                  </a:cubicBezTo>
                  <a:cubicBezTo>
                    <a:pt x="17023" y="3956"/>
                    <a:pt x="17218" y="4170"/>
                    <a:pt x="17218" y="4884"/>
                  </a:cubicBezTo>
                  <a:cubicBezTo>
                    <a:pt x="17218" y="5385"/>
                    <a:pt x="17179" y="5849"/>
                    <a:pt x="17218" y="6349"/>
                  </a:cubicBezTo>
                  <a:cubicBezTo>
                    <a:pt x="17298" y="7957"/>
                    <a:pt x="16669" y="9350"/>
                    <a:pt x="15688" y="10635"/>
                  </a:cubicBezTo>
                  <a:cubicBezTo>
                    <a:pt x="15530" y="10850"/>
                    <a:pt x="15373" y="11064"/>
                    <a:pt x="15256" y="11314"/>
                  </a:cubicBezTo>
                  <a:cubicBezTo>
                    <a:pt x="14195" y="13600"/>
                    <a:pt x="12270" y="15171"/>
                    <a:pt x="9913" y="16316"/>
                  </a:cubicBezTo>
                  <a:cubicBezTo>
                    <a:pt x="9757" y="16387"/>
                    <a:pt x="9601" y="16458"/>
                    <a:pt x="9442" y="16565"/>
                  </a:cubicBezTo>
                  <a:cubicBezTo>
                    <a:pt x="8540" y="17279"/>
                    <a:pt x="7400" y="17423"/>
                    <a:pt x="6339" y="17672"/>
                  </a:cubicBezTo>
                  <a:cubicBezTo>
                    <a:pt x="6316" y="17682"/>
                    <a:pt x="6284" y="17687"/>
                    <a:pt x="6248" y="17687"/>
                  </a:cubicBezTo>
                  <a:cubicBezTo>
                    <a:pt x="6163" y="17687"/>
                    <a:pt x="6065" y="17662"/>
                    <a:pt x="6065" y="17636"/>
                  </a:cubicBezTo>
                  <a:cubicBezTo>
                    <a:pt x="5829" y="17244"/>
                    <a:pt x="5397" y="16957"/>
                    <a:pt x="5358" y="16458"/>
                  </a:cubicBezTo>
                  <a:cubicBezTo>
                    <a:pt x="5319" y="16172"/>
                    <a:pt x="5161" y="15886"/>
                    <a:pt x="5004" y="15637"/>
                  </a:cubicBezTo>
                  <a:cubicBezTo>
                    <a:pt x="4533" y="14851"/>
                    <a:pt x="4573" y="13993"/>
                    <a:pt x="4770" y="13136"/>
                  </a:cubicBezTo>
                  <a:cubicBezTo>
                    <a:pt x="5004" y="12100"/>
                    <a:pt x="5161" y="11064"/>
                    <a:pt x="5475" y="10028"/>
                  </a:cubicBezTo>
                  <a:cubicBezTo>
                    <a:pt x="5673" y="9493"/>
                    <a:pt x="6026" y="8993"/>
                    <a:pt x="6339" y="8492"/>
                  </a:cubicBezTo>
                  <a:cubicBezTo>
                    <a:pt x="6458" y="8314"/>
                    <a:pt x="6732" y="8242"/>
                    <a:pt x="6929" y="8064"/>
                  </a:cubicBezTo>
                  <a:cubicBezTo>
                    <a:pt x="7637" y="7492"/>
                    <a:pt x="8381" y="6885"/>
                    <a:pt x="9089" y="6242"/>
                  </a:cubicBezTo>
                  <a:cubicBezTo>
                    <a:pt x="9521" y="5849"/>
                    <a:pt x="9913" y="5421"/>
                    <a:pt x="10385" y="5028"/>
                  </a:cubicBezTo>
                  <a:cubicBezTo>
                    <a:pt x="10621" y="4813"/>
                    <a:pt x="10896" y="4635"/>
                    <a:pt x="11170" y="4563"/>
                  </a:cubicBezTo>
                  <a:cubicBezTo>
                    <a:pt x="12741" y="4242"/>
                    <a:pt x="14273" y="3921"/>
                    <a:pt x="15884" y="3921"/>
                  </a:cubicBezTo>
                  <a:cubicBezTo>
                    <a:pt x="15962" y="3921"/>
                    <a:pt x="16042" y="3904"/>
                    <a:pt x="16120" y="3904"/>
                  </a:cubicBezTo>
                  <a:close/>
                  <a:moveTo>
                    <a:pt x="9953" y="18744"/>
                  </a:moveTo>
                  <a:cubicBezTo>
                    <a:pt x="9953" y="18744"/>
                    <a:pt x="9993" y="18779"/>
                    <a:pt x="9993" y="18779"/>
                  </a:cubicBezTo>
                  <a:lnTo>
                    <a:pt x="9876" y="18779"/>
                  </a:lnTo>
                  <a:cubicBezTo>
                    <a:pt x="9902" y="18758"/>
                    <a:pt x="9928" y="18744"/>
                    <a:pt x="9953" y="18744"/>
                  </a:cubicBezTo>
                  <a:close/>
                  <a:moveTo>
                    <a:pt x="9734" y="18815"/>
                  </a:moveTo>
                  <a:cubicBezTo>
                    <a:pt x="9333" y="18948"/>
                    <a:pt x="8921" y="18984"/>
                    <a:pt x="8512" y="18984"/>
                  </a:cubicBezTo>
                  <a:cubicBezTo>
                    <a:pt x="8271" y="18984"/>
                    <a:pt x="8029" y="18970"/>
                    <a:pt x="7793" y="18959"/>
                  </a:cubicBezTo>
                  <a:cubicBezTo>
                    <a:pt x="7715" y="18959"/>
                    <a:pt x="7676" y="18923"/>
                    <a:pt x="7598" y="18887"/>
                  </a:cubicBezTo>
                  <a:cubicBezTo>
                    <a:pt x="7637" y="18850"/>
                    <a:pt x="7715" y="18850"/>
                    <a:pt x="7754" y="18850"/>
                  </a:cubicBezTo>
                  <a:cubicBezTo>
                    <a:pt x="8427" y="18818"/>
                    <a:pt x="9064" y="18815"/>
                    <a:pt x="9734" y="18815"/>
                  </a:cubicBezTo>
                  <a:close/>
                  <a:moveTo>
                    <a:pt x="13806" y="0"/>
                  </a:moveTo>
                  <a:cubicBezTo>
                    <a:pt x="13408" y="0"/>
                    <a:pt x="13000" y="21"/>
                    <a:pt x="12585" y="62"/>
                  </a:cubicBezTo>
                  <a:cubicBezTo>
                    <a:pt x="12169" y="113"/>
                    <a:pt x="11752" y="270"/>
                    <a:pt x="11323" y="270"/>
                  </a:cubicBezTo>
                  <a:cubicBezTo>
                    <a:pt x="11144" y="270"/>
                    <a:pt x="10963" y="243"/>
                    <a:pt x="10777" y="169"/>
                  </a:cubicBezTo>
                  <a:cubicBezTo>
                    <a:pt x="10526" y="55"/>
                    <a:pt x="10275" y="9"/>
                    <a:pt x="10026" y="9"/>
                  </a:cubicBezTo>
                  <a:cubicBezTo>
                    <a:pt x="9653" y="9"/>
                    <a:pt x="9286" y="113"/>
                    <a:pt x="8932" y="242"/>
                  </a:cubicBezTo>
                  <a:cubicBezTo>
                    <a:pt x="7715" y="706"/>
                    <a:pt x="6537" y="1170"/>
                    <a:pt x="5397" y="1706"/>
                  </a:cubicBezTo>
                  <a:cubicBezTo>
                    <a:pt x="4926" y="1920"/>
                    <a:pt x="4573" y="2312"/>
                    <a:pt x="4141" y="2598"/>
                  </a:cubicBezTo>
                  <a:cubicBezTo>
                    <a:pt x="4416" y="2492"/>
                    <a:pt x="4651" y="2421"/>
                    <a:pt x="4926" y="2348"/>
                  </a:cubicBezTo>
                  <a:cubicBezTo>
                    <a:pt x="4965" y="2312"/>
                    <a:pt x="5004" y="2312"/>
                    <a:pt x="5044" y="2312"/>
                  </a:cubicBezTo>
                  <a:cubicBezTo>
                    <a:pt x="5044" y="2348"/>
                    <a:pt x="5004" y="2421"/>
                    <a:pt x="4965" y="2456"/>
                  </a:cubicBezTo>
                  <a:cubicBezTo>
                    <a:pt x="4690" y="2634"/>
                    <a:pt x="4416" y="2778"/>
                    <a:pt x="4141" y="2991"/>
                  </a:cubicBezTo>
                  <a:cubicBezTo>
                    <a:pt x="4102" y="3062"/>
                    <a:pt x="4062" y="3277"/>
                    <a:pt x="4062" y="3277"/>
                  </a:cubicBezTo>
                  <a:cubicBezTo>
                    <a:pt x="4377" y="3420"/>
                    <a:pt x="4180" y="3599"/>
                    <a:pt x="4102" y="3706"/>
                  </a:cubicBezTo>
                  <a:cubicBezTo>
                    <a:pt x="3748" y="4099"/>
                    <a:pt x="3551" y="4563"/>
                    <a:pt x="3119" y="4920"/>
                  </a:cubicBezTo>
                  <a:cubicBezTo>
                    <a:pt x="2726" y="5277"/>
                    <a:pt x="2530" y="5849"/>
                    <a:pt x="2138" y="6242"/>
                  </a:cubicBezTo>
                  <a:cubicBezTo>
                    <a:pt x="1549" y="6885"/>
                    <a:pt x="1156" y="7564"/>
                    <a:pt x="998" y="8385"/>
                  </a:cubicBezTo>
                  <a:lnTo>
                    <a:pt x="1274" y="8385"/>
                  </a:lnTo>
                  <a:cubicBezTo>
                    <a:pt x="1235" y="8492"/>
                    <a:pt x="1274" y="8599"/>
                    <a:pt x="1196" y="8636"/>
                  </a:cubicBezTo>
                  <a:cubicBezTo>
                    <a:pt x="1196" y="8648"/>
                    <a:pt x="1178" y="8651"/>
                    <a:pt x="1152" y="8651"/>
                  </a:cubicBezTo>
                  <a:cubicBezTo>
                    <a:pt x="1099" y="8651"/>
                    <a:pt x="1011" y="8636"/>
                    <a:pt x="959" y="8636"/>
                  </a:cubicBezTo>
                  <a:cubicBezTo>
                    <a:pt x="998" y="8528"/>
                    <a:pt x="998" y="8456"/>
                    <a:pt x="1037" y="8385"/>
                  </a:cubicBezTo>
                  <a:cubicBezTo>
                    <a:pt x="920" y="8563"/>
                    <a:pt x="764" y="8707"/>
                    <a:pt x="684" y="8920"/>
                  </a:cubicBezTo>
                  <a:cubicBezTo>
                    <a:pt x="488" y="9386"/>
                    <a:pt x="371" y="9850"/>
                    <a:pt x="213" y="10314"/>
                  </a:cubicBezTo>
                  <a:cubicBezTo>
                    <a:pt x="135" y="10564"/>
                    <a:pt x="17" y="10850"/>
                    <a:pt x="17" y="11135"/>
                  </a:cubicBezTo>
                  <a:cubicBezTo>
                    <a:pt x="-22" y="11707"/>
                    <a:pt x="17" y="12279"/>
                    <a:pt x="17" y="12886"/>
                  </a:cubicBezTo>
                  <a:cubicBezTo>
                    <a:pt x="17" y="13278"/>
                    <a:pt x="135" y="13707"/>
                    <a:pt x="56" y="14064"/>
                  </a:cubicBezTo>
                  <a:cubicBezTo>
                    <a:pt x="-61" y="14529"/>
                    <a:pt x="17" y="14958"/>
                    <a:pt x="213" y="15351"/>
                  </a:cubicBezTo>
                  <a:cubicBezTo>
                    <a:pt x="723" y="16279"/>
                    <a:pt x="1196" y="17279"/>
                    <a:pt x="1823" y="18173"/>
                  </a:cubicBezTo>
                  <a:cubicBezTo>
                    <a:pt x="2333" y="18887"/>
                    <a:pt x="2962" y="19637"/>
                    <a:pt x="3709" y="20173"/>
                  </a:cubicBezTo>
                  <a:cubicBezTo>
                    <a:pt x="5148" y="21209"/>
                    <a:pt x="6792" y="21600"/>
                    <a:pt x="8538" y="21600"/>
                  </a:cubicBezTo>
                  <a:cubicBezTo>
                    <a:pt x="9079" y="21600"/>
                    <a:pt x="9632" y="21561"/>
                    <a:pt x="10189" y="21495"/>
                  </a:cubicBezTo>
                  <a:cubicBezTo>
                    <a:pt x="11131" y="21387"/>
                    <a:pt x="12036" y="21209"/>
                    <a:pt x="12938" y="20923"/>
                  </a:cubicBezTo>
                  <a:cubicBezTo>
                    <a:pt x="13685" y="20672"/>
                    <a:pt x="14351" y="20387"/>
                    <a:pt x="14902" y="19886"/>
                  </a:cubicBezTo>
                  <a:cubicBezTo>
                    <a:pt x="15059" y="19709"/>
                    <a:pt x="15295" y="19602"/>
                    <a:pt x="15491" y="19494"/>
                  </a:cubicBezTo>
                  <a:cubicBezTo>
                    <a:pt x="15569" y="19387"/>
                    <a:pt x="15649" y="19280"/>
                    <a:pt x="15766" y="19208"/>
                  </a:cubicBezTo>
                  <a:cubicBezTo>
                    <a:pt x="15413" y="19030"/>
                    <a:pt x="15766" y="18887"/>
                    <a:pt x="15805" y="18850"/>
                  </a:cubicBezTo>
                  <a:cubicBezTo>
                    <a:pt x="16394" y="18601"/>
                    <a:pt x="16826" y="18209"/>
                    <a:pt x="17218" y="17743"/>
                  </a:cubicBezTo>
                  <a:cubicBezTo>
                    <a:pt x="17652" y="17279"/>
                    <a:pt x="17926" y="16815"/>
                    <a:pt x="18123" y="16279"/>
                  </a:cubicBezTo>
                  <a:cubicBezTo>
                    <a:pt x="18201" y="16065"/>
                    <a:pt x="18279" y="15850"/>
                    <a:pt x="18397" y="15672"/>
                  </a:cubicBezTo>
                  <a:cubicBezTo>
                    <a:pt x="18711" y="15208"/>
                    <a:pt x="19104" y="14778"/>
                    <a:pt x="18987" y="14172"/>
                  </a:cubicBezTo>
                  <a:cubicBezTo>
                    <a:pt x="18987" y="14100"/>
                    <a:pt x="19026" y="13993"/>
                    <a:pt x="19065" y="13886"/>
                  </a:cubicBezTo>
                  <a:cubicBezTo>
                    <a:pt x="19458" y="13278"/>
                    <a:pt x="19497" y="12600"/>
                    <a:pt x="19614" y="11922"/>
                  </a:cubicBezTo>
                  <a:cubicBezTo>
                    <a:pt x="19614" y="11707"/>
                    <a:pt x="19772" y="11528"/>
                    <a:pt x="19890" y="11314"/>
                  </a:cubicBezTo>
                  <a:cubicBezTo>
                    <a:pt x="19955" y="11350"/>
                    <a:pt x="20012" y="11366"/>
                    <a:pt x="20062" y="11366"/>
                  </a:cubicBezTo>
                  <a:cubicBezTo>
                    <a:pt x="20165" y="11366"/>
                    <a:pt x="20243" y="11302"/>
                    <a:pt x="20322" y="11208"/>
                  </a:cubicBezTo>
                  <a:cubicBezTo>
                    <a:pt x="20439" y="11064"/>
                    <a:pt x="20558" y="10922"/>
                    <a:pt x="20714" y="10778"/>
                  </a:cubicBezTo>
                  <a:cubicBezTo>
                    <a:pt x="20793" y="10671"/>
                    <a:pt x="20951" y="10564"/>
                    <a:pt x="20990" y="10458"/>
                  </a:cubicBezTo>
                  <a:cubicBezTo>
                    <a:pt x="21107" y="10063"/>
                    <a:pt x="21185" y="9670"/>
                    <a:pt x="21224" y="9278"/>
                  </a:cubicBezTo>
                  <a:cubicBezTo>
                    <a:pt x="21304" y="8492"/>
                    <a:pt x="21343" y="7742"/>
                    <a:pt x="21461" y="6956"/>
                  </a:cubicBezTo>
                  <a:cubicBezTo>
                    <a:pt x="21539" y="6564"/>
                    <a:pt x="21500" y="6171"/>
                    <a:pt x="21304" y="5778"/>
                  </a:cubicBezTo>
                  <a:cubicBezTo>
                    <a:pt x="21146" y="5492"/>
                    <a:pt x="21029" y="5170"/>
                    <a:pt x="20951" y="4813"/>
                  </a:cubicBezTo>
                  <a:cubicBezTo>
                    <a:pt x="20714" y="3670"/>
                    <a:pt x="20087" y="2778"/>
                    <a:pt x="19182" y="1955"/>
                  </a:cubicBezTo>
                  <a:cubicBezTo>
                    <a:pt x="17610" y="554"/>
                    <a:pt x="15817" y="0"/>
                    <a:pt x="138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8" name="Google Shape;83;p5"/>
            <p:cNvSpPr/>
            <p:nvPr/>
          </p:nvSpPr>
          <p:spPr>
            <a:xfrm rot="16200000">
              <a:off x="40679" y="451420"/>
              <a:ext cx="381544" cy="462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683" y="12770"/>
                  </a:moveTo>
                  <a:cubicBezTo>
                    <a:pt x="724" y="12804"/>
                    <a:pt x="765" y="12838"/>
                    <a:pt x="807" y="12872"/>
                  </a:cubicBezTo>
                  <a:cubicBezTo>
                    <a:pt x="765" y="12907"/>
                    <a:pt x="724" y="12941"/>
                    <a:pt x="683" y="12941"/>
                  </a:cubicBezTo>
                  <a:cubicBezTo>
                    <a:pt x="640" y="12907"/>
                    <a:pt x="598" y="12872"/>
                    <a:pt x="598" y="12838"/>
                  </a:cubicBezTo>
                  <a:cubicBezTo>
                    <a:pt x="598" y="12804"/>
                    <a:pt x="640" y="12770"/>
                    <a:pt x="683" y="12770"/>
                  </a:cubicBezTo>
                  <a:close/>
                  <a:moveTo>
                    <a:pt x="972" y="16060"/>
                  </a:moveTo>
                  <a:cubicBezTo>
                    <a:pt x="1014" y="16060"/>
                    <a:pt x="1055" y="16060"/>
                    <a:pt x="1055" y="16094"/>
                  </a:cubicBezTo>
                  <a:cubicBezTo>
                    <a:pt x="1098" y="16128"/>
                    <a:pt x="1055" y="16164"/>
                    <a:pt x="1055" y="16198"/>
                  </a:cubicBezTo>
                  <a:cubicBezTo>
                    <a:pt x="1055" y="16198"/>
                    <a:pt x="1014" y="16198"/>
                    <a:pt x="972" y="16164"/>
                  </a:cubicBezTo>
                  <a:cubicBezTo>
                    <a:pt x="972" y="16128"/>
                    <a:pt x="972" y="16094"/>
                    <a:pt x="972" y="16060"/>
                  </a:cubicBezTo>
                  <a:close/>
                  <a:moveTo>
                    <a:pt x="1679" y="16814"/>
                  </a:moveTo>
                  <a:cubicBezTo>
                    <a:pt x="1720" y="16883"/>
                    <a:pt x="1803" y="16918"/>
                    <a:pt x="1845" y="16952"/>
                  </a:cubicBezTo>
                  <a:cubicBezTo>
                    <a:pt x="1886" y="16986"/>
                    <a:pt x="1886" y="17054"/>
                    <a:pt x="1886" y="17088"/>
                  </a:cubicBezTo>
                  <a:cubicBezTo>
                    <a:pt x="1845" y="17054"/>
                    <a:pt x="1762" y="17054"/>
                    <a:pt x="1762" y="17020"/>
                  </a:cubicBezTo>
                  <a:cubicBezTo>
                    <a:pt x="1720" y="16952"/>
                    <a:pt x="1679" y="16883"/>
                    <a:pt x="1679" y="16814"/>
                  </a:cubicBezTo>
                  <a:close/>
                  <a:moveTo>
                    <a:pt x="15469" y="3382"/>
                  </a:moveTo>
                  <a:cubicBezTo>
                    <a:pt x="15977" y="3382"/>
                    <a:pt x="16165" y="3577"/>
                    <a:pt x="16300" y="4132"/>
                  </a:cubicBezTo>
                  <a:cubicBezTo>
                    <a:pt x="16426" y="4579"/>
                    <a:pt x="16508" y="5058"/>
                    <a:pt x="16674" y="5469"/>
                  </a:cubicBezTo>
                  <a:cubicBezTo>
                    <a:pt x="17089" y="6977"/>
                    <a:pt x="16798" y="8416"/>
                    <a:pt x="16093" y="9787"/>
                  </a:cubicBezTo>
                  <a:cubicBezTo>
                    <a:pt x="15969" y="10028"/>
                    <a:pt x="15884" y="10268"/>
                    <a:pt x="15843" y="10507"/>
                  </a:cubicBezTo>
                  <a:cubicBezTo>
                    <a:pt x="15303" y="12872"/>
                    <a:pt x="13683" y="14655"/>
                    <a:pt x="11565" y="16198"/>
                  </a:cubicBezTo>
                  <a:cubicBezTo>
                    <a:pt x="11399" y="16300"/>
                    <a:pt x="11232" y="16369"/>
                    <a:pt x="11108" y="16507"/>
                  </a:cubicBezTo>
                  <a:cubicBezTo>
                    <a:pt x="10360" y="17329"/>
                    <a:pt x="9239" y="17706"/>
                    <a:pt x="8159" y="18151"/>
                  </a:cubicBezTo>
                  <a:cubicBezTo>
                    <a:pt x="8117" y="18168"/>
                    <a:pt x="8055" y="18176"/>
                    <a:pt x="7998" y="18176"/>
                  </a:cubicBezTo>
                  <a:cubicBezTo>
                    <a:pt x="7941" y="18176"/>
                    <a:pt x="7890" y="18168"/>
                    <a:pt x="7867" y="18151"/>
                  </a:cubicBezTo>
                  <a:cubicBezTo>
                    <a:pt x="7536" y="17808"/>
                    <a:pt x="7038" y="17603"/>
                    <a:pt x="6871" y="17157"/>
                  </a:cubicBezTo>
                  <a:cubicBezTo>
                    <a:pt x="6747" y="16918"/>
                    <a:pt x="6538" y="16677"/>
                    <a:pt x="6290" y="16471"/>
                  </a:cubicBezTo>
                  <a:cubicBezTo>
                    <a:pt x="5625" y="15785"/>
                    <a:pt x="5459" y="14997"/>
                    <a:pt x="5418" y="14141"/>
                  </a:cubicBezTo>
                  <a:cubicBezTo>
                    <a:pt x="5418" y="13147"/>
                    <a:pt x="5335" y="12119"/>
                    <a:pt x="5418" y="11124"/>
                  </a:cubicBezTo>
                  <a:cubicBezTo>
                    <a:pt x="5459" y="10577"/>
                    <a:pt x="5707" y="10028"/>
                    <a:pt x="5916" y="9514"/>
                  </a:cubicBezTo>
                  <a:cubicBezTo>
                    <a:pt x="5999" y="9308"/>
                    <a:pt x="6290" y="9206"/>
                    <a:pt x="6455" y="8999"/>
                  </a:cubicBezTo>
                  <a:cubicBezTo>
                    <a:pt x="7038" y="8314"/>
                    <a:pt x="7660" y="7628"/>
                    <a:pt x="8200" y="6908"/>
                  </a:cubicBezTo>
                  <a:cubicBezTo>
                    <a:pt x="8574" y="6463"/>
                    <a:pt x="8907" y="5948"/>
                    <a:pt x="9281" y="5503"/>
                  </a:cubicBezTo>
                  <a:cubicBezTo>
                    <a:pt x="9446" y="5298"/>
                    <a:pt x="9696" y="5058"/>
                    <a:pt x="9986" y="4956"/>
                  </a:cubicBezTo>
                  <a:cubicBezTo>
                    <a:pt x="11523" y="4338"/>
                    <a:pt x="13019" y="3755"/>
                    <a:pt x="14679" y="3446"/>
                  </a:cubicBezTo>
                  <a:cubicBezTo>
                    <a:pt x="14805" y="3446"/>
                    <a:pt x="14929" y="3412"/>
                    <a:pt x="15053" y="3412"/>
                  </a:cubicBezTo>
                  <a:cubicBezTo>
                    <a:pt x="15212" y="3392"/>
                    <a:pt x="15350" y="3382"/>
                    <a:pt x="15469" y="3382"/>
                  </a:cubicBezTo>
                  <a:close/>
                  <a:moveTo>
                    <a:pt x="12189" y="18459"/>
                  </a:moveTo>
                  <a:cubicBezTo>
                    <a:pt x="12230" y="18459"/>
                    <a:pt x="12230" y="18494"/>
                    <a:pt x="12230" y="18494"/>
                  </a:cubicBezTo>
                  <a:cubicBezTo>
                    <a:pt x="12189" y="18528"/>
                    <a:pt x="12147" y="18528"/>
                    <a:pt x="12104" y="18528"/>
                  </a:cubicBezTo>
                  <a:cubicBezTo>
                    <a:pt x="12147" y="18528"/>
                    <a:pt x="12147" y="18494"/>
                    <a:pt x="12189" y="18459"/>
                  </a:cubicBezTo>
                  <a:close/>
                  <a:moveTo>
                    <a:pt x="12104" y="18528"/>
                  </a:moveTo>
                  <a:cubicBezTo>
                    <a:pt x="11440" y="18905"/>
                    <a:pt x="10734" y="18974"/>
                    <a:pt x="9986" y="19077"/>
                  </a:cubicBezTo>
                  <a:cubicBezTo>
                    <a:pt x="9944" y="19077"/>
                    <a:pt x="9862" y="19043"/>
                    <a:pt x="9779" y="19008"/>
                  </a:cubicBezTo>
                  <a:cubicBezTo>
                    <a:pt x="9820" y="19008"/>
                    <a:pt x="9862" y="18974"/>
                    <a:pt x="9944" y="18974"/>
                  </a:cubicBezTo>
                  <a:cubicBezTo>
                    <a:pt x="10651" y="18836"/>
                    <a:pt x="11358" y="18666"/>
                    <a:pt x="12104" y="18528"/>
                  </a:cubicBezTo>
                  <a:close/>
                  <a:moveTo>
                    <a:pt x="13437" y="0"/>
                  </a:moveTo>
                  <a:cubicBezTo>
                    <a:pt x="12418" y="0"/>
                    <a:pt x="11378" y="164"/>
                    <a:pt x="10318" y="465"/>
                  </a:cubicBezTo>
                  <a:cubicBezTo>
                    <a:pt x="9824" y="610"/>
                    <a:pt x="9358" y="906"/>
                    <a:pt x="8796" y="906"/>
                  </a:cubicBezTo>
                  <a:cubicBezTo>
                    <a:pt x="8698" y="906"/>
                    <a:pt x="8596" y="896"/>
                    <a:pt x="8491" y="876"/>
                  </a:cubicBezTo>
                  <a:cubicBezTo>
                    <a:pt x="8352" y="849"/>
                    <a:pt x="8214" y="836"/>
                    <a:pt x="8078" y="836"/>
                  </a:cubicBezTo>
                  <a:cubicBezTo>
                    <a:pt x="7528" y="836"/>
                    <a:pt x="7014" y="1040"/>
                    <a:pt x="6580" y="1287"/>
                  </a:cubicBezTo>
                  <a:cubicBezTo>
                    <a:pt x="5459" y="1939"/>
                    <a:pt x="4378" y="2624"/>
                    <a:pt x="3299" y="3344"/>
                  </a:cubicBezTo>
                  <a:cubicBezTo>
                    <a:pt x="2884" y="3618"/>
                    <a:pt x="2593" y="4030"/>
                    <a:pt x="2219" y="4406"/>
                  </a:cubicBezTo>
                  <a:cubicBezTo>
                    <a:pt x="2469" y="4270"/>
                    <a:pt x="2717" y="4132"/>
                    <a:pt x="2925" y="4030"/>
                  </a:cubicBezTo>
                  <a:cubicBezTo>
                    <a:pt x="2967" y="3995"/>
                    <a:pt x="3049" y="3995"/>
                    <a:pt x="3091" y="3995"/>
                  </a:cubicBezTo>
                  <a:cubicBezTo>
                    <a:pt x="3091" y="4030"/>
                    <a:pt x="3091" y="4064"/>
                    <a:pt x="3049" y="4098"/>
                  </a:cubicBezTo>
                  <a:cubicBezTo>
                    <a:pt x="2801" y="4338"/>
                    <a:pt x="2551" y="4543"/>
                    <a:pt x="2343" y="4783"/>
                  </a:cubicBezTo>
                  <a:cubicBezTo>
                    <a:pt x="2260" y="4852"/>
                    <a:pt x="2260" y="5058"/>
                    <a:pt x="2301" y="5058"/>
                  </a:cubicBezTo>
                  <a:cubicBezTo>
                    <a:pt x="2634" y="5160"/>
                    <a:pt x="2510" y="5332"/>
                    <a:pt x="2427" y="5469"/>
                  </a:cubicBezTo>
                  <a:cubicBezTo>
                    <a:pt x="2177" y="5914"/>
                    <a:pt x="2094" y="6361"/>
                    <a:pt x="1720" y="6772"/>
                  </a:cubicBezTo>
                  <a:cubicBezTo>
                    <a:pt x="1388" y="7183"/>
                    <a:pt x="1346" y="7766"/>
                    <a:pt x="1055" y="8211"/>
                  </a:cubicBezTo>
                  <a:cubicBezTo>
                    <a:pt x="598" y="8897"/>
                    <a:pt x="350" y="9617"/>
                    <a:pt x="391" y="10405"/>
                  </a:cubicBezTo>
                  <a:cubicBezTo>
                    <a:pt x="474" y="10405"/>
                    <a:pt x="557" y="10405"/>
                    <a:pt x="683" y="10370"/>
                  </a:cubicBezTo>
                  <a:cubicBezTo>
                    <a:pt x="683" y="10473"/>
                    <a:pt x="683" y="10543"/>
                    <a:pt x="683" y="10611"/>
                  </a:cubicBezTo>
                  <a:cubicBezTo>
                    <a:pt x="640" y="10645"/>
                    <a:pt x="516" y="10645"/>
                    <a:pt x="391" y="10645"/>
                  </a:cubicBezTo>
                  <a:cubicBezTo>
                    <a:pt x="391" y="10577"/>
                    <a:pt x="391" y="10473"/>
                    <a:pt x="391" y="10405"/>
                  </a:cubicBezTo>
                  <a:cubicBezTo>
                    <a:pt x="309" y="10577"/>
                    <a:pt x="224" y="10782"/>
                    <a:pt x="183" y="10954"/>
                  </a:cubicBezTo>
                  <a:cubicBezTo>
                    <a:pt x="100" y="11433"/>
                    <a:pt x="100" y="11878"/>
                    <a:pt x="59" y="12359"/>
                  </a:cubicBezTo>
                  <a:cubicBezTo>
                    <a:pt x="17" y="12632"/>
                    <a:pt x="-24" y="12907"/>
                    <a:pt x="17" y="13181"/>
                  </a:cubicBezTo>
                  <a:cubicBezTo>
                    <a:pt x="141" y="13730"/>
                    <a:pt x="309" y="14278"/>
                    <a:pt x="474" y="14827"/>
                  </a:cubicBezTo>
                  <a:cubicBezTo>
                    <a:pt x="557" y="15204"/>
                    <a:pt x="807" y="15546"/>
                    <a:pt x="765" y="15923"/>
                  </a:cubicBezTo>
                  <a:cubicBezTo>
                    <a:pt x="765" y="16369"/>
                    <a:pt x="972" y="16745"/>
                    <a:pt x="1264" y="17088"/>
                  </a:cubicBezTo>
                  <a:cubicBezTo>
                    <a:pt x="2053" y="17876"/>
                    <a:pt x="2758" y="18700"/>
                    <a:pt x="3630" y="19420"/>
                  </a:cubicBezTo>
                  <a:cubicBezTo>
                    <a:pt x="4337" y="20037"/>
                    <a:pt x="5168" y="20619"/>
                    <a:pt x="6040" y="20961"/>
                  </a:cubicBezTo>
                  <a:cubicBezTo>
                    <a:pt x="7166" y="21409"/>
                    <a:pt x="8302" y="21600"/>
                    <a:pt x="9443" y="21600"/>
                  </a:cubicBezTo>
                  <a:cubicBezTo>
                    <a:pt x="10660" y="21600"/>
                    <a:pt x="11880" y="21384"/>
                    <a:pt x="13102" y="21030"/>
                  </a:cubicBezTo>
                  <a:cubicBezTo>
                    <a:pt x="14057" y="20757"/>
                    <a:pt x="14929" y="20414"/>
                    <a:pt x="15802" y="19967"/>
                  </a:cubicBezTo>
                  <a:cubicBezTo>
                    <a:pt x="16508" y="19590"/>
                    <a:pt x="17131" y="19213"/>
                    <a:pt x="17546" y="18632"/>
                  </a:cubicBezTo>
                  <a:cubicBezTo>
                    <a:pt x="17713" y="18459"/>
                    <a:pt x="17920" y="18323"/>
                    <a:pt x="18085" y="18185"/>
                  </a:cubicBezTo>
                  <a:lnTo>
                    <a:pt x="18085" y="18151"/>
                  </a:lnTo>
                  <a:cubicBezTo>
                    <a:pt x="18129" y="18048"/>
                    <a:pt x="18211" y="17946"/>
                    <a:pt x="18294" y="17842"/>
                  </a:cubicBezTo>
                  <a:cubicBezTo>
                    <a:pt x="17920" y="17774"/>
                    <a:pt x="18211" y="17569"/>
                    <a:pt x="18253" y="17533"/>
                  </a:cubicBezTo>
                  <a:cubicBezTo>
                    <a:pt x="18792" y="17157"/>
                    <a:pt x="19166" y="16711"/>
                    <a:pt x="19458" y="16232"/>
                  </a:cubicBezTo>
                  <a:cubicBezTo>
                    <a:pt x="19788" y="15717"/>
                    <a:pt x="19956" y="15238"/>
                    <a:pt x="20038" y="14689"/>
                  </a:cubicBezTo>
                  <a:cubicBezTo>
                    <a:pt x="20038" y="14450"/>
                    <a:pt x="20080" y="14244"/>
                    <a:pt x="20163" y="14037"/>
                  </a:cubicBezTo>
                  <a:cubicBezTo>
                    <a:pt x="20330" y="13558"/>
                    <a:pt x="20662" y="13079"/>
                    <a:pt x="20412" y="12530"/>
                  </a:cubicBezTo>
                  <a:cubicBezTo>
                    <a:pt x="20371" y="12461"/>
                    <a:pt x="20371" y="12359"/>
                    <a:pt x="20412" y="12255"/>
                  </a:cubicBezTo>
                  <a:cubicBezTo>
                    <a:pt x="20662" y="11605"/>
                    <a:pt x="20537" y="10954"/>
                    <a:pt x="20495" y="10302"/>
                  </a:cubicBezTo>
                  <a:cubicBezTo>
                    <a:pt x="20454" y="10096"/>
                    <a:pt x="20578" y="9891"/>
                    <a:pt x="20619" y="9685"/>
                  </a:cubicBezTo>
                  <a:cubicBezTo>
                    <a:pt x="20656" y="9691"/>
                    <a:pt x="20687" y="9693"/>
                    <a:pt x="20718" y="9693"/>
                  </a:cubicBezTo>
                  <a:cubicBezTo>
                    <a:pt x="20868" y="9693"/>
                    <a:pt x="20966" y="9622"/>
                    <a:pt x="21035" y="9480"/>
                  </a:cubicBezTo>
                  <a:cubicBezTo>
                    <a:pt x="21161" y="9342"/>
                    <a:pt x="21243" y="9206"/>
                    <a:pt x="21326" y="9033"/>
                  </a:cubicBezTo>
                  <a:cubicBezTo>
                    <a:pt x="21409" y="8897"/>
                    <a:pt x="21576" y="8794"/>
                    <a:pt x="21576" y="8656"/>
                  </a:cubicBezTo>
                  <a:cubicBezTo>
                    <a:pt x="21576" y="8280"/>
                    <a:pt x="21576" y="7903"/>
                    <a:pt x="21535" y="7526"/>
                  </a:cubicBezTo>
                  <a:cubicBezTo>
                    <a:pt x="21409" y="6772"/>
                    <a:pt x="21285" y="6052"/>
                    <a:pt x="21202" y="5332"/>
                  </a:cubicBezTo>
                  <a:cubicBezTo>
                    <a:pt x="21161" y="4921"/>
                    <a:pt x="21035" y="4579"/>
                    <a:pt x="20745" y="4236"/>
                  </a:cubicBezTo>
                  <a:cubicBezTo>
                    <a:pt x="20537" y="3995"/>
                    <a:pt x="20288" y="3687"/>
                    <a:pt x="20163" y="3412"/>
                  </a:cubicBezTo>
                  <a:cubicBezTo>
                    <a:pt x="19623" y="2350"/>
                    <a:pt x="18751" y="1630"/>
                    <a:pt x="17587" y="1013"/>
                  </a:cubicBezTo>
                  <a:cubicBezTo>
                    <a:pt x="16236" y="316"/>
                    <a:pt x="14853" y="0"/>
                    <a:pt x="13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108" name="Google Shape;86;p6" descr="Google Shape;86;p6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tretch>
            <a:fillRect/>
          </a:stretch>
        </p:blipFill>
        <p:spPr>
          <a:xfrm>
            <a:off x="8451195" y="4229818"/>
            <a:ext cx="1363764" cy="1249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Google Shape;87;p6" descr="Google Shape;87;p6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7715136" y="-1766326"/>
            <a:ext cx="715636" cy="289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Google Shape;88;p6" descr="Google Shape;88;p6"/>
          <p:cNvPicPr>
            <a:picLocks noChangeAspect="1"/>
          </p:cNvPicPr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>
            <a:off x="8635672" y="-519740"/>
            <a:ext cx="347114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Google Shape;89;p6" descr="Google Shape;89;p6"/>
          <p:cNvPicPr>
            <a:picLocks noChangeAspect="1"/>
          </p:cNvPicPr>
          <p:nvPr/>
        </p:nvPicPr>
        <p:blipFill>
          <a:blip r:embed="rId5">
            <a:alphaModFix amt="49000"/>
            <a:extLst/>
          </a:blip>
          <a:stretch>
            <a:fillRect/>
          </a:stretch>
        </p:blipFill>
        <p:spPr>
          <a:xfrm flipH="1" rot="16200000">
            <a:off x="-413368" y="-1149781"/>
            <a:ext cx="1146527" cy="34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Google Shape;90;p6" descr="Google Shape;90;p6"/>
          <p:cNvPicPr>
            <a:picLocks noChangeAspect="1"/>
          </p:cNvPicPr>
          <p:nvPr/>
        </p:nvPicPr>
        <p:blipFill>
          <a:blip r:embed="rId6">
            <a:alphaModFix amt="50000"/>
            <a:extLst/>
          </a:blip>
          <a:stretch>
            <a:fillRect/>
          </a:stretch>
        </p:blipFill>
        <p:spPr>
          <a:xfrm>
            <a:off x="-596776" y="4281461"/>
            <a:ext cx="1513351" cy="1146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6" name="Google Shape;91;p6"/>
          <p:cNvGrpSpPr/>
          <p:nvPr/>
        </p:nvGrpSpPr>
        <p:grpSpPr>
          <a:xfrm>
            <a:off x="306102" y="540294"/>
            <a:ext cx="462903" cy="1348855"/>
            <a:chOff x="0" y="0"/>
            <a:chExt cx="462901" cy="1348853"/>
          </a:xfrm>
        </p:grpSpPr>
        <p:sp>
          <p:nvSpPr>
            <p:cNvPr id="113" name="Google Shape;92;p6"/>
            <p:cNvSpPr/>
            <p:nvPr/>
          </p:nvSpPr>
          <p:spPr>
            <a:xfrm rot="16200000">
              <a:off x="31753" y="925539"/>
              <a:ext cx="402444" cy="444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723" y="10850"/>
                  </a:moveTo>
                  <a:cubicBezTo>
                    <a:pt x="762" y="10886"/>
                    <a:pt x="762" y="10922"/>
                    <a:pt x="801" y="10993"/>
                  </a:cubicBezTo>
                  <a:cubicBezTo>
                    <a:pt x="762" y="10993"/>
                    <a:pt x="682" y="11028"/>
                    <a:pt x="682" y="11028"/>
                  </a:cubicBezTo>
                  <a:cubicBezTo>
                    <a:pt x="643" y="11028"/>
                    <a:pt x="604" y="10957"/>
                    <a:pt x="604" y="10922"/>
                  </a:cubicBezTo>
                  <a:cubicBezTo>
                    <a:pt x="604" y="10886"/>
                    <a:pt x="682" y="10886"/>
                    <a:pt x="723" y="10850"/>
                  </a:cubicBezTo>
                  <a:close/>
                  <a:moveTo>
                    <a:pt x="172" y="14243"/>
                  </a:moveTo>
                  <a:cubicBezTo>
                    <a:pt x="250" y="14279"/>
                    <a:pt x="291" y="14279"/>
                    <a:pt x="291" y="14315"/>
                  </a:cubicBezTo>
                  <a:cubicBezTo>
                    <a:pt x="291" y="14350"/>
                    <a:pt x="250" y="14386"/>
                    <a:pt x="250" y="14421"/>
                  </a:cubicBezTo>
                  <a:cubicBezTo>
                    <a:pt x="250" y="14421"/>
                    <a:pt x="172" y="14386"/>
                    <a:pt x="172" y="14386"/>
                  </a:cubicBezTo>
                  <a:cubicBezTo>
                    <a:pt x="172" y="14350"/>
                    <a:pt x="172" y="14315"/>
                    <a:pt x="172" y="14243"/>
                  </a:cubicBezTo>
                  <a:close/>
                  <a:moveTo>
                    <a:pt x="643" y="15171"/>
                  </a:moveTo>
                  <a:cubicBezTo>
                    <a:pt x="723" y="15208"/>
                    <a:pt x="762" y="15279"/>
                    <a:pt x="801" y="15351"/>
                  </a:cubicBezTo>
                  <a:cubicBezTo>
                    <a:pt x="833" y="15380"/>
                    <a:pt x="812" y="15410"/>
                    <a:pt x="802" y="15460"/>
                  </a:cubicBezTo>
                  <a:lnTo>
                    <a:pt x="801" y="15457"/>
                  </a:lnTo>
                  <a:cubicBezTo>
                    <a:pt x="762" y="15422"/>
                    <a:pt x="723" y="15422"/>
                    <a:pt x="682" y="15386"/>
                  </a:cubicBezTo>
                  <a:cubicBezTo>
                    <a:pt x="643" y="15315"/>
                    <a:pt x="643" y="15244"/>
                    <a:pt x="643" y="15171"/>
                  </a:cubicBezTo>
                  <a:close/>
                  <a:moveTo>
                    <a:pt x="16146" y="3904"/>
                  </a:moveTo>
                  <a:cubicBezTo>
                    <a:pt x="16178" y="3904"/>
                    <a:pt x="16209" y="3909"/>
                    <a:pt x="16235" y="3921"/>
                  </a:cubicBezTo>
                  <a:cubicBezTo>
                    <a:pt x="17060" y="3956"/>
                    <a:pt x="17257" y="4170"/>
                    <a:pt x="17257" y="4884"/>
                  </a:cubicBezTo>
                  <a:cubicBezTo>
                    <a:pt x="17257" y="5385"/>
                    <a:pt x="17218" y="5849"/>
                    <a:pt x="17257" y="6349"/>
                  </a:cubicBezTo>
                  <a:cubicBezTo>
                    <a:pt x="17296" y="7957"/>
                    <a:pt x="16706" y="9350"/>
                    <a:pt x="15686" y="10635"/>
                  </a:cubicBezTo>
                  <a:cubicBezTo>
                    <a:pt x="15528" y="10850"/>
                    <a:pt x="15411" y="11064"/>
                    <a:pt x="15293" y="11314"/>
                  </a:cubicBezTo>
                  <a:cubicBezTo>
                    <a:pt x="14193" y="13600"/>
                    <a:pt x="12307" y="15171"/>
                    <a:pt x="9952" y="16316"/>
                  </a:cubicBezTo>
                  <a:cubicBezTo>
                    <a:pt x="9794" y="16387"/>
                    <a:pt x="9599" y="16458"/>
                    <a:pt x="9480" y="16565"/>
                  </a:cubicBezTo>
                  <a:cubicBezTo>
                    <a:pt x="8577" y="17279"/>
                    <a:pt x="7437" y="17423"/>
                    <a:pt x="6378" y="17672"/>
                  </a:cubicBezTo>
                  <a:cubicBezTo>
                    <a:pt x="6342" y="17682"/>
                    <a:pt x="6305" y="17687"/>
                    <a:pt x="6267" y="17687"/>
                  </a:cubicBezTo>
                  <a:cubicBezTo>
                    <a:pt x="6178" y="17687"/>
                    <a:pt x="6091" y="17662"/>
                    <a:pt x="6063" y="17636"/>
                  </a:cubicBezTo>
                  <a:cubicBezTo>
                    <a:pt x="5827" y="17244"/>
                    <a:pt x="5434" y="16957"/>
                    <a:pt x="5395" y="16458"/>
                  </a:cubicBezTo>
                  <a:cubicBezTo>
                    <a:pt x="5356" y="16172"/>
                    <a:pt x="5200" y="15886"/>
                    <a:pt x="5042" y="15637"/>
                  </a:cubicBezTo>
                  <a:cubicBezTo>
                    <a:pt x="4571" y="14851"/>
                    <a:pt x="4610" y="13993"/>
                    <a:pt x="4807" y="13136"/>
                  </a:cubicBezTo>
                  <a:cubicBezTo>
                    <a:pt x="5002" y="12100"/>
                    <a:pt x="5200" y="11064"/>
                    <a:pt x="5513" y="10028"/>
                  </a:cubicBezTo>
                  <a:cubicBezTo>
                    <a:pt x="5671" y="9493"/>
                    <a:pt x="6063" y="8993"/>
                    <a:pt x="6378" y="8492"/>
                  </a:cubicBezTo>
                  <a:cubicBezTo>
                    <a:pt x="6495" y="8314"/>
                    <a:pt x="6771" y="8242"/>
                    <a:pt x="6966" y="8064"/>
                  </a:cubicBezTo>
                  <a:cubicBezTo>
                    <a:pt x="7674" y="7492"/>
                    <a:pt x="8420" y="6885"/>
                    <a:pt x="9126" y="6242"/>
                  </a:cubicBezTo>
                  <a:cubicBezTo>
                    <a:pt x="9559" y="5849"/>
                    <a:pt x="9952" y="5421"/>
                    <a:pt x="10423" y="5028"/>
                  </a:cubicBezTo>
                  <a:cubicBezTo>
                    <a:pt x="10619" y="4813"/>
                    <a:pt x="10933" y="4635"/>
                    <a:pt x="11209" y="4563"/>
                  </a:cubicBezTo>
                  <a:cubicBezTo>
                    <a:pt x="12780" y="4242"/>
                    <a:pt x="14310" y="3921"/>
                    <a:pt x="15921" y="3921"/>
                  </a:cubicBezTo>
                  <a:cubicBezTo>
                    <a:pt x="16001" y="3921"/>
                    <a:pt x="16079" y="3904"/>
                    <a:pt x="16146" y="3904"/>
                  </a:cubicBezTo>
                  <a:close/>
                  <a:moveTo>
                    <a:pt x="9991" y="18744"/>
                  </a:moveTo>
                  <a:cubicBezTo>
                    <a:pt x="9991" y="18744"/>
                    <a:pt x="9991" y="18779"/>
                    <a:pt x="9991" y="18779"/>
                  </a:cubicBezTo>
                  <a:lnTo>
                    <a:pt x="9913" y="18779"/>
                  </a:lnTo>
                  <a:cubicBezTo>
                    <a:pt x="9939" y="18758"/>
                    <a:pt x="9965" y="18744"/>
                    <a:pt x="9991" y="18744"/>
                  </a:cubicBezTo>
                  <a:close/>
                  <a:moveTo>
                    <a:pt x="9771" y="18815"/>
                  </a:moveTo>
                  <a:cubicBezTo>
                    <a:pt x="9372" y="18948"/>
                    <a:pt x="8958" y="18984"/>
                    <a:pt x="8551" y="18984"/>
                  </a:cubicBezTo>
                  <a:cubicBezTo>
                    <a:pt x="8308" y="18984"/>
                    <a:pt x="8067" y="18970"/>
                    <a:pt x="7830" y="18959"/>
                  </a:cubicBezTo>
                  <a:cubicBezTo>
                    <a:pt x="7752" y="18959"/>
                    <a:pt x="7674" y="18923"/>
                    <a:pt x="7635" y="18887"/>
                  </a:cubicBezTo>
                  <a:cubicBezTo>
                    <a:pt x="7674" y="18850"/>
                    <a:pt x="7713" y="18850"/>
                    <a:pt x="7791" y="18850"/>
                  </a:cubicBezTo>
                  <a:cubicBezTo>
                    <a:pt x="8427" y="18818"/>
                    <a:pt x="9098" y="18815"/>
                    <a:pt x="9771" y="18815"/>
                  </a:cubicBezTo>
                  <a:close/>
                  <a:moveTo>
                    <a:pt x="13844" y="0"/>
                  </a:moveTo>
                  <a:cubicBezTo>
                    <a:pt x="13445" y="0"/>
                    <a:pt x="13037" y="21"/>
                    <a:pt x="12622" y="62"/>
                  </a:cubicBezTo>
                  <a:cubicBezTo>
                    <a:pt x="12206" y="113"/>
                    <a:pt x="11791" y="270"/>
                    <a:pt x="11360" y="270"/>
                  </a:cubicBezTo>
                  <a:cubicBezTo>
                    <a:pt x="11181" y="270"/>
                    <a:pt x="11000" y="243"/>
                    <a:pt x="10816" y="169"/>
                  </a:cubicBezTo>
                  <a:cubicBezTo>
                    <a:pt x="10563" y="55"/>
                    <a:pt x="10306" y="9"/>
                    <a:pt x="10050" y="9"/>
                  </a:cubicBezTo>
                  <a:cubicBezTo>
                    <a:pt x="9665" y="9"/>
                    <a:pt x="9284" y="113"/>
                    <a:pt x="8930" y="242"/>
                  </a:cubicBezTo>
                  <a:cubicBezTo>
                    <a:pt x="7752" y="706"/>
                    <a:pt x="6574" y="1170"/>
                    <a:pt x="5434" y="1706"/>
                  </a:cubicBezTo>
                  <a:cubicBezTo>
                    <a:pt x="4963" y="1920"/>
                    <a:pt x="4610" y="2312"/>
                    <a:pt x="4178" y="2598"/>
                  </a:cubicBezTo>
                  <a:cubicBezTo>
                    <a:pt x="4453" y="2492"/>
                    <a:pt x="4688" y="2421"/>
                    <a:pt x="4924" y="2348"/>
                  </a:cubicBezTo>
                  <a:cubicBezTo>
                    <a:pt x="5002" y="2312"/>
                    <a:pt x="5042" y="2312"/>
                    <a:pt x="5081" y="2312"/>
                  </a:cubicBezTo>
                  <a:cubicBezTo>
                    <a:pt x="5081" y="2348"/>
                    <a:pt x="5042" y="2421"/>
                    <a:pt x="5002" y="2456"/>
                  </a:cubicBezTo>
                  <a:cubicBezTo>
                    <a:pt x="4729" y="2634"/>
                    <a:pt x="4453" y="2778"/>
                    <a:pt x="4178" y="2991"/>
                  </a:cubicBezTo>
                  <a:cubicBezTo>
                    <a:pt x="4100" y="3062"/>
                    <a:pt x="4060" y="3277"/>
                    <a:pt x="4100" y="3277"/>
                  </a:cubicBezTo>
                  <a:cubicBezTo>
                    <a:pt x="4414" y="3420"/>
                    <a:pt x="4217" y="3599"/>
                    <a:pt x="4100" y="3706"/>
                  </a:cubicBezTo>
                  <a:cubicBezTo>
                    <a:pt x="3785" y="4099"/>
                    <a:pt x="3589" y="4563"/>
                    <a:pt x="3158" y="4920"/>
                  </a:cubicBezTo>
                  <a:cubicBezTo>
                    <a:pt x="2726" y="5277"/>
                    <a:pt x="2568" y="5849"/>
                    <a:pt x="2175" y="6242"/>
                  </a:cubicBezTo>
                  <a:cubicBezTo>
                    <a:pt x="1586" y="6885"/>
                    <a:pt x="1154" y="7564"/>
                    <a:pt x="1035" y="8385"/>
                  </a:cubicBezTo>
                  <a:lnTo>
                    <a:pt x="1311" y="8385"/>
                  </a:lnTo>
                  <a:cubicBezTo>
                    <a:pt x="1272" y="8492"/>
                    <a:pt x="1272" y="8599"/>
                    <a:pt x="1233" y="8636"/>
                  </a:cubicBezTo>
                  <a:cubicBezTo>
                    <a:pt x="1233" y="8648"/>
                    <a:pt x="1215" y="8651"/>
                    <a:pt x="1189" y="8651"/>
                  </a:cubicBezTo>
                  <a:cubicBezTo>
                    <a:pt x="1137" y="8651"/>
                    <a:pt x="1049" y="8636"/>
                    <a:pt x="996" y="8636"/>
                  </a:cubicBezTo>
                  <a:cubicBezTo>
                    <a:pt x="996" y="8528"/>
                    <a:pt x="1035" y="8456"/>
                    <a:pt x="1035" y="8385"/>
                  </a:cubicBezTo>
                  <a:cubicBezTo>
                    <a:pt x="918" y="8563"/>
                    <a:pt x="762" y="8707"/>
                    <a:pt x="723" y="8920"/>
                  </a:cubicBezTo>
                  <a:cubicBezTo>
                    <a:pt x="525" y="9386"/>
                    <a:pt x="408" y="9850"/>
                    <a:pt x="250" y="10314"/>
                  </a:cubicBezTo>
                  <a:cubicBezTo>
                    <a:pt x="172" y="10564"/>
                    <a:pt x="54" y="10850"/>
                    <a:pt x="15" y="11135"/>
                  </a:cubicBezTo>
                  <a:cubicBezTo>
                    <a:pt x="15" y="11707"/>
                    <a:pt x="15" y="12279"/>
                    <a:pt x="54" y="12886"/>
                  </a:cubicBezTo>
                  <a:cubicBezTo>
                    <a:pt x="54" y="13278"/>
                    <a:pt x="172" y="13707"/>
                    <a:pt x="54" y="14064"/>
                  </a:cubicBezTo>
                  <a:cubicBezTo>
                    <a:pt x="-63" y="14529"/>
                    <a:pt x="15" y="14958"/>
                    <a:pt x="250" y="15351"/>
                  </a:cubicBezTo>
                  <a:cubicBezTo>
                    <a:pt x="762" y="16279"/>
                    <a:pt x="1233" y="17279"/>
                    <a:pt x="1860" y="18173"/>
                  </a:cubicBezTo>
                  <a:cubicBezTo>
                    <a:pt x="2372" y="18887"/>
                    <a:pt x="2960" y="19637"/>
                    <a:pt x="3707" y="20173"/>
                  </a:cubicBezTo>
                  <a:cubicBezTo>
                    <a:pt x="5175" y="21209"/>
                    <a:pt x="6828" y="21600"/>
                    <a:pt x="8575" y="21600"/>
                  </a:cubicBezTo>
                  <a:cubicBezTo>
                    <a:pt x="9118" y="21600"/>
                    <a:pt x="9669" y="21561"/>
                    <a:pt x="10226" y="21495"/>
                  </a:cubicBezTo>
                  <a:cubicBezTo>
                    <a:pt x="11170" y="21387"/>
                    <a:pt x="12073" y="21209"/>
                    <a:pt x="12976" y="20923"/>
                  </a:cubicBezTo>
                  <a:cubicBezTo>
                    <a:pt x="13722" y="20672"/>
                    <a:pt x="14390" y="20387"/>
                    <a:pt x="14939" y="19886"/>
                  </a:cubicBezTo>
                  <a:cubicBezTo>
                    <a:pt x="15096" y="19709"/>
                    <a:pt x="15332" y="19602"/>
                    <a:pt x="15528" y="19494"/>
                  </a:cubicBezTo>
                  <a:cubicBezTo>
                    <a:pt x="15608" y="19387"/>
                    <a:pt x="15686" y="19280"/>
                    <a:pt x="15764" y="19208"/>
                  </a:cubicBezTo>
                  <a:cubicBezTo>
                    <a:pt x="15450" y="19030"/>
                    <a:pt x="15803" y="18887"/>
                    <a:pt x="15842" y="18850"/>
                  </a:cubicBezTo>
                  <a:cubicBezTo>
                    <a:pt x="16432" y="18601"/>
                    <a:pt x="16864" y="18209"/>
                    <a:pt x="17257" y="17743"/>
                  </a:cubicBezTo>
                  <a:cubicBezTo>
                    <a:pt x="17650" y="17279"/>
                    <a:pt x="17963" y="16815"/>
                    <a:pt x="18160" y="16279"/>
                  </a:cubicBezTo>
                  <a:cubicBezTo>
                    <a:pt x="18238" y="16065"/>
                    <a:pt x="18316" y="15850"/>
                    <a:pt x="18435" y="15672"/>
                  </a:cubicBezTo>
                  <a:cubicBezTo>
                    <a:pt x="18709" y="15208"/>
                    <a:pt x="19141" y="14778"/>
                    <a:pt x="19024" y="14172"/>
                  </a:cubicBezTo>
                  <a:cubicBezTo>
                    <a:pt x="19024" y="14100"/>
                    <a:pt x="19024" y="13993"/>
                    <a:pt x="19102" y="13886"/>
                  </a:cubicBezTo>
                  <a:cubicBezTo>
                    <a:pt x="19456" y="13278"/>
                    <a:pt x="19534" y="12600"/>
                    <a:pt x="19614" y="11922"/>
                  </a:cubicBezTo>
                  <a:cubicBezTo>
                    <a:pt x="19653" y="11707"/>
                    <a:pt x="19809" y="11528"/>
                    <a:pt x="19927" y="11314"/>
                  </a:cubicBezTo>
                  <a:cubicBezTo>
                    <a:pt x="19979" y="11350"/>
                    <a:pt x="20033" y="11366"/>
                    <a:pt x="20083" y="11366"/>
                  </a:cubicBezTo>
                  <a:cubicBezTo>
                    <a:pt x="20184" y="11366"/>
                    <a:pt x="20280" y="11302"/>
                    <a:pt x="20359" y="11208"/>
                  </a:cubicBezTo>
                  <a:cubicBezTo>
                    <a:pt x="20478" y="11064"/>
                    <a:pt x="20595" y="10922"/>
                    <a:pt x="20712" y="10778"/>
                  </a:cubicBezTo>
                  <a:cubicBezTo>
                    <a:pt x="20831" y="10671"/>
                    <a:pt x="20988" y="10564"/>
                    <a:pt x="21027" y="10458"/>
                  </a:cubicBezTo>
                  <a:cubicBezTo>
                    <a:pt x="21144" y="10063"/>
                    <a:pt x="21224" y="9670"/>
                    <a:pt x="21263" y="9278"/>
                  </a:cubicBezTo>
                  <a:cubicBezTo>
                    <a:pt x="21341" y="8492"/>
                    <a:pt x="21381" y="7742"/>
                    <a:pt x="21498" y="6956"/>
                  </a:cubicBezTo>
                  <a:cubicBezTo>
                    <a:pt x="21537" y="6564"/>
                    <a:pt x="21537" y="6171"/>
                    <a:pt x="21341" y="5778"/>
                  </a:cubicBezTo>
                  <a:cubicBezTo>
                    <a:pt x="21183" y="5492"/>
                    <a:pt x="21066" y="5170"/>
                    <a:pt x="20988" y="4813"/>
                  </a:cubicBezTo>
                  <a:cubicBezTo>
                    <a:pt x="20751" y="3670"/>
                    <a:pt x="20124" y="2778"/>
                    <a:pt x="19180" y="1955"/>
                  </a:cubicBezTo>
                  <a:cubicBezTo>
                    <a:pt x="17640" y="554"/>
                    <a:pt x="15854" y="0"/>
                    <a:pt x="138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4" name="Google Shape;93;p6"/>
            <p:cNvSpPr/>
            <p:nvPr/>
          </p:nvSpPr>
          <p:spPr>
            <a:xfrm rot="16200000">
              <a:off x="31932" y="-21051"/>
              <a:ext cx="402086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684" y="10850"/>
                  </a:moveTo>
                  <a:cubicBezTo>
                    <a:pt x="723" y="10886"/>
                    <a:pt x="764" y="10922"/>
                    <a:pt x="764" y="10993"/>
                  </a:cubicBezTo>
                  <a:cubicBezTo>
                    <a:pt x="723" y="10993"/>
                    <a:pt x="684" y="11028"/>
                    <a:pt x="645" y="11028"/>
                  </a:cubicBezTo>
                  <a:cubicBezTo>
                    <a:pt x="606" y="11028"/>
                    <a:pt x="566" y="10957"/>
                    <a:pt x="566" y="10922"/>
                  </a:cubicBezTo>
                  <a:cubicBezTo>
                    <a:pt x="606" y="10886"/>
                    <a:pt x="645" y="10886"/>
                    <a:pt x="684" y="10850"/>
                  </a:cubicBezTo>
                  <a:close/>
                  <a:moveTo>
                    <a:pt x="174" y="14243"/>
                  </a:moveTo>
                  <a:cubicBezTo>
                    <a:pt x="213" y="14279"/>
                    <a:pt x="252" y="14279"/>
                    <a:pt x="252" y="14315"/>
                  </a:cubicBezTo>
                  <a:cubicBezTo>
                    <a:pt x="252" y="14350"/>
                    <a:pt x="252" y="14386"/>
                    <a:pt x="213" y="14421"/>
                  </a:cubicBezTo>
                  <a:cubicBezTo>
                    <a:pt x="213" y="14421"/>
                    <a:pt x="174" y="14386"/>
                    <a:pt x="174" y="14386"/>
                  </a:cubicBezTo>
                  <a:cubicBezTo>
                    <a:pt x="135" y="14350"/>
                    <a:pt x="174" y="14315"/>
                    <a:pt x="174" y="14243"/>
                  </a:cubicBezTo>
                  <a:close/>
                  <a:moveTo>
                    <a:pt x="606" y="15171"/>
                  </a:moveTo>
                  <a:cubicBezTo>
                    <a:pt x="684" y="15208"/>
                    <a:pt x="723" y="15279"/>
                    <a:pt x="764" y="15351"/>
                  </a:cubicBezTo>
                  <a:cubicBezTo>
                    <a:pt x="796" y="15380"/>
                    <a:pt x="773" y="15410"/>
                    <a:pt x="765" y="15460"/>
                  </a:cubicBezTo>
                  <a:lnTo>
                    <a:pt x="764" y="15457"/>
                  </a:lnTo>
                  <a:cubicBezTo>
                    <a:pt x="723" y="15422"/>
                    <a:pt x="684" y="15422"/>
                    <a:pt x="645" y="15386"/>
                  </a:cubicBezTo>
                  <a:cubicBezTo>
                    <a:pt x="645" y="15315"/>
                    <a:pt x="645" y="15244"/>
                    <a:pt x="606" y="15171"/>
                  </a:cubicBezTo>
                  <a:close/>
                  <a:moveTo>
                    <a:pt x="16120" y="3904"/>
                  </a:moveTo>
                  <a:cubicBezTo>
                    <a:pt x="16159" y="3904"/>
                    <a:pt x="16198" y="3909"/>
                    <a:pt x="16237" y="3921"/>
                  </a:cubicBezTo>
                  <a:cubicBezTo>
                    <a:pt x="17023" y="3956"/>
                    <a:pt x="17218" y="4170"/>
                    <a:pt x="17218" y="4884"/>
                  </a:cubicBezTo>
                  <a:cubicBezTo>
                    <a:pt x="17218" y="5385"/>
                    <a:pt x="17179" y="5849"/>
                    <a:pt x="17218" y="6349"/>
                  </a:cubicBezTo>
                  <a:cubicBezTo>
                    <a:pt x="17298" y="7957"/>
                    <a:pt x="16669" y="9350"/>
                    <a:pt x="15688" y="10635"/>
                  </a:cubicBezTo>
                  <a:cubicBezTo>
                    <a:pt x="15530" y="10850"/>
                    <a:pt x="15373" y="11064"/>
                    <a:pt x="15256" y="11314"/>
                  </a:cubicBezTo>
                  <a:cubicBezTo>
                    <a:pt x="14195" y="13600"/>
                    <a:pt x="12270" y="15171"/>
                    <a:pt x="9913" y="16316"/>
                  </a:cubicBezTo>
                  <a:cubicBezTo>
                    <a:pt x="9757" y="16387"/>
                    <a:pt x="9601" y="16458"/>
                    <a:pt x="9442" y="16565"/>
                  </a:cubicBezTo>
                  <a:cubicBezTo>
                    <a:pt x="8540" y="17279"/>
                    <a:pt x="7400" y="17423"/>
                    <a:pt x="6339" y="17672"/>
                  </a:cubicBezTo>
                  <a:cubicBezTo>
                    <a:pt x="6316" y="17682"/>
                    <a:pt x="6284" y="17687"/>
                    <a:pt x="6248" y="17687"/>
                  </a:cubicBezTo>
                  <a:cubicBezTo>
                    <a:pt x="6163" y="17687"/>
                    <a:pt x="6065" y="17662"/>
                    <a:pt x="6065" y="17636"/>
                  </a:cubicBezTo>
                  <a:cubicBezTo>
                    <a:pt x="5829" y="17244"/>
                    <a:pt x="5397" y="16957"/>
                    <a:pt x="5358" y="16458"/>
                  </a:cubicBezTo>
                  <a:cubicBezTo>
                    <a:pt x="5319" y="16172"/>
                    <a:pt x="5161" y="15886"/>
                    <a:pt x="5004" y="15637"/>
                  </a:cubicBezTo>
                  <a:cubicBezTo>
                    <a:pt x="4533" y="14851"/>
                    <a:pt x="4573" y="13993"/>
                    <a:pt x="4770" y="13136"/>
                  </a:cubicBezTo>
                  <a:cubicBezTo>
                    <a:pt x="5004" y="12100"/>
                    <a:pt x="5161" y="11064"/>
                    <a:pt x="5475" y="10028"/>
                  </a:cubicBezTo>
                  <a:cubicBezTo>
                    <a:pt x="5673" y="9493"/>
                    <a:pt x="6026" y="8993"/>
                    <a:pt x="6339" y="8492"/>
                  </a:cubicBezTo>
                  <a:cubicBezTo>
                    <a:pt x="6458" y="8314"/>
                    <a:pt x="6732" y="8242"/>
                    <a:pt x="6929" y="8064"/>
                  </a:cubicBezTo>
                  <a:cubicBezTo>
                    <a:pt x="7637" y="7492"/>
                    <a:pt x="8381" y="6885"/>
                    <a:pt x="9089" y="6242"/>
                  </a:cubicBezTo>
                  <a:cubicBezTo>
                    <a:pt x="9521" y="5849"/>
                    <a:pt x="9913" y="5421"/>
                    <a:pt x="10385" y="5028"/>
                  </a:cubicBezTo>
                  <a:cubicBezTo>
                    <a:pt x="10621" y="4813"/>
                    <a:pt x="10896" y="4635"/>
                    <a:pt x="11170" y="4563"/>
                  </a:cubicBezTo>
                  <a:cubicBezTo>
                    <a:pt x="12741" y="4242"/>
                    <a:pt x="14273" y="3921"/>
                    <a:pt x="15884" y="3921"/>
                  </a:cubicBezTo>
                  <a:cubicBezTo>
                    <a:pt x="15962" y="3921"/>
                    <a:pt x="16042" y="3904"/>
                    <a:pt x="16120" y="3904"/>
                  </a:cubicBezTo>
                  <a:close/>
                  <a:moveTo>
                    <a:pt x="9953" y="18744"/>
                  </a:moveTo>
                  <a:cubicBezTo>
                    <a:pt x="9953" y="18744"/>
                    <a:pt x="9993" y="18779"/>
                    <a:pt x="9993" y="18779"/>
                  </a:cubicBezTo>
                  <a:lnTo>
                    <a:pt x="9876" y="18779"/>
                  </a:lnTo>
                  <a:cubicBezTo>
                    <a:pt x="9902" y="18758"/>
                    <a:pt x="9928" y="18744"/>
                    <a:pt x="9953" y="18744"/>
                  </a:cubicBezTo>
                  <a:close/>
                  <a:moveTo>
                    <a:pt x="9734" y="18815"/>
                  </a:moveTo>
                  <a:cubicBezTo>
                    <a:pt x="9333" y="18948"/>
                    <a:pt x="8921" y="18984"/>
                    <a:pt x="8512" y="18984"/>
                  </a:cubicBezTo>
                  <a:cubicBezTo>
                    <a:pt x="8271" y="18984"/>
                    <a:pt x="8029" y="18970"/>
                    <a:pt x="7793" y="18959"/>
                  </a:cubicBezTo>
                  <a:cubicBezTo>
                    <a:pt x="7715" y="18959"/>
                    <a:pt x="7676" y="18923"/>
                    <a:pt x="7598" y="18887"/>
                  </a:cubicBezTo>
                  <a:cubicBezTo>
                    <a:pt x="7637" y="18850"/>
                    <a:pt x="7715" y="18850"/>
                    <a:pt x="7754" y="18850"/>
                  </a:cubicBezTo>
                  <a:cubicBezTo>
                    <a:pt x="8427" y="18818"/>
                    <a:pt x="9064" y="18815"/>
                    <a:pt x="9734" y="18815"/>
                  </a:cubicBezTo>
                  <a:close/>
                  <a:moveTo>
                    <a:pt x="13806" y="0"/>
                  </a:moveTo>
                  <a:cubicBezTo>
                    <a:pt x="13408" y="0"/>
                    <a:pt x="13000" y="21"/>
                    <a:pt x="12585" y="62"/>
                  </a:cubicBezTo>
                  <a:cubicBezTo>
                    <a:pt x="12169" y="113"/>
                    <a:pt x="11752" y="270"/>
                    <a:pt x="11323" y="270"/>
                  </a:cubicBezTo>
                  <a:cubicBezTo>
                    <a:pt x="11144" y="270"/>
                    <a:pt x="10963" y="243"/>
                    <a:pt x="10777" y="169"/>
                  </a:cubicBezTo>
                  <a:cubicBezTo>
                    <a:pt x="10526" y="55"/>
                    <a:pt x="10275" y="9"/>
                    <a:pt x="10026" y="9"/>
                  </a:cubicBezTo>
                  <a:cubicBezTo>
                    <a:pt x="9653" y="9"/>
                    <a:pt x="9286" y="113"/>
                    <a:pt x="8932" y="242"/>
                  </a:cubicBezTo>
                  <a:cubicBezTo>
                    <a:pt x="7715" y="706"/>
                    <a:pt x="6537" y="1170"/>
                    <a:pt x="5397" y="1706"/>
                  </a:cubicBezTo>
                  <a:cubicBezTo>
                    <a:pt x="4926" y="1920"/>
                    <a:pt x="4573" y="2312"/>
                    <a:pt x="4141" y="2598"/>
                  </a:cubicBezTo>
                  <a:cubicBezTo>
                    <a:pt x="4416" y="2492"/>
                    <a:pt x="4651" y="2421"/>
                    <a:pt x="4926" y="2348"/>
                  </a:cubicBezTo>
                  <a:cubicBezTo>
                    <a:pt x="4965" y="2312"/>
                    <a:pt x="5004" y="2312"/>
                    <a:pt x="5044" y="2312"/>
                  </a:cubicBezTo>
                  <a:cubicBezTo>
                    <a:pt x="5044" y="2348"/>
                    <a:pt x="5004" y="2421"/>
                    <a:pt x="4965" y="2456"/>
                  </a:cubicBezTo>
                  <a:cubicBezTo>
                    <a:pt x="4690" y="2634"/>
                    <a:pt x="4416" y="2778"/>
                    <a:pt x="4141" y="2991"/>
                  </a:cubicBezTo>
                  <a:cubicBezTo>
                    <a:pt x="4102" y="3062"/>
                    <a:pt x="4062" y="3277"/>
                    <a:pt x="4062" y="3277"/>
                  </a:cubicBezTo>
                  <a:cubicBezTo>
                    <a:pt x="4377" y="3420"/>
                    <a:pt x="4180" y="3599"/>
                    <a:pt x="4102" y="3706"/>
                  </a:cubicBezTo>
                  <a:cubicBezTo>
                    <a:pt x="3748" y="4099"/>
                    <a:pt x="3551" y="4563"/>
                    <a:pt x="3119" y="4920"/>
                  </a:cubicBezTo>
                  <a:cubicBezTo>
                    <a:pt x="2726" y="5277"/>
                    <a:pt x="2530" y="5849"/>
                    <a:pt x="2138" y="6242"/>
                  </a:cubicBezTo>
                  <a:cubicBezTo>
                    <a:pt x="1549" y="6885"/>
                    <a:pt x="1156" y="7564"/>
                    <a:pt x="998" y="8385"/>
                  </a:cubicBezTo>
                  <a:lnTo>
                    <a:pt x="1274" y="8385"/>
                  </a:lnTo>
                  <a:cubicBezTo>
                    <a:pt x="1235" y="8492"/>
                    <a:pt x="1274" y="8599"/>
                    <a:pt x="1196" y="8636"/>
                  </a:cubicBezTo>
                  <a:cubicBezTo>
                    <a:pt x="1196" y="8648"/>
                    <a:pt x="1178" y="8651"/>
                    <a:pt x="1152" y="8651"/>
                  </a:cubicBezTo>
                  <a:cubicBezTo>
                    <a:pt x="1099" y="8651"/>
                    <a:pt x="1011" y="8636"/>
                    <a:pt x="959" y="8636"/>
                  </a:cubicBezTo>
                  <a:cubicBezTo>
                    <a:pt x="998" y="8528"/>
                    <a:pt x="998" y="8456"/>
                    <a:pt x="1037" y="8385"/>
                  </a:cubicBezTo>
                  <a:cubicBezTo>
                    <a:pt x="920" y="8563"/>
                    <a:pt x="764" y="8707"/>
                    <a:pt x="684" y="8920"/>
                  </a:cubicBezTo>
                  <a:cubicBezTo>
                    <a:pt x="488" y="9386"/>
                    <a:pt x="371" y="9850"/>
                    <a:pt x="213" y="10314"/>
                  </a:cubicBezTo>
                  <a:cubicBezTo>
                    <a:pt x="135" y="10564"/>
                    <a:pt x="17" y="10850"/>
                    <a:pt x="17" y="11135"/>
                  </a:cubicBezTo>
                  <a:cubicBezTo>
                    <a:pt x="-22" y="11707"/>
                    <a:pt x="17" y="12279"/>
                    <a:pt x="17" y="12886"/>
                  </a:cubicBezTo>
                  <a:cubicBezTo>
                    <a:pt x="17" y="13278"/>
                    <a:pt x="135" y="13707"/>
                    <a:pt x="56" y="14064"/>
                  </a:cubicBezTo>
                  <a:cubicBezTo>
                    <a:pt x="-61" y="14529"/>
                    <a:pt x="17" y="14958"/>
                    <a:pt x="213" y="15351"/>
                  </a:cubicBezTo>
                  <a:cubicBezTo>
                    <a:pt x="723" y="16279"/>
                    <a:pt x="1196" y="17279"/>
                    <a:pt x="1823" y="18173"/>
                  </a:cubicBezTo>
                  <a:cubicBezTo>
                    <a:pt x="2333" y="18887"/>
                    <a:pt x="2962" y="19637"/>
                    <a:pt x="3709" y="20173"/>
                  </a:cubicBezTo>
                  <a:cubicBezTo>
                    <a:pt x="5148" y="21209"/>
                    <a:pt x="6792" y="21600"/>
                    <a:pt x="8538" y="21600"/>
                  </a:cubicBezTo>
                  <a:cubicBezTo>
                    <a:pt x="9079" y="21600"/>
                    <a:pt x="9632" y="21561"/>
                    <a:pt x="10189" y="21495"/>
                  </a:cubicBezTo>
                  <a:cubicBezTo>
                    <a:pt x="11131" y="21387"/>
                    <a:pt x="12036" y="21209"/>
                    <a:pt x="12938" y="20923"/>
                  </a:cubicBezTo>
                  <a:cubicBezTo>
                    <a:pt x="13685" y="20672"/>
                    <a:pt x="14351" y="20387"/>
                    <a:pt x="14902" y="19886"/>
                  </a:cubicBezTo>
                  <a:cubicBezTo>
                    <a:pt x="15059" y="19709"/>
                    <a:pt x="15295" y="19602"/>
                    <a:pt x="15491" y="19494"/>
                  </a:cubicBezTo>
                  <a:cubicBezTo>
                    <a:pt x="15569" y="19387"/>
                    <a:pt x="15649" y="19280"/>
                    <a:pt x="15766" y="19208"/>
                  </a:cubicBezTo>
                  <a:cubicBezTo>
                    <a:pt x="15413" y="19030"/>
                    <a:pt x="15766" y="18887"/>
                    <a:pt x="15805" y="18850"/>
                  </a:cubicBezTo>
                  <a:cubicBezTo>
                    <a:pt x="16394" y="18601"/>
                    <a:pt x="16826" y="18209"/>
                    <a:pt x="17218" y="17743"/>
                  </a:cubicBezTo>
                  <a:cubicBezTo>
                    <a:pt x="17652" y="17279"/>
                    <a:pt x="17926" y="16815"/>
                    <a:pt x="18123" y="16279"/>
                  </a:cubicBezTo>
                  <a:cubicBezTo>
                    <a:pt x="18201" y="16065"/>
                    <a:pt x="18279" y="15850"/>
                    <a:pt x="18397" y="15672"/>
                  </a:cubicBezTo>
                  <a:cubicBezTo>
                    <a:pt x="18711" y="15208"/>
                    <a:pt x="19104" y="14778"/>
                    <a:pt x="18987" y="14172"/>
                  </a:cubicBezTo>
                  <a:cubicBezTo>
                    <a:pt x="18987" y="14100"/>
                    <a:pt x="19026" y="13993"/>
                    <a:pt x="19065" y="13886"/>
                  </a:cubicBezTo>
                  <a:cubicBezTo>
                    <a:pt x="19458" y="13278"/>
                    <a:pt x="19497" y="12600"/>
                    <a:pt x="19614" y="11922"/>
                  </a:cubicBezTo>
                  <a:cubicBezTo>
                    <a:pt x="19614" y="11707"/>
                    <a:pt x="19772" y="11528"/>
                    <a:pt x="19890" y="11314"/>
                  </a:cubicBezTo>
                  <a:cubicBezTo>
                    <a:pt x="19955" y="11350"/>
                    <a:pt x="20012" y="11366"/>
                    <a:pt x="20062" y="11366"/>
                  </a:cubicBezTo>
                  <a:cubicBezTo>
                    <a:pt x="20165" y="11366"/>
                    <a:pt x="20243" y="11302"/>
                    <a:pt x="20322" y="11208"/>
                  </a:cubicBezTo>
                  <a:cubicBezTo>
                    <a:pt x="20439" y="11064"/>
                    <a:pt x="20558" y="10922"/>
                    <a:pt x="20714" y="10778"/>
                  </a:cubicBezTo>
                  <a:cubicBezTo>
                    <a:pt x="20793" y="10671"/>
                    <a:pt x="20951" y="10564"/>
                    <a:pt x="20990" y="10458"/>
                  </a:cubicBezTo>
                  <a:cubicBezTo>
                    <a:pt x="21107" y="10063"/>
                    <a:pt x="21185" y="9670"/>
                    <a:pt x="21224" y="9278"/>
                  </a:cubicBezTo>
                  <a:cubicBezTo>
                    <a:pt x="21304" y="8492"/>
                    <a:pt x="21343" y="7742"/>
                    <a:pt x="21461" y="6956"/>
                  </a:cubicBezTo>
                  <a:cubicBezTo>
                    <a:pt x="21539" y="6564"/>
                    <a:pt x="21500" y="6171"/>
                    <a:pt x="21304" y="5778"/>
                  </a:cubicBezTo>
                  <a:cubicBezTo>
                    <a:pt x="21146" y="5492"/>
                    <a:pt x="21029" y="5170"/>
                    <a:pt x="20951" y="4813"/>
                  </a:cubicBezTo>
                  <a:cubicBezTo>
                    <a:pt x="20714" y="3670"/>
                    <a:pt x="20087" y="2778"/>
                    <a:pt x="19182" y="1955"/>
                  </a:cubicBezTo>
                  <a:cubicBezTo>
                    <a:pt x="17610" y="554"/>
                    <a:pt x="15817" y="0"/>
                    <a:pt x="138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5" name="Google Shape;94;p6"/>
            <p:cNvSpPr/>
            <p:nvPr/>
          </p:nvSpPr>
          <p:spPr>
            <a:xfrm rot="16200000">
              <a:off x="40679" y="451420"/>
              <a:ext cx="381544" cy="462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683" y="12770"/>
                  </a:moveTo>
                  <a:cubicBezTo>
                    <a:pt x="724" y="12804"/>
                    <a:pt x="765" y="12838"/>
                    <a:pt x="807" y="12872"/>
                  </a:cubicBezTo>
                  <a:cubicBezTo>
                    <a:pt x="765" y="12907"/>
                    <a:pt x="724" y="12941"/>
                    <a:pt x="683" y="12941"/>
                  </a:cubicBezTo>
                  <a:cubicBezTo>
                    <a:pt x="640" y="12907"/>
                    <a:pt x="598" y="12872"/>
                    <a:pt x="598" y="12838"/>
                  </a:cubicBezTo>
                  <a:cubicBezTo>
                    <a:pt x="598" y="12804"/>
                    <a:pt x="640" y="12770"/>
                    <a:pt x="683" y="12770"/>
                  </a:cubicBezTo>
                  <a:close/>
                  <a:moveTo>
                    <a:pt x="972" y="16060"/>
                  </a:moveTo>
                  <a:cubicBezTo>
                    <a:pt x="1014" y="16060"/>
                    <a:pt x="1055" y="16060"/>
                    <a:pt x="1055" y="16094"/>
                  </a:cubicBezTo>
                  <a:cubicBezTo>
                    <a:pt x="1098" y="16128"/>
                    <a:pt x="1055" y="16164"/>
                    <a:pt x="1055" y="16198"/>
                  </a:cubicBezTo>
                  <a:cubicBezTo>
                    <a:pt x="1055" y="16198"/>
                    <a:pt x="1014" y="16198"/>
                    <a:pt x="972" y="16164"/>
                  </a:cubicBezTo>
                  <a:cubicBezTo>
                    <a:pt x="972" y="16128"/>
                    <a:pt x="972" y="16094"/>
                    <a:pt x="972" y="16060"/>
                  </a:cubicBezTo>
                  <a:close/>
                  <a:moveTo>
                    <a:pt x="1679" y="16814"/>
                  </a:moveTo>
                  <a:cubicBezTo>
                    <a:pt x="1720" y="16883"/>
                    <a:pt x="1803" y="16918"/>
                    <a:pt x="1845" y="16952"/>
                  </a:cubicBezTo>
                  <a:cubicBezTo>
                    <a:pt x="1886" y="16986"/>
                    <a:pt x="1886" y="17054"/>
                    <a:pt x="1886" y="17088"/>
                  </a:cubicBezTo>
                  <a:cubicBezTo>
                    <a:pt x="1845" y="17054"/>
                    <a:pt x="1762" y="17054"/>
                    <a:pt x="1762" y="17020"/>
                  </a:cubicBezTo>
                  <a:cubicBezTo>
                    <a:pt x="1720" y="16952"/>
                    <a:pt x="1679" y="16883"/>
                    <a:pt x="1679" y="16814"/>
                  </a:cubicBezTo>
                  <a:close/>
                  <a:moveTo>
                    <a:pt x="15469" y="3382"/>
                  </a:moveTo>
                  <a:cubicBezTo>
                    <a:pt x="15977" y="3382"/>
                    <a:pt x="16165" y="3577"/>
                    <a:pt x="16300" y="4132"/>
                  </a:cubicBezTo>
                  <a:cubicBezTo>
                    <a:pt x="16426" y="4579"/>
                    <a:pt x="16508" y="5058"/>
                    <a:pt x="16674" y="5469"/>
                  </a:cubicBezTo>
                  <a:cubicBezTo>
                    <a:pt x="17089" y="6977"/>
                    <a:pt x="16798" y="8416"/>
                    <a:pt x="16093" y="9787"/>
                  </a:cubicBezTo>
                  <a:cubicBezTo>
                    <a:pt x="15969" y="10028"/>
                    <a:pt x="15884" y="10268"/>
                    <a:pt x="15843" y="10507"/>
                  </a:cubicBezTo>
                  <a:cubicBezTo>
                    <a:pt x="15303" y="12872"/>
                    <a:pt x="13683" y="14655"/>
                    <a:pt x="11565" y="16198"/>
                  </a:cubicBezTo>
                  <a:cubicBezTo>
                    <a:pt x="11399" y="16300"/>
                    <a:pt x="11232" y="16369"/>
                    <a:pt x="11108" y="16507"/>
                  </a:cubicBezTo>
                  <a:cubicBezTo>
                    <a:pt x="10360" y="17329"/>
                    <a:pt x="9239" y="17706"/>
                    <a:pt x="8159" y="18151"/>
                  </a:cubicBezTo>
                  <a:cubicBezTo>
                    <a:pt x="8117" y="18168"/>
                    <a:pt x="8055" y="18176"/>
                    <a:pt x="7998" y="18176"/>
                  </a:cubicBezTo>
                  <a:cubicBezTo>
                    <a:pt x="7941" y="18176"/>
                    <a:pt x="7890" y="18168"/>
                    <a:pt x="7867" y="18151"/>
                  </a:cubicBezTo>
                  <a:cubicBezTo>
                    <a:pt x="7536" y="17808"/>
                    <a:pt x="7038" y="17603"/>
                    <a:pt x="6871" y="17157"/>
                  </a:cubicBezTo>
                  <a:cubicBezTo>
                    <a:pt x="6747" y="16918"/>
                    <a:pt x="6538" y="16677"/>
                    <a:pt x="6290" y="16471"/>
                  </a:cubicBezTo>
                  <a:cubicBezTo>
                    <a:pt x="5625" y="15785"/>
                    <a:pt x="5459" y="14997"/>
                    <a:pt x="5418" y="14141"/>
                  </a:cubicBezTo>
                  <a:cubicBezTo>
                    <a:pt x="5418" y="13147"/>
                    <a:pt x="5335" y="12119"/>
                    <a:pt x="5418" y="11124"/>
                  </a:cubicBezTo>
                  <a:cubicBezTo>
                    <a:pt x="5459" y="10577"/>
                    <a:pt x="5707" y="10028"/>
                    <a:pt x="5916" y="9514"/>
                  </a:cubicBezTo>
                  <a:cubicBezTo>
                    <a:pt x="5999" y="9308"/>
                    <a:pt x="6290" y="9206"/>
                    <a:pt x="6455" y="8999"/>
                  </a:cubicBezTo>
                  <a:cubicBezTo>
                    <a:pt x="7038" y="8314"/>
                    <a:pt x="7660" y="7628"/>
                    <a:pt x="8200" y="6908"/>
                  </a:cubicBezTo>
                  <a:cubicBezTo>
                    <a:pt x="8574" y="6463"/>
                    <a:pt x="8907" y="5948"/>
                    <a:pt x="9281" y="5503"/>
                  </a:cubicBezTo>
                  <a:cubicBezTo>
                    <a:pt x="9446" y="5298"/>
                    <a:pt x="9696" y="5058"/>
                    <a:pt x="9986" y="4956"/>
                  </a:cubicBezTo>
                  <a:cubicBezTo>
                    <a:pt x="11523" y="4338"/>
                    <a:pt x="13019" y="3755"/>
                    <a:pt x="14679" y="3446"/>
                  </a:cubicBezTo>
                  <a:cubicBezTo>
                    <a:pt x="14805" y="3446"/>
                    <a:pt x="14929" y="3412"/>
                    <a:pt x="15053" y="3412"/>
                  </a:cubicBezTo>
                  <a:cubicBezTo>
                    <a:pt x="15212" y="3392"/>
                    <a:pt x="15350" y="3382"/>
                    <a:pt x="15469" y="3382"/>
                  </a:cubicBezTo>
                  <a:close/>
                  <a:moveTo>
                    <a:pt x="12189" y="18459"/>
                  </a:moveTo>
                  <a:cubicBezTo>
                    <a:pt x="12230" y="18459"/>
                    <a:pt x="12230" y="18494"/>
                    <a:pt x="12230" y="18494"/>
                  </a:cubicBezTo>
                  <a:cubicBezTo>
                    <a:pt x="12189" y="18528"/>
                    <a:pt x="12147" y="18528"/>
                    <a:pt x="12104" y="18528"/>
                  </a:cubicBezTo>
                  <a:cubicBezTo>
                    <a:pt x="12147" y="18528"/>
                    <a:pt x="12147" y="18494"/>
                    <a:pt x="12189" y="18459"/>
                  </a:cubicBezTo>
                  <a:close/>
                  <a:moveTo>
                    <a:pt x="12104" y="18528"/>
                  </a:moveTo>
                  <a:cubicBezTo>
                    <a:pt x="11440" y="18905"/>
                    <a:pt x="10734" y="18974"/>
                    <a:pt x="9986" y="19077"/>
                  </a:cubicBezTo>
                  <a:cubicBezTo>
                    <a:pt x="9944" y="19077"/>
                    <a:pt x="9862" y="19043"/>
                    <a:pt x="9779" y="19008"/>
                  </a:cubicBezTo>
                  <a:cubicBezTo>
                    <a:pt x="9820" y="19008"/>
                    <a:pt x="9862" y="18974"/>
                    <a:pt x="9944" y="18974"/>
                  </a:cubicBezTo>
                  <a:cubicBezTo>
                    <a:pt x="10651" y="18836"/>
                    <a:pt x="11358" y="18666"/>
                    <a:pt x="12104" y="18528"/>
                  </a:cubicBezTo>
                  <a:close/>
                  <a:moveTo>
                    <a:pt x="13437" y="0"/>
                  </a:moveTo>
                  <a:cubicBezTo>
                    <a:pt x="12418" y="0"/>
                    <a:pt x="11378" y="164"/>
                    <a:pt x="10318" y="465"/>
                  </a:cubicBezTo>
                  <a:cubicBezTo>
                    <a:pt x="9824" y="610"/>
                    <a:pt x="9358" y="906"/>
                    <a:pt x="8796" y="906"/>
                  </a:cubicBezTo>
                  <a:cubicBezTo>
                    <a:pt x="8698" y="906"/>
                    <a:pt x="8596" y="896"/>
                    <a:pt x="8491" y="876"/>
                  </a:cubicBezTo>
                  <a:cubicBezTo>
                    <a:pt x="8352" y="849"/>
                    <a:pt x="8214" y="836"/>
                    <a:pt x="8078" y="836"/>
                  </a:cubicBezTo>
                  <a:cubicBezTo>
                    <a:pt x="7528" y="836"/>
                    <a:pt x="7014" y="1040"/>
                    <a:pt x="6580" y="1287"/>
                  </a:cubicBezTo>
                  <a:cubicBezTo>
                    <a:pt x="5459" y="1939"/>
                    <a:pt x="4378" y="2624"/>
                    <a:pt x="3299" y="3344"/>
                  </a:cubicBezTo>
                  <a:cubicBezTo>
                    <a:pt x="2884" y="3618"/>
                    <a:pt x="2593" y="4030"/>
                    <a:pt x="2219" y="4406"/>
                  </a:cubicBezTo>
                  <a:cubicBezTo>
                    <a:pt x="2469" y="4270"/>
                    <a:pt x="2717" y="4132"/>
                    <a:pt x="2925" y="4030"/>
                  </a:cubicBezTo>
                  <a:cubicBezTo>
                    <a:pt x="2967" y="3995"/>
                    <a:pt x="3049" y="3995"/>
                    <a:pt x="3091" y="3995"/>
                  </a:cubicBezTo>
                  <a:cubicBezTo>
                    <a:pt x="3091" y="4030"/>
                    <a:pt x="3091" y="4064"/>
                    <a:pt x="3049" y="4098"/>
                  </a:cubicBezTo>
                  <a:cubicBezTo>
                    <a:pt x="2801" y="4338"/>
                    <a:pt x="2551" y="4543"/>
                    <a:pt x="2343" y="4783"/>
                  </a:cubicBezTo>
                  <a:cubicBezTo>
                    <a:pt x="2260" y="4852"/>
                    <a:pt x="2260" y="5058"/>
                    <a:pt x="2301" y="5058"/>
                  </a:cubicBezTo>
                  <a:cubicBezTo>
                    <a:pt x="2634" y="5160"/>
                    <a:pt x="2510" y="5332"/>
                    <a:pt x="2427" y="5469"/>
                  </a:cubicBezTo>
                  <a:cubicBezTo>
                    <a:pt x="2177" y="5914"/>
                    <a:pt x="2094" y="6361"/>
                    <a:pt x="1720" y="6772"/>
                  </a:cubicBezTo>
                  <a:cubicBezTo>
                    <a:pt x="1388" y="7183"/>
                    <a:pt x="1346" y="7766"/>
                    <a:pt x="1055" y="8211"/>
                  </a:cubicBezTo>
                  <a:cubicBezTo>
                    <a:pt x="598" y="8897"/>
                    <a:pt x="350" y="9617"/>
                    <a:pt x="391" y="10405"/>
                  </a:cubicBezTo>
                  <a:cubicBezTo>
                    <a:pt x="474" y="10405"/>
                    <a:pt x="557" y="10405"/>
                    <a:pt x="683" y="10370"/>
                  </a:cubicBezTo>
                  <a:cubicBezTo>
                    <a:pt x="683" y="10473"/>
                    <a:pt x="683" y="10543"/>
                    <a:pt x="683" y="10611"/>
                  </a:cubicBezTo>
                  <a:cubicBezTo>
                    <a:pt x="640" y="10645"/>
                    <a:pt x="516" y="10645"/>
                    <a:pt x="391" y="10645"/>
                  </a:cubicBezTo>
                  <a:cubicBezTo>
                    <a:pt x="391" y="10577"/>
                    <a:pt x="391" y="10473"/>
                    <a:pt x="391" y="10405"/>
                  </a:cubicBezTo>
                  <a:cubicBezTo>
                    <a:pt x="309" y="10577"/>
                    <a:pt x="224" y="10782"/>
                    <a:pt x="183" y="10954"/>
                  </a:cubicBezTo>
                  <a:cubicBezTo>
                    <a:pt x="100" y="11433"/>
                    <a:pt x="100" y="11878"/>
                    <a:pt x="59" y="12359"/>
                  </a:cubicBezTo>
                  <a:cubicBezTo>
                    <a:pt x="17" y="12632"/>
                    <a:pt x="-24" y="12907"/>
                    <a:pt x="17" y="13181"/>
                  </a:cubicBezTo>
                  <a:cubicBezTo>
                    <a:pt x="141" y="13730"/>
                    <a:pt x="309" y="14278"/>
                    <a:pt x="474" y="14827"/>
                  </a:cubicBezTo>
                  <a:cubicBezTo>
                    <a:pt x="557" y="15204"/>
                    <a:pt x="807" y="15546"/>
                    <a:pt x="765" y="15923"/>
                  </a:cubicBezTo>
                  <a:cubicBezTo>
                    <a:pt x="765" y="16369"/>
                    <a:pt x="972" y="16745"/>
                    <a:pt x="1264" y="17088"/>
                  </a:cubicBezTo>
                  <a:cubicBezTo>
                    <a:pt x="2053" y="17876"/>
                    <a:pt x="2758" y="18700"/>
                    <a:pt x="3630" y="19420"/>
                  </a:cubicBezTo>
                  <a:cubicBezTo>
                    <a:pt x="4337" y="20037"/>
                    <a:pt x="5168" y="20619"/>
                    <a:pt x="6040" y="20961"/>
                  </a:cubicBezTo>
                  <a:cubicBezTo>
                    <a:pt x="7166" y="21409"/>
                    <a:pt x="8302" y="21600"/>
                    <a:pt x="9443" y="21600"/>
                  </a:cubicBezTo>
                  <a:cubicBezTo>
                    <a:pt x="10660" y="21600"/>
                    <a:pt x="11880" y="21384"/>
                    <a:pt x="13102" y="21030"/>
                  </a:cubicBezTo>
                  <a:cubicBezTo>
                    <a:pt x="14057" y="20757"/>
                    <a:pt x="14929" y="20414"/>
                    <a:pt x="15802" y="19967"/>
                  </a:cubicBezTo>
                  <a:cubicBezTo>
                    <a:pt x="16508" y="19590"/>
                    <a:pt x="17131" y="19213"/>
                    <a:pt x="17546" y="18632"/>
                  </a:cubicBezTo>
                  <a:cubicBezTo>
                    <a:pt x="17713" y="18459"/>
                    <a:pt x="17920" y="18323"/>
                    <a:pt x="18085" y="18185"/>
                  </a:cubicBezTo>
                  <a:lnTo>
                    <a:pt x="18085" y="18151"/>
                  </a:lnTo>
                  <a:cubicBezTo>
                    <a:pt x="18129" y="18048"/>
                    <a:pt x="18211" y="17946"/>
                    <a:pt x="18294" y="17842"/>
                  </a:cubicBezTo>
                  <a:cubicBezTo>
                    <a:pt x="17920" y="17774"/>
                    <a:pt x="18211" y="17569"/>
                    <a:pt x="18253" y="17533"/>
                  </a:cubicBezTo>
                  <a:cubicBezTo>
                    <a:pt x="18792" y="17157"/>
                    <a:pt x="19166" y="16711"/>
                    <a:pt x="19458" y="16232"/>
                  </a:cubicBezTo>
                  <a:cubicBezTo>
                    <a:pt x="19788" y="15717"/>
                    <a:pt x="19956" y="15238"/>
                    <a:pt x="20038" y="14689"/>
                  </a:cubicBezTo>
                  <a:cubicBezTo>
                    <a:pt x="20038" y="14450"/>
                    <a:pt x="20080" y="14244"/>
                    <a:pt x="20163" y="14037"/>
                  </a:cubicBezTo>
                  <a:cubicBezTo>
                    <a:pt x="20330" y="13558"/>
                    <a:pt x="20662" y="13079"/>
                    <a:pt x="20412" y="12530"/>
                  </a:cubicBezTo>
                  <a:cubicBezTo>
                    <a:pt x="20371" y="12461"/>
                    <a:pt x="20371" y="12359"/>
                    <a:pt x="20412" y="12255"/>
                  </a:cubicBezTo>
                  <a:cubicBezTo>
                    <a:pt x="20662" y="11605"/>
                    <a:pt x="20537" y="10954"/>
                    <a:pt x="20495" y="10302"/>
                  </a:cubicBezTo>
                  <a:cubicBezTo>
                    <a:pt x="20454" y="10096"/>
                    <a:pt x="20578" y="9891"/>
                    <a:pt x="20619" y="9685"/>
                  </a:cubicBezTo>
                  <a:cubicBezTo>
                    <a:pt x="20656" y="9691"/>
                    <a:pt x="20687" y="9693"/>
                    <a:pt x="20718" y="9693"/>
                  </a:cubicBezTo>
                  <a:cubicBezTo>
                    <a:pt x="20868" y="9693"/>
                    <a:pt x="20966" y="9622"/>
                    <a:pt x="21035" y="9480"/>
                  </a:cubicBezTo>
                  <a:cubicBezTo>
                    <a:pt x="21161" y="9342"/>
                    <a:pt x="21243" y="9206"/>
                    <a:pt x="21326" y="9033"/>
                  </a:cubicBezTo>
                  <a:cubicBezTo>
                    <a:pt x="21409" y="8897"/>
                    <a:pt x="21576" y="8794"/>
                    <a:pt x="21576" y="8656"/>
                  </a:cubicBezTo>
                  <a:cubicBezTo>
                    <a:pt x="21576" y="8280"/>
                    <a:pt x="21576" y="7903"/>
                    <a:pt x="21535" y="7526"/>
                  </a:cubicBezTo>
                  <a:cubicBezTo>
                    <a:pt x="21409" y="6772"/>
                    <a:pt x="21285" y="6052"/>
                    <a:pt x="21202" y="5332"/>
                  </a:cubicBezTo>
                  <a:cubicBezTo>
                    <a:pt x="21161" y="4921"/>
                    <a:pt x="21035" y="4579"/>
                    <a:pt x="20745" y="4236"/>
                  </a:cubicBezTo>
                  <a:cubicBezTo>
                    <a:pt x="20537" y="3995"/>
                    <a:pt x="20288" y="3687"/>
                    <a:pt x="20163" y="3412"/>
                  </a:cubicBezTo>
                  <a:cubicBezTo>
                    <a:pt x="19623" y="2350"/>
                    <a:pt x="18751" y="1630"/>
                    <a:pt x="17587" y="1013"/>
                  </a:cubicBezTo>
                  <a:cubicBezTo>
                    <a:pt x="16236" y="316"/>
                    <a:pt x="14853" y="0"/>
                    <a:pt x="13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9" name="Google Shape;95;p6"/>
          <p:cNvGrpSpPr/>
          <p:nvPr/>
        </p:nvGrpSpPr>
        <p:grpSpPr>
          <a:xfrm>
            <a:off x="8005934" y="4667710"/>
            <a:ext cx="1209411" cy="1146587"/>
            <a:chOff x="0" y="0"/>
            <a:chExt cx="1209410" cy="1146586"/>
          </a:xfrm>
        </p:grpSpPr>
        <p:sp>
          <p:nvSpPr>
            <p:cNvPr id="117" name="Google Shape;96;p6"/>
            <p:cNvSpPr/>
            <p:nvPr/>
          </p:nvSpPr>
          <p:spPr>
            <a:xfrm>
              <a:off x="0" y="0"/>
              <a:ext cx="1209411" cy="114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1142" y="1488"/>
                  </a:moveTo>
                  <a:cubicBezTo>
                    <a:pt x="11322" y="1488"/>
                    <a:pt x="11502" y="1494"/>
                    <a:pt x="11684" y="1505"/>
                  </a:cubicBezTo>
                  <a:cubicBezTo>
                    <a:pt x="12125" y="1535"/>
                    <a:pt x="12537" y="1625"/>
                    <a:pt x="12907" y="1880"/>
                  </a:cubicBezTo>
                  <a:cubicBezTo>
                    <a:pt x="13348" y="2166"/>
                    <a:pt x="13803" y="2467"/>
                    <a:pt x="14216" y="2827"/>
                  </a:cubicBezTo>
                  <a:cubicBezTo>
                    <a:pt x="14999" y="3503"/>
                    <a:pt x="15739" y="4255"/>
                    <a:pt x="16422" y="5051"/>
                  </a:cubicBezTo>
                  <a:cubicBezTo>
                    <a:pt x="17019" y="5727"/>
                    <a:pt x="17503" y="6478"/>
                    <a:pt x="17887" y="7320"/>
                  </a:cubicBezTo>
                  <a:cubicBezTo>
                    <a:pt x="18172" y="7936"/>
                    <a:pt x="18442" y="8582"/>
                    <a:pt x="18642" y="9258"/>
                  </a:cubicBezTo>
                  <a:cubicBezTo>
                    <a:pt x="18684" y="9408"/>
                    <a:pt x="18727" y="9588"/>
                    <a:pt x="18755" y="9753"/>
                  </a:cubicBezTo>
                  <a:cubicBezTo>
                    <a:pt x="18812" y="10295"/>
                    <a:pt x="18897" y="10835"/>
                    <a:pt x="18941" y="11376"/>
                  </a:cubicBezTo>
                  <a:cubicBezTo>
                    <a:pt x="18983" y="11872"/>
                    <a:pt x="18941" y="12368"/>
                    <a:pt x="18855" y="12864"/>
                  </a:cubicBezTo>
                  <a:cubicBezTo>
                    <a:pt x="18755" y="13465"/>
                    <a:pt x="18656" y="14081"/>
                    <a:pt x="18442" y="14667"/>
                  </a:cubicBezTo>
                  <a:cubicBezTo>
                    <a:pt x="18215" y="15283"/>
                    <a:pt x="17959" y="15899"/>
                    <a:pt x="17646" y="16485"/>
                  </a:cubicBezTo>
                  <a:cubicBezTo>
                    <a:pt x="17574" y="16590"/>
                    <a:pt x="17503" y="16680"/>
                    <a:pt x="17432" y="16800"/>
                  </a:cubicBezTo>
                  <a:cubicBezTo>
                    <a:pt x="17275" y="16710"/>
                    <a:pt x="17304" y="16545"/>
                    <a:pt x="17190" y="16485"/>
                  </a:cubicBezTo>
                  <a:cubicBezTo>
                    <a:pt x="17076" y="16500"/>
                    <a:pt x="17048" y="16590"/>
                    <a:pt x="16991" y="16665"/>
                  </a:cubicBezTo>
                  <a:cubicBezTo>
                    <a:pt x="16806" y="16951"/>
                    <a:pt x="16635" y="17236"/>
                    <a:pt x="16436" y="17507"/>
                  </a:cubicBezTo>
                  <a:cubicBezTo>
                    <a:pt x="15952" y="18183"/>
                    <a:pt x="15355" y="18724"/>
                    <a:pt x="14671" y="19175"/>
                  </a:cubicBezTo>
                  <a:cubicBezTo>
                    <a:pt x="14387" y="19355"/>
                    <a:pt x="14074" y="19445"/>
                    <a:pt x="13761" y="19535"/>
                  </a:cubicBezTo>
                  <a:cubicBezTo>
                    <a:pt x="13049" y="19715"/>
                    <a:pt x="12324" y="19880"/>
                    <a:pt x="11612" y="20076"/>
                  </a:cubicBezTo>
                  <a:cubicBezTo>
                    <a:pt x="11090" y="20211"/>
                    <a:pt x="10551" y="20279"/>
                    <a:pt x="10008" y="20279"/>
                  </a:cubicBezTo>
                  <a:cubicBezTo>
                    <a:pt x="9827" y="20279"/>
                    <a:pt x="9645" y="20271"/>
                    <a:pt x="9464" y="20256"/>
                  </a:cubicBezTo>
                  <a:cubicBezTo>
                    <a:pt x="9094" y="20211"/>
                    <a:pt x="8709" y="20196"/>
                    <a:pt x="8340" y="20091"/>
                  </a:cubicBezTo>
                  <a:cubicBezTo>
                    <a:pt x="8155" y="20046"/>
                    <a:pt x="7955" y="20046"/>
                    <a:pt x="7771" y="20016"/>
                  </a:cubicBezTo>
                  <a:cubicBezTo>
                    <a:pt x="7486" y="19971"/>
                    <a:pt x="7216" y="19941"/>
                    <a:pt x="6945" y="19865"/>
                  </a:cubicBezTo>
                  <a:cubicBezTo>
                    <a:pt x="6689" y="19791"/>
                    <a:pt x="6447" y="19685"/>
                    <a:pt x="6191" y="19595"/>
                  </a:cubicBezTo>
                  <a:cubicBezTo>
                    <a:pt x="5850" y="19460"/>
                    <a:pt x="5551" y="19279"/>
                    <a:pt x="5281" y="19039"/>
                  </a:cubicBezTo>
                  <a:cubicBezTo>
                    <a:pt x="5195" y="18949"/>
                    <a:pt x="5110" y="18874"/>
                    <a:pt x="5024" y="18784"/>
                  </a:cubicBezTo>
                  <a:cubicBezTo>
                    <a:pt x="4982" y="18754"/>
                    <a:pt x="4968" y="18709"/>
                    <a:pt x="4925" y="18678"/>
                  </a:cubicBezTo>
                  <a:cubicBezTo>
                    <a:pt x="4483" y="18273"/>
                    <a:pt x="4114" y="17792"/>
                    <a:pt x="3715" y="17341"/>
                  </a:cubicBezTo>
                  <a:cubicBezTo>
                    <a:pt x="3601" y="17221"/>
                    <a:pt x="3516" y="17101"/>
                    <a:pt x="3431" y="16980"/>
                  </a:cubicBezTo>
                  <a:cubicBezTo>
                    <a:pt x="3302" y="16785"/>
                    <a:pt x="3160" y="16605"/>
                    <a:pt x="3032" y="16425"/>
                  </a:cubicBezTo>
                  <a:cubicBezTo>
                    <a:pt x="2919" y="16260"/>
                    <a:pt x="2805" y="16094"/>
                    <a:pt x="2791" y="15884"/>
                  </a:cubicBezTo>
                  <a:cubicBezTo>
                    <a:pt x="2791" y="15824"/>
                    <a:pt x="2762" y="15763"/>
                    <a:pt x="2733" y="15704"/>
                  </a:cubicBezTo>
                  <a:cubicBezTo>
                    <a:pt x="2548" y="15388"/>
                    <a:pt x="2463" y="15013"/>
                    <a:pt x="2364" y="14667"/>
                  </a:cubicBezTo>
                  <a:cubicBezTo>
                    <a:pt x="2292" y="14427"/>
                    <a:pt x="2236" y="14186"/>
                    <a:pt x="2207" y="13931"/>
                  </a:cubicBezTo>
                  <a:cubicBezTo>
                    <a:pt x="2136" y="13510"/>
                    <a:pt x="2037" y="13089"/>
                    <a:pt x="2008" y="12653"/>
                  </a:cubicBezTo>
                  <a:cubicBezTo>
                    <a:pt x="1993" y="12278"/>
                    <a:pt x="1908" y="11917"/>
                    <a:pt x="1908" y="11542"/>
                  </a:cubicBezTo>
                  <a:cubicBezTo>
                    <a:pt x="1908" y="11512"/>
                    <a:pt x="1894" y="11482"/>
                    <a:pt x="1894" y="11451"/>
                  </a:cubicBezTo>
                  <a:cubicBezTo>
                    <a:pt x="1894" y="11151"/>
                    <a:pt x="1908" y="10851"/>
                    <a:pt x="1894" y="10565"/>
                  </a:cubicBezTo>
                  <a:cubicBezTo>
                    <a:pt x="1879" y="10280"/>
                    <a:pt x="1851" y="10009"/>
                    <a:pt x="1837" y="9724"/>
                  </a:cubicBezTo>
                  <a:cubicBezTo>
                    <a:pt x="1823" y="9573"/>
                    <a:pt x="1837" y="9423"/>
                    <a:pt x="1908" y="9273"/>
                  </a:cubicBezTo>
                  <a:cubicBezTo>
                    <a:pt x="1937" y="9198"/>
                    <a:pt x="1951" y="9122"/>
                    <a:pt x="1965" y="9048"/>
                  </a:cubicBezTo>
                  <a:cubicBezTo>
                    <a:pt x="1993" y="8702"/>
                    <a:pt x="2122" y="8387"/>
                    <a:pt x="2193" y="8056"/>
                  </a:cubicBezTo>
                  <a:cubicBezTo>
                    <a:pt x="2264" y="7771"/>
                    <a:pt x="2378" y="7515"/>
                    <a:pt x="2534" y="7289"/>
                  </a:cubicBezTo>
                  <a:cubicBezTo>
                    <a:pt x="2747" y="6974"/>
                    <a:pt x="2905" y="6628"/>
                    <a:pt x="3046" y="6268"/>
                  </a:cubicBezTo>
                  <a:cubicBezTo>
                    <a:pt x="3203" y="5877"/>
                    <a:pt x="3459" y="5547"/>
                    <a:pt x="3701" y="5216"/>
                  </a:cubicBezTo>
                  <a:cubicBezTo>
                    <a:pt x="4014" y="4825"/>
                    <a:pt x="4355" y="4465"/>
                    <a:pt x="4612" y="4014"/>
                  </a:cubicBezTo>
                  <a:cubicBezTo>
                    <a:pt x="4711" y="3834"/>
                    <a:pt x="4868" y="3699"/>
                    <a:pt x="5053" y="3578"/>
                  </a:cubicBezTo>
                  <a:cubicBezTo>
                    <a:pt x="5537" y="3263"/>
                    <a:pt x="6035" y="2962"/>
                    <a:pt x="6532" y="2662"/>
                  </a:cubicBezTo>
                  <a:cubicBezTo>
                    <a:pt x="6973" y="2376"/>
                    <a:pt x="7458" y="2196"/>
                    <a:pt x="7955" y="2031"/>
                  </a:cubicBezTo>
                  <a:cubicBezTo>
                    <a:pt x="8468" y="1866"/>
                    <a:pt x="8994" y="1745"/>
                    <a:pt x="9535" y="1640"/>
                  </a:cubicBezTo>
                  <a:cubicBezTo>
                    <a:pt x="10069" y="1539"/>
                    <a:pt x="10602" y="1488"/>
                    <a:pt x="11142" y="1488"/>
                  </a:cubicBezTo>
                  <a:close/>
                  <a:moveTo>
                    <a:pt x="11441" y="0"/>
                  </a:moveTo>
                  <a:cubicBezTo>
                    <a:pt x="10763" y="0"/>
                    <a:pt x="10086" y="60"/>
                    <a:pt x="9421" y="168"/>
                  </a:cubicBezTo>
                  <a:cubicBezTo>
                    <a:pt x="8667" y="303"/>
                    <a:pt x="7913" y="453"/>
                    <a:pt x="7187" y="709"/>
                  </a:cubicBezTo>
                  <a:cubicBezTo>
                    <a:pt x="6874" y="814"/>
                    <a:pt x="6575" y="934"/>
                    <a:pt x="6263" y="1024"/>
                  </a:cubicBezTo>
                  <a:cubicBezTo>
                    <a:pt x="5238" y="1370"/>
                    <a:pt x="4313" y="1895"/>
                    <a:pt x="3431" y="2542"/>
                  </a:cubicBezTo>
                  <a:cubicBezTo>
                    <a:pt x="3032" y="2827"/>
                    <a:pt x="2691" y="3158"/>
                    <a:pt x="2435" y="3578"/>
                  </a:cubicBezTo>
                  <a:cubicBezTo>
                    <a:pt x="1993" y="4270"/>
                    <a:pt x="1581" y="4961"/>
                    <a:pt x="1239" y="5712"/>
                  </a:cubicBezTo>
                  <a:cubicBezTo>
                    <a:pt x="1012" y="6193"/>
                    <a:pt x="841" y="6704"/>
                    <a:pt x="656" y="7215"/>
                  </a:cubicBezTo>
                  <a:cubicBezTo>
                    <a:pt x="471" y="7710"/>
                    <a:pt x="371" y="8236"/>
                    <a:pt x="243" y="8747"/>
                  </a:cubicBezTo>
                  <a:cubicBezTo>
                    <a:pt x="58" y="9483"/>
                    <a:pt x="-13" y="10250"/>
                    <a:pt x="2" y="11000"/>
                  </a:cubicBezTo>
                  <a:cubicBezTo>
                    <a:pt x="2" y="11782"/>
                    <a:pt x="58" y="12564"/>
                    <a:pt x="144" y="13330"/>
                  </a:cubicBezTo>
                  <a:cubicBezTo>
                    <a:pt x="201" y="13750"/>
                    <a:pt x="272" y="14171"/>
                    <a:pt x="357" y="14577"/>
                  </a:cubicBezTo>
                  <a:cubicBezTo>
                    <a:pt x="471" y="15043"/>
                    <a:pt x="628" y="15493"/>
                    <a:pt x="756" y="15959"/>
                  </a:cubicBezTo>
                  <a:cubicBezTo>
                    <a:pt x="827" y="16169"/>
                    <a:pt x="870" y="16379"/>
                    <a:pt x="955" y="16575"/>
                  </a:cubicBezTo>
                  <a:cubicBezTo>
                    <a:pt x="1254" y="17161"/>
                    <a:pt x="1524" y="17777"/>
                    <a:pt x="1908" y="18303"/>
                  </a:cubicBezTo>
                  <a:cubicBezTo>
                    <a:pt x="2164" y="18663"/>
                    <a:pt x="2449" y="19009"/>
                    <a:pt x="2747" y="19340"/>
                  </a:cubicBezTo>
                  <a:cubicBezTo>
                    <a:pt x="3246" y="19880"/>
                    <a:pt x="3815" y="20301"/>
                    <a:pt x="4483" y="20572"/>
                  </a:cubicBezTo>
                  <a:cubicBezTo>
                    <a:pt x="5295" y="20917"/>
                    <a:pt x="6134" y="21157"/>
                    <a:pt x="6988" y="21338"/>
                  </a:cubicBezTo>
                  <a:cubicBezTo>
                    <a:pt x="7799" y="21503"/>
                    <a:pt x="8624" y="21488"/>
                    <a:pt x="9449" y="21593"/>
                  </a:cubicBezTo>
                  <a:cubicBezTo>
                    <a:pt x="9454" y="21598"/>
                    <a:pt x="9459" y="21600"/>
                    <a:pt x="9464" y="21600"/>
                  </a:cubicBezTo>
                  <a:cubicBezTo>
                    <a:pt x="9473" y="21600"/>
                    <a:pt x="9483" y="21593"/>
                    <a:pt x="9492" y="21593"/>
                  </a:cubicBezTo>
                  <a:cubicBezTo>
                    <a:pt x="10275" y="21593"/>
                    <a:pt x="11057" y="21563"/>
                    <a:pt x="11826" y="21413"/>
                  </a:cubicBezTo>
                  <a:cubicBezTo>
                    <a:pt x="12494" y="21263"/>
                    <a:pt x="13149" y="21127"/>
                    <a:pt x="13803" y="20902"/>
                  </a:cubicBezTo>
                  <a:cubicBezTo>
                    <a:pt x="14259" y="20752"/>
                    <a:pt x="14715" y="20557"/>
                    <a:pt x="15170" y="20376"/>
                  </a:cubicBezTo>
                  <a:cubicBezTo>
                    <a:pt x="15469" y="20241"/>
                    <a:pt x="15753" y="20076"/>
                    <a:pt x="16009" y="19850"/>
                  </a:cubicBezTo>
                  <a:cubicBezTo>
                    <a:pt x="16123" y="19745"/>
                    <a:pt x="16265" y="19655"/>
                    <a:pt x="16407" y="19565"/>
                  </a:cubicBezTo>
                  <a:lnTo>
                    <a:pt x="16578" y="19565"/>
                  </a:lnTo>
                  <a:cubicBezTo>
                    <a:pt x="16595" y="19566"/>
                    <a:pt x="16612" y="19567"/>
                    <a:pt x="16632" y="19567"/>
                  </a:cubicBezTo>
                  <a:cubicBezTo>
                    <a:pt x="16829" y="19567"/>
                    <a:pt x="17158" y="19501"/>
                    <a:pt x="17275" y="19460"/>
                  </a:cubicBezTo>
                  <a:cubicBezTo>
                    <a:pt x="17617" y="19325"/>
                    <a:pt x="17916" y="19069"/>
                    <a:pt x="18257" y="18949"/>
                  </a:cubicBezTo>
                  <a:cubicBezTo>
                    <a:pt x="18342" y="18919"/>
                    <a:pt x="18400" y="18829"/>
                    <a:pt x="18470" y="18769"/>
                  </a:cubicBezTo>
                  <a:cubicBezTo>
                    <a:pt x="18542" y="18693"/>
                    <a:pt x="18599" y="18618"/>
                    <a:pt x="18670" y="18528"/>
                  </a:cubicBezTo>
                  <a:cubicBezTo>
                    <a:pt x="18783" y="18528"/>
                    <a:pt x="18883" y="18528"/>
                    <a:pt x="18983" y="18498"/>
                  </a:cubicBezTo>
                  <a:cubicBezTo>
                    <a:pt x="19097" y="18468"/>
                    <a:pt x="19210" y="18423"/>
                    <a:pt x="19324" y="18378"/>
                  </a:cubicBezTo>
                  <a:cubicBezTo>
                    <a:pt x="19467" y="18333"/>
                    <a:pt x="19581" y="18243"/>
                    <a:pt x="19651" y="18093"/>
                  </a:cubicBezTo>
                  <a:cubicBezTo>
                    <a:pt x="19695" y="18002"/>
                    <a:pt x="19751" y="17897"/>
                    <a:pt x="19823" y="17822"/>
                  </a:cubicBezTo>
                  <a:cubicBezTo>
                    <a:pt x="19922" y="17732"/>
                    <a:pt x="20022" y="17642"/>
                    <a:pt x="20136" y="17567"/>
                  </a:cubicBezTo>
                  <a:cubicBezTo>
                    <a:pt x="20250" y="17507"/>
                    <a:pt x="20306" y="17401"/>
                    <a:pt x="20377" y="17296"/>
                  </a:cubicBezTo>
                  <a:cubicBezTo>
                    <a:pt x="20420" y="17206"/>
                    <a:pt x="20463" y="17101"/>
                    <a:pt x="20519" y="17011"/>
                  </a:cubicBezTo>
                  <a:cubicBezTo>
                    <a:pt x="20619" y="16861"/>
                    <a:pt x="20662" y="16680"/>
                    <a:pt x="20719" y="16500"/>
                  </a:cubicBezTo>
                  <a:cubicBezTo>
                    <a:pt x="20833" y="16109"/>
                    <a:pt x="20890" y="15718"/>
                    <a:pt x="21089" y="15358"/>
                  </a:cubicBezTo>
                  <a:cubicBezTo>
                    <a:pt x="21132" y="15268"/>
                    <a:pt x="21160" y="15147"/>
                    <a:pt x="21174" y="15043"/>
                  </a:cubicBezTo>
                  <a:cubicBezTo>
                    <a:pt x="21259" y="14577"/>
                    <a:pt x="21402" y="14111"/>
                    <a:pt x="21431" y="13630"/>
                  </a:cubicBezTo>
                  <a:cubicBezTo>
                    <a:pt x="21445" y="13480"/>
                    <a:pt x="21445" y="13315"/>
                    <a:pt x="21473" y="13165"/>
                  </a:cubicBezTo>
                  <a:cubicBezTo>
                    <a:pt x="21544" y="12849"/>
                    <a:pt x="21516" y="12518"/>
                    <a:pt x="21501" y="12188"/>
                  </a:cubicBezTo>
                  <a:cubicBezTo>
                    <a:pt x="21487" y="12022"/>
                    <a:pt x="21473" y="11857"/>
                    <a:pt x="21559" y="11692"/>
                  </a:cubicBezTo>
                  <a:cubicBezTo>
                    <a:pt x="21587" y="11632"/>
                    <a:pt x="21573" y="11542"/>
                    <a:pt x="21573" y="11467"/>
                  </a:cubicBezTo>
                  <a:cubicBezTo>
                    <a:pt x="21573" y="11166"/>
                    <a:pt x="21530" y="10881"/>
                    <a:pt x="21473" y="10580"/>
                  </a:cubicBezTo>
                  <a:cubicBezTo>
                    <a:pt x="21387" y="10039"/>
                    <a:pt x="21302" y="9483"/>
                    <a:pt x="21103" y="8957"/>
                  </a:cubicBezTo>
                  <a:cubicBezTo>
                    <a:pt x="21004" y="8717"/>
                    <a:pt x="20932" y="8462"/>
                    <a:pt x="20890" y="8191"/>
                  </a:cubicBezTo>
                  <a:cubicBezTo>
                    <a:pt x="20847" y="7951"/>
                    <a:pt x="20762" y="7725"/>
                    <a:pt x="20676" y="7485"/>
                  </a:cubicBezTo>
                  <a:cubicBezTo>
                    <a:pt x="20591" y="7274"/>
                    <a:pt x="20505" y="7064"/>
                    <a:pt x="20392" y="6854"/>
                  </a:cubicBezTo>
                  <a:cubicBezTo>
                    <a:pt x="20178" y="6463"/>
                    <a:pt x="19979" y="6072"/>
                    <a:pt x="19723" y="5712"/>
                  </a:cubicBezTo>
                  <a:cubicBezTo>
                    <a:pt x="19296" y="5126"/>
                    <a:pt x="18827" y="4585"/>
                    <a:pt x="18371" y="4029"/>
                  </a:cubicBezTo>
                  <a:cubicBezTo>
                    <a:pt x="17873" y="3428"/>
                    <a:pt x="17347" y="2842"/>
                    <a:pt x="16735" y="2331"/>
                  </a:cubicBezTo>
                  <a:cubicBezTo>
                    <a:pt x="16166" y="1851"/>
                    <a:pt x="15583" y="1370"/>
                    <a:pt x="14942" y="994"/>
                  </a:cubicBezTo>
                  <a:cubicBezTo>
                    <a:pt x="14643" y="829"/>
                    <a:pt x="14330" y="694"/>
                    <a:pt x="14017" y="544"/>
                  </a:cubicBezTo>
                  <a:cubicBezTo>
                    <a:pt x="13277" y="183"/>
                    <a:pt x="12480" y="17"/>
                    <a:pt x="11669" y="2"/>
                  </a:cubicBezTo>
                  <a:cubicBezTo>
                    <a:pt x="11593" y="1"/>
                    <a:pt x="11517" y="0"/>
                    <a:pt x="114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8" name="Google Shape;97;p6"/>
            <p:cNvSpPr/>
            <p:nvPr/>
          </p:nvSpPr>
          <p:spPr>
            <a:xfrm>
              <a:off x="256120" y="247075"/>
              <a:ext cx="628055" cy="65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9828" y="1550"/>
                  </a:moveTo>
                  <a:cubicBezTo>
                    <a:pt x="9853" y="1550"/>
                    <a:pt x="9880" y="1556"/>
                    <a:pt x="9910" y="1570"/>
                  </a:cubicBezTo>
                  <a:cubicBezTo>
                    <a:pt x="9874" y="1641"/>
                    <a:pt x="9813" y="1653"/>
                    <a:pt x="9744" y="1653"/>
                  </a:cubicBezTo>
                  <a:cubicBezTo>
                    <a:pt x="9722" y="1653"/>
                    <a:pt x="9701" y="1652"/>
                    <a:pt x="9678" y="1651"/>
                  </a:cubicBezTo>
                  <a:cubicBezTo>
                    <a:pt x="9717" y="1588"/>
                    <a:pt x="9767" y="1550"/>
                    <a:pt x="9828" y="1550"/>
                  </a:cubicBezTo>
                  <a:close/>
                  <a:moveTo>
                    <a:pt x="9592" y="1683"/>
                  </a:moveTo>
                  <a:cubicBezTo>
                    <a:pt x="9376" y="1845"/>
                    <a:pt x="9154" y="1996"/>
                    <a:pt x="8856" y="1996"/>
                  </a:cubicBezTo>
                  <a:cubicBezTo>
                    <a:pt x="8837" y="1996"/>
                    <a:pt x="8820" y="1995"/>
                    <a:pt x="8802" y="1994"/>
                  </a:cubicBezTo>
                  <a:cubicBezTo>
                    <a:pt x="8807" y="1994"/>
                    <a:pt x="8811" y="1994"/>
                    <a:pt x="8815" y="1994"/>
                  </a:cubicBezTo>
                  <a:cubicBezTo>
                    <a:pt x="9042" y="1799"/>
                    <a:pt x="9315" y="1716"/>
                    <a:pt x="9592" y="1683"/>
                  </a:cubicBezTo>
                  <a:close/>
                  <a:moveTo>
                    <a:pt x="11530" y="1666"/>
                  </a:moveTo>
                  <a:cubicBezTo>
                    <a:pt x="11822" y="1666"/>
                    <a:pt x="12112" y="1705"/>
                    <a:pt x="12401" y="1782"/>
                  </a:cubicBezTo>
                  <a:cubicBezTo>
                    <a:pt x="12922" y="1914"/>
                    <a:pt x="13442" y="2073"/>
                    <a:pt x="13935" y="2259"/>
                  </a:cubicBezTo>
                  <a:cubicBezTo>
                    <a:pt x="15002" y="2681"/>
                    <a:pt x="15796" y="3396"/>
                    <a:pt x="16343" y="4347"/>
                  </a:cubicBezTo>
                  <a:cubicBezTo>
                    <a:pt x="16782" y="5140"/>
                    <a:pt x="17110" y="5934"/>
                    <a:pt x="17357" y="6780"/>
                  </a:cubicBezTo>
                  <a:cubicBezTo>
                    <a:pt x="17520" y="7283"/>
                    <a:pt x="17658" y="7785"/>
                    <a:pt x="17794" y="8288"/>
                  </a:cubicBezTo>
                  <a:cubicBezTo>
                    <a:pt x="17877" y="8658"/>
                    <a:pt x="17932" y="9055"/>
                    <a:pt x="17877" y="9425"/>
                  </a:cubicBezTo>
                  <a:cubicBezTo>
                    <a:pt x="17767" y="10245"/>
                    <a:pt x="17767" y="11064"/>
                    <a:pt x="17794" y="11884"/>
                  </a:cubicBezTo>
                  <a:cubicBezTo>
                    <a:pt x="17823" y="12361"/>
                    <a:pt x="17767" y="12811"/>
                    <a:pt x="17685" y="13286"/>
                  </a:cubicBezTo>
                  <a:cubicBezTo>
                    <a:pt x="17603" y="13683"/>
                    <a:pt x="17520" y="14079"/>
                    <a:pt x="17466" y="14476"/>
                  </a:cubicBezTo>
                  <a:cubicBezTo>
                    <a:pt x="17439" y="14767"/>
                    <a:pt x="17302" y="15005"/>
                    <a:pt x="17165" y="15244"/>
                  </a:cubicBezTo>
                  <a:cubicBezTo>
                    <a:pt x="16809" y="15825"/>
                    <a:pt x="16343" y="16274"/>
                    <a:pt x="15714" y="16591"/>
                  </a:cubicBezTo>
                  <a:cubicBezTo>
                    <a:pt x="15549" y="16671"/>
                    <a:pt x="15358" y="16750"/>
                    <a:pt x="15194" y="16883"/>
                  </a:cubicBezTo>
                  <a:cubicBezTo>
                    <a:pt x="14756" y="17200"/>
                    <a:pt x="14318" y="17544"/>
                    <a:pt x="13852" y="17887"/>
                  </a:cubicBezTo>
                  <a:cubicBezTo>
                    <a:pt x="13798" y="17914"/>
                    <a:pt x="13743" y="17994"/>
                    <a:pt x="13716" y="18020"/>
                  </a:cubicBezTo>
                  <a:cubicBezTo>
                    <a:pt x="13578" y="18311"/>
                    <a:pt x="13798" y="18469"/>
                    <a:pt x="13908" y="18654"/>
                  </a:cubicBezTo>
                  <a:cubicBezTo>
                    <a:pt x="13879" y="18681"/>
                    <a:pt x="13852" y="18760"/>
                    <a:pt x="13825" y="18760"/>
                  </a:cubicBezTo>
                  <a:cubicBezTo>
                    <a:pt x="13606" y="18866"/>
                    <a:pt x="13360" y="18998"/>
                    <a:pt x="13141" y="19052"/>
                  </a:cubicBezTo>
                  <a:cubicBezTo>
                    <a:pt x="12456" y="19262"/>
                    <a:pt x="11772" y="19448"/>
                    <a:pt x="11087" y="19607"/>
                  </a:cubicBezTo>
                  <a:cubicBezTo>
                    <a:pt x="10348" y="19791"/>
                    <a:pt x="9609" y="19924"/>
                    <a:pt x="8842" y="19924"/>
                  </a:cubicBezTo>
                  <a:cubicBezTo>
                    <a:pt x="8267" y="19898"/>
                    <a:pt x="7720" y="19765"/>
                    <a:pt x="7228" y="19448"/>
                  </a:cubicBezTo>
                  <a:cubicBezTo>
                    <a:pt x="6488" y="18945"/>
                    <a:pt x="5831" y="18337"/>
                    <a:pt x="5257" y="17649"/>
                  </a:cubicBezTo>
                  <a:cubicBezTo>
                    <a:pt x="4736" y="17041"/>
                    <a:pt x="4325" y="16354"/>
                    <a:pt x="3942" y="15666"/>
                  </a:cubicBezTo>
                  <a:cubicBezTo>
                    <a:pt x="3641" y="15111"/>
                    <a:pt x="3395" y="14529"/>
                    <a:pt x="3395" y="13867"/>
                  </a:cubicBezTo>
                  <a:cubicBezTo>
                    <a:pt x="3175" y="13154"/>
                    <a:pt x="3285" y="12413"/>
                    <a:pt x="3230" y="11672"/>
                  </a:cubicBezTo>
                  <a:cubicBezTo>
                    <a:pt x="3203" y="11434"/>
                    <a:pt x="3203" y="11197"/>
                    <a:pt x="3121" y="10959"/>
                  </a:cubicBezTo>
                  <a:cubicBezTo>
                    <a:pt x="2902" y="10377"/>
                    <a:pt x="2874" y="9768"/>
                    <a:pt x="3066" y="9187"/>
                  </a:cubicBezTo>
                  <a:cubicBezTo>
                    <a:pt x="3148" y="8896"/>
                    <a:pt x="3230" y="8605"/>
                    <a:pt x="3175" y="8288"/>
                  </a:cubicBezTo>
                  <a:cubicBezTo>
                    <a:pt x="3175" y="8129"/>
                    <a:pt x="3230" y="7971"/>
                    <a:pt x="3285" y="7812"/>
                  </a:cubicBezTo>
                  <a:cubicBezTo>
                    <a:pt x="3449" y="7335"/>
                    <a:pt x="3641" y="6886"/>
                    <a:pt x="3915" y="6463"/>
                  </a:cubicBezTo>
                  <a:cubicBezTo>
                    <a:pt x="4270" y="5987"/>
                    <a:pt x="4517" y="5431"/>
                    <a:pt x="4956" y="4982"/>
                  </a:cubicBezTo>
                  <a:cubicBezTo>
                    <a:pt x="5092" y="4823"/>
                    <a:pt x="5201" y="4611"/>
                    <a:pt x="5257" y="4401"/>
                  </a:cubicBezTo>
                  <a:cubicBezTo>
                    <a:pt x="5420" y="3872"/>
                    <a:pt x="5721" y="3527"/>
                    <a:pt x="6296" y="3289"/>
                  </a:cubicBezTo>
                  <a:cubicBezTo>
                    <a:pt x="6816" y="3078"/>
                    <a:pt x="7309" y="2707"/>
                    <a:pt x="7802" y="2390"/>
                  </a:cubicBezTo>
                  <a:cubicBezTo>
                    <a:pt x="8123" y="2210"/>
                    <a:pt x="8417" y="2029"/>
                    <a:pt x="8787" y="1996"/>
                  </a:cubicBezTo>
                  <a:cubicBezTo>
                    <a:pt x="8732" y="2180"/>
                    <a:pt x="8568" y="2232"/>
                    <a:pt x="8432" y="2311"/>
                  </a:cubicBezTo>
                  <a:cubicBezTo>
                    <a:pt x="7939" y="2602"/>
                    <a:pt x="7474" y="2893"/>
                    <a:pt x="7008" y="3184"/>
                  </a:cubicBezTo>
                  <a:cubicBezTo>
                    <a:pt x="6954" y="3210"/>
                    <a:pt x="6954" y="3316"/>
                    <a:pt x="6927" y="3448"/>
                  </a:cubicBezTo>
                  <a:cubicBezTo>
                    <a:pt x="7337" y="3343"/>
                    <a:pt x="7638" y="3105"/>
                    <a:pt x="7966" y="2946"/>
                  </a:cubicBezTo>
                  <a:cubicBezTo>
                    <a:pt x="8815" y="2549"/>
                    <a:pt x="9663" y="2099"/>
                    <a:pt x="10568" y="1809"/>
                  </a:cubicBezTo>
                  <a:cubicBezTo>
                    <a:pt x="10894" y="1712"/>
                    <a:pt x="11214" y="1666"/>
                    <a:pt x="11530" y="1666"/>
                  </a:cubicBezTo>
                  <a:close/>
                  <a:moveTo>
                    <a:pt x="9144" y="0"/>
                  </a:moveTo>
                  <a:cubicBezTo>
                    <a:pt x="8895" y="0"/>
                    <a:pt x="8645" y="20"/>
                    <a:pt x="8405" y="63"/>
                  </a:cubicBezTo>
                  <a:cubicBezTo>
                    <a:pt x="7474" y="222"/>
                    <a:pt x="6597" y="565"/>
                    <a:pt x="5804" y="1041"/>
                  </a:cubicBezTo>
                  <a:cubicBezTo>
                    <a:pt x="4956" y="1544"/>
                    <a:pt x="4189" y="2152"/>
                    <a:pt x="3395" y="2734"/>
                  </a:cubicBezTo>
                  <a:cubicBezTo>
                    <a:pt x="2956" y="3078"/>
                    <a:pt x="2573" y="3475"/>
                    <a:pt x="2272" y="3951"/>
                  </a:cubicBezTo>
                  <a:cubicBezTo>
                    <a:pt x="2136" y="4136"/>
                    <a:pt x="1944" y="4321"/>
                    <a:pt x="1889" y="4427"/>
                  </a:cubicBezTo>
                  <a:cubicBezTo>
                    <a:pt x="1588" y="5035"/>
                    <a:pt x="1369" y="5538"/>
                    <a:pt x="1150" y="6040"/>
                  </a:cubicBezTo>
                  <a:cubicBezTo>
                    <a:pt x="849" y="6675"/>
                    <a:pt x="575" y="7335"/>
                    <a:pt x="439" y="8050"/>
                  </a:cubicBezTo>
                  <a:cubicBezTo>
                    <a:pt x="356" y="8552"/>
                    <a:pt x="274" y="9081"/>
                    <a:pt x="192" y="9584"/>
                  </a:cubicBezTo>
                  <a:cubicBezTo>
                    <a:pt x="109" y="10218"/>
                    <a:pt x="0" y="10853"/>
                    <a:pt x="0" y="11462"/>
                  </a:cubicBezTo>
                  <a:cubicBezTo>
                    <a:pt x="27" y="12254"/>
                    <a:pt x="165" y="13048"/>
                    <a:pt x="410" y="13788"/>
                  </a:cubicBezTo>
                  <a:cubicBezTo>
                    <a:pt x="1095" y="15852"/>
                    <a:pt x="2327" y="17570"/>
                    <a:pt x="3915" y="19078"/>
                  </a:cubicBezTo>
                  <a:cubicBezTo>
                    <a:pt x="4216" y="19369"/>
                    <a:pt x="4544" y="19633"/>
                    <a:pt x="4928" y="19818"/>
                  </a:cubicBezTo>
                  <a:cubicBezTo>
                    <a:pt x="5393" y="20030"/>
                    <a:pt x="5859" y="20241"/>
                    <a:pt x="6269" y="20506"/>
                  </a:cubicBezTo>
                  <a:cubicBezTo>
                    <a:pt x="7145" y="21008"/>
                    <a:pt x="8104" y="21247"/>
                    <a:pt x="9089" y="21431"/>
                  </a:cubicBezTo>
                  <a:cubicBezTo>
                    <a:pt x="9751" y="21541"/>
                    <a:pt x="10413" y="21600"/>
                    <a:pt x="11079" y="21600"/>
                  </a:cubicBezTo>
                  <a:cubicBezTo>
                    <a:pt x="11707" y="21600"/>
                    <a:pt x="12339" y="21547"/>
                    <a:pt x="12976" y="21431"/>
                  </a:cubicBezTo>
                  <a:cubicBezTo>
                    <a:pt x="14865" y="21114"/>
                    <a:pt x="16755" y="20506"/>
                    <a:pt x="18397" y="19607"/>
                  </a:cubicBezTo>
                  <a:cubicBezTo>
                    <a:pt x="18506" y="19527"/>
                    <a:pt x="18616" y="19448"/>
                    <a:pt x="18588" y="19262"/>
                  </a:cubicBezTo>
                  <a:cubicBezTo>
                    <a:pt x="18479" y="19183"/>
                    <a:pt x="18397" y="19078"/>
                    <a:pt x="18315" y="18998"/>
                  </a:cubicBezTo>
                  <a:cubicBezTo>
                    <a:pt x="18506" y="18602"/>
                    <a:pt x="18889" y="18469"/>
                    <a:pt x="19273" y="18232"/>
                  </a:cubicBezTo>
                  <a:cubicBezTo>
                    <a:pt x="19328" y="18073"/>
                    <a:pt x="19355" y="17940"/>
                    <a:pt x="19437" y="17808"/>
                  </a:cubicBezTo>
                  <a:cubicBezTo>
                    <a:pt x="19520" y="17676"/>
                    <a:pt x="19629" y="17544"/>
                    <a:pt x="19738" y="17412"/>
                  </a:cubicBezTo>
                  <a:cubicBezTo>
                    <a:pt x="20012" y="16989"/>
                    <a:pt x="20286" y="16591"/>
                    <a:pt x="20559" y="16169"/>
                  </a:cubicBezTo>
                  <a:cubicBezTo>
                    <a:pt x="20724" y="15957"/>
                    <a:pt x="20860" y="15692"/>
                    <a:pt x="20860" y="15428"/>
                  </a:cubicBezTo>
                  <a:cubicBezTo>
                    <a:pt x="20916" y="14634"/>
                    <a:pt x="21161" y="13921"/>
                    <a:pt x="21353" y="13180"/>
                  </a:cubicBezTo>
                  <a:cubicBezTo>
                    <a:pt x="21381" y="13021"/>
                    <a:pt x="21408" y="12863"/>
                    <a:pt x="21435" y="12678"/>
                  </a:cubicBezTo>
                  <a:cubicBezTo>
                    <a:pt x="21464" y="12201"/>
                    <a:pt x="21545" y="11699"/>
                    <a:pt x="21545" y="11224"/>
                  </a:cubicBezTo>
                  <a:cubicBezTo>
                    <a:pt x="21600" y="9901"/>
                    <a:pt x="21491" y="8579"/>
                    <a:pt x="20943" y="7362"/>
                  </a:cubicBezTo>
                  <a:cubicBezTo>
                    <a:pt x="20833" y="7097"/>
                    <a:pt x="20724" y="6833"/>
                    <a:pt x="20670" y="6569"/>
                  </a:cubicBezTo>
                  <a:cubicBezTo>
                    <a:pt x="20423" y="5643"/>
                    <a:pt x="20012" y="4823"/>
                    <a:pt x="19328" y="4136"/>
                  </a:cubicBezTo>
                  <a:cubicBezTo>
                    <a:pt x="19163" y="3977"/>
                    <a:pt x="19054" y="3792"/>
                    <a:pt x="18889" y="3634"/>
                  </a:cubicBezTo>
                  <a:cubicBezTo>
                    <a:pt x="18452" y="3131"/>
                    <a:pt x="17986" y="2628"/>
                    <a:pt x="17411" y="2285"/>
                  </a:cubicBezTo>
                  <a:cubicBezTo>
                    <a:pt x="16946" y="2020"/>
                    <a:pt x="16454" y="1782"/>
                    <a:pt x="15988" y="1570"/>
                  </a:cubicBezTo>
                  <a:cubicBezTo>
                    <a:pt x="14920" y="1094"/>
                    <a:pt x="13798" y="777"/>
                    <a:pt x="12675" y="513"/>
                  </a:cubicBezTo>
                  <a:cubicBezTo>
                    <a:pt x="11717" y="274"/>
                    <a:pt x="10731" y="143"/>
                    <a:pt x="9746" y="36"/>
                  </a:cubicBezTo>
                  <a:cubicBezTo>
                    <a:pt x="9549" y="13"/>
                    <a:pt x="9346" y="0"/>
                    <a:pt x="91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2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99;p7" descr="Google Shape;99;p7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tretch>
            <a:fillRect/>
          </a:stretch>
        </p:blipFill>
        <p:spPr>
          <a:xfrm rot="10800000">
            <a:off x="1222262" y="-1219126"/>
            <a:ext cx="413304" cy="2538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Google Shape;100;p7" descr="Google Shape;100;p7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tretch>
            <a:fillRect/>
          </a:stretch>
        </p:blipFill>
        <p:spPr>
          <a:xfrm>
            <a:off x="719988" y="-1219128"/>
            <a:ext cx="413305" cy="2538878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نص العنوان"/>
          <p:cNvSpPr txBox="1"/>
          <p:nvPr>
            <p:ph type="title"/>
          </p:nvPr>
        </p:nvSpPr>
        <p:spPr>
          <a:xfrm>
            <a:off x="719999" y="1494299"/>
            <a:ext cx="3737402" cy="478201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130" name="مستوى النص الأول…"/>
          <p:cNvSpPr txBox="1"/>
          <p:nvPr>
            <p:ph type="body" sz="quarter" idx="1"/>
          </p:nvPr>
        </p:nvSpPr>
        <p:spPr>
          <a:xfrm>
            <a:off x="719999" y="2184300"/>
            <a:ext cx="3737402" cy="15096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نص العنوان"/>
          <p:cNvSpPr txBox="1"/>
          <p:nvPr>
            <p:ph type="title"/>
          </p:nvPr>
        </p:nvSpPr>
        <p:spPr>
          <a:xfrm>
            <a:off x="2089949" y="1088136"/>
            <a:ext cx="4964102" cy="249750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5000"/>
              </a:lnSpc>
              <a:defRPr sz="7200"/>
            </a:lvl1pPr>
          </a:lstStyle>
          <a:p>
            <a:pPr/>
            <a:r>
              <a:t>نص العنوان</a:t>
            </a:r>
          </a:p>
        </p:txBody>
      </p:sp>
      <p:pic>
        <p:nvPicPr>
          <p:cNvPr id="139" name="Google Shape;105;p8" descr="Google Shape;105;p8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260211" y="-154676"/>
            <a:ext cx="715636" cy="289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Google Shape;106;p8" descr="Google Shape;106;p8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1164510" y="1264460"/>
            <a:ext cx="347114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Google Shape;107;p8" descr="Google Shape;107;p8"/>
          <p:cNvPicPr>
            <a:picLocks noChangeAspect="1"/>
          </p:cNvPicPr>
          <p:nvPr/>
        </p:nvPicPr>
        <p:blipFill>
          <a:blip r:embed="rId4">
            <a:alphaModFix amt="51000"/>
            <a:extLst/>
          </a:blip>
          <a:stretch>
            <a:fillRect/>
          </a:stretch>
        </p:blipFill>
        <p:spPr>
          <a:xfrm rot="5400000">
            <a:off x="7761202" y="-1176750"/>
            <a:ext cx="1693127" cy="37372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Google Shape;108;p8" descr="Google Shape;108;p8"/>
          <p:cNvPicPr>
            <a:picLocks noChangeAspect="1"/>
          </p:cNvPicPr>
          <p:nvPr/>
        </p:nvPicPr>
        <p:blipFill>
          <a:blip r:embed="rId5">
            <a:alphaModFix amt="58999"/>
            <a:extLst/>
          </a:blip>
          <a:stretch>
            <a:fillRect/>
          </a:stretch>
        </p:blipFill>
        <p:spPr>
          <a:xfrm rot="16200000">
            <a:off x="258675" y="3423310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Google Shape;109;p8" descr="Google Shape;109;p8"/>
          <p:cNvPicPr>
            <a:picLocks noChangeAspect="1"/>
          </p:cNvPicPr>
          <p:nvPr/>
        </p:nvPicPr>
        <p:blipFill>
          <a:blip r:embed="rId5">
            <a:alphaModFix amt="58999"/>
            <a:extLst/>
          </a:blip>
          <a:stretch>
            <a:fillRect/>
          </a:stretch>
        </p:blipFill>
        <p:spPr>
          <a:xfrm rot="5400000">
            <a:off x="258675" y="2921037"/>
            <a:ext cx="413305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Google Shape;110;p8" descr="Google Shape;110;p8"/>
          <p:cNvPicPr>
            <a:picLocks noChangeAspect="1"/>
          </p:cNvPicPr>
          <p:nvPr/>
        </p:nvPicPr>
        <p:blipFill>
          <a:blip r:embed="rId6">
            <a:alphaModFix amt="50000"/>
            <a:extLst/>
          </a:blip>
          <a:stretch>
            <a:fillRect/>
          </a:stretch>
        </p:blipFill>
        <p:spPr>
          <a:xfrm>
            <a:off x="6234050" y="3953812"/>
            <a:ext cx="1513351" cy="1146201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Google Shape;111;p8"/>
          <p:cNvSpPr/>
          <p:nvPr/>
        </p:nvSpPr>
        <p:spPr>
          <a:xfrm>
            <a:off x="1609181" y="4486142"/>
            <a:ext cx="1173717" cy="840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600" fill="norm" stroke="1" extrusionOk="0">
                <a:moveTo>
                  <a:pt x="9271" y="3323"/>
                </a:moveTo>
                <a:cubicBezTo>
                  <a:pt x="9410" y="3323"/>
                  <a:pt x="9540" y="3350"/>
                  <a:pt x="9679" y="3397"/>
                </a:cubicBezTo>
                <a:cubicBezTo>
                  <a:pt x="9733" y="3409"/>
                  <a:pt x="9781" y="3415"/>
                  <a:pt x="9830" y="3415"/>
                </a:cubicBezTo>
                <a:cubicBezTo>
                  <a:pt x="9879" y="3415"/>
                  <a:pt x="9927" y="3409"/>
                  <a:pt x="9981" y="3397"/>
                </a:cubicBezTo>
                <a:cubicBezTo>
                  <a:pt x="10121" y="3378"/>
                  <a:pt x="10258" y="3370"/>
                  <a:pt x="10393" y="3370"/>
                </a:cubicBezTo>
                <a:cubicBezTo>
                  <a:pt x="10610" y="3370"/>
                  <a:pt x="10824" y="3391"/>
                  <a:pt x="11037" y="3421"/>
                </a:cubicBezTo>
                <a:cubicBezTo>
                  <a:pt x="11094" y="3421"/>
                  <a:pt x="11152" y="3431"/>
                  <a:pt x="11210" y="3431"/>
                </a:cubicBezTo>
                <a:cubicBezTo>
                  <a:pt x="11238" y="3431"/>
                  <a:pt x="11267" y="3429"/>
                  <a:pt x="11296" y="3421"/>
                </a:cubicBezTo>
                <a:cubicBezTo>
                  <a:pt x="11487" y="3390"/>
                  <a:pt x="11687" y="3360"/>
                  <a:pt x="11883" y="3360"/>
                </a:cubicBezTo>
                <a:cubicBezTo>
                  <a:pt x="11998" y="3360"/>
                  <a:pt x="12111" y="3370"/>
                  <a:pt x="12222" y="3397"/>
                </a:cubicBezTo>
                <a:cubicBezTo>
                  <a:pt x="12266" y="3409"/>
                  <a:pt x="12309" y="3415"/>
                  <a:pt x="12352" y="3415"/>
                </a:cubicBezTo>
                <a:cubicBezTo>
                  <a:pt x="12395" y="3415"/>
                  <a:pt x="12438" y="3409"/>
                  <a:pt x="12482" y="3397"/>
                </a:cubicBezTo>
                <a:cubicBezTo>
                  <a:pt x="12589" y="3391"/>
                  <a:pt x="12696" y="3389"/>
                  <a:pt x="12800" y="3389"/>
                </a:cubicBezTo>
                <a:cubicBezTo>
                  <a:pt x="12989" y="3389"/>
                  <a:pt x="13174" y="3395"/>
                  <a:pt x="13358" y="3395"/>
                </a:cubicBezTo>
                <a:cubicBezTo>
                  <a:pt x="13527" y="3395"/>
                  <a:pt x="13694" y="3390"/>
                  <a:pt x="13861" y="3372"/>
                </a:cubicBezTo>
                <a:cubicBezTo>
                  <a:pt x="13904" y="3366"/>
                  <a:pt x="13949" y="3363"/>
                  <a:pt x="13994" y="3363"/>
                </a:cubicBezTo>
                <a:cubicBezTo>
                  <a:pt x="14130" y="3363"/>
                  <a:pt x="14271" y="3390"/>
                  <a:pt x="14400" y="3444"/>
                </a:cubicBezTo>
                <a:cubicBezTo>
                  <a:pt x="14529" y="3498"/>
                  <a:pt x="14671" y="3525"/>
                  <a:pt x="14806" y="3525"/>
                </a:cubicBezTo>
                <a:cubicBezTo>
                  <a:pt x="14851" y="3525"/>
                  <a:pt x="14896" y="3522"/>
                  <a:pt x="14939" y="3516"/>
                </a:cubicBezTo>
                <a:cubicBezTo>
                  <a:pt x="15001" y="3509"/>
                  <a:pt x="15061" y="3506"/>
                  <a:pt x="15122" y="3506"/>
                </a:cubicBezTo>
                <a:cubicBezTo>
                  <a:pt x="15481" y="3506"/>
                  <a:pt x="15817" y="3611"/>
                  <a:pt x="16167" y="3611"/>
                </a:cubicBezTo>
                <a:cubicBezTo>
                  <a:pt x="16211" y="3611"/>
                  <a:pt x="16254" y="3635"/>
                  <a:pt x="16297" y="3635"/>
                </a:cubicBezTo>
                <a:cubicBezTo>
                  <a:pt x="16453" y="3688"/>
                  <a:pt x="16607" y="3726"/>
                  <a:pt x="16763" y="3726"/>
                </a:cubicBezTo>
                <a:cubicBezTo>
                  <a:pt x="16823" y="3726"/>
                  <a:pt x="16884" y="3720"/>
                  <a:pt x="16944" y="3708"/>
                </a:cubicBezTo>
                <a:cubicBezTo>
                  <a:pt x="17051" y="3708"/>
                  <a:pt x="17181" y="3731"/>
                  <a:pt x="17310" y="3755"/>
                </a:cubicBezTo>
                <a:cubicBezTo>
                  <a:pt x="17354" y="3755"/>
                  <a:pt x="17418" y="3779"/>
                  <a:pt x="17482" y="3779"/>
                </a:cubicBezTo>
                <a:cubicBezTo>
                  <a:pt x="17505" y="3777"/>
                  <a:pt x="17527" y="3776"/>
                  <a:pt x="17549" y="3776"/>
                </a:cubicBezTo>
                <a:cubicBezTo>
                  <a:pt x="17786" y="3776"/>
                  <a:pt x="18018" y="3887"/>
                  <a:pt x="18216" y="4018"/>
                </a:cubicBezTo>
                <a:cubicBezTo>
                  <a:pt x="18453" y="4162"/>
                  <a:pt x="18733" y="4210"/>
                  <a:pt x="18970" y="4353"/>
                </a:cubicBezTo>
                <a:cubicBezTo>
                  <a:pt x="19056" y="4378"/>
                  <a:pt x="19121" y="4401"/>
                  <a:pt x="19207" y="4401"/>
                </a:cubicBezTo>
                <a:cubicBezTo>
                  <a:pt x="19224" y="4398"/>
                  <a:pt x="19242" y="4397"/>
                  <a:pt x="19259" y="4397"/>
                </a:cubicBezTo>
                <a:cubicBezTo>
                  <a:pt x="19436" y="4397"/>
                  <a:pt x="19612" y="4501"/>
                  <a:pt x="19789" y="4544"/>
                </a:cubicBezTo>
                <a:cubicBezTo>
                  <a:pt x="19897" y="4736"/>
                  <a:pt x="19897" y="4975"/>
                  <a:pt x="19897" y="5191"/>
                </a:cubicBezTo>
                <a:cubicBezTo>
                  <a:pt x="19897" y="5310"/>
                  <a:pt x="19897" y="5454"/>
                  <a:pt x="19897" y="5597"/>
                </a:cubicBezTo>
                <a:cubicBezTo>
                  <a:pt x="19789" y="6243"/>
                  <a:pt x="19811" y="6913"/>
                  <a:pt x="19811" y="7558"/>
                </a:cubicBezTo>
                <a:cubicBezTo>
                  <a:pt x="19832" y="8204"/>
                  <a:pt x="19746" y="8827"/>
                  <a:pt x="19681" y="9448"/>
                </a:cubicBezTo>
                <a:cubicBezTo>
                  <a:pt x="19638" y="9855"/>
                  <a:pt x="19595" y="10286"/>
                  <a:pt x="19552" y="10716"/>
                </a:cubicBezTo>
                <a:cubicBezTo>
                  <a:pt x="19509" y="11194"/>
                  <a:pt x="19552" y="11649"/>
                  <a:pt x="19595" y="12127"/>
                </a:cubicBezTo>
                <a:cubicBezTo>
                  <a:pt x="19638" y="12366"/>
                  <a:pt x="19617" y="12606"/>
                  <a:pt x="19595" y="12845"/>
                </a:cubicBezTo>
                <a:cubicBezTo>
                  <a:pt x="19552" y="13323"/>
                  <a:pt x="19509" y="13778"/>
                  <a:pt x="19466" y="14256"/>
                </a:cubicBezTo>
                <a:cubicBezTo>
                  <a:pt x="19380" y="15022"/>
                  <a:pt x="19358" y="15787"/>
                  <a:pt x="19380" y="16552"/>
                </a:cubicBezTo>
                <a:cubicBezTo>
                  <a:pt x="19380" y="16936"/>
                  <a:pt x="19293" y="17294"/>
                  <a:pt x="19229" y="17653"/>
                </a:cubicBezTo>
                <a:cubicBezTo>
                  <a:pt x="19229" y="17701"/>
                  <a:pt x="19186" y="17749"/>
                  <a:pt x="19164" y="17772"/>
                </a:cubicBezTo>
                <a:cubicBezTo>
                  <a:pt x="19100" y="17808"/>
                  <a:pt x="19029" y="17820"/>
                  <a:pt x="18959" y="17820"/>
                </a:cubicBezTo>
                <a:cubicBezTo>
                  <a:pt x="18889" y="17820"/>
                  <a:pt x="18819" y="17808"/>
                  <a:pt x="18754" y="17796"/>
                </a:cubicBezTo>
                <a:cubicBezTo>
                  <a:pt x="18647" y="17772"/>
                  <a:pt x="18539" y="17766"/>
                  <a:pt x="18431" y="17766"/>
                </a:cubicBezTo>
                <a:cubicBezTo>
                  <a:pt x="18323" y="17766"/>
                  <a:pt x="18216" y="17772"/>
                  <a:pt x="18108" y="17772"/>
                </a:cubicBezTo>
                <a:cubicBezTo>
                  <a:pt x="17935" y="17772"/>
                  <a:pt x="17741" y="17772"/>
                  <a:pt x="17569" y="17749"/>
                </a:cubicBezTo>
                <a:cubicBezTo>
                  <a:pt x="17250" y="17723"/>
                  <a:pt x="16930" y="17703"/>
                  <a:pt x="16611" y="17703"/>
                </a:cubicBezTo>
                <a:cubicBezTo>
                  <a:pt x="16348" y="17703"/>
                  <a:pt x="16085" y="17716"/>
                  <a:pt x="15823" y="17749"/>
                </a:cubicBezTo>
                <a:cubicBezTo>
                  <a:pt x="15621" y="17721"/>
                  <a:pt x="15419" y="17709"/>
                  <a:pt x="15212" y="17709"/>
                </a:cubicBezTo>
                <a:cubicBezTo>
                  <a:pt x="15066" y="17709"/>
                  <a:pt x="14919" y="17715"/>
                  <a:pt x="14766" y="17725"/>
                </a:cubicBezTo>
                <a:lnTo>
                  <a:pt x="13344" y="17725"/>
                </a:lnTo>
                <a:cubicBezTo>
                  <a:pt x="12719" y="17701"/>
                  <a:pt x="12072" y="17701"/>
                  <a:pt x="11425" y="17677"/>
                </a:cubicBezTo>
                <a:cubicBezTo>
                  <a:pt x="11333" y="17649"/>
                  <a:pt x="11238" y="17639"/>
                  <a:pt x="11144" y="17639"/>
                </a:cubicBezTo>
                <a:cubicBezTo>
                  <a:pt x="10906" y="17639"/>
                  <a:pt x="10665" y="17701"/>
                  <a:pt x="10433" y="17701"/>
                </a:cubicBezTo>
                <a:lnTo>
                  <a:pt x="7631" y="17701"/>
                </a:lnTo>
                <a:cubicBezTo>
                  <a:pt x="7351" y="17701"/>
                  <a:pt x="7071" y="17725"/>
                  <a:pt x="6812" y="17725"/>
                </a:cubicBezTo>
                <a:cubicBezTo>
                  <a:pt x="6704" y="17749"/>
                  <a:pt x="6618" y="17749"/>
                  <a:pt x="6532" y="17749"/>
                </a:cubicBezTo>
                <a:cubicBezTo>
                  <a:pt x="6115" y="17749"/>
                  <a:pt x="5708" y="17738"/>
                  <a:pt x="5304" y="17738"/>
                </a:cubicBezTo>
                <a:cubicBezTo>
                  <a:pt x="5102" y="17738"/>
                  <a:pt x="4900" y="17741"/>
                  <a:pt x="4699" y="17749"/>
                </a:cubicBezTo>
                <a:cubicBezTo>
                  <a:pt x="4139" y="17772"/>
                  <a:pt x="3557" y="17820"/>
                  <a:pt x="3018" y="17940"/>
                </a:cubicBezTo>
                <a:cubicBezTo>
                  <a:pt x="2953" y="17964"/>
                  <a:pt x="2889" y="17964"/>
                  <a:pt x="2824" y="17988"/>
                </a:cubicBezTo>
                <a:cubicBezTo>
                  <a:pt x="2781" y="17988"/>
                  <a:pt x="2694" y="17916"/>
                  <a:pt x="2694" y="17844"/>
                </a:cubicBezTo>
                <a:cubicBezTo>
                  <a:pt x="2694" y="17772"/>
                  <a:pt x="2673" y="17725"/>
                  <a:pt x="2673" y="17677"/>
                </a:cubicBezTo>
                <a:cubicBezTo>
                  <a:pt x="2737" y="16600"/>
                  <a:pt x="2651" y="15548"/>
                  <a:pt x="2587" y="14472"/>
                </a:cubicBezTo>
                <a:cubicBezTo>
                  <a:pt x="2587" y="14160"/>
                  <a:pt x="2544" y="13849"/>
                  <a:pt x="2479" y="13515"/>
                </a:cubicBezTo>
                <a:cubicBezTo>
                  <a:pt x="2414" y="13156"/>
                  <a:pt x="2371" y="12773"/>
                  <a:pt x="2393" y="12414"/>
                </a:cubicBezTo>
                <a:cubicBezTo>
                  <a:pt x="2414" y="11888"/>
                  <a:pt x="2350" y="11362"/>
                  <a:pt x="2285" y="10836"/>
                </a:cubicBezTo>
                <a:cubicBezTo>
                  <a:pt x="2220" y="10190"/>
                  <a:pt x="2134" y="9568"/>
                  <a:pt x="2134" y="8922"/>
                </a:cubicBezTo>
                <a:cubicBezTo>
                  <a:pt x="2156" y="8420"/>
                  <a:pt x="2069" y="7941"/>
                  <a:pt x="2005" y="7439"/>
                </a:cubicBezTo>
                <a:cubicBezTo>
                  <a:pt x="1983" y="7295"/>
                  <a:pt x="1962" y="7152"/>
                  <a:pt x="1962" y="6984"/>
                </a:cubicBezTo>
                <a:cubicBezTo>
                  <a:pt x="1962" y="6793"/>
                  <a:pt x="1919" y="6577"/>
                  <a:pt x="1897" y="6387"/>
                </a:cubicBezTo>
                <a:cubicBezTo>
                  <a:pt x="1854" y="6124"/>
                  <a:pt x="1854" y="5836"/>
                  <a:pt x="1854" y="5573"/>
                </a:cubicBezTo>
                <a:cubicBezTo>
                  <a:pt x="1876" y="5191"/>
                  <a:pt x="1940" y="4807"/>
                  <a:pt x="1983" y="4425"/>
                </a:cubicBezTo>
                <a:cubicBezTo>
                  <a:pt x="2005" y="4257"/>
                  <a:pt x="2048" y="4090"/>
                  <a:pt x="2199" y="3923"/>
                </a:cubicBezTo>
                <a:cubicBezTo>
                  <a:pt x="2337" y="3894"/>
                  <a:pt x="2477" y="3883"/>
                  <a:pt x="2615" y="3883"/>
                </a:cubicBezTo>
                <a:cubicBezTo>
                  <a:pt x="2949" y="3883"/>
                  <a:pt x="3280" y="3951"/>
                  <a:pt x="3600" y="4018"/>
                </a:cubicBezTo>
                <a:cubicBezTo>
                  <a:pt x="3688" y="4046"/>
                  <a:pt x="3770" y="4058"/>
                  <a:pt x="3847" y="4058"/>
                </a:cubicBezTo>
                <a:cubicBezTo>
                  <a:pt x="3902" y="4058"/>
                  <a:pt x="3956" y="4052"/>
                  <a:pt x="4009" y="4042"/>
                </a:cubicBezTo>
                <a:cubicBezTo>
                  <a:pt x="4204" y="4018"/>
                  <a:pt x="4398" y="3994"/>
                  <a:pt x="4613" y="3994"/>
                </a:cubicBezTo>
                <a:cubicBezTo>
                  <a:pt x="5044" y="3971"/>
                  <a:pt x="5476" y="3850"/>
                  <a:pt x="5907" y="3731"/>
                </a:cubicBezTo>
                <a:cubicBezTo>
                  <a:pt x="6079" y="3708"/>
                  <a:pt x="6230" y="3660"/>
                  <a:pt x="6402" y="3635"/>
                </a:cubicBezTo>
                <a:cubicBezTo>
                  <a:pt x="6898" y="3540"/>
                  <a:pt x="7394" y="3468"/>
                  <a:pt x="7911" y="3397"/>
                </a:cubicBezTo>
                <a:lnTo>
                  <a:pt x="8321" y="3397"/>
                </a:lnTo>
                <a:cubicBezTo>
                  <a:pt x="8558" y="3397"/>
                  <a:pt x="8795" y="3397"/>
                  <a:pt x="9032" y="3348"/>
                </a:cubicBezTo>
                <a:cubicBezTo>
                  <a:pt x="9116" y="3331"/>
                  <a:pt x="9195" y="3323"/>
                  <a:pt x="9271" y="3323"/>
                </a:cubicBezTo>
                <a:close/>
                <a:moveTo>
                  <a:pt x="1466" y="0"/>
                </a:moveTo>
                <a:cubicBezTo>
                  <a:pt x="1185" y="119"/>
                  <a:pt x="1035" y="382"/>
                  <a:pt x="927" y="669"/>
                </a:cubicBezTo>
                <a:cubicBezTo>
                  <a:pt x="711" y="1147"/>
                  <a:pt x="604" y="1650"/>
                  <a:pt x="517" y="2177"/>
                </a:cubicBezTo>
                <a:cubicBezTo>
                  <a:pt x="496" y="2416"/>
                  <a:pt x="431" y="2631"/>
                  <a:pt x="388" y="2870"/>
                </a:cubicBezTo>
                <a:cubicBezTo>
                  <a:pt x="324" y="3253"/>
                  <a:pt x="216" y="3611"/>
                  <a:pt x="151" y="3994"/>
                </a:cubicBezTo>
                <a:cubicBezTo>
                  <a:pt x="108" y="4378"/>
                  <a:pt x="130" y="4784"/>
                  <a:pt x="0" y="5167"/>
                </a:cubicBezTo>
                <a:cubicBezTo>
                  <a:pt x="0" y="5167"/>
                  <a:pt x="0" y="5191"/>
                  <a:pt x="0" y="5214"/>
                </a:cubicBezTo>
                <a:cubicBezTo>
                  <a:pt x="64" y="5454"/>
                  <a:pt x="0" y="5669"/>
                  <a:pt x="21" y="5908"/>
                </a:cubicBezTo>
                <a:cubicBezTo>
                  <a:pt x="43" y="6314"/>
                  <a:pt x="86" y="6721"/>
                  <a:pt x="130" y="7128"/>
                </a:cubicBezTo>
                <a:cubicBezTo>
                  <a:pt x="194" y="7965"/>
                  <a:pt x="259" y="8778"/>
                  <a:pt x="280" y="9616"/>
                </a:cubicBezTo>
                <a:cubicBezTo>
                  <a:pt x="280" y="9903"/>
                  <a:pt x="301" y="10166"/>
                  <a:pt x="324" y="10429"/>
                </a:cubicBezTo>
                <a:cubicBezTo>
                  <a:pt x="367" y="10883"/>
                  <a:pt x="388" y="11338"/>
                  <a:pt x="453" y="11793"/>
                </a:cubicBezTo>
                <a:cubicBezTo>
                  <a:pt x="496" y="12127"/>
                  <a:pt x="474" y="12462"/>
                  <a:pt x="496" y="12797"/>
                </a:cubicBezTo>
                <a:cubicBezTo>
                  <a:pt x="517" y="13204"/>
                  <a:pt x="539" y="13610"/>
                  <a:pt x="582" y="14017"/>
                </a:cubicBezTo>
                <a:cubicBezTo>
                  <a:pt x="668" y="14806"/>
                  <a:pt x="798" y="15595"/>
                  <a:pt x="711" y="16409"/>
                </a:cubicBezTo>
                <a:cubicBezTo>
                  <a:pt x="711" y="16481"/>
                  <a:pt x="711" y="16576"/>
                  <a:pt x="733" y="16649"/>
                </a:cubicBezTo>
                <a:cubicBezTo>
                  <a:pt x="819" y="16815"/>
                  <a:pt x="819" y="16983"/>
                  <a:pt x="841" y="17151"/>
                </a:cubicBezTo>
                <a:cubicBezTo>
                  <a:pt x="927" y="17749"/>
                  <a:pt x="970" y="18371"/>
                  <a:pt x="1185" y="18945"/>
                </a:cubicBezTo>
                <a:cubicBezTo>
                  <a:pt x="1229" y="19064"/>
                  <a:pt x="1208" y="19184"/>
                  <a:pt x="1142" y="19279"/>
                </a:cubicBezTo>
                <a:cubicBezTo>
                  <a:pt x="1445" y="19949"/>
                  <a:pt x="1703" y="20619"/>
                  <a:pt x="1919" y="21313"/>
                </a:cubicBezTo>
                <a:cubicBezTo>
                  <a:pt x="2156" y="21288"/>
                  <a:pt x="2371" y="21264"/>
                  <a:pt x="2609" y="21241"/>
                </a:cubicBezTo>
                <a:cubicBezTo>
                  <a:pt x="2824" y="21217"/>
                  <a:pt x="3061" y="21217"/>
                  <a:pt x="3298" y="21193"/>
                </a:cubicBezTo>
                <a:cubicBezTo>
                  <a:pt x="3414" y="21193"/>
                  <a:pt x="3538" y="21204"/>
                  <a:pt x="3659" y="21204"/>
                </a:cubicBezTo>
                <a:cubicBezTo>
                  <a:pt x="3720" y="21204"/>
                  <a:pt x="3780" y="21201"/>
                  <a:pt x="3837" y="21193"/>
                </a:cubicBezTo>
                <a:cubicBezTo>
                  <a:pt x="4056" y="21147"/>
                  <a:pt x="4266" y="21131"/>
                  <a:pt x="4478" y="21131"/>
                </a:cubicBezTo>
                <a:cubicBezTo>
                  <a:pt x="4601" y="21131"/>
                  <a:pt x="4724" y="21136"/>
                  <a:pt x="4850" y="21145"/>
                </a:cubicBezTo>
                <a:cubicBezTo>
                  <a:pt x="4959" y="21145"/>
                  <a:pt x="5066" y="21145"/>
                  <a:pt x="5174" y="21169"/>
                </a:cubicBezTo>
                <a:cubicBezTo>
                  <a:pt x="5370" y="21179"/>
                  <a:pt x="5563" y="21185"/>
                  <a:pt x="5755" y="21185"/>
                </a:cubicBezTo>
                <a:cubicBezTo>
                  <a:pt x="6027" y="21185"/>
                  <a:pt x="6297" y="21173"/>
                  <a:pt x="6575" y="21145"/>
                </a:cubicBezTo>
                <a:cubicBezTo>
                  <a:pt x="6940" y="21124"/>
                  <a:pt x="7304" y="21046"/>
                  <a:pt x="7669" y="21046"/>
                </a:cubicBezTo>
                <a:cubicBezTo>
                  <a:pt x="7714" y="21046"/>
                  <a:pt x="7759" y="21047"/>
                  <a:pt x="7803" y="21050"/>
                </a:cubicBezTo>
                <a:cubicBezTo>
                  <a:pt x="8494" y="21098"/>
                  <a:pt x="9162" y="21098"/>
                  <a:pt x="9830" y="21169"/>
                </a:cubicBezTo>
                <a:cubicBezTo>
                  <a:pt x="10250" y="21221"/>
                  <a:pt x="10680" y="21261"/>
                  <a:pt x="11114" y="21261"/>
                </a:cubicBezTo>
                <a:cubicBezTo>
                  <a:pt x="11282" y="21261"/>
                  <a:pt x="11450" y="21255"/>
                  <a:pt x="11619" y="21241"/>
                </a:cubicBezTo>
                <a:cubicBezTo>
                  <a:pt x="11727" y="21241"/>
                  <a:pt x="11856" y="21241"/>
                  <a:pt x="11964" y="21288"/>
                </a:cubicBezTo>
                <a:cubicBezTo>
                  <a:pt x="12158" y="21408"/>
                  <a:pt x="12352" y="21385"/>
                  <a:pt x="12546" y="21408"/>
                </a:cubicBezTo>
                <a:cubicBezTo>
                  <a:pt x="12652" y="21422"/>
                  <a:pt x="12757" y="21427"/>
                  <a:pt x="12863" y="21427"/>
                </a:cubicBezTo>
                <a:cubicBezTo>
                  <a:pt x="13101" y="21427"/>
                  <a:pt x="13337" y="21402"/>
                  <a:pt x="13570" y="21402"/>
                </a:cubicBezTo>
                <a:cubicBezTo>
                  <a:pt x="13763" y="21402"/>
                  <a:pt x="13953" y="21419"/>
                  <a:pt x="14141" y="21480"/>
                </a:cubicBezTo>
                <a:lnTo>
                  <a:pt x="14184" y="21480"/>
                </a:lnTo>
                <a:cubicBezTo>
                  <a:pt x="14551" y="21480"/>
                  <a:pt x="14918" y="21504"/>
                  <a:pt x="15284" y="21528"/>
                </a:cubicBezTo>
                <a:cubicBezTo>
                  <a:pt x="15521" y="21552"/>
                  <a:pt x="15780" y="21504"/>
                  <a:pt x="16017" y="21600"/>
                </a:cubicBezTo>
                <a:cubicBezTo>
                  <a:pt x="16340" y="21552"/>
                  <a:pt x="16664" y="21552"/>
                  <a:pt x="16965" y="21480"/>
                </a:cubicBezTo>
                <a:cubicBezTo>
                  <a:pt x="17310" y="21408"/>
                  <a:pt x="17655" y="21385"/>
                  <a:pt x="18022" y="21385"/>
                </a:cubicBezTo>
                <a:cubicBezTo>
                  <a:pt x="18108" y="21385"/>
                  <a:pt x="18196" y="21388"/>
                  <a:pt x="18287" y="21388"/>
                </a:cubicBezTo>
                <a:cubicBezTo>
                  <a:pt x="18467" y="21388"/>
                  <a:pt x="18654" y="21377"/>
                  <a:pt x="18840" y="21313"/>
                </a:cubicBezTo>
                <a:cubicBezTo>
                  <a:pt x="18902" y="21296"/>
                  <a:pt x="18984" y="21279"/>
                  <a:pt x="19058" y="21279"/>
                </a:cubicBezTo>
                <a:cubicBezTo>
                  <a:pt x="19088" y="21279"/>
                  <a:pt x="19118" y="21281"/>
                  <a:pt x="19143" y="21288"/>
                </a:cubicBezTo>
                <a:cubicBezTo>
                  <a:pt x="19196" y="21298"/>
                  <a:pt x="19248" y="21302"/>
                  <a:pt x="19299" y="21302"/>
                </a:cubicBezTo>
                <a:cubicBezTo>
                  <a:pt x="19514" y="21302"/>
                  <a:pt x="19709" y="21232"/>
                  <a:pt x="19918" y="21193"/>
                </a:cubicBezTo>
                <a:cubicBezTo>
                  <a:pt x="20155" y="21169"/>
                  <a:pt x="20392" y="21050"/>
                  <a:pt x="20479" y="20811"/>
                </a:cubicBezTo>
                <a:cubicBezTo>
                  <a:pt x="20608" y="20404"/>
                  <a:pt x="20759" y="19973"/>
                  <a:pt x="20781" y="19518"/>
                </a:cubicBezTo>
                <a:cubicBezTo>
                  <a:pt x="20802" y="19016"/>
                  <a:pt x="20846" y="18514"/>
                  <a:pt x="20932" y="18012"/>
                </a:cubicBezTo>
                <a:cubicBezTo>
                  <a:pt x="20975" y="17725"/>
                  <a:pt x="21039" y="17438"/>
                  <a:pt x="21061" y="17151"/>
                </a:cubicBezTo>
                <a:cubicBezTo>
                  <a:pt x="21126" y="16409"/>
                  <a:pt x="21147" y="15668"/>
                  <a:pt x="21147" y="14926"/>
                </a:cubicBezTo>
                <a:cubicBezTo>
                  <a:pt x="21147" y="14615"/>
                  <a:pt x="21190" y="14280"/>
                  <a:pt x="21212" y="13970"/>
                </a:cubicBezTo>
                <a:cubicBezTo>
                  <a:pt x="21255" y="13371"/>
                  <a:pt x="21341" y="12773"/>
                  <a:pt x="21320" y="12175"/>
                </a:cubicBezTo>
                <a:cubicBezTo>
                  <a:pt x="21320" y="11959"/>
                  <a:pt x="21320" y="11745"/>
                  <a:pt x="21320" y="11530"/>
                </a:cubicBezTo>
                <a:cubicBezTo>
                  <a:pt x="21299" y="10716"/>
                  <a:pt x="21276" y="9903"/>
                  <a:pt x="21470" y="9090"/>
                </a:cubicBezTo>
                <a:cubicBezTo>
                  <a:pt x="21492" y="8993"/>
                  <a:pt x="21492" y="8898"/>
                  <a:pt x="21492" y="8803"/>
                </a:cubicBezTo>
                <a:cubicBezTo>
                  <a:pt x="21514" y="8228"/>
                  <a:pt x="21514" y="7678"/>
                  <a:pt x="21536" y="7104"/>
                </a:cubicBezTo>
                <a:cubicBezTo>
                  <a:pt x="21536" y="6793"/>
                  <a:pt x="21514" y="6458"/>
                  <a:pt x="21557" y="6147"/>
                </a:cubicBezTo>
                <a:cubicBezTo>
                  <a:pt x="21600" y="5836"/>
                  <a:pt x="21579" y="5549"/>
                  <a:pt x="21557" y="5238"/>
                </a:cubicBezTo>
                <a:cubicBezTo>
                  <a:pt x="21536" y="4951"/>
                  <a:pt x="21514" y="4664"/>
                  <a:pt x="21514" y="4378"/>
                </a:cubicBezTo>
                <a:cubicBezTo>
                  <a:pt x="21557" y="3850"/>
                  <a:pt x="21449" y="3372"/>
                  <a:pt x="21341" y="2870"/>
                </a:cubicBezTo>
                <a:cubicBezTo>
                  <a:pt x="21255" y="2511"/>
                  <a:pt x="21190" y="2152"/>
                  <a:pt x="21147" y="1770"/>
                </a:cubicBezTo>
                <a:cubicBezTo>
                  <a:pt x="21126" y="1578"/>
                  <a:pt x="21147" y="1363"/>
                  <a:pt x="21147" y="1171"/>
                </a:cubicBezTo>
                <a:cubicBezTo>
                  <a:pt x="21018" y="1052"/>
                  <a:pt x="20910" y="908"/>
                  <a:pt x="20781" y="789"/>
                </a:cubicBezTo>
                <a:cubicBezTo>
                  <a:pt x="20673" y="669"/>
                  <a:pt x="20565" y="621"/>
                  <a:pt x="20415" y="621"/>
                </a:cubicBezTo>
                <a:cubicBezTo>
                  <a:pt x="19875" y="598"/>
                  <a:pt x="19337" y="502"/>
                  <a:pt x="18819" y="406"/>
                </a:cubicBezTo>
                <a:cubicBezTo>
                  <a:pt x="18539" y="382"/>
                  <a:pt x="18237" y="335"/>
                  <a:pt x="17956" y="311"/>
                </a:cubicBezTo>
                <a:cubicBezTo>
                  <a:pt x="17504" y="287"/>
                  <a:pt x="17073" y="311"/>
                  <a:pt x="16620" y="215"/>
                </a:cubicBezTo>
                <a:cubicBezTo>
                  <a:pt x="16591" y="215"/>
                  <a:pt x="16563" y="204"/>
                  <a:pt x="16534" y="204"/>
                </a:cubicBezTo>
                <a:cubicBezTo>
                  <a:pt x="16520" y="204"/>
                  <a:pt x="16505" y="206"/>
                  <a:pt x="16491" y="215"/>
                </a:cubicBezTo>
                <a:cubicBezTo>
                  <a:pt x="16339" y="243"/>
                  <a:pt x="16186" y="253"/>
                  <a:pt x="16033" y="253"/>
                </a:cubicBezTo>
                <a:cubicBezTo>
                  <a:pt x="15795" y="253"/>
                  <a:pt x="15555" y="229"/>
                  <a:pt x="15305" y="215"/>
                </a:cubicBezTo>
                <a:cubicBezTo>
                  <a:pt x="15123" y="195"/>
                  <a:pt x="14937" y="188"/>
                  <a:pt x="14750" y="188"/>
                </a:cubicBezTo>
                <a:cubicBezTo>
                  <a:pt x="14495" y="188"/>
                  <a:pt x="14240" y="202"/>
                  <a:pt x="13990" y="215"/>
                </a:cubicBezTo>
                <a:cubicBezTo>
                  <a:pt x="13829" y="215"/>
                  <a:pt x="13672" y="209"/>
                  <a:pt x="13519" y="209"/>
                </a:cubicBezTo>
                <a:cubicBezTo>
                  <a:pt x="13366" y="209"/>
                  <a:pt x="13214" y="215"/>
                  <a:pt x="13063" y="239"/>
                </a:cubicBezTo>
                <a:cubicBezTo>
                  <a:pt x="12934" y="265"/>
                  <a:pt x="12803" y="284"/>
                  <a:pt x="12670" y="284"/>
                </a:cubicBezTo>
                <a:cubicBezTo>
                  <a:pt x="12560" y="284"/>
                  <a:pt x="12447" y="271"/>
                  <a:pt x="12331" y="239"/>
                </a:cubicBezTo>
                <a:cubicBezTo>
                  <a:pt x="12309" y="239"/>
                  <a:pt x="12245" y="263"/>
                  <a:pt x="12201" y="263"/>
                </a:cubicBezTo>
                <a:cubicBezTo>
                  <a:pt x="12072" y="263"/>
                  <a:pt x="11942" y="287"/>
                  <a:pt x="11791" y="287"/>
                </a:cubicBezTo>
                <a:cubicBezTo>
                  <a:pt x="11382" y="287"/>
                  <a:pt x="10973" y="287"/>
                  <a:pt x="10563" y="311"/>
                </a:cubicBezTo>
                <a:cubicBezTo>
                  <a:pt x="10218" y="335"/>
                  <a:pt x="9895" y="335"/>
                  <a:pt x="9549" y="335"/>
                </a:cubicBezTo>
                <a:cubicBezTo>
                  <a:pt x="9460" y="324"/>
                  <a:pt x="9366" y="308"/>
                  <a:pt x="9269" y="308"/>
                </a:cubicBezTo>
                <a:cubicBezTo>
                  <a:pt x="9157" y="308"/>
                  <a:pt x="9040" y="330"/>
                  <a:pt x="8925" y="406"/>
                </a:cubicBezTo>
                <a:cubicBezTo>
                  <a:pt x="8910" y="414"/>
                  <a:pt x="8894" y="417"/>
                  <a:pt x="8875" y="417"/>
                </a:cubicBezTo>
                <a:cubicBezTo>
                  <a:pt x="8838" y="417"/>
                  <a:pt x="8795" y="406"/>
                  <a:pt x="8752" y="406"/>
                </a:cubicBezTo>
                <a:cubicBezTo>
                  <a:pt x="8364" y="430"/>
                  <a:pt x="7997" y="455"/>
                  <a:pt x="7610" y="478"/>
                </a:cubicBezTo>
                <a:cubicBezTo>
                  <a:pt x="7437" y="502"/>
                  <a:pt x="7265" y="502"/>
                  <a:pt x="7114" y="526"/>
                </a:cubicBezTo>
                <a:cubicBezTo>
                  <a:pt x="7013" y="552"/>
                  <a:pt x="6916" y="565"/>
                  <a:pt x="6818" y="565"/>
                </a:cubicBezTo>
                <a:cubicBezTo>
                  <a:pt x="6645" y="565"/>
                  <a:pt x="6474" y="522"/>
                  <a:pt x="6295" y="430"/>
                </a:cubicBezTo>
                <a:cubicBezTo>
                  <a:pt x="6216" y="484"/>
                  <a:pt x="6138" y="499"/>
                  <a:pt x="6057" y="499"/>
                </a:cubicBezTo>
                <a:cubicBezTo>
                  <a:pt x="5961" y="499"/>
                  <a:pt x="5861" y="478"/>
                  <a:pt x="5756" y="478"/>
                </a:cubicBezTo>
                <a:cubicBezTo>
                  <a:pt x="5130" y="455"/>
                  <a:pt x="4484" y="455"/>
                  <a:pt x="3837" y="382"/>
                </a:cubicBezTo>
                <a:cubicBezTo>
                  <a:pt x="3320" y="311"/>
                  <a:pt x="2803" y="263"/>
                  <a:pt x="2285" y="215"/>
                </a:cubicBezTo>
                <a:cubicBezTo>
                  <a:pt x="2156" y="191"/>
                  <a:pt x="2026" y="215"/>
                  <a:pt x="1876" y="167"/>
                </a:cubicBezTo>
                <a:cubicBezTo>
                  <a:pt x="1746" y="143"/>
                  <a:pt x="1595" y="48"/>
                  <a:pt x="146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46" name="Google Shape;112;p8" descr="Google Shape;112;p8"/>
          <p:cNvPicPr>
            <a:picLocks noChangeAspect="1"/>
          </p:cNvPicPr>
          <p:nvPr/>
        </p:nvPicPr>
        <p:blipFill>
          <a:blip r:embed="rId7">
            <a:alphaModFix amt="58999"/>
            <a:extLst/>
          </a:blip>
          <a:stretch>
            <a:fillRect/>
          </a:stretch>
        </p:blipFill>
        <p:spPr>
          <a:xfrm>
            <a:off x="7475008" y="3415398"/>
            <a:ext cx="955767" cy="20792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0" name="Google Shape;113;p8"/>
          <p:cNvGrpSpPr/>
          <p:nvPr/>
        </p:nvGrpSpPr>
        <p:grpSpPr>
          <a:xfrm>
            <a:off x="7791968" y="1215007"/>
            <a:ext cx="534543" cy="1513759"/>
            <a:chOff x="0" y="0"/>
            <a:chExt cx="534541" cy="1513758"/>
          </a:xfrm>
        </p:grpSpPr>
        <p:sp>
          <p:nvSpPr>
            <p:cNvPr id="147" name="Google Shape;114;p8"/>
            <p:cNvSpPr/>
            <p:nvPr/>
          </p:nvSpPr>
          <p:spPr>
            <a:xfrm rot="16200000">
              <a:off x="-470670" y="694666"/>
              <a:ext cx="1500573" cy="137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5070" y="0"/>
                  </a:moveTo>
                  <a:cubicBezTo>
                    <a:pt x="5070" y="0"/>
                    <a:pt x="5070" y="0"/>
                    <a:pt x="5070" y="114"/>
                  </a:cubicBezTo>
                  <a:cubicBezTo>
                    <a:pt x="5036" y="114"/>
                    <a:pt x="4994" y="62"/>
                    <a:pt x="4956" y="62"/>
                  </a:cubicBezTo>
                  <a:cubicBezTo>
                    <a:pt x="4936" y="62"/>
                    <a:pt x="4917" y="76"/>
                    <a:pt x="4901" y="114"/>
                  </a:cubicBezTo>
                  <a:cubicBezTo>
                    <a:pt x="3575" y="228"/>
                    <a:pt x="2249" y="456"/>
                    <a:pt x="924" y="684"/>
                  </a:cubicBezTo>
                  <a:cubicBezTo>
                    <a:pt x="362" y="798"/>
                    <a:pt x="-113" y="3434"/>
                    <a:pt x="23" y="5723"/>
                  </a:cubicBezTo>
                  <a:cubicBezTo>
                    <a:pt x="142" y="7779"/>
                    <a:pt x="125" y="9727"/>
                    <a:pt x="91" y="11788"/>
                  </a:cubicBezTo>
                  <a:cubicBezTo>
                    <a:pt x="74" y="12704"/>
                    <a:pt x="108" y="13730"/>
                    <a:pt x="175" y="14533"/>
                  </a:cubicBezTo>
                  <a:cubicBezTo>
                    <a:pt x="244" y="15108"/>
                    <a:pt x="397" y="15564"/>
                    <a:pt x="532" y="15906"/>
                  </a:cubicBezTo>
                  <a:cubicBezTo>
                    <a:pt x="668" y="16252"/>
                    <a:pt x="838" y="16366"/>
                    <a:pt x="958" y="16822"/>
                  </a:cubicBezTo>
                  <a:cubicBezTo>
                    <a:pt x="1195" y="17573"/>
                    <a:pt x="1431" y="18171"/>
                    <a:pt x="1707" y="18171"/>
                  </a:cubicBezTo>
                  <a:cubicBezTo>
                    <a:pt x="1766" y="18171"/>
                    <a:pt x="1829" y="18142"/>
                    <a:pt x="1892" y="18081"/>
                  </a:cubicBezTo>
                  <a:cubicBezTo>
                    <a:pt x="2000" y="18014"/>
                    <a:pt x="2113" y="17948"/>
                    <a:pt x="2226" y="17948"/>
                  </a:cubicBezTo>
                  <a:cubicBezTo>
                    <a:pt x="2309" y="17948"/>
                    <a:pt x="2391" y="17986"/>
                    <a:pt x="2470" y="18081"/>
                  </a:cubicBezTo>
                  <a:cubicBezTo>
                    <a:pt x="3167" y="18541"/>
                    <a:pt x="3864" y="19339"/>
                    <a:pt x="4561" y="19567"/>
                  </a:cubicBezTo>
                  <a:cubicBezTo>
                    <a:pt x="6073" y="20142"/>
                    <a:pt x="7602" y="20598"/>
                    <a:pt x="9132" y="20945"/>
                  </a:cubicBezTo>
                  <a:cubicBezTo>
                    <a:pt x="10492" y="21287"/>
                    <a:pt x="11868" y="21401"/>
                    <a:pt x="13227" y="21515"/>
                  </a:cubicBezTo>
                  <a:cubicBezTo>
                    <a:pt x="14154" y="21572"/>
                    <a:pt x="15076" y="21600"/>
                    <a:pt x="15997" y="21600"/>
                  </a:cubicBezTo>
                  <a:cubicBezTo>
                    <a:pt x="16920" y="21600"/>
                    <a:pt x="17842" y="21572"/>
                    <a:pt x="18768" y="21515"/>
                  </a:cubicBezTo>
                  <a:cubicBezTo>
                    <a:pt x="19464" y="21515"/>
                    <a:pt x="20144" y="21401"/>
                    <a:pt x="20841" y="21059"/>
                  </a:cubicBezTo>
                  <a:cubicBezTo>
                    <a:pt x="21181" y="20945"/>
                    <a:pt x="21487" y="19453"/>
                    <a:pt x="21470" y="17739"/>
                  </a:cubicBezTo>
                  <a:cubicBezTo>
                    <a:pt x="21436" y="14533"/>
                    <a:pt x="21317" y="11441"/>
                    <a:pt x="21283" y="8354"/>
                  </a:cubicBezTo>
                  <a:cubicBezTo>
                    <a:pt x="21266" y="5490"/>
                    <a:pt x="21011" y="4578"/>
                    <a:pt x="20484" y="4346"/>
                  </a:cubicBezTo>
                  <a:cubicBezTo>
                    <a:pt x="19754" y="4004"/>
                    <a:pt x="19040" y="2745"/>
                    <a:pt x="18309" y="2517"/>
                  </a:cubicBezTo>
                  <a:cubicBezTo>
                    <a:pt x="16541" y="1715"/>
                    <a:pt x="14774" y="1031"/>
                    <a:pt x="12990" y="684"/>
                  </a:cubicBezTo>
                  <a:cubicBezTo>
                    <a:pt x="10356" y="228"/>
                    <a:pt x="7721" y="228"/>
                    <a:pt x="507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8" name="Google Shape;115;p8"/>
            <p:cNvSpPr/>
            <p:nvPr/>
          </p:nvSpPr>
          <p:spPr>
            <a:xfrm rot="16200000">
              <a:off x="-668329" y="708103"/>
              <a:ext cx="1467976" cy="131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600" fill="norm" stroke="1" extrusionOk="0">
                  <a:moveTo>
                    <a:pt x="15171" y="0"/>
                  </a:moveTo>
                  <a:cubicBezTo>
                    <a:pt x="13865" y="0"/>
                    <a:pt x="12545" y="637"/>
                    <a:pt x="11241" y="971"/>
                  </a:cubicBezTo>
                  <a:cubicBezTo>
                    <a:pt x="9812" y="1334"/>
                    <a:pt x="8384" y="2170"/>
                    <a:pt x="6955" y="2170"/>
                  </a:cubicBezTo>
                  <a:cubicBezTo>
                    <a:pt x="6736" y="2185"/>
                    <a:pt x="6516" y="2190"/>
                    <a:pt x="6296" y="2190"/>
                  </a:cubicBezTo>
                  <a:cubicBezTo>
                    <a:pt x="4461" y="2190"/>
                    <a:pt x="2627" y="1772"/>
                    <a:pt x="806" y="1453"/>
                  </a:cubicBezTo>
                  <a:cubicBezTo>
                    <a:pt x="283" y="1453"/>
                    <a:pt x="-47" y="3369"/>
                    <a:pt x="5" y="6251"/>
                  </a:cubicBezTo>
                  <a:cubicBezTo>
                    <a:pt x="57" y="8769"/>
                    <a:pt x="109" y="11168"/>
                    <a:pt x="162" y="13567"/>
                  </a:cubicBezTo>
                  <a:cubicBezTo>
                    <a:pt x="145" y="13567"/>
                    <a:pt x="127" y="13687"/>
                    <a:pt x="92" y="13687"/>
                  </a:cubicBezTo>
                  <a:cubicBezTo>
                    <a:pt x="109" y="13926"/>
                    <a:pt x="127" y="14284"/>
                    <a:pt x="109" y="14642"/>
                  </a:cubicBezTo>
                  <a:cubicBezTo>
                    <a:pt x="93" y="16603"/>
                    <a:pt x="173" y="18012"/>
                    <a:pt x="581" y="18012"/>
                  </a:cubicBezTo>
                  <a:cubicBezTo>
                    <a:pt x="597" y="18012"/>
                    <a:pt x="614" y="18007"/>
                    <a:pt x="632" y="18002"/>
                  </a:cubicBezTo>
                  <a:cubicBezTo>
                    <a:pt x="702" y="18002"/>
                    <a:pt x="771" y="18484"/>
                    <a:pt x="859" y="18723"/>
                  </a:cubicBezTo>
                  <a:cubicBezTo>
                    <a:pt x="1033" y="19082"/>
                    <a:pt x="1207" y="19803"/>
                    <a:pt x="1381" y="19803"/>
                  </a:cubicBezTo>
                  <a:cubicBezTo>
                    <a:pt x="2234" y="20162"/>
                    <a:pt x="3071" y="20281"/>
                    <a:pt x="3924" y="20401"/>
                  </a:cubicBezTo>
                  <a:cubicBezTo>
                    <a:pt x="5763" y="20799"/>
                    <a:pt x="7615" y="21600"/>
                    <a:pt x="9459" y="21600"/>
                  </a:cubicBezTo>
                  <a:cubicBezTo>
                    <a:pt x="9850" y="21600"/>
                    <a:pt x="10240" y="21565"/>
                    <a:pt x="10630" y="21481"/>
                  </a:cubicBezTo>
                  <a:cubicBezTo>
                    <a:pt x="11937" y="21242"/>
                    <a:pt x="13226" y="21122"/>
                    <a:pt x="14515" y="20759"/>
                  </a:cubicBezTo>
                  <a:cubicBezTo>
                    <a:pt x="15108" y="20639"/>
                    <a:pt x="15700" y="20281"/>
                    <a:pt x="16292" y="20162"/>
                  </a:cubicBezTo>
                  <a:cubicBezTo>
                    <a:pt x="16361" y="20142"/>
                    <a:pt x="16430" y="20137"/>
                    <a:pt x="16499" y="20137"/>
                  </a:cubicBezTo>
                  <a:cubicBezTo>
                    <a:pt x="16836" y="20137"/>
                    <a:pt x="17177" y="20306"/>
                    <a:pt x="17513" y="20306"/>
                  </a:cubicBezTo>
                  <a:cubicBezTo>
                    <a:pt x="17582" y="20306"/>
                    <a:pt x="17652" y="20301"/>
                    <a:pt x="17720" y="20281"/>
                  </a:cubicBezTo>
                  <a:cubicBezTo>
                    <a:pt x="18748" y="20162"/>
                    <a:pt x="19776" y="19923"/>
                    <a:pt x="20804" y="19803"/>
                  </a:cubicBezTo>
                  <a:cubicBezTo>
                    <a:pt x="21170" y="19684"/>
                    <a:pt x="21431" y="18843"/>
                    <a:pt x="21500" y="17041"/>
                  </a:cubicBezTo>
                  <a:cubicBezTo>
                    <a:pt x="21553" y="15244"/>
                    <a:pt x="21518" y="13323"/>
                    <a:pt x="21518" y="11527"/>
                  </a:cubicBezTo>
                  <a:cubicBezTo>
                    <a:pt x="21518" y="8048"/>
                    <a:pt x="21274" y="5052"/>
                    <a:pt x="21048" y="1812"/>
                  </a:cubicBezTo>
                  <a:cubicBezTo>
                    <a:pt x="21030" y="1573"/>
                    <a:pt x="20943" y="1334"/>
                    <a:pt x="20874" y="1334"/>
                  </a:cubicBezTo>
                  <a:cubicBezTo>
                    <a:pt x="20612" y="1334"/>
                    <a:pt x="20355" y="1364"/>
                    <a:pt x="20099" y="1364"/>
                  </a:cubicBezTo>
                  <a:cubicBezTo>
                    <a:pt x="19841" y="1364"/>
                    <a:pt x="19585" y="1334"/>
                    <a:pt x="19323" y="1209"/>
                  </a:cubicBezTo>
                  <a:cubicBezTo>
                    <a:pt x="18051" y="851"/>
                    <a:pt x="16763" y="15"/>
                    <a:pt x="15491" y="15"/>
                  </a:cubicBezTo>
                  <a:cubicBezTo>
                    <a:pt x="15384" y="5"/>
                    <a:pt x="15278" y="0"/>
                    <a:pt x="1517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9" name="Google Shape;116;p8"/>
            <p:cNvSpPr/>
            <p:nvPr/>
          </p:nvSpPr>
          <p:spPr>
            <a:xfrm rot="16200000">
              <a:off x="-273918" y="676476"/>
              <a:ext cx="1484937" cy="131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3928" y="0"/>
                  </a:moveTo>
                  <a:cubicBezTo>
                    <a:pt x="3036" y="243"/>
                    <a:pt x="1870" y="361"/>
                    <a:pt x="705" y="837"/>
                  </a:cubicBezTo>
                  <a:cubicBezTo>
                    <a:pt x="122" y="956"/>
                    <a:pt x="-135" y="3699"/>
                    <a:pt x="71" y="6685"/>
                  </a:cubicBezTo>
                  <a:cubicBezTo>
                    <a:pt x="174" y="7997"/>
                    <a:pt x="242" y="9191"/>
                    <a:pt x="140" y="10741"/>
                  </a:cubicBezTo>
                  <a:cubicBezTo>
                    <a:pt x="36" y="12414"/>
                    <a:pt x="191" y="15158"/>
                    <a:pt x="396" y="15276"/>
                  </a:cubicBezTo>
                  <a:cubicBezTo>
                    <a:pt x="705" y="15514"/>
                    <a:pt x="894" y="16708"/>
                    <a:pt x="1116" y="17426"/>
                  </a:cubicBezTo>
                  <a:cubicBezTo>
                    <a:pt x="1237" y="17782"/>
                    <a:pt x="1374" y="17901"/>
                    <a:pt x="1510" y="17901"/>
                  </a:cubicBezTo>
                  <a:cubicBezTo>
                    <a:pt x="1870" y="18139"/>
                    <a:pt x="2248" y="18257"/>
                    <a:pt x="2625" y="18495"/>
                  </a:cubicBezTo>
                  <a:cubicBezTo>
                    <a:pt x="2797" y="18619"/>
                    <a:pt x="2968" y="19094"/>
                    <a:pt x="3140" y="19213"/>
                  </a:cubicBezTo>
                  <a:cubicBezTo>
                    <a:pt x="4202" y="19332"/>
                    <a:pt x="5282" y="19451"/>
                    <a:pt x="6362" y="19570"/>
                  </a:cubicBezTo>
                  <a:cubicBezTo>
                    <a:pt x="8111" y="19931"/>
                    <a:pt x="9842" y="20288"/>
                    <a:pt x="11591" y="20644"/>
                  </a:cubicBezTo>
                  <a:cubicBezTo>
                    <a:pt x="12551" y="20763"/>
                    <a:pt x="13511" y="20763"/>
                    <a:pt x="14454" y="20882"/>
                  </a:cubicBezTo>
                  <a:cubicBezTo>
                    <a:pt x="15722" y="21125"/>
                    <a:pt x="16991" y="21481"/>
                    <a:pt x="18259" y="21600"/>
                  </a:cubicBezTo>
                  <a:cubicBezTo>
                    <a:pt x="19117" y="21600"/>
                    <a:pt x="19956" y="21362"/>
                    <a:pt x="20796" y="21362"/>
                  </a:cubicBezTo>
                  <a:cubicBezTo>
                    <a:pt x="21139" y="21243"/>
                    <a:pt x="21465" y="19689"/>
                    <a:pt x="21431" y="18257"/>
                  </a:cubicBezTo>
                  <a:cubicBezTo>
                    <a:pt x="21345" y="14440"/>
                    <a:pt x="21225" y="10622"/>
                    <a:pt x="21139" y="6804"/>
                  </a:cubicBezTo>
                  <a:cubicBezTo>
                    <a:pt x="21124" y="5818"/>
                    <a:pt x="21050" y="5239"/>
                    <a:pt x="20880" y="5239"/>
                  </a:cubicBezTo>
                  <a:cubicBezTo>
                    <a:pt x="20865" y="5239"/>
                    <a:pt x="20848" y="5244"/>
                    <a:pt x="20830" y="5254"/>
                  </a:cubicBezTo>
                  <a:cubicBezTo>
                    <a:pt x="20711" y="5254"/>
                    <a:pt x="20574" y="5254"/>
                    <a:pt x="20453" y="5135"/>
                  </a:cubicBezTo>
                  <a:cubicBezTo>
                    <a:pt x="18791" y="4179"/>
                    <a:pt x="17111" y="2986"/>
                    <a:pt x="15448" y="2387"/>
                  </a:cubicBezTo>
                  <a:cubicBezTo>
                    <a:pt x="13494" y="1674"/>
                    <a:pt x="11522" y="1555"/>
                    <a:pt x="9568" y="1075"/>
                  </a:cubicBezTo>
                  <a:cubicBezTo>
                    <a:pt x="7785" y="718"/>
                    <a:pt x="5985" y="361"/>
                    <a:pt x="39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5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نص العنوان"/>
          <p:cNvSpPr txBox="1"/>
          <p:nvPr>
            <p:ph type="title"/>
          </p:nvPr>
        </p:nvSpPr>
        <p:spPr>
          <a:xfrm>
            <a:off x="2400150" y="1100449"/>
            <a:ext cx="4343700" cy="478201"/>
          </a:xfrm>
          <a:prstGeom prst="rect">
            <a:avLst/>
          </a:prstGeom>
        </p:spPr>
        <p:txBody>
          <a:bodyPr anchor="b"/>
          <a:lstStyle>
            <a:lvl1pPr>
              <a:defRPr sz="3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59" name="مستوى النص الأول…"/>
          <p:cNvSpPr txBox="1"/>
          <p:nvPr>
            <p:ph type="body" sz="quarter" idx="1"/>
          </p:nvPr>
        </p:nvSpPr>
        <p:spPr>
          <a:xfrm>
            <a:off x="2400150" y="2222350"/>
            <a:ext cx="4343700" cy="1820700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 sz="1700"/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 sz="1700"/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 sz="1700"/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 sz="1700"/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 sz="1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60" name="Google Shape;120;p9" descr="Google Shape;120;p9"/>
          <p:cNvPicPr>
            <a:picLocks noChangeAspect="1"/>
          </p:cNvPicPr>
          <p:nvPr/>
        </p:nvPicPr>
        <p:blipFill>
          <a:blip r:embed="rId2">
            <a:alphaModFix amt="51000"/>
            <a:extLst/>
          </a:blip>
          <a:stretch>
            <a:fillRect/>
          </a:stretch>
        </p:blipFill>
        <p:spPr>
          <a:xfrm>
            <a:off x="-260340" y="4101869"/>
            <a:ext cx="1566718" cy="1416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Google Shape;121;p9" descr="Google Shape;121;p9"/>
          <p:cNvPicPr>
            <a:picLocks noChangeAspect="1"/>
          </p:cNvPicPr>
          <p:nvPr/>
        </p:nvPicPr>
        <p:blipFill>
          <a:blip r:embed="rId3">
            <a:alphaModFix amt="51000"/>
            <a:extLst/>
          </a:blip>
          <a:stretch>
            <a:fillRect/>
          </a:stretch>
        </p:blipFill>
        <p:spPr>
          <a:xfrm rot="10800000">
            <a:off x="6906501" y="-2482066"/>
            <a:ext cx="2737750" cy="6043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Google Shape;122;p9" descr="Google Shape;122;p9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 rot="5400000">
            <a:off x="7806625" y="2805713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Google Shape;123;p9" descr="Google Shape;123;p9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 rot="16200000">
            <a:off x="7806636" y="3540919"/>
            <a:ext cx="413304" cy="2538878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Google Shape;124;p9"/>
          <p:cNvSpPr/>
          <p:nvPr/>
        </p:nvSpPr>
        <p:spPr>
          <a:xfrm rot="5400000">
            <a:off x="2149068" y="3895575"/>
            <a:ext cx="465908" cy="1363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75" y="0"/>
                </a:moveTo>
                <a:cubicBezTo>
                  <a:pt x="7682" y="0"/>
                  <a:pt x="7489" y="4"/>
                  <a:pt x="7302" y="14"/>
                </a:cubicBezTo>
                <a:cubicBezTo>
                  <a:pt x="6522" y="57"/>
                  <a:pt x="5742" y="108"/>
                  <a:pt x="4960" y="143"/>
                </a:cubicBezTo>
                <a:cubicBezTo>
                  <a:pt x="4483" y="169"/>
                  <a:pt x="4029" y="212"/>
                  <a:pt x="3551" y="212"/>
                </a:cubicBezTo>
                <a:cubicBezTo>
                  <a:pt x="3299" y="212"/>
                  <a:pt x="3098" y="238"/>
                  <a:pt x="2896" y="298"/>
                </a:cubicBezTo>
                <a:cubicBezTo>
                  <a:pt x="2871" y="384"/>
                  <a:pt x="2821" y="470"/>
                  <a:pt x="2771" y="557"/>
                </a:cubicBezTo>
                <a:cubicBezTo>
                  <a:pt x="2670" y="651"/>
                  <a:pt x="2619" y="746"/>
                  <a:pt x="2469" y="841"/>
                </a:cubicBezTo>
                <a:cubicBezTo>
                  <a:pt x="2242" y="979"/>
                  <a:pt x="2167" y="1143"/>
                  <a:pt x="2217" y="1290"/>
                </a:cubicBezTo>
                <a:cubicBezTo>
                  <a:pt x="2444" y="1419"/>
                  <a:pt x="2645" y="1539"/>
                  <a:pt x="2846" y="1652"/>
                </a:cubicBezTo>
                <a:cubicBezTo>
                  <a:pt x="2972" y="1669"/>
                  <a:pt x="3072" y="1686"/>
                  <a:pt x="3174" y="1703"/>
                </a:cubicBezTo>
                <a:cubicBezTo>
                  <a:pt x="3464" y="1770"/>
                  <a:pt x="3765" y="1801"/>
                  <a:pt x="4076" y="1801"/>
                </a:cubicBezTo>
                <a:cubicBezTo>
                  <a:pt x="4250" y="1801"/>
                  <a:pt x="4427" y="1791"/>
                  <a:pt x="4608" y="1772"/>
                </a:cubicBezTo>
                <a:cubicBezTo>
                  <a:pt x="4885" y="1746"/>
                  <a:pt x="5162" y="1712"/>
                  <a:pt x="5439" y="1669"/>
                </a:cubicBezTo>
                <a:cubicBezTo>
                  <a:pt x="5615" y="1643"/>
                  <a:pt x="5817" y="1635"/>
                  <a:pt x="6018" y="1635"/>
                </a:cubicBezTo>
                <a:cubicBezTo>
                  <a:pt x="6144" y="1635"/>
                  <a:pt x="6295" y="1635"/>
                  <a:pt x="6421" y="1626"/>
                </a:cubicBezTo>
                <a:cubicBezTo>
                  <a:pt x="6575" y="1601"/>
                  <a:pt x="6730" y="1592"/>
                  <a:pt x="6888" y="1592"/>
                </a:cubicBezTo>
                <a:cubicBezTo>
                  <a:pt x="7063" y="1592"/>
                  <a:pt x="7242" y="1603"/>
                  <a:pt x="7428" y="1617"/>
                </a:cubicBezTo>
                <a:cubicBezTo>
                  <a:pt x="7780" y="1635"/>
                  <a:pt x="8108" y="1660"/>
                  <a:pt x="8460" y="1686"/>
                </a:cubicBezTo>
                <a:cubicBezTo>
                  <a:pt x="8762" y="1712"/>
                  <a:pt x="9090" y="1729"/>
                  <a:pt x="9392" y="1764"/>
                </a:cubicBezTo>
                <a:cubicBezTo>
                  <a:pt x="9744" y="1807"/>
                  <a:pt x="10046" y="1884"/>
                  <a:pt x="10424" y="1919"/>
                </a:cubicBezTo>
                <a:cubicBezTo>
                  <a:pt x="10826" y="1945"/>
                  <a:pt x="11103" y="2031"/>
                  <a:pt x="11456" y="2100"/>
                </a:cubicBezTo>
                <a:cubicBezTo>
                  <a:pt x="11481" y="2109"/>
                  <a:pt x="11531" y="2109"/>
                  <a:pt x="11556" y="2117"/>
                </a:cubicBezTo>
                <a:cubicBezTo>
                  <a:pt x="12387" y="2238"/>
                  <a:pt x="13117" y="2402"/>
                  <a:pt x="13847" y="2583"/>
                </a:cubicBezTo>
                <a:cubicBezTo>
                  <a:pt x="13973" y="2609"/>
                  <a:pt x="14099" y="2652"/>
                  <a:pt x="14199" y="2686"/>
                </a:cubicBezTo>
                <a:cubicBezTo>
                  <a:pt x="14426" y="2755"/>
                  <a:pt x="14653" y="2824"/>
                  <a:pt x="14829" y="2902"/>
                </a:cubicBezTo>
                <a:cubicBezTo>
                  <a:pt x="15081" y="3014"/>
                  <a:pt x="15433" y="3100"/>
                  <a:pt x="15560" y="3238"/>
                </a:cubicBezTo>
                <a:cubicBezTo>
                  <a:pt x="15610" y="3281"/>
                  <a:pt x="15710" y="3316"/>
                  <a:pt x="15811" y="3333"/>
                </a:cubicBezTo>
                <a:cubicBezTo>
                  <a:pt x="16138" y="3402"/>
                  <a:pt x="16315" y="3522"/>
                  <a:pt x="16465" y="3634"/>
                </a:cubicBezTo>
                <a:cubicBezTo>
                  <a:pt x="16592" y="3720"/>
                  <a:pt x="16742" y="3815"/>
                  <a:pt x="16844" y="3910"/>
                </a:cubicBezTo>
                <a:cubicBezTo>
                  <a:pt x="16994" y="4048"/>
                  <a:pt x="17171" y="4186"/>
                  <a:pt x="17271" y="4333"/>
                </a:cubicBezTo>
                <a:cubicBezTo>
                  <a:pt x="17397" y="4539"/>
                  <a:pt x="17397" y="4746"/>
                  <a:pt x="17372" y="4962"/>
                </a:cubicBezTo>
                <a:cubicBezTo>
                  <a:pt x="17372" y="5117"/>
                  <a:pt x="17196" y="5264"/>
                  <a:pt x="16792" y="5359"/>
                </a:cubicBezTo>
                <a:cubicBezTo>
                  <a:pt x="16490" y="5436"/>
                  <a:pt x="16189" y="5513"/>
                  <a:pt x="15887" y="5591"/>
                </a:cubicBezTo>
                <a:cubicBezTo>
                  <a:pt x="15207" y="5755"/>
                  <a:pt x="14451" y="5884"/>
                  <a:pt x="13671" y="5971"/>
                </a:cubicBezTo>
                <a:cubicBezTo>
                  <a:pt x="13319" y="6014"/>
                  <a:pt x="12992" y="6057"/>
                  <a:pt x="12664" y="6100"/>
                </a:cubicBezTo>
                <a:cubicBezTo>
                  <a:pt x="12110" y="6169"/>
                  <a:pt x="11556" y="6247"/>
                  <a:pt x="10978" y="6298"/>
                </a:cubicBezTo>
                <a:cubicBezTo>
                  <a:pt x="10701" y="6333"/>
                  <a:pt x="10424" y="6358"/>
                  <a:pt x="10147" y="6393"/>
                </a:cubicBezTo>
                <a:cubicBezTo>
                  <a:pt x="9567" y="6453"/>
                  <a:pt x="9014" y="6514"/>
                  <a:pt x="8435" y="6583"/>
                </a:cubicBezTo>
                <a:cubicBezTo>
                  <a:pt x="8183" y="6609"/>
                  <a:pt x="7906" y="6634"/>
                  <a:pt x="7654" y="6678"/>
                </a:cubicBezTo>
                <a:cubicBezTo>
                  <a:pt x="7076" y="6772"/>
                  <a:pt x="6496" y="6876"/>
                  <a:pt x="5917" y="6979"/>
                </a:cubicBezTo>
                <a:cubicBezTo>
                  <a:pt x="4458" y="7238"/>
                  <a:pt x="3324" y="7626"/>
                  <a:pt x="2267" y="8039"/>
                </a:cubicBezTo>
                <a:cubicBezTo>
                  <a:pt x="1738" y="8255"/>
                  <a:pt x="1335" y="8488"/>
                  <a:pt x="1008" y="8746"/>
                </a:cubicBezTo>
                <a:cubicBezTo>
                  <a:pt x="731" y="8945"/>
                  <a:pt x="480" y="9143"/>
                  <a:pt x="354" y="9350"/>
                </a:cubicBezTo>
                <a:cubicBezTo>
                  <a:pt x="253" y="9488"/>
                  <a:pt x="178" y="9634"/>
                  <a:pt x="102" y="9772"/>
                </a:cubicBezTo>
                <a:cubicBezTo>
                  <a:pt x="-24" y="10031"/>
                  <a:pt x="-24" y="10281"/>
                  <a:pt x="51" y="10539"/>
                </a:cubicBezTo>
                <a:cubicBezTo>
                  <a:pt x="127" y="10729"/>
                  <a:pt x="278" y="10910"/>
                  <a:pt x="505" y="11082"/>
                </a:cubicBezTo>
                <a:cubicBezTo>
                  <a:pt x="807" y="11341"/>
                  <a:pt x="1135" y="11600"/>
                  <a:pt x="1562" y="11841"/>
                </a:cubicBezTo>
                <a:cubicBezTo>
                  <a:pt x="1915" y="12039"/>
                  <a:pt x="2317" y="12229"/>
                  <a:pt x="2745" y="12419"/>
                </a:cubicBezTo>
                <a:cubicBezTo>
                  <a:pt x="3098" y="12565"/>
                  <a:pt x="3451" y="12703"/>
                  <a:pt x="3778" y="12859"/>
                </a:cubicBezTo>
                <a:cubicBezTo>
                  <a:pt x="3954" y="12953"/>
                  <a:pt x="4206" y="13040"/>
                  <a:pt x="4458" y="13108"/>
                </a:cubicBezTo>
                <a:cubicBezTo>
                  <a:pt x="4709" y="13169"/>
                  <a:pt x="4935" y="13238"/>
                  <a:pt x="5137" y="13307"/>
                </a:cubicBezTo>
                <a:cubicBezTo>
                  <a:pt x="5515" y="13436"/>
                  <a:pt x="5892" y="13548"/>
                  <a:pt x="6345" y="13643"/>
                </a:cubicBezTo>
                <a:cubicBezTo>
                  <a:pt x="6471" y="13677"/>
                  <a:pt x="6647" y="13703"/>
                  <a:pt x="6774" y="13747"/>
                </a:cubicBezTo>
                <a:cubicBezTo>
                  <a:pt x="7276" y="13901"/>
                  <a:pt x="7881" y="14005"/>
                  <a:pt x="8510" y="14082"/>
                </a:cubicBezTo>
                <a:cubicBezTo>
                  <a:pt x="8724" y="14107"/>
                  <a:pt x="8914" y="14169"/>
                  <a:pt x="9167" y="14169"/>
                </a:cubicBezTo>
                <a:cubicBezTo>
                  <a:pt x="9183" y="14169"/>
                  <a:pt x="9200" y="14169"/>
                  <a:pt x="9215" y="14169"/>
                </a:cubicBezTo>
                <a:cubicBezTo>
                  <a:pt x="9265" y="14169"/>
                  <a:pt x="9290" y="14177"/>
                  <a:pt x="9316" y="14186"/>
                </a:cubicBezTo>
                <a:cubicBezTo>
                  <a:pt x="9669" y="14290"/>
                  <a:pt x="10122" y="14341"/>
                  <a:pt x="10524" y="14402"/>
                </a:cubicBezTo>
                <a:cubicBezTo>
                  <a:pt x="10701" y="14427"/>
                  <a:pt x="10902" y="14445"/>
                  <a:pt x="11078" y="14479"/>
                </a:cubicBezTo>
                <a:cubicBezTo>
                  <a:pt x="11581" y="14574"/>
                  <a:pt x="12135" y="14643"/>
                  <a:pt x="12689" y="14721"/>
                </a:cubicBezTo>
                <a:cubicBezTo>
                  <a:pt x="12941" y="14755"/>
                  <a:pt x="13192" y="14772"/>
                  <a:pt x="13369" y="14841"/>
                </a:cubicBezTo>
                <a:cubicBezTo>
                  <a:pt x="13394" y="14850"/>
                  <a:pt x="13469" y="14858"/>
                  <a:pt x="13520" y="14858"/>
                </a:cubicBezTo>
                <a:cubicBezTo>
                  <a:pt x="13646" y="14858"/>
                  <a:pt x="13747" y="14884"/>
                  <a:pt x="13847" y="14910"/>
                </a:cubicBezTo>
                <a:cubicBezTo>
                  <a:pt x="14174" y="14996"/>
                  <a:pt x="14527" y="15100"/>
                  <a:pt x="14905" y="15169"/>
                </a:cubicBezTo>
                <a:cubicBezTo>
                  <a:pt x="15408" y="15272"/>
                  <a:pt x="15785" y="15410"/>
                  <a:pt x="16289" y="15514"/>
                </a:cubicBezTo>
                <a:cubicBezTo>
                  <a:pt x="16390" y="15531"/>
                  <a:pt x="16465" y="15565"/>
                  <a:pt x="16541" y="15600"/>
                </a:cubicBezTo>
                <a:cubicBezTo>
                  <a:pt x="16969" y="15781"/>
                  <a:pt x="17372" y="15979"/>
                  <a:pt x="17749" y="16177"/>
                </a:cubicBezTo>
                <a:cubicBezTo>
                  <a:pt x="17926" y="16281"/>
                  <a:pt x="18076" y="16393"/>
                  <a:pt x="18228" y="16505"/>
                </a:cubicBezTo>
                <a:cubicBezTo>
                  <a:pt x="18278" y="16539"/>
                  <a:pt x="18303" y="16583"/>
                  <a:pt x="18328" y="16617"/>
                </a:cubicBezTo>
                <a:cubicBezTo>
                  <a:pt x="18353" y="16651"/>
                  <a:pt x="18379" y="16686"/>
                  <a:pt x="18404" y="16712"/>
                </a:cubicBezTo>
                <a:cubicBezTo>
                  <a:pt x="18530" y="16789"/>
                  <a:pt x="18530" y="16867"/>
                  <a:pt x="18555" y="16945"/>
                </a:cubicBezTo>
                <a:cubicBezTo>
                  <a:pt x="18656" y="17160"/>
                  <a:pt x="18580" y="17367"/>
                  <a:pt x="18555" y="17574"/>
                </a:cubicBezTo>
                <a:cubicBezTo>
                  <a:pt x="18153" y="17798"/>
                  <a:pt x="17699" y="17996"/>
                  <a:pt x="17221" y="18203"/>
                </a:cubicBezTo>
                <a:cubicBezTo>
                  <a:pt x="16817" y="18367"/>
                  <a:pt x="16365" y="18514"/>
                  <a:pt x="15937" y="18677"/>
                </a:cubicBezTo>
                <a:cubicBezTo>
                  <a:pt x="15685" y="18790"/>
                  <a:pt x="15333" y="18858"/>
                  <a:pt x="14980" y="18910"/>
                </a:cubicBezTo>
                <a:cubicBezTo>
                  <a:pt x="14653" y="18962"/>
                  <a:pt x="14351" y="19022"/>
                  <a:pt x="14024" y="19074"/>
                </a:cubicBezTo>
                <a:cubicBezTo>
                  <a:pt x="13646" y="19126"/>
                  <a:pt x="13294" y="19195"/>
                  <a:pt x="12890" y="19229"/>
                </a:cubicBezTo>
                <a:cubicBezTo>
                  <a:pt x="12211" y="19298"/>
                  <a:pt x="11506" y="19341"/>
                  <a:pt x="10851" y="19436"/>
                </a:cubicBezTo>
                <a:cubicBezTo>
                  <a:pt x="10701" y="19462"/>
                  <a:pt x="10524" y="19470"/>
                  <a:pt x="10373" y="19479"/>
                </a:cubicBezTo>
                <a:cubicBezTo>
                  <a:pt x="10122" y="19496"/>
                  <a:pt x="9870" y="19514"/>
                  <a:pt x="9618" y="19531"/>
                </a:cubicBezTo>
                <a:cubicBezTo>
                  <a:pt x="9467" y="19539"/>
                  <a:pt x="9316" y="19548"/>
                  <a:pt x="9165" y="19557"/>
                </a:cubicBezTo>
                <a:cubicBezTo>
                  <a:pt x="8963" y="19565"/>
                  <a:pt x="8762" y="19565"/>
                  <a:pt x="8560" y="19583"/>
                </a:cubicBezTo>
                <a:cubicBezTo>
                  <a:pt x="8385" y="19600"/>
                  <a:pt x="8233" y="19643"/>
                  <a:pt x="8032" y="19678"/>
                </a:cubicBezTo>
                <a:cubicBezTo>
                  <a:pt x="7971" y="19676"/>
                  <a:pt x="7910" y="19676"/>
                  <a:pt x="7849" y="19676"/>
                </a:cubicBezTo>
                <a:cubicBezTo>
                  <a:pt x="7427" y="19676"/>
                  <a:pt x="6989" y="19701"/>
                  <a:pt x="6572" y="19747"/>
                </a:cubicBezTo>
                <a:cubicBezTo>
                  <a:pt x="6446" y="19755"/>
                  <a:pt x="6320" y="19755"/>
                  <a:pt x="6169" y="19764"/>
                </a:cubicBezTo>
                <a:cubicBezTo>
                  <a:pt x="5615" y="19789"/>
                  <a:pt x="5036" y="19815"/>
                  <a:pt x="4483" y="19841"/>
                </a:cubicBezTo>
                <a:cubicBezTo>
                  <a:pt x="4105" y="19867"/>
                  <a:pt x="3753" y="19910"/>
                  <a:pt x="3399" y="19970"/>
                </a:cubicBezTo>
                <a:cubicBezTo>
                  <a:pt x="3199" y="20005"/>
                  <a:pt x="2997" y="20057"/>
                  <a:pt x="2871" y="20126"/>
                </a:cubicBezTo>
                <a:cubicBezTo>
                  <a:pt x="2670" y="20229"/>
                  <a:pt x="2444" y="20341"/>
                  <a:pt x="2367" y="20471"/>
                </a:cubicBezTo>
                <a:cubicBezTo>
                  <a:pt x="2292" y="20574"/>
                  <a:pt x="2192" y="20677"/>
                  <a:pt x="2015" y="20764"/>
                </a:cubicBezTo>
                <a:cubicBezTo>
                  <a:pt x="1915" y="20824"/>
                  <a:pt x="1915" y="20876"/>
                  <a:pt x="1965" y="20936"/>
                </a:cubicBezTo>
                <a:cubicBezTo>
                  <a:pt x="2065" y="21014"/>
                  <a:pt x="2142" y="21091"/>
                  <a:pt x="2217" y="21160"/>
                </a:cubicBezTo>
                <a:cubicBezTo>
                  <a:pt x="2418" y="21212"/>
                  <a:pt x="2594" y="21264"/>
                  <a:pt x="2745" y="21298"/>
                </a:cubicBezTo>
                <a:cubicBezTo>
                  <a:pt x="2771" y="21341"/>
                  <a:pt x="2821" y="21367"/>
                  <a:pt x="2846" y="21401"/>
                </a:cubicBezTo>
                <a:cubicBezTo>
                  <a:pt x="2871" y="21436"/>
                  <a:pt x="2871" y="21470"/>
                  <a:pt x="2871" y="21505"/>
                </a:cubicBezTo>
                <a:cubicBezTo>
                  <a:pt x="2871" y="21531"/>
                  <a:pt x="2745" y="21557"/>
                  <a:pt x="2846" y="21591"/>
                </a:cubicBezTo>
                <a:cubicBezTo>
                  <a:pt x="2862" y="21591"/>
                  <a:pt x="2891" y="21595"/>
                  <a:pt x="2915" y="21595"/>
                </a:cubicBezTo>
                <a:cubicBezTo>
                  <a:pt x="2927" y="21595"/>
                  <a:pt x="2939" y="21594"/>
                  <a:pt x="2947" y="21591"/>
                </a:cubicBezTo>
                <a:cubicBezTo>
                  <a:pt x="3576" y="21548"/>
                  <a:pt x="4206" y="21557"/>
                  <a:pt x="4835" y="21531"/>
                </a:cubicBezTo>
                <a:cubicBezTo>
                  <a:pt x="4921" y="21528"/>
                  <a:pt x="5004" y="21526"/>
                  <a:pt x="5086" y="21526"/>
                </a:cubicBezTo>
                <a:cubicBezTo>
                  <a:pt x="5267" y="21526"/>
                  <a:pt x="5442" y="21536"/>
                  <a:pt x="5615" y="21565"/>
                </a:cubicBezTo>
                <a:cubicBezTo>
                  <a:pt x="5716" y="21582"/>
                  <a:pt x="5817" y="21591"/>
                  <a:pt x="5867" y="21600"/>
                </a:cubicBezTo>
                <a:cubicBezTo>
                  <a:pt x="6421" y="21557"/>
                  <a:pt x="6924" y="21514"/>
                  <a:pt x="7428" y="21496"/>
                </a:cubicBezTo>
                <a:cubicBezTo>
                  <a:pt x="7831" y="21479"/>
                  <a:pt x="8208" y="21436"/>
                  <a:pt x="8586" y="21393"/>
                </a:cubicBezTo>
                <a:cubicBezTo>
                  <a:pt x="8913" y="21359"/>
                  <a:pt x="9215" y="21324"/>
                  <a:pt x="9542" y="21298"/>
                </a:cubicBezTo>
                <a:cubicBezTo>
                  <a:pt x="9996" y="21264"/>
                  <a:pt x="10449" y="21229"/>
                  <a:pt x="10826" y="21151"/>
                </a:cubicBezTo>
                <a:cubicBezTo>
                  <a:pt x="10927" y="21134"/>
                  <a:pt x="11028" y="21134"/>
                  <a:pt x="11128" y="21126"/>
                </a:cubicBezTo>
                <a:cubicBezTo>
                  <a:pt x="11229" y="21117"/>
                  <a:pt x="11305" y="21108"/>
                  <a:pt x="11405" y="21100"/>
                </a:cubicBezTo>
                <a:cubicBezTo>
                  <a:pt x="11808" y="21057"/>
                  <a:pt x="12186" y="21005"/>
                  <a:pt x="12589" y="20962"/>
                </a:cubicBezTo>
                <a:cubicBezTo>
                  <a:pt x="13017" y="20919"/>
                  <a:pt x="13444" y="20858"/>
                  <a:pt x="13847" y="20781"/>
                </a:cubicBezTo>
                <a:cubicBezTo>
                  <a:pt x="14251" y="20695"/>
                  <a:pt x="14753" y="20643"/>
                  <a:pt x="15131" y="20540"/>
                </a:cubicBezTo>
                <a:cubicBezTo>
                  <a:pt x="15207" y="20522"/>
                  <a:pt x="15283" y="20522"/>
                  <a:pt x="15358" y="20514"/>
                </a:cubicBezTo>
                <a:cubicBezTo>
                  <a:pt x="15458" y="20505"/>
                  <a:pt x="15560" y="20496"/>
                  <a:pt x="15635" y="20479"/>
                </a:cubicBezTo>
                <a:cubicBezTo>
                  <a:pt x="16289" y="20341"/>
                  <a:pt x="16919" y="20203"/>
                  <a:pt x="17397" y="20005"/>
                </a:cubicBezTo>
                <a:cubicBezTo>
                  <a:pt x="17926" y="19781"/>
                  <a:pt x="18454" y="19565"/>
                  <a:pt x="18983" y="19350"/>
                </a:cubicBezTo>
                <a:cubicBezTo>
                  <a:pt x="19285" y="19221"/>
                  <a:pt x="19562" y="19091"/>
                  <a:pt x="19814" y="18944"/>
                </a:cubicBezTo>
                <a:cubicBezTo>
                  <a:pt x="19914" y="18893"/>
                  <a:pt x="20040" y="18841"/>
                  <a:pt x="20166" y="18772"/>
                </a:cubicBezTo>
                <a:cubicBezTo>
                  <a:pt x="20217" y="18729"/>
                  <a:pt x="20267" y="18660"/>
                  <a:pt x="20367" y="18600"/>
                </a:cubicBezTo>
                <a:cubicBezTo>
                  <a:pt x="20544" y="18462"/>
                  <a:pt x="20720" y="18333"/>
                  <a:pt x="20921" y="18195"/>
                </a:cubicBezTo>
                <a:cubicBezTo>
                  <a:pt x="20947" y="18169"/>
                  <a:pt x="20997" y="18143"/>
                  <a:pt x="20997" y="18117"/>
                </a:cubicBezTo>
                <a:cubicBezTo>
                  <a:pt x="20972" y="18031"/>
                  <a:pt x="21098" y="17962"/>
                  <a:pt x="21198" y="17893"/>
                </a:cubicBezTo>
                <a:cubicBezTo>
                  <a:pt x="21249" y="17850"/>
                  <a:pt x="21324" y="17798"/>
                  <a:pt x="21324" y="17755"/>
                </a:cubicBezTo>
                <a:cubicBezTo>
                  <a:pt x="21374" y="17591"/>
                  <a:pt x="21501" y="17427"/>
                  <a:pt x="21526" y="17255"/>
                </a:cubicBezTo>
                <a:cubicBezTo>
                  <a:pt x="21551" y="17134"/>
                  <a:pt x="21576" y="17014"/>
                  <a:pt x="21501" y="16893"/>
                </a:cubicBezTo>
                <a:cubicBezTo>
                  <a:pt x="21476" y="16841"/>
                  <a:pt x="21476" y="16781"/>
                  <a:pt x="21476" y="16729"/>
                </a:cubicBezTo>
                <a:cubicBezTo>
                  <a:pt x="21476" y="16583"/>
                  <a:pt x="21374" y="16436"/>
                  <a:pt x="21274" y="16289"/>
                </a:cubicBezTo>
                <a:cubicBezTo>
                  <a:pt x="21148" y="16117"/>
                  <a:pt x="21047" y="15944"/>
                  <a:pt x="20921" y="15781"/>
                </a:cubicBezTo>
                <a:cubicBezTo>
                  <a:pt x="20821" y="15651"/>
                  <a:pt x="20745" y="15531"/>
                  <a:pt x="20619" y="15401"/>
                </a:cubicBezTo>
                <a:cubicBezTo>
                  <a:pt x="20519" y="15272"/>
                  <a:pt x="20392" y="15126"/>
                  <a:pt x="20141" y="15014"/>
                </a:cubicBezTo>
                <a:cubicBezTo>
                  <a:pt x="19914" y="14902"/>
                  <a:pt x="19814" y="14755"/>
                  <a:pt x="19487" y="14660"/>
                </a:cubicBezTo>
                <a:cubicBezTo>
                  <a:pt x="19210" y="14453"/>
                  <a:pt x="18706" y="14298"/>
                  <a:pt x="18303" y="14126"/>
                </a:cubicBezTo>
                <a:cubicBezTo>
                  <a:pt x="18228" y="14082"/>
                  <a:pt x="18127" y="14057"/>
                  <a:pt x="18001" y="14031"/>
                </a:cubicBezTo>
                <a:cubicBezTo>
                  <a:pt x="17573" y="13919"/>
                  <a:pt x="17196" y="13772"/>
                  <a:pt x="16692" y="13686"/>
                </a:cubicBezTo>
                <a:cubicBezTo>
                  <a:pt x="16667" y="13677"/>
                  <a:pt x="16642" y="13660"/>
                  <a:pt x="16617" y="13652"/>
                </a:cubicBezTo>
                <a:cubicBezTo>
                  <a:pt x="16440" y="13617"/>
                  <a:pt x="16264" y="13574"/>
                  <a:pt x="16063" y="13531"/>
                </a:cubicBezTo>
                <a:cubicBezTo>
                  <a:pt x="15962" y="13514"/>
                  <a:pt x="15862" y="13496"/>
                  <a:pt x="15760" y="13470"/>
                </a:cubicBezTo>
                <a:cubicBezTo>
                  <a:pt x="15081" y="13298"/>
                  <a:pt x="14351" y="13177"/>
                  <a:pt x="13596" y="13057"/>
                </a:cubicBezTo>
                <a:cubicBezTo>
                  <a:pt x="12664" y="12910"/>
                  <a:pt x="11733" y="12781"/>
                  <a:pt x="10801" y="12643"/>
                </a:cubicBezTo>
                <a:cubicBezTo>
                  <a:pt x="10222" y="12565"/>
                  <a:pt x="9644" y="12479"/>
                  <a:pt x="9064" y="12393"/>
                </a:cubicBezTo>
                <a:cubicBezTo>
                  <a:pt x="8838" y="12367"/>
                  <a:pt x="8636" y="12324"/>
                  <a:pt x="8435" y="12281"/>
                </a:cubicBezTo>
                <a:cubicBezTo>
                  <a:pt x="7956" y="12186"/>
                  <a:pt x="7503" y="12083"/>
                  <a:pt x="7025" y="11979"/>
                </a:cubicBezTo>
                <a:cubicBezTo>
                  <a:pt x="6194" y="11807"/>
                  <a:pt x="5515" y="11574"/>
                  <a:pt x="4885" y="11315"/>
                </a:cubicBezTo>
                <a:cubicBezTo>
                  <a:pt x="4432" y="11117"/>
                  <a:pt x="4029" y="10893"/>
                  <a:pt x="3677" y="10660"/>
                </a:cubicBezTo>
                <a:cubicBezTo>
                  <a:pt x="3476" y="10514"/>
                  <a:pt x="3299" y="10350"/>
                  <a:pt x="3123" y="10195"/>
                </a:cubicBezTo>
                <a:cubicBezTo>
                  <a:pt x="3047" y="10143"/>
                  <a:pt x="3022" y="10091"/>
                  <a:pt x="3098" y="10040"/>
                </a:cubicBezTo>
                <a:cubicBezTo>
                  <a:pt x="3299" y="9832"/>
                  <a:pt x="3476" y="9626"/>
                  <a:pt x="4029" y="9488"/>
                </a:cubicBezTo>
                <a:cubicBezTo>
                  <a:pt x="4180" y="9453"/>
                  <a:pt x="4281" y="9401"/>
                  <a:pt x="4407" y="9358"/>
                </a:cubicBezTo>
                <a:cubicBezTo>
                  <a:pt x="4683" y="9272"/>
                  <a:pt x="4960" y="9186"/>
                  <a:pt x="5313" y="9134"/>
                </a:cubicBezTo>
                <a:cubicBezTo>
                  <a:pt x="5842" y="9048"/>
                  <a:pt x="6421" y="8996"/>
                  <a:pt x="6949" y="8893"/>
                </a:cubicBezTo>
                <a:cubicBezTo>
                  <a:pt x="7025" y="8884"/>
                  <a:pt x="7101" y="8876"/>
                  <a:pt x="7176" y="8876"/>
                </a:cubicBezTo>
                <a:cubicBezTo>
                  <a:pt x="7503" y="8858"/>
                  <a:pt x="7780" y="8815"/>
                  <a:pt x="8083" y="8781"/>
                </a:cubicBezTo>
                <a:cubicBezTo>
                  <a:pt x="8418" y="8745"/>
                  <a:pt x="8771" y="8697"/>
                  <a:pt x="9127" y="8697"/>
                </a:cubicBezTo>
                <a:cubicBezTo>
                  <a:pt x="9199" y="8697"/>
                  <a:pt x="9270" y="8699"/>
                  <a:pt x="9341" y="8703"/>
                </a:cubicBezTo>
                <a:cubicBezTo>
                  <a:pt x="9417" y="8703"/>
                  <a:pt x="9492" y="8695"/>
                  <a:pt x="9567" y="8686"/>
                </a:cubicBezTo>
                <a:cubicBezTo>
                  <a:pt x="9719" y="8677"/>
                  <a:pt x="9870" y="8652"/>
                  <a:pt x="10046" y="8643"/>
                </a:cubicBezTo>
                <a:cubicBezTo>
                  <a:pt x="10549" y="8626"/>
                  <a:pt x="10978" y="8496"/>
                  <a:pt x="11481" y="8471"/>
                </a:cubicBezTo>
                <a:cubicBezTo>
                  <a:pt x="11506" y="8462"/>
                  <a:pt x="11556" y="8453"/>
                  <a:pt x="11581" y="8445"/>
                </a:cubicBezTo>
                <a:cubicBezTo>
                  <a:pt x="12110" y="8341"/>
                  <a:pt x="12614" y="8229"/>
                  <a:pt x="13142" y="8117"/>
                </a:cubicBezTo>
                <a:cubicBezTo>
                  <a:pt x="13345" y="8078"/>
                  <a:pt x="13549" y="8047"/>
                  <a:pt x="13806" y="8047"/>
                </a:cubicBezTo>
                <a:cubicBezTo>
                  <a:pt x="13836" y="8047"/>
                  <a:pt x="13866" y="8047"/>
                  <a:pt x="13898" y="8048"/>
                </a:cubicBezTo>
                <a:cubicBezTo>
                  <a:pt x="14024" y="7988"/>
                  <a:pt x="14099" y="7945"/>
                  <a:pt x="14174" y="7910"/>
                </a:cubicBezTo>
                <a:cubicBezTo>
                  <a:pt x="14401" y="7841"/>
                  <a:pt x="14628" y="7789"/>
                  <a:pt x="14829" y="7729"/>
                </a:cubicBezTo>
                <a:cubicBezTo>
                  <a:pt x="15283" y="7617"/>
                  <a:pt x="15685" y="7471"/>
                  <a:pt x="16138" y="7350"/>
                </a:cubicBezTo>
                <a:cubicBezTo>
                  <a:pt x="16315" y="7298"/>
                  <a:pt x="16440" y="7229"/>
                  <a:pt x="16667" y="7195"/>
                </a:cubicBezTo>
                <a:cubicBezTo>
                  <a:pt x="16767" y="7186"/>
                  <a:pt x="16869" y="7152"/>
                  <a:pt x="16919" y="7117"/>
                </a:cubicBezTo>
                <a:cubicBezTo>
                  <a:pt x="17095" y="7013"/>
                  <a:pt x="17397" y="6953"/>
                  <a:pt x="17548" y="6850"/>
                </a:cubicBezTo>
                <a:cubicBezTo>
                  <a:pt x="17573" y="6832"/>
                  <a:pt x="17624" y="6815"/>
                  <a:pt x="17674" y="6807"/>
                </a:cubicBezTo>
                <a:cubicBezTo>
                  <a:pt x="18153" y="6695"/>
                  <a:pt x="18454" y="6539"/>
                  <a:pt x="18731" y="6376"/>
                </a:cubicBezTo>
                <a:cubicBezTo>
                  <a:pt x="18983" y="6238"/>
                  <a:pt x="19235" y="6117"/>
                  <a:pt x="19562" y="6031"/>
                </a:cubicBezTo>
                <a:cubicBezTo>
                  <a:pt x="19688" y="5936"/>
                  <a:pt x="19738" y="5841"/>
                  <a:pt x="19864" y="5772"/>
                </a:cubicBezTo>
                <a:cubicBezTo>
                  <a:pt x="20065" y="5669"/>
                  <a:pt x="20116" y="5548"/>
                  <a:pt x="20317" y="5445"/>
                </a:cubicBezTo>
                <a:cubicBezTo>
                  <a:pt x="20367" y="5419"/>
                  <a:pt x="20392" y="5393"/>
                  <a:pt x="20392" y="5367"/>
                </a:cubicBezTo>
                <a:cubicBezTo>
                  <a:pt x="20367" y="5238"/>
                  <a:pt x="20519" y="5126"/>
                  <a:pt x="20594" y="5014"/>
                </a:cubicBezTo>
                <a:cubicBezTo>
                  <a:pt x="20619" y="4962"/>
                  <a:pt x="20644" y="4919"/>
                  <a:pt x="20644" y="4867"/>
                </a:cubicBezTo>
                <a:cubicBezTo>
                  <a:pt x="20644" y="4643"/>
                  <a:pt x="20594" y="4427"/>
                  <a:pt x="20519" y="4203"/>
                </a:cubicBezTo>
                <a:cubicBezTo>
                  <a:pt x="20392" y="3876"/>
                  <a:pt x="20342" y="3539"/>
                  <a:pt x="20065" y="3220"/>
                </a:cubicBezTo>
                <a:cubicBezTo>
                  <a:pt x="20040" y="3195"/>
                  <a:pt x="20015" y="3169"/>
                  <a:pt x="20015" y="3143"/>
                </a:cubicBezTo>
                <a:cubicBezTo>
                  <a:pt x="20015" y="3022"/>
                  <a:pt x="19814" y="2927"/>
                  <a:pt x="19637" y="2833"/>
                </a:cubicBezTo>
                <a:cubicBezTo>
                  <a:pt x="19587" y="2798"/>
                  <a:pt x="19512" y="2764"/>
                  <a:pt x="19462" y="2729"/>
                </a:cubicBezTo>
                <a:cubicBezTo>
                  <a:pt x="19285" y="2617"/>
                  <a:pt x="19033" y="2531"/>
                  <a:pt x="18908" y="2419"/>
                </a:cubicBezTo>
                <a:cubicBezTo>
                  <a:pt x="18882" y="2384"/>
                  <a:pt x="18807" y="2359"/>
                  <a:pt x="18756" y="2332"/>
                </a:cubicBezTo>
                <a:cubicBezTo>
                  <a:pt x="18429" y="2178"/>
                  <a:pt x="18101" y="2022"/>
                  <a:pt x="17774" y="1876"/>
                </a:cubicBezTo>
                <a:cubicBezTo>
                  <a:pt x="17724" y="1841"/>
                  <a:pt x="17649" y="1824"/>
                  <a:pt x="17599" y="1798"/>
                </a:cubicBezTo>
                <a:cubicBezTo>
                  <a:pt x="17321" y="1686"/>
                  <a:pt x="17019" y="1583"/>
                  <a:pt x="16767" y="1479"/>
                </a:cubicBezTo>
                <a:cubicBezTo>
                  <a:pt x="16239" y="1255"/>
                  <a:pt x="15585" y="1074"/>
                  <a:pt x="14980" y="884"/>
                </a:cubicBezTo>
                <a:cubicBezTo>
                  <a:pt x="14376" y="755"/>
                  <a:pt x="13898" y="565"/>
                  <a:pt x="13218" y="488"/>
                </a:cubicBezTo>
                <a:cubicBezTo>
                  <a:pt x="13167" y="479"/>
                  <a:pt x="13142" y="470"/>
                  <a:pt x="13117" y="462"/>
                </a:cubicBezTo>
                <a:cubicBezTo>
                  <a:pt x="12740" y="402"/>
                  <a:pt x="12387" y="324"/>
                  <a:pt x="11985" y="272"/>
                </a:cubicBezTo>
                <a:cubicBezTo>
                  <a:pt x="11657" y="238"/>
                  <a:pt x="11330" y="195"/>
                  <a:pt x="10978" y="160"/>
                </a:cubicBezTo>
                <a:cubicBezTo>
                  <a:pt x="10272" y="83"/>
                  <a:pt x="9542" y="22"/>
                  <a:pt x="8787" y="14"/>
                </a:cubicBezTo>
                <a:cubicBezTo>
                  <a:pt x="8481" y="9"/>
                  <a:pt x="8176" y="0"/>
                  <a:pt x="787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71" name="Google Shape;125;p9"/>
          <p:cNvGrpSpPr/>
          <p:nvPr/>
        </p:nvGrpSpPr>
        <p:grpSpPr>
          <a:xfrm>
            <a:off x="8196350" y="1417769"/>
            <a:ext cx="1293936" cy="1277619"/>
            <a:chOff x="0" y="0"/>
            <a:chExt cx="1293935" cy="1277617"/>
          </a:xfrm>
        </p:grpSpPr>
        <p:sp>
          <p:nvSpPr>
            <p:cNvPr id="165" name="Google Shape;126;p9"/>
            <p:cNvSpPr/>
            <p:nvPr/>
          </p:nvSpPr>
          <p:spPr>
            <a:xfrm>
              <a:off x="9807" y="1076003"/>
              <a:ext cx="1284129" cy="201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20602" y="0"/>
                  </a:moveTo>
                  <a:cubicBezTo>
                    <a:pt x="19776" y="178"/>
                    <a:pt x="18942" y="441"/>
                    <a:pt x="18117" y="790"/>
                  </a:cubicBezTo>
                  <a:cubicBezTo>
                    <a:pt x="16792" y="1318"/>
                    <a:pt x="15468" y="2283"/>
                    <a:pt x="14144" y="2633"/>
                  </a:cubicBezTo>
                  <a:cubicBezTo>
                    <a:pt x="12536" y="3073"/>
                    <a:pt x="10937" y="2986"/>
                    <a:pt x="9329" y="3161"/>
                  </a:cubicBezTo>
                  <a:cubicBezTo>
                    <a:pt x="7798" y="3248"/>
                    <a:pt x="6268" y="3161"/>
                    <a:pt x="4746" y="3423"/>
                  </a:cubicBezTo>
                  <a:cubicBezTo>
                    <a:pt x="3706" y="3598"/>
                    <a:pt x="2657" y="3510"/>
                    <a:pt x="1642" y="6318"/>
                  </a:cubicBezTo>
                  <a:cubicBezTo>
                    <a:pt x="1579" y="6463"/>
                    <a:pt x="1510" y="6605"/>
                    <a:pt x="1444" y="6605"/>
                  </a:cubicBezTo>
                  <a:cubicBezTo>
                    <a:pt x="1430" y="6605"/>
                    <a:pt x="1415" y="6598"/>
                    <a:pt x="1401" y="6583"/>
                  </a:cubicBezTo>
                  <a:cubicBezTo>
                    <a:pt x="1335" y="6554"/>
                    <a:pt x="1270" y="6536"/>
                    <a:pt x="1205" y="6536"/>
                  </a:cubicBezTo>
                  <a:cubicBezTo>
                    <a:pt x="860" y="6536"/>
                    <a:pt x="525" y="7006"/>
                    <a:pt x="214" y="8775"/>
                  </a:cubicBezTo>
                  <a:cubicBezTo>
                    <a:pt x="146" y="9129"/>
                    <a:pt x="68" y="9566"/>
                    <a:pt x="0" y="9915"/>
                  </a:cubicBezTo>
                  <a:cubicBezTo>
                    <a:pt x="146" y="10618"/>
                    <a:pt x="-35" y="12814"/>
                    <a:pt x="146" y="13338"/>
                  </a:cubicBezTo>
                  <a:cubicBezTo>
                    <a:pt x="275" y="13691"/>
                    <a:pt x="292" y="14656"/>
                    <a:pt x="300" y="15883"/>
                  </a:cubicBezTo>
                  <a:cubicBezTo>
                    <a:pt x="318" y="17464"/>
                    <a:pt x="369" y="18956"/>
                    <a:pt x="533" y="19568"/>
                  </a:cubicBezTo>
                  <a:cubicBezTo>
                    <a:pt x="730" y="20358"/>
                    <a:pt x="937" y="20886"/>
                    <a:pt x="1143" y="21411"/>
                  </a:cubicBezTo>
                  <a:cubicBezTo>
                    <a:pt x="1185" y="21534"/>
                    <a:pt x="1225" y="21600"/>
                    <a:pt x="1262" y="21600"/>
                  </a:cubicBezTo>
                  <a:cubicBezTo>
                    <a:pt x="1382" y="21600"/>
                    <a:pt x="1465" y="20897"/>
                    <a:pt x="1479" y="19219"/>
                  </a:cubicBezTo>
                  <a:cubicBezTo>
                    <a:pt x="1487" y="18166"/>
                    <a:pt x="1530" y="17900"/>
                    <a:pt x="1633" y="17900"/>
                  </a:cubicBezTo>
                  <a:cubicBezTo>
                    <a:pt x="2184" y="17813"/>
                    <a:pt x="2734" y="17638"/>
                    <a:pt x="3284" y="17638"/>
                  </a:cubicBezTo>
                  <a:cubicBezTo>
                    <a:pt x="5313" y="17900"/>
                    <a:pt x="7343" y="18166"/>
                    <a:pt x="9381" y="18428"/>
                  </a:cubicBezTo>
                  <a:cubicBezTo>
                    <a:pt x="9381" y="18254"/>
                    <a:pt x="9381" y="18166"/>
                    <a:pt x="9381" y="17988"/>
                  </a:cubicBezTo>
                  <a:cubicBezTo>
                    <a:pt x="10266" y="17726"/>
                    <a:pt x="11160" y="17289"/>
                    <a:pt x="12046" y="17110"/>
                  </a:cubicBezTo>
                  <a:cubicBezTo>
                    <a:pt x="13818" y="16586"/>
                    <a:pt x="15589" y="16411"/>
                    <a:pt x="17360" y="14390"/>
                  </a:cubicBezTo>
                  <a:cubicBezTo>
                    <a:pt x="18401" y="13251"/>
                    <a:pt x="19450" y="12373"/>
                    <a:pt x="20490" y="10971"/>
                  </a:cubicBezTo>
                  <a:cubicBezTo>
                    <a:pt x="20825" y="10531"/>
                    <a:pt x="21204" y="10181"/>
                    <a:pt x="21436" y="6846"/>
                  </a:cubicBezTo>
                  <a:cubicBezTo>
                    <a:pt x="21462" y="6496"/>
                    <a:pt x="21496" y="6230"/>
                    <a:pt x="21522" y="5881"/>
                  </a:cubicBezTo>
                  <a:cubicBezTo>
                    <a:pt x="21479" y="5793"/>
                    <a:pt x="21436" y="5706"/>
                    <a:pt x="21402" y="5618"/>
                  </a:cubicBezTo>
                  <a:cubicBezTo>
                    <a:pt x="21367" y="5531"/>
                    <a:pt x="21333" y="5440"/>
                    <a:pt x="21307" y="5353"/>
                  </a:cubicBezTo>
                  <a:cubicBezTo>
                    <a:pt x="21341" y="5178"/>
                    <a:pt x="21367" y="5090"/>
                    <a:pt x="21402" y="5003"/>
                  </a:cubicBezTo>
                  <a:cubicBezTo>
                    <a:pt x="21513" y="4654"/>
                    <a:pt x="21565" y="4126"/>
                    <a:pt x="21444" y="3161"/>
                  </a:cubicBezTo>
                  <a:cubicBezTo>
                    <a:pt x="21427" y="3073"/>
                    <a:pt x="21410" y="2811"/>
                    <a:pt x="21410" y="2545"/>
                  </a:cubicBezTo>
                  <a:cubicBezTo>
                    <a:pt x="21402" y="703"/>
                    <a:pt x="21410" y="703"/>
                    <a:pt x="21264" y="528"/>
                  </a:cubicBezTo>
                  <a:cubicBezTo>
                    <a:pt x="21040" y="353"/>
                    <a:pt x="20825" y="0"/>
                    <a:pt x="2060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6" name="Google Shape;127;p9"/>
            <p:cNvSpPr/>
            <p:nvPr/>
          </p:nvSpPr>
          <p:spPr>
            <a:xfrm>
              <a:off x="11340" y="878156"/>
              <a:ext cx="1275100" cy="14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fill="norm" stroke="1" extrusionOk="0">
                  <a:moveTo>
                    <a:pt x="21219" y="3555"/>
                  </a:moveTo>
                  <a:lnTo>
                    <a:pt x="21210" y="3702"/>
                  </a:lnTo>
                  <a:lnTo>
                    <a:pt x="21201" y="3555"/>
                  </a:lnTo>
                  <a:close/>
                  <a:moveTo>
                    <a:pt x="19430" y="0"/>
                  </a:moveTo>
                  <a:cubicBezTo>
                    <a:pt x="19379" y="0"/>
                    <a:pt x="19328" y="0"/>
                    <a:pt x="19277" y="12"/>
                  </a:cubicBezTo>
                  <a:cubicBezTo>
                    <a:pt x="18133" y="159"/>
                    <a:pt x="16980" y="1487"/>
                    <a:pt x="15836" y="1781"/>
                  </a:cubicBezTo>
                  <a:cubicBezTo>
                    <a:pt x="15212" y="1879"/>
                    <a:pt x="14589" y="1915"/>
                    <a:pt x="13966" y="1915"/>
                  </a:cubicBezTo>
                  <a:cubicBezTo>
                    <a:pt x="12721" y="1915"/>
                    <a:pt x="11479" y="1781"/>
                    <a:pt x="10237" y="1781"/>
                  </a:cubicBezTo>
                  <a:cubicBezTo>
                    <a:pt x="10237" y="1934"/>
                    <a:pt x="10237" y="1934"/>
                    <a:pt x="10228" y="2080"/>
                  </a:cubicBezTo>
                  <a:cubicBezTo>
                    <a:pt x="9425" y="2080"/>
                    <a:pt x="8618" y="1946"/>
                    <a:pt x="7809" y="1946"/>
                  </a:cubicBezTo>
                  <a:cubicBezTo>
                    <a:pt x="7405" y="1946"/>
                    <a:pt x="7001" y="1983"/>
                    <a:pt x="6596" y="2080"/>
                  </a:cubicBezTo>
                  <a:cubicBezTo>
                    <a:pt x="4975" y="2521"/>
                    <a:pt x="3346" y="1634"/>
                    <a:pt x="1725" y="4877"/>
                  </a:cubicBezTo>
                  <a:cubicBezTo>
                    <a:pt x="1161" y="6058"/>
                    <a:pt x="590" y="7532"/>
                    <a:pt x="104" y="13431"/>
                  </a:cubicBezTo>
                  <a:cubicBezTo>
                    <a:pt x="69" y="13872"/>
                    <a:pt x="35" y="14465"/>
                    <a:pt x="0" y="15053"/>
                  </a:cubicBezTo>
                  <a:cubicBezTo>
                    <a:pt x="35" y="15646"/>
                    <a:pt x="69" y="16381"/>
                    <a:pt x="121" y="16674"/>
                  </a:cubicBezTo>
                  <a:cubicBezTo>
                    <a:pt x="347" y="18296"/>
                    <a:pt x="581" y="19917"/>
                    <a:pt x="815" y="21392"/>
                  </a:cubicBezTo>
                  <a:cubicBezTo>
                    <a:pt x="838" y="21527"/>
                    <a:pt x="865" y="21600"/>
                    <a:pt x="891" y="21600"/>
                  </a:cubicBezTo>
                  <a:cubicBezTo>
                    <a:pt x="922" y="21600"/>
                    <a:pt x="952" y="21490"/>
                    <a:pt x="971" y="21245"/>
                  </a:cubicBezTo>
                  <a:cubicBezTo>
                    <a:pt x="1051" y="20242"/>
                    <a:pt x="1135" y="19936"/>
                    <a:pt x="1220" y="19936"/>
                  </a:cubicBezTo>
                  <a:cubicBezTo>
                    <a:pt x="1310" y="19936"/>
                    <a:pt x="1402" y="20284"/>
                    <a:pt x="1491" y="20511"/>
                  </a:cubicBezTo>
                  <a:cubicBezTo>
                    <a:pt x="1716" y="20951"/>
                    <a:pt x="1933" y="21392"/>
                    <a:pt x="2158" y="21539"/>
                  </a:cubicBezTo>
                  <a:cubicBezTo>
                    <a:pt x="2226" y="21551"/>
                    <a:pt x="2294" y="21551"/>
                    <a:pt x="2362" y="21551"/>
                  </a:cubicBezTo>
                  <a:cubicBezTo>
                    <a:pt x="3810" y="21551"/>
                    <a:pt x="5250" y="20021"/>
                    <a:pt x="6683" y="15940"/>
                  </a:cubicBezTo>
                  <a:cubicBezTo>
                    <a:pt x="6882" y="15346"/>
                    <a:pt x="7073" y="14612"/>
                    <a:pt x="7272" y="14612"/>
                  </a:cubicBezTo>
                  <a:cubicBezTo>
                    <a:pt x="7573" y="14563"/>
                    <a:pt x="7874" y="14545"/>
                    <a:pt x="8176" y="14545"/>
                  </a:cubicBezTo>
                  <a:cubicBezTo>
                    <a:pt x="8779" y="14545"/>
                    <a:pt x="9384" y="14612"/>
                    <a:pt x="9985" y="14612"/>
                  </a:cubicBezTo>
                  <a:cubicBezTo>
                    <a:pt x="10817" y="14704"/>
                    <a:pt x="11647" y="14845"/>
                    <a:pt x="12474" y="14845"/>
                  </a:cubicBezTo>
                  <a:cubicBezTo>
                    <a:pt x="13009" y="14845"/>
                    <a:pt x="13542" y="14783"/>
                    <a:pt x="14077" y="14612"/>
                  </a:cubicBezTo>
                  <a:cubicBezTo>
                    <a:pt x="16131" y="14172"/>
                    <a:pt x="18185" y="13137"/>
                    <a:pt x="20239" y="12397"/>
                  </a:cubicBezTo>
                  <a:cubicBezTo>
                    <a:pt x="20277" y="12397"/>
                    <a:pt x="20320" y="12354"/>
                    <a:pt x="20359" y="12354"/>
                  </a:cubicBezTo>
                  <a:cubicBezTo>
                    <a:pt x="20419" y="12354"/>
                    <a:pt x="20473" y="12458"/>
                    <a:pt x="20499" y="12991"/>
                  </a:cubicBezTo>
                  <a:cubicBezTo>
                    <a:pt x="20593" y="14716"/>
                    <a:pt x="20683" y="15334"/>
                    <a:pt x="20773" y="15334"/>
                  </a:cubicBezTo>
                  <a:cubicBezTo>
                    <a:pt x="20882" y="15334"/>
                    <a:pt x="20992" y="14404"/>
                    <a:pt x="21106" y="13431"/>
                  </a:cubicBezTo>
                  <a:cubicBezTo>
                    <a:pt x="21176" y="12844"/>
                    <a:pt x="21280" y="13137"/>
                    <a:pt x="21366" y="12844"/>
                  </a:cubicBezTo>
                  <a:cubicBezTo>
                    <a:pt x="21479" y="12397"/>
                    <a:pt x="21600" y="11810"/>
                    <a:pt x="21513" y="9007"/>
                  </a:cubicBezTo>
                  <a:cubicBezTo>
                    <a:pt x="21487" y="8126"/>
                    <a:pt x="21505" y="6945"/>
                    <a:pt x="21513" y="6058"/>
                  </a:cubicBezTo>
                  <a:cubicBezTo>
                    <a:pt x="21557" y="2227"/>
                    <a:pt x="21548" y="1634"/>
                    <a:pt x="21323" y="1487"/>
                  </a:cubicBezTo>
                  <a:cubicBezTo>
                    <a:pt x="20689" y="808"/>
                    <a:pt x="20063" y="0"/>
                    <a:pt x="1943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" name="Google Shape;128;p9"/>
            <p:cNvSpPr/>
            <p:nvPr/>
          </p:nvSpPr>
          <p:spPr>
            <a:xfrm>
              <a:off x="19988" y="410778"/>
              <a:ext cx="1241630" cy="114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600" fill="norm" stroke="1" extrusionOk="0">
                  <a:moveTo>
                    <a:pt x="2659" y="0"/>
                  </a:moveTo>
                  <a:cubicBezTo>
                    <a:pt x="2088" y="0"/>
                    <a:pt x="1517" y="379"/>
                    <a:pt x="946" y="955"/>
                  </a:cubicBezTo>
                  <a:cubicBezTo>
                    <a:pt x="750" y="1144"/>
                    <a:pt x="572" y="2666"/>
                    <a:pt x="376" y="3045"/>
                  </a:cubicBezTo>
                  <a:cubicBezTo>
                    <a:pt x="180" y="3613"/>
                    <a:pt x="37" y="6082"/>
                    <a:pt x="1" y="11597"/>
                  </a:cubicBezTo>
                  <a:cubicBezTo>
                    <a:pt x="-17" y="15021"/>
                    <a:pt x="144" y="15967"/>
                    <a:pt x="251" y="16543"/>
                  </a:cubicBezTo>
                  <a:cubicBezTo>
                    <a:pt x="590" y="18444"/>
                    <a:pt x="937" y="19770"/>
                    <a:pt x="1276" y="21103"/>
                  </a:cubicBezTo>
                  <a:cubicBezTo>
                    <a:pt x="1361" y="21466"/>
                    <a:pt x="1450" y="21600"/>
                    <a:pt x="1537" y="21600"/>
                  </a:cubicBezTo>
                  <a:cubicBezTo>
                    <a:pt x="1587" y="21600"/>
                    <a:pt x="1638" y="21553"/>
                    <a:pt x="1687" y="21482"/>
                  </a:cubicBezTo>
                  <a:cubicBezTo>
                    <a:pt x="2427" y="20346"/>
                    <a:pt x="3176" y="17869"/>
                    <a:pt x="3916" y="17679"/>
                  </a:cubicBezTo>
                  <a:cubicBezTo>
                    <a:pt x="4073" y="17663"/>
                    <a:pt x="4229" y="17656"/>
                    <a:pt x="4386" y="17656"/>
                  </a:cubicBezTo>
                  <a:cubicBezTo>
                    <a:pt x="5968" y="17656"/>
                    <a:pt x="7550" y="18460"/>
                    <a:pt x="9124" y="18634"/>
                  </a:cubicBezTo>
                  <a:cubicBezTo>
                    <a:pt x="9686" y="18697"/>
                    <a:pt x="10247" y="18713"/>
                    <a:pt x="10808" y="18713"/>
                  </a:cubicBezTo>
                  <a:cubicBezTo>
                    <a:pt x="11929" y="18713"/>
                    <a:pt x="13048" y="18634"/>
                    <a:pt x="14172" y="18634"/>
                  </a:cubicBezTo>
                  <a:cubicBezTo>
                    <a:pt x="14172" y="18634"/>
                    <a:pt x="14172" y="18444"/>
                    <a:pt x="14172" y="18255"/>
                  </a:cubicBezTo>
                  <a:cubicBezTo>
                    <a:pt x="14734" y="18634"/>
                    <a:pt x="15296" y="19580"/>
                    <a:pt x="15857" y="19580"/>
                  </a:cubicBezTo>
                  <a:cubicBezTo>
                    <a:pt x="17525" y="19202"/>
                    <a:pt x="19184" y="18255"/>
                    <a:pt x="20843" y="17679"/>
                  </a:cubicBezTo>
                  <a:cubicBezTo>
                    <a:pt x="21012" y="17490"/>
                    <a:pt x="21182" y="17301"/>
                    <a:pt x="21333" y="16157"/>
                  </a:cubicBezTo>
                  <a:cubicBezTo>
                    <a:pt x="21414" y="15589"/>
                    <a:pt x="21458" y="12930"/>
                    <a:pt x="21494" y="11218"/>
                  </a:cubicBezTo>
                  <a:cubicBezTo>
                    <a:pt x="21503" y="10839"/>
                    <a:pt x="21414" y="9506"/>
                    <a:pt x="21360" y="8938"/>
                  </a:cubicBezTo>
                  <a:cubicBezTo>
                    <a:pt x="21298" y="8362"/>
                    <a:pt x="21226" y="7984"/>
                    <a:pt x="21164" y="7416"/>
                  </a:cubicBezTo>
                  <a:cubicBezTo>
                    <a:pt x="21226" y="7226"/>
                    <a:pt x="21298" y="7037"/>
                    <a:pt x="21360" y="6848"/>
                  </a:cubicBezTo>
                  <a:cubicBezTo>
                    <a:pt x="21396" y="6848"/>
                    <a:pt x="21431" y="6658"/>
                    <a:pt x="21467" y="6272"/>
                  </a:cubicBezTo>
                  <a:cubicBezTo>
                    <a:pt x="21512" y="6082"/>
                    <a:pt x="21547" y="5514"/>
                    <a:pt x="21583" y="4946"/>
                  </a:cubicBezTo>
                  <a:cubicBezTo>
                    <a:pt x="21547" y="4757"/>
                    <a:pt x="21503" y="4370"/>
                    <a:pt x="21458" y="4181"/>
                  </a:cubicBezTo>
                  <a:cubicBezTo>
                    <a:pt x="20895" y="1751"/>
                    <a:pt x="20320" y="1262"/>
                    <a:pt x="19742" y="1262"/>
                  </a:cubicBezTo>
                  <a:cubicBezTo>
                    <a:pt x="19598" y="1262"/>
                    <a:pt x="19453" y="1294"/>
                    <a:pt x="19309" y="1333"/>
                  </a:cubicBezTo>
                  <a:cubicBezTo>
                    <a:pt x="18239" y="1838"/>
                    <a:pt x="17169" y="2012"/>
                    <a:pt x="16098" y="2012"/>
                  </a:cubicBezTo>
                  <a:cubicBezTo>
                    <a:pt x="15563" y="2012"/>
                    <a:pt x="15028" y="1964"/>
                    <a:pt x="14493" y="1901"/>
                  </a:cubicBezTo>
                  <a:cubicBezTo>
                    <a:pt x="11942" y="1712"/>
                    <a:pt x="9392" y="955"/>
                    <a:pt x="6841" y="568"/>
                  </a:cubicBezTo>
                  <a:cubicBezTo>
                    <a:pt x="5450" y="379"/>
                    <a:pt x="4050" y="0"/>
                    <a:pt x="265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" name="Google Shape;129;p9"/>
            <p:cNvSpPr/>
            <p:nvPr/>
          </p:nvSpPr>
          <p:spPr>
            <a:xfrm>
              <a:off x="-1" y="0"/>
              <a:ext cx="1284185" cy="105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fill="norm" stroke="1" extrusionOk="0">
                  <a:moveTo>
                    <a:pt x="20428" y="0"/>
                  </a:moveTo>
                  <a:cubicBezTo>
                    <a:pt x="19781" y="207"/>
                    <a:pt x="19142" y="828"/>
                    <a:pt x="18495" y="1036"/>
                  </a:cubicBezTo>
                  <a:cubicBezTo>
                    <a:pt x="16891" y="1864"/>
                    <a:pt x="15278" y="2908"/>
                    <a:pt x="13673" y="3322"/>
                  </a:cubicBezTo>
                  <a:cubicBezTo>
                    <a:pt x="13629" y="3340"/>
                    <a:pt x="13585" y="3340"/>
                    <a:pt x="13541" y="3340"/>
                  </a:cubicBezTo>
                  <a:cubicBezTo>
                    <a:pt x="12835" y="3340"/>
                    <a:pt x="12129" y="1855"/>
                    <a:pt x="11430" y="1657"/>
                  </a:cubicBezTo>
                  <a:cubicBezTo>
                    <a:pt x="10952" y="1553"/>
                    <a:pt x="10473" y="1502"/>
                    <a:pt x="9994" y="1502"/>
                  </a:cubicBezTo>
                  <a:cubicBezTo>
                    <a:pt x="9515" y="1502"/>
                    <a:pt x="9037" y="1553"/>
                    <a:pt x="8558" y="1657"/>
                  </a:cubicBezTo>
                  <a:cubicBezTo>
                    <a:pt x="7281" y="1864"/>
                    <a:pt x="6004" y="2080"/>
                    <a:pt x="4728" y="2494"/>
                  </a:cubicBezTo>
                  <a:cubicBezTo>
                    <a:pt x="4641" y="2528"/>
                    <a:pt x="4554" y="2537"/>
                    <a:pt x="4467" y="2537"/>
                  </a:cubicBezTo>
                  <a:cubicBezTo>
                    <a:pt x="3819" y="2537"/>
                    <a:pt x="3174" y="1717"/>
                    <a:pt x="2527" y="1717"/>
                  </a:cubicBezTo>
                  <a:cubicBezTo>
                    <a:pt x="2177" y="1717"/>
                    <a:pt x="1827" y="1959"/>
                    <a:pt x="1476" y="2701"/>
                  </a:cubicBezTo>
                  <a:cubicBezTo>
                    <a:pt x="993" y="3737"/>
                    <a:pt x="535" y="6653"/>
                    <a:pt x="87" y="10606"/>
                  </a:cubicBezTo>
                  <a:cubicBezTo>
                    <a:pt x="44" y="11020"/>
                    <a:pt x="-8" y="13307"/>
                    <a:pt x="1" y="13514"/>
                  </a:cubicBezTo>
                  <a:cubicBezTo>
                    <a:pt x="70" y="15594"/>
                    <a:pt x="147" y="18088"/>
                    <a:pt x="242" y="19132"/>
                  </a:cubicBezTo>
                  <a:cubicBezTo>
                    <a:pt x="354" y="20375"/>
                    <a:pt x="492" y="20789"/>
                    <a:pt x="622" y="20996"/>
                  </a:cubicBezTo>
                  <a:cubicBezTo>
                    <a:pt x="759" y="21134"/>
                    <a:pt x="904" y="21600"/>
                    <a:pt x="1044" y="21600"/>
                  </a:cubicBezTo>
                  <a:cubicBezTo>
                    <a:pt x="1124" y="21600"/>
                    <a:pt x="1202" y="21453"/>
                    <a:pt x="1277" y="20996"/>
                  </a:cubicBezTo>
                  <a:cubicBezTo>
                    <a:pt x="1429" y="20021"/>
                    <a:pt x="1577" y="19624"/>
                    <a:pt x="1725" y="19624"/>
                  </a:cubicBezTo>
                  <a:cubicBezTo>
                    <a:pt x="1829" y="19624"/>
                    <a:pt x="1933" y="19822"/>
                    <a:pt x="2036" y="20167"/>
                  </a:cubicBezTo>
                  <a:cubicBezTo>
                    <a:pt x="2140" y="20582"/>
                    <a:pt x="2235" y="20789"/>
                    <a:pt x="2330" y="20789"/>
                  </a:cubicBezTo>
                  <a:cubicBezTo>
                    <a:pt x="3593" y="20961"/>
                    <a:pt x="4856" y="21263"/>
                    <a:pt x="6119" y="21263"/>
                  </a:cubicBezTo>
                  <a:cubicBezTo>
                    <a:pt x="6417" y="21263"/>
                    <a:pt x="6715" y="21246"/>
                    <a:pt x="7014" y="21203"/>
                  </a:cubicBezTo>
                  <a:cubicBezTo>
                    <a:pt x="8497" y="20996"/>
                    <a:pt x="9981" y="19960"/>
                    <a:pt x="11465" y="19753"/>
                  </a:cubicBezTo>
                  <a:cubicBezTo>
                    <a:pt x="12385" y="19753"/>
                    <a:pt x="13311" y="20470"/>
                    <a:pt x="14233" y="20470"/>
                  </a:cubicBezTo>
                  <a:cubicBezTo>
                    <a:pt x="14418" y="20470"/>
                    <a:pt x="14602" y="20444"/>
                    <a:pt x="14786" y="20375"/>
                  </a:cubicBezTo>
                  <a:cubicBezTo>
                    <a:pt x="16356" y="19753"/>
                    <a:pt x="17926" y="18088"/>
                    <a:pt x="19703" y="16836"/>
                  </a:cubicBezTo>
                  <a:cubicBezTo>
                    <a:pt x="19970" y="16422"/>
                    <a:pt x="20445" y="15801"/>
                    <a:pt x="20911" y="14757"/>
                  </a:cubicBezTo>
                  <a:cubicBezTo>
                    <a:pt x="21083" y="14342"/>
                    <a:pt x="21264" y="13514"/>
                    <a:pt x="21411" y="11434"/>
                  </a:cubicBezTo>
                  <a:cubicBezTo>
                    <a:pt x="21506" y="10390"/>
                    <a:pt x="21532" y="6653"/>
                    <a:pt x="21592" y="4151"/>
                  </a:cubicBezTo>
                  <a:cubicBezTo>
                    <a:pt x="21514" y="3322"/>
                    <a:pt x="21437" y="1864"/>
                    <a:pt x="21359" y="1657"/>
                  </a:cubicBezTo>
                  <a:cubicBezTo>
                    <a:pt x="21049" y="828"/>
                    <a:pt x="20738" y="0"/>
                    <a:pt x="204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" name="Google Shape;130;p9"/>
            <p:cNvSpPr/>
            <p:nvPr/>
          </p:nvSpPr>
          <p:spPr>
            <a:xfrm>
              <a:off x="16938" y="639282"/>
              <a:ext cx="1227243" cy="13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fill="norm" stroke="1" extrusionOk="0">
                  <a:moveTo>
                    <a:pt x="2843" y="0"/>
                  </a:moveTo>
                  <a:cubicBezTo>
                    <a:pt x="2823" y="0"/>
                    <a:pt x="2804" y="13"/>
                    <a:pt x="2785" y="27"/>
                  </a:cubicBezTo>
                  <a:cubicBezTo>
                    <a:pt x="2326" y="350"/>
                    <a:pt x="1857" y="1648"/>
                    <a:pt x="1398" y="1809"/>
                  </a:cubicBezTo>
                  <a:cubicBezTo>
                    <a:pt x="956" y="2132"/>
                    <a:pt x="551" y="3921"/>
                    <a:pt x="154" y="6994"/>
                  </a:cubicBezTo>
                  <a:cubicBezTo>
                    <a:pt x="64" y="7646"/>
                    <a:pt x="-44" y="7969"/>
                    <a:pt x="19" y="10397"/>
                  </a:cubicBezTo>
                  <a:cubicBezTo>
                    <a:pt x="127" y="14936"/>
                    <a:pt x="280" y="18177"/>
                    <a:pt x="569" y="19152"/>
                  </a:cubicBezTo>
                  <a:cubicBezTo>
                    <a:pt x="998" y="20712"/>
                    <a:pt x="1430" y="21600"/>
                    <a:pt x="1862" y="21600"/>
                  </a:cubicBezTo>
                  <a:cubicBezTo>
                    <a:pt x="2191" y="21600"/>
                    <a:pt x="2521" y="21082"/>
                    <a:pt x="2848" y="19959"/>
                  </a:cubicBezTo>
                  <a:cubicBezTo>
                    <a:pt x="3488" y="17632"/>
                    <a:pt x="4121" y="16348"/>
                    <a:pt x="4766" y="16348"/>
                  </a:cubicBezTo>
                  <a:cubicBezTo>
                    <a:pt x="4839" y="16348"/>
                    <a:pt x="4911" y="16361"/>
                    <a:pt x="4984" y="16395"/>
                  </a:cubicBezTo>
                  <a:cubicBezTo>
                    <a:pt x="5309" y="16395"/>
                    <a:pt x="5633" y="16556"/>
                    <a:pt x="5966" y="16556"/>
                  </a:cubicBezTo>
                  <a:lnTo>
                    <a:pt x="12184" y="16556"/>
                  </a:lnTo>
                  <a:cubicBezTo>
                    <a:pt x="13410" y="16556"/>
                    <a:pt x="14635" y="16630"/>
                    <a:pt x="15861" y="16630"/>
                  </a:cubicBezTo>
                  <a:cubicBezTo>
                    <a:pt x="16474" y="16630"/>
                    <a:pt x="17086" y="16610"/>
                    <a:pt x="17699" y="16556"/>
                  </a:cubicBezTo>
                  <a:cubicBezTo>
                    <a:pt x="18816" y="16556"/>
                    <a:pt x="19934" y="16072"/>
                    <a:pt x="21051" y="15749"/>
                  </a:cubicBezTo>
                  <a:cubicBezTo>
                    <a:pt x="21231" y="15749"/>
                    <a:pt x="21231" y="15588"/>
                    <a:pt x="21313" y="12017"/>
                  </a:cubicBezTo>
                  <a:cubicBezTo>
                    <a:pt x="21313" y="11694"/>
                    <a:pt x="21358" y="11533"/>
                    <a:pt x="21385" y="11372"/>
                  </a:cubicBezTo>
                  <a:cubicBezTo>
                    <a:pt x="21547" y="10565"/>
                    <a:pt x="21457" y="9912"/>
                    <a:pt x="21376" y="9267"/>
                  </a:cubicBezTo>
                  <a:cubicBezTo>
                    <a:pt x="21313" y="8776"/>
                    <a:pt x="21249" y="8130"/>
                    <a:pt x="21187" y="7646"/>
                  </a:cubicBezTo>
                  <a:cubicBezTo>
                    <a:pt x="21258" y="7323"/>
                    <a:pt x="21322" y="6994"/>
                    <a:pt x="21394" y="6832"/>
                  </a:cubicBezTo>
                  <a:cubicBezTo>
                    <a:pt x="21421" y="6671"/>
                    <a:pt x="21448" y="6671"/>
                    <a:pt x="21475" y="6510"/>
                  </a:cubicBezTo>
                  <a:cubicBezTo>
                    <a:pt x="21502" y="6187"/>
                    <a:pt x="21529" y="5703"/>
                    <a:pt x="21556" y="5373"/>
                  </a:cubicBezTo>
                  <a:cubicBezTo>
                    <a:pt x="21529" y="5050"/>
                    <a:pt x="21493" y="4566"/>
                    <a:pt x="21466" y="4566"/>
                  </a:cubicBezTo>
                  <a:cubicBezTo>
                    <a:pt x="21060" y="3752"/>
                    <a:pt x="20646" y="2461"/>
                    <a:pt x="20240" y="2461"/>
                  </a:cubicBezTo>
                  <a:cubicBezTo>
                    <a:pt x="20080" y="2441"/>
                    <a:pt x="19920" y="2434"/>
                    <a:pt x="19759" y="2434"/>
                  </a:cubicBezTo>
                  <a:cubicBezTo>
                    <a:pt x="18476" y="2434"/>
                    <a:pt x="17188" y="2945"/>
                    <a:pt x="15906" y="2945"/>
                  </a:cubicBezTo>
                  <a:cubicBezTo>
                    <a:pt x="14875" y="2999"/>
                    <a:pt x="13845" y="3019"/>
                    <a:pt x="12815" y="3019"/>
                  </a:cubicBezTo>
                  <a:cubicBezTo>
                    <a:pt x="10755" y="3019"/>
                    <a:pt x="8694" y="2945"/>
                    <a:pt x="6633" y="2945"/>
                  </a:cubicBezTo>
                  <a:cubicBezTo>
                    <a:pt x="6045" y="2945"/>
                    <a:pt x="5457" y="2670"/>
                    <a:pt x="4869" y="2670"/>
                  </a:cubicBezTo>
                  <a:cubicBezTo>
                    <a:pt x="4673" y="2670"/>
                    <a:pt x="4477" y="2703"/>
                    <a:pt x="4281" y="2784"/>
                  </a:cubicBezTo>
                  <a:cubicBezTo>
                    <a:pt x="4218" y="2818"/>
                    <a:pt x="4156" y="2831"/>
                    <a:pt x="4094" y="2831"/>
                  </a:cubicBezTo>
                  <a:cubicBezTo>
                    <a:pt x="3838" y="2831"/>
                    <a:pt x="3589" y="2502"/>
                    <a:pt x="3335" y="1325"/>
                  </a:cubicBezTo>
                  <a:cubicBezTo>
                    <a:pt x="3182" y="599"/>
                    <a:pt x="3007" y="0"/>
                    <a:pt x="284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" name="Google Shape;131;p9"/>
            <p:cNvSpPr/>
            <p:nvPr/>
          </p:nvSpPr>
          <p:spPr>
            <a:xfrm>
              <a:off x="4408" y="169048"/>
              <a:ext cx="1186485" cy="115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600" fill="norm" stroke="1" extrusionOk="0">
                  <a:moveTo>
                    <a:pt x="20363" y="0"/>
                  </a:moveTo>
                  <a:cubicBezTo>
                    <a:pt x="20145" y="0"/>
                    <a:pt x="19927" y="102"/>
                    <a:pt x="19709" y="362"/>
                  </a:cubicBezTo>
                  <a:cubicBezTo>
                    <a:pt x="18463" y="1882"/>
                    <a:pt x="17218" y="4347"/>
                    <a:pt x="15972" y="5300"/>
                  </a:cubicBezTo>
                  <a:cubicBezTo>
                    <a:pt x="15681" y="5520"/>
                    <a:pt x="15390" y="5607"/>
                    <a:pt x="15098" y="5607"/>
                  </a:cubicBezTo>
                  <a:cubicBezTo>
                    <a:pt x="14396" y="5607"/>
                    <a:pt x="13695" y="5071"/>
                    <a:pt x="12998" y="4536"/>
                  </a:cubicBezTo>
                  <a:cubicBezTo>
                    <a:pt x="11780" y="3780"/>
                    <a:pt x="10572" y="1882"/>
                    <a:pt x="9364" y="1504"/>
                  </a:cubicBezTo>
                  <a:cubicBezTo>
                    <a:pt x="9222" y="1480"/>
                    <a:pt x="9080" y="1473"/>
                    <a:pt x="8939" y="1473"/>
                  </a:cubicBezTo>
                  <a:cubicBezTo>
                    <a:pt x="7770" y="1473"/>
                    <a:pt x="6601" y="2110"/>
                    <a:pt x="5433" y="2449"/>
                  </a:cubicBezTo>
                  <a:cubicBezTo>
                    <a:pt x="4977" y="2449"/>
                    <a:pt x="4522" y="2260"/>
                    <a:pt x="4066" y="2071"/>
                  </a:cubicBezTo>
                  <a:cubicBezTo>
                    <a:pt x="3812" y="2071"/>
                    <a:pt x="3554" y="1984"/>
                    <a:pt x="3297" y="1984"/>
                  </a:cubicBezTo>
                  <a:cubicBezTo>
                    <a:pt x="3169" y="1984"/>
                    <a:pt x="3041" y="2008"/>
                    <a:pt x="2914" y="2071"/>
                  </a:cubicBezTo>
                  <a:cubicBezTo>
                    <a:pt x="2310" y="2071"/>
                    <a:pt x="1706" y="2071"/>
                    <a:pt x="1101" y="2638"/>
                  </a:cubicBezTo>
                  <a:cubicBezTo>
                    <a:pt x="813" y="3016"/>
                    <a:pt x="516" y="4347"/>
                    <a:pt x="228" y="5678"/>
                  </a:cubicBezTo>
                  <a:cubicBezTo>
                    <a:pt x="42" y="6434"/>
                    <a:pt x="-79" y="13458"/>
                    <a:pt x="60" y="15733"/>
                  </a:cubicBezTo>
                  <a:cubicBezTo>
                    <a:pt x="200" y="18198"/>
                    <a:pt x="377" y="20860"/>
                    <a:pt x="553" y="21238"/>
                  </a:cubicBezTo>
                  <a:cubicBezTo>
                    <a:pt x="662" y="21498"/>
                    <a:pt x="771" y="21600"/>
                    <a:pt x="880" y="21600"/>
                  </a:cubicBezTo>
                  <a:cubicBezTo>
                    <a:pt x="1087" y="21600"/>
                    <a:pt x="1294" y="21230"/>
                    <a:pt x="1501" y="20860"/>
                  </a:cubicBezTo>
                  <a:cubicBezTo>
                    <a:pt x="2041" y="19915"/>
                    <a:pt x="2574" y="17923"/>
                    <a:pt x="3117" y="17923"/>
                  </a:cubicBezTo>
                  <a:cubicBezTo>
                    <a:pt x="3229" y="17923"/>
                    <a:pt x="3341" y="18009"/>
                    <a:pt x="3453" y="18198"/>
                  </a:cubicBezTo>
                  <a:cubicBezTo>
                    <a:pt x="3869" y="18828"/>
                    <a:pt x="4297" y="19198"/>
                    <a:pt x="4717" y="19198"/>
                  </a:cubicBezTo>
                  <a:cubicBezTo>
                    <a:pt x="4804" y="19198"/>
                    <a:pt x="4891" y="19183"/>
                    <a:pt x="4977" y="19151"/>
                  </a:cubicBezTo>
                  <a:cubicBezTo>
                    <a:pt x="5916" y="18608"/>
                    <a:pt x="6846" y="16859"/>
                    <a:pt x="7784" y="16859"/>
                  </a:cubicBezTo>
                  <a:cubicBezTo>
                    <a:pt x="7830" y="16859"/>
                    <a:pt x="7877" y="16859"/>
                    <a:pt x="7923" y="16875"/>
                  </a:cubicBezTo>
                  <a:cubicBezTo>
                    <a:pt x="9178" y="17064"/>
                    <a:pt x="10442" y="18576"/>
                    <a:pt x="11706" y="19529"/>
                  </a:cubicBezTo>
                  <a:cubicBezTo>
                    <a:pt x="12598" y="20096"/>
                    <a:pt x="13490" y="20474"/>
                    <a:pt x="14541" y="20860"/>
                  </a:cubicBezTo>
                  <a:cubicBezTo>
                    <a:pt x="14905" y="21364"/>
                    <a:pt x="15280" y="21576"/>
                    <a:pt x="15663" y="21576"/>
                  </a:cubicBezTo>
                  <a:cubicBezTo>
                    <a:pt x="16709" y="21576"/>
                    <a:pt x="17816" y="20017"/>
                    <a:pt x="18918" y="18765"/>
                  </a:cubicBezTo>
                  <a:cubicBezTo>
                    <a:pt x="19513" y="18198"/>
                    <a:pt x="20099" y="16111"/>
                    <a:pt x="20694" y="14403"/>
                  </a:cubicBezTo>
                  <a:cubicBezTo>
                    <a:pt x="20926" y="13836"/>
                    <a:pt x="21149" y="12127"/>
                    <a:pt x="21381" y="10985"/>
                  </a:cubicBezTo>
                  <a:cubicBezTo>
                    <a:pt x="21521" y="10418"/>
                    <a:pt x="21521" y="10607"/>
                    <a:pt x="21437" y="8331"/>
                  </a:cubicBezTo>
                  <a:cubicBezTo>
                    <a:pt x="21428" y="7953"/>
                    <a:pt x="21428" y="7386"/>
                    <a:pt x="21428" y="7001"/>
                  </a:cubicBezTo>
                  <a:cubicBezTo>
                    <a:pt x="21474" y="1693"/>
                    <a:pt x="21447" y="551"/>
                    <a:pt x="21158" y="362"/>
                  </a:cubicBezTo>
                  <a:cubicBezTo>
                    <a:pt x="20893" y="157"/>
                    <a:pt x="20628" y="0"/>
                    <a:pt x="2036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5" name="Google Shape;132;p9"/>
          <p:cNvGrpSpPr/>
          <p:nvPr/>
        </p:nvGrpSpPr>
        <p:grpSpPr>
          <a:xfrm>
            <a:off x="523019" y="666492"/>
            <a:ext cx="1238255" cy="268308"/>
            <a:chOff x="0" y="0"/>
            <a:chExt cx="1238254" cy="268306"/>
          </a:xfrm>
        </p:grpSpPr>
        <p:sp>
          <p:nvSpPr>
            <p:cNvPr id="172" name="Google Shape;133;p9"/>
            <p:cNvSpPr/>
            <p:nvPr/>
          </p:nvSpPr>
          <p:spPr>
            <a:xfrm rot="5400000">
              <a:off x="960336" y="-9612"/>
              <a:ext cx="268308" cy="28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3" name="Google Shape;134;p9"/>
            <p:cNvSpPr/>
            <p:nvPr/>
          </p:nvSpPr>
          <p:spPr>
            <a:xfrm rot="5400000">
              <a:off x="484973" y="-9612"/>
              <a:ext cx="268307" cy="28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" name="Google Shape;135;p9"/>
            <p:cNvSpPr/>
            <p:nvPr/>
          </p:nvSpPr>
          <p:spPr>
            <a:xfrm rot="5400000">
              <a:off x="9611" y="-9612"/>
              <a:ext cx="268307" cy="28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pic>
        <p:nvPicPr>
          <p:cNvPr id="176" name="Google Shape;136;p9" descr="Google Shape;136;p9"/>
          <p:cNvPicPr>
            <a:picLocks noChangeAspect="1"/>
          </p:cNvPicPr>
          <p:nvPr/>
        </p:nvPicPr>
        <p:blipFill>
          <a:blip r:embed="rId5">
            <a:alphaModFix amt="49000"/>
            <a:extLst/>
          </a:blip>
          <a:stretch>
            <a:fillRect/>
          </a:stretch>
        </p:blipFill>
        <p:spPr>
          <a:xfrm flipH="1">
            <a:off x="-449506" y="-670917"/>
            <a:ext cx="1647784" cy="4952721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38;p10" descr="Google Shape;138;p10"/>
          <p:cNvPicPr>
            <a:picLocks noChangeAspect="1"/>
          </p:cNvPicPr>
          <p:nvPr/>
        </p:nvPicPr>
        <p:blipFill>
          <a:blip r:embed="rId2">
            <a:alphaModFix amt="51000"/>
            <a:extLst/>
          </a:blip>
          <a:stretch>
            <a:fillRect/>
          </a:stretch>
        </p:blipFill>
        <p:spPr>
          <a:xfrm rot="5400000">
            <a:off x="8085001" y="-761386"/>
            <a:ext cx="1693127" cy="3737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Google Shape;139;p10" descr="Google Shape;139;p10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8047911" y="4140201"/>
            <a:ext cx="765725" cy="773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Google Shape;140;p10" descr="Google Shape;140;p10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 rot="16200000">
            <a:off x="136537" y="3355535"/>
            <a:ext cx="413305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Google Shape;141;p10" descr="Google Shape;141;p10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 rot="5400000">
            <a:off x="136539" y="2853263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Google Shape;142;p10" descr="Google Shape;142;p10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 flipH="1" rot="317994">
            <a:off x="-281651" y="370774"/>
            <a:ext cx="1513353" cy="1146201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Google Shape;143;p10"/>
          <p:cNvSpPr/>
          <p:nvPr/>
        </p:nvSpPr>
        <p:spPr>
          <a:xfrm rot="5400000">
            <a:off x="1453423" y="3943275"/>
            <a:ext cx="465898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90" name="Google Shape;144;p10" descr="Google Shape;144;p10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8136735" y="3648388"/>
            <a:ext cx="765725" cy="7734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4" name="Google Shape;145;p10"/>
          <p:cNvGrpSpPr/>
          <p:nvPr/>
        </p:nvGrpSpPr>
        <p:grpSpPr>
          <a:xfrm>
            <a:off x="8253166" y="957343"/>
            <a:ext cx="462902" cy="1348855"/>
            <a:chOff x="0" y="0"/>
            <a:chExt cx="462901" cy="1348853"/>
          </a:xfrm>
        </p:grpSpPr>
        <p:sp>
          <p:nvSpPr>
            <p:cNvPr id="191" name="Google Shape;146;p10"/>
            <p:cNvSpPr/>
            <p:nvPr/>
          </p:nvSpPr>
          <p:spPr>
            <a:xfrm rot="16200000">
              <a:off x="31753" y="925539"/>
              <a:ext cx="402444" cy="444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723" y="10850"/>
                  </a:moveTo>
                  <a:cubicBezTo>
                    <a:pt x="762" y="10886"/>
                    <a:pt x="762" y="10922"/>
                    <a:pt x="801" y="10993"/>
                  </a:cubicBezTo>
                  <a:cubicBezTo>
                    <a:pt x="762" y="10993"/>
                    <a:pt x="682" y="11028"/>
                    <a:pt x="682" y="11028"/>
                  </a:cubicBezTo>
                  <a:cubicBezTo>
                    <a:pt x="643" y="11028"/>
                    <a:pt x="604" y="10957"/>
                    <a:pt x="604" y="10922"/>
                  </a:cubicBezTo>
                  <a:cubicBezTo>
                    <a:pt x="604" y="10886"/>
                    <a:pt x="682" y="10886"/>
                    <a:pt x="723" y="10850"/>
                  </a:cubicBezTo>
                  <a:close/>
                  <a:moveTo>
                    <a:pt x="172" y="14243"/>
                  </a:moveTo>
                  <a:cubicBezTo>
                    <a:pt x="250" y="14279"/>
                    <a:pt x="291" y="14279"/>
                    <a:pt x="291" y="14315"/>
                  </a:cubicBezTo>
                  <a:cubicBezTo>
                    <a:pt x="291" y="14350"/>
                    <a:pt x="250" y="14386"/>
                    <a:pt x="250" y="14421"/>
                  </a:cubicBezTo>
                  <a:cubicBezTo>
                    <a:pt x="250" y="14421"/>
                    <a:pt x="172" y="14386"/>
                    <a:pt x="172" y="14386"/>
                  </a:cubicBezTo>
                  <a:cubicBezTo>
                    <a:pt x="172" y="14350"/>
                    <a:pt x="172" y="14315"/>
                    <a:pt x="172" y="14243"/>
                  </a:cubicBezTo>
                  <a:close/>
                  <a:moveTo>
                    <a:pt x="643" y="15171"/>
                  </a:moveTo>
                  <a:cubicBezTo>
                    <a:pt x="723" y="15208"/>
                    <a:pt x="762" y="15279"/>
                    <a:pt x="801" y="15351"/>
                  </a:cubicBezTo>
                  <a:cubicBezTo>
                    <a:pt x="833" y="15380"/>
                    <a:pt x="812" y="15410"/>
                    <a:pt x="802" y="15460"/>
                  </a:cubicBezTo>
                  <a:lnTo>
                    <a:pt x="801" y="15457"/>
                  </a:lnTo>
                  <a:cubicBezTo>
                    <a:pt x="762" y="15422"/>
                    <a:pt x="723" y="15422"/>
                    <a:pt x="682" y="15386"/>
                  </a:cubicBezTo>
                  <a:cubicBezTo>
                    <a:pt x="643" y="15315"/>
                    <a:pt x="643" y="15244"/>
                    <a:pt x="643" y="15171"/>
                  </a:cubicBezTo>
                  <a:close/>
                  <a:moveTo>
                    <a:pt x="16146" y="3904"/>
                  </a:moveTo>
                  <a:cubicBezTo>
                    <a:pt x="16178" y="3904"/>
                    <a:pt x="16209" y="3909"/>
                    <a:pt x="16235" y="3921"/>
                  </a:cubicBezTo>
                  <a:cubicBezTo>
                    <a:pt x="17060" y="3956"/>
                    <a:pt x="17257" y="4170"/>
                    <a:pt x="17257" y="4884"/>
                  </a:cubicBezTo>
                  <a:cubicBezTo>
                    <a:pt x="17257" y="5385"/>
                    <a:pt x="17218" y="5849"/>
                    <a:pt x="17257" y="6349"/>
                  </a:cubicBezTo>
                  <a:cubicBezTo>
                    <a:pt x="17296" y="7957"/>
                    <a:pt x="16706" y="9350"/>
                    <a:pt x="15686" y="10635"/>
                  </a:cubicBezTo>
                  <a:cubicBezTo>
                    <a:pt x="15528" y="10850"/>
                    <a:pt x="15411" y="11064"/>
                    <a:pt x="15293" y="11314"/>
                  </a:cubicBezTo>
                  <a:cubicBezTo>
                    <a:pt x="14193" y="13600"/>
                    <a:pt x="12307" y="15171"/>
                    <a:pt x="9952" y="16316"/>
                  </a:cubicBezTo>
                  <a:cubicBezTo>
                    <a:pt x="9794" y="16387"/>
                    <a:pt x="9599" y="16458"/>
                    <a:pt x="9480" y="16565"/>
                  </a:cubicBezTo>
                  <a:cubicBezTo>
                    <a:pt x="8577" y="17279"/>
                    <a:pt x="7437" y="17423"/>
                    <a:pt x="6378" y="17672"/>
                  </a:cubicBezTo>
                  <a:cubicBezTo>
                    <a:pt x="6342" y="17682"/>
                    <a:pt x="6305" y="17687"/>
                    <a:pt x="6267" y="17687"/>
                  </a:cubicBezTo>
                  <a:cubicBezTo>
                    <a:pt x="6178" y="17687"/>
                    <a:pt x="6091" y="17662"/>
                    <a:pt x="6063" y="17636"/>
                  </a:cubicBezTo>
                  <a:cubicBezTo>
                    <a:pt x="5827" y="17244"/>
                    <a:pt x="5434" y="16957"/>
                    <a:pt x="5395" y="16458"/>
                  </a:cubicBezTo>
                  <a:cubicBezTo>
                    <a:pt x="5356" y="16172"/>
                    <a:pt x="5200" y="15886"/>
                    <a:pt x="5042" y="15637"/>
                  </a:cubicBezTo>
                  <a:cubicBezTo>
                    <a:pt x="4571" y="14851"/>
                    <a:pt x="4610" y="13993"/>
                    <a:pt x="4807" y="13136"/>
                  </a:cubicBezTo>
                  <a:cubicBezTo>
                    <a:pt x="5002" y="12100"/>
                    <a:pt x="5200" y="11064"/>
                    <a:pt x="5513" y="10028"/>
                  </a:cubicBezTo>
                  <a:cubicBezTo>
                    <a:pt x="5671" y="9493"/>
                    <a:pt x="6063" y="8993"/>
                    <a:pt x="6378" y="8492"/>
                  </a:cubicBezTo>
                  <a:cubicBezTo>
                    <a:pt x="6495" y="8314"/>
                    <a:pt x="6771" y="8242"/>
                    <a:pt x="6966" y="8064"/>
                  </a:cubicBezTo>
                  <a:cubicBezTo>
                    <a:pt x="7674" y="7492"/>
                    <a:pt x="8420" y="6885"/>
                    <a:pt x="9126" y="6242"/>
                  </a:cubicBezTo>
                  <a:cubicBezTo>
                    <a:pt x="9559" y="5849"/>
                    <a:pt x="9952" y="5421"/>
                    <a:pt x="10423" y="5028"/>
                  </a:cubicBezTo>
                  <a:cubicBezTo>
                    <a:pt x="10619" y="4813"/>
                    <a:pt x="10933" y="4635"/>
                    <a:pt x="11209" y="4563"/>
                  </a:cubicBezTo>
                  <a:cubicBezTo>
                    <a:pt x="12780" y="4242"/>
                    <a:pt x="14310" y="3921"/>
                    <a:pt x="15921" y="3921"/>
                  </a:cubicBezTo>
                  <a:cubicBezTo>
                    <a:pt x="16001" y="3921"/>
                    <a:pt x="16079" y="3904"/>
                    <a:pt x="16146" y="3904"/>
                  </a:cubicBezTo>
                  <a:close/>
                  <a:moveTo>
                    <a:pt x="9991" y="18744"/>
                  </a:moveTo>
                  <a:cubicBezTo>
                    <a:pt x="9991" y="18744"/>
                    <a:pt x="9991" y="18779"/>
                    <a:pt x="9991" y="18779"/>
                  </a:cubicBezTo>
                  <a:lnTo>
                    <a:pt x="9913" y="18779"/>
                  </a:lnTo>
                  <a:cubicBezTo>
                    <a:pt x="9939" y="18758"/>
                    <a:pt x="9965" y="18744"/>
                    <a:pt x="9991" y="18744"/>
                  </a:cubicBezTo>
                  <a:close/>
                  <a:moveTo>
                    <a:pt x="9771" y="18815"/>
                  </a:moveTo>
                  <a:cubicBezTo>
                    <a:pt x="9372" y="18948"/>
                    <a:pt x="8958" y="18984"/>
                    <a:pt x="8551" y="18984"/>
                  </a:cubicBezTo>
                  <a:cubicBezTo>
                    <a:pt x="8308" y="18984"/>
                    <a:pt x="8067" y="18970"/>
                    <a:pt x="7830" y="18959"/>
                  </a:cubicBezTo>
                  <a:cubicBezTo>
                    <a:pt x="7752" y="18959"/>
                    <a:pt x="7674" y="18923"/>
                    <a:pt x="7635" y="18887"/>
                  </a:cubicBezTo>
                  <a:cubicBezTo>
                    <a:pt x="7674" y="18850"/>
                    <a:pt x="7713" y="18850"/>
                    <a:pt x="7791" y="18850"/>
                  </a:cubicBezTo>
                  <a:cubicBezTo>
                    <a:pt x="8427" y="18818"/>
                    <a:pt x="9098" y="18815"/>
                    <a:pt x="9771" y="18815"/>
                  </a:cubicBezTo>
                  <a:close/>
                  <a:moveTo>
                    <a:pt x="13844" y="0"/>
                  </a:moveTo>
                  <a:cubicBezTo>
                    <a:pt x="13445" y="0"/>
                    <a:pt x="13037" y="21"/>
                    <a:pt x="12622" y="62"/>
                  </a:cubicBezTo>
                  <a:cubicBezTo>
                    <a:pt x="12206" y="113"/>
                    <a:pt x="11791" y="270"/>
                    <a:pt x="11360" y="270"/>
                  </a:cubicBezTo>
                  <a:cubicBezTo>
                    <a:pt x="11181" y="270"/>
                    <a:pt x="11000" y="243"/>
                    <a:pt x="10816" y="169"/>
                  </a:cubicBezTo>
                  <a:cubicBezTo>
                    <a:pt x="10563" y="55"/>
                    <a:pt x="10306" y="9"/>
                    <a:pt x="10050" y="9"/>
                  </a:cubicBezTo>
                  <a:cubicBezTo>
                    <a:pt x="9665" y="9"/>
                    <a:pt x="9284" y="113"/>
                    <a:pt x="8930" y="242"/>
                  </a:cubicBezTo>
                  <a:cubicBezTo>
                    <a:pt x="7752" y="706"/>
                    <a:pt x="6574" y="1170"/>
                    <a:pt x="5434" y="1706"/>
                  </a:cubicBezTo>
                  <a:cubicBezTo>
                    <a:pt x="4963" y="1920"/>
                    <a:pt x="4610" y="2312"/>
                    <a:pt x="4178" y="2598"/>
                  </a:cubicBezTo>
                  <a:cubicBezTo>
                    <a:pt x="4453" y="2492"/>
                    <a:pt x="4688" y="2421"/>
                    <a:pt x="4924" y="2348"/>
                  </a:cubicBezTo>
                  <a:cubicBezTo>
                    <a:pt x="5002" y="2312"/>
                    <a:pt x="5042" y="2312"/>
                    <a:pt x="5081" y="2312"/>
                  </a:cubicBezTo>
                  <a:cubicBezTo>
                    <a:pt x="5081" y="2348"/>
                    <a:pt x="5042" y="2421"/>
                    <a:pt x="5002" y="2456"/>
                  </a:cubicBezTo>
                  <a:cubicBezTo>
                    <a:pt x="4729" y="2634"/>
                    <a:pt x="4453" y="2778"/>
                    <a:pt x="4178" y="2991"/>
                  </a:cubicBezTo>
                  <a:cubicBezTo>
                    <a:pt x="4100" y="3062"/>
                    <a:pt x="4060" y="3277"/>
                    <a:pt x="4100" y="3277"/>
                  </a:cubicBezTo>
                  <a:cubicBezTo>
                    <a:pt x="4414" y="3420"/>
                    <a:pt x="4217" y="3599"/>
                    <a:pt x="4100" y="3706"/>
                  </a:cubicBezTo>
                  <a:cubicBezTo>
                    <a:pt x="3785" y="4099"/>
                    <a:pt x="3589" y="4563"/>
                    <a:pt x="3158" y="4920"/>
                  </a:cubicBezTo>
                  <a:cubicBezTo>
                    <a:pt x="2726" y="5277"/>
                    <a:pt x="2568" y="5849"/>
                    <a:pt x="2175" y="6242"/>
                  </a:cubicBezTo>
                  <a:cubicBezTo>
                    <a:pt x="1586" y="6885"/>
                    <a:pt x="1154" y="7564"/>
                    <a:pt x="1035" y="8385"/>
                  </a:cubicBezTo>
                  <a:lnTo>
                    <a:pt x="1311" y="8385"/>
                  </a:lnTo>
                  <a:cubicBezTo>
                    <a:pt x="1272" y="8492"/>
                    <a:pt x="1272" y="8599"/>
                    <a:pt x="1233" y="8636"/>
                  </a:cubicBezTo>
                  <a:cubicBezTo>
                    <a:pt x="1233" y="8648"/>
                    <a:pt x="1215" y="8651"/>
                    <a:pt x="1189" y="8651"/>
                  </a:cubicBezTo>
                  <a:cubicBezTo>
                    <a:pt x="1137" y="8651"/>
                    <a:pt x="1049" y="8636"/>
                    <a:pt x="996" y="8636"/>
                  </a:cubicBezTo>
                  <a:cubicBezTo>
                    <a:pt x="996" y="8528"/>
                    <a:pt x="1035" y="8456"/>
                    <a:pt x="1035" y="8385"/>
                  </a:cubicBezTo>
                  <a:cubicBezTo>
                    <a:pt x="918" y="8563"/>
                    <a:pt x="762" y="8707"/>
                    <a:pt x="723" y="8920"/>
                  </a:cubicBezTo>
                  <a:cubicBezTo>
                    <a:pt x="525" y="9386"/>
                    <a:pt x="408" y="9850"/>
                    <a:pt x="250" y="10314"/>
                  </a:cubicBezTo>
                  <a:cubicBezTo>
                    <a:pt x="172" y="10564"/>
                    <a:pt x="54" y="10850"/>
                    <a:pt x="15" y="11135"/>
                  </a:cubicBezTo>
                  <a:cubicBezTo>
                    <a:pt x="15" y="11707"/>
                    <a:pt x="15" y="12279"/>
                    <a:pt x="54" y="12886"/>
                  </a:cubicBezTo>
                  <a:cubicBezTo>
                    <a:pt x="54" y="13278"/>
                    <a:pt x="172" y="13707"/>
                    <a:pt x="54" y="14064"/>
                  </a:cubicBezTo>
                  <a:cubicBezTo>
                    <a:pt x="-63" y="14529"/>
                    <a:pt x="15" y="14958"/>
                    <a:pt x="250" y="15351"/>
                  </a:cubicBezTo>
                  <a:cubicBezTo>
                    <a:pt x="762" y="16279"/>
                    <a:pt x="1233" y="17279"/>
                    <a:pt x="1860" y="18173"/>
                  </a:cubicBezTo>
                  <a:cubicBezTo>
                    <a:pt x="2372" y="18887"/>
                    <a:pt x="2960" y="19637"/>
                    <a:pt x="3707" y="20173"/>
                  </a:cubicBezTo>
                  <a:cubicBezTo>
                    <a:pt x="5175" y="21209"/>
                    <a:pt x="6828" y="21600"/>
                    <a:pt x="8575" y="21600"/>
                  </a:cubicBezTo>
                  <a:cubicBezTo>
                    <a:pt x="9118" y="21600"/>
                    <a:pt x="9669" y="21561"/>
                    <a:pt x="10226" y="21495"/>
                  </a:cubicBezTo>
                  <a:cubicBezTo>
                    <a:pt x="11170" y="21387"/>
                    <a:pt x="12073" y="21209"/>
                    <a:pt x="12976" y="20923"/>
                  </a:cubicBezTo>
                  <a:cubicBezTo>
                    <a:pt x="13722" y="20672"/>
                    <a:pt x="14390" y="20387"/>
                    <a:pt x="14939" y="19886"/>
                  </a:cubicBezTo>
                  <a:cubicBezTo>
                    <a:pt x="15096" y="19709"/>
                    <a:pt x="15332" y="19602"/>
                    <a:pt x="15528" y="19494"/>
                  </a:cubicBezTo>
                  <a:cubicBezTo>
                    <a:pt x="15608" y="19387"/>
                    <a:pt x="15686" y="19280"/>
                    <a:pt x="15764" y="19208"/>
                  </a:cubicBezTo>
                  <a:cubicBezTo>
                    <a:pt x="15450" y="19030"/>
                    <a:pt x="15803" y="18887"/>
                    <a:pt x="15842" y="18850"/>
                  </a:cubicBezTo>
                  <a:cubicBezTo>
                    <a:pt x="16432" y="18601"/>
                    <a:pt x="16864" y="18209"/>
                    <a:pt x="17257" y="17743"/>
                  </a:cubicBezTo>
                  <a:cubicBezTo>
                    <a:pt x="17650" y="17279"/>
                    <a:pt x="17963" y="16815"/>
                    <a:pt x="18160" y="16279"/>
                  </a:cubicBezTo>
                  <a:cubicBezTo>
                    <a:pt x="18238" y="16065"/>
                    <a:pt x="18316" y="15850"/>
                    <a:pt x="18435" y="15672"/>
                  </a:cubicBezTo>
                  <a:cubicBezTo>
                    <a:pt x="18709" y="15208"/>
                    <a:pt x="19141" y="14778"/>
                    <a:pt x="19024" y="14172"/>
                  </a:cubicBezTo>
                  <a:cubicBezTo>
                    <a:pt x="19024" y="14100"/>
                    <a:pt x="19024" y="13993"/>
                    <a:pt x="19102" y="13886"/>
                  </a:cubicBezTo>
                  <a:cubicBezTo>
                    <a:pt x="19456" y="13278"/>
                    <a:pt x="19534" y="12600"/>
                    <a:pt x="19614" y="11922"/>
                  </a:cubicBezTo>
                  <a:cubicBezTo>
                    <a:pt x="19653" y="11707"/>
                    <a:pt x="19809" y="11528"/>
                    <a:pt x="19927" y="11314"/>
                  </a:cubicBezTo>
                  <a:cubicBezTo>
                    <a:pt x="19979" y="11350"/>
                    <a:pt x="20033" y="11366"/>
                    <a:pt x="20083" y="11366"/>
                  </a:cubicBezTo>
                  <a:cubicBezTo>
                    <a:pt x="20184" y="11366"/>
                    <a:pt x="20280" y="11302"/>
                    <a:pt x="20359" y="11208"/>
                  </a:cubicBezTo>
                  <a:cubicBezTo>
                    <a:pt x="20478" y="11064"/>
                    <a:pt x="20595" y="10922"/>
                    <a:pt x="20712" y="10778"/>
                  </a:cubicBezTo>
                  <a:cubicBezTo>
                    <a:pt x="20831" y="10671"/>
                    <a:pt x="20988" y="10564"/>
                    <a:pt x="21027" y="10458"/>
                  </a:cubicBezTo>
                  <a:cubicBezTo>
                    <a:pt x="21144" y="10063"/>
                    <a:pt x="21224" y="9670"/>
                    <a:pt x="21263" y="9278"/>
                  </a:cubicBezTo>
                  <a:cubicBezTo>
                    <a:pt x="21341" y="8492"/>
                    <a:pt x="21381" y="7742"/>
                    <a:pt x="21498" y="6956"/>
                  </a:cubicBezTo>
                  <a:cubicBezTo>
                    <a:pt x="21537" y="6564"/>
                    <a:pt x="21537" y="6171"/>
                    <a:pt x="21341" y="5778"/>
                  </a:cubicBezTo>
                  <a:cubicBezTo>
                    <a:pt x="21183" y="5492"/>
                    <a:pt x="21066" y="5170"/>
                    <a:pt x="20988" y="4813"/>
                  </a:cubicBezTo>
                  <a:cubicBezTo>
                    <a:pt x="20751" y="3670"/>
                    <a:pt x="20124" y="2778"/>
                    <a:pt x="19180" y="1955"/>
                  </a:cubicBezTo>
                  <a:cubicBezTo>
                    <a:pt x="17640" y="554"/>
                    <a:pt x="15854" y="0"/>
                    <a:pt x="138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2" name="Google Shape;147;p10"/>
            <p:cNvSpPr/>
            <p:nvPr/>
          </p:nvSpPr>
          <p:spPr>
            <a:xfrm rot="16200000">
              <a:off x="31932" y="-21051"/>
              <a:ext cx="402086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684" y="10850"/>
                  </a:moveTo>
                  <a:cubicBezTo>
                    <a:pt x="723" y="10886"/>
                    <a:pt x="764" y="10922"/>
                    <a:pt x="764" y="10993"/>
                  </a:cubicBezTo>
                  <a:cubicBezTo>
                    <a:pt x="723" y="10993"/>
                    <a:pt x="684" y="11028"/>
                    <a:pt x="645" y="11028"/>
                  </a:cubicBezTo>
                  <a:cubicBezTo>
                    <a:pt x="606" y="11028"/>
                    <a:pt x="566" y="10957"/>
                    <a:pt x="566" y="10922"/>
                  </a:cubicBezTo>
                  <a:cubicBezTo>
                    <a:pt x="606" y="10886"/>
                    <a:pt x="645" y="10886"/>
                    <a:pt x="684" y="10850"/>
                  </a:cubicBezTo>
                  <a:close/>
                  <a:moveTo>
                    <a:pt x="174" y="14243"/>
                  </a:moveTo>
                  <a:cubicBezTo>
                    <a:pt x="213" y="14279"/>
                    <a:pt x="252" y="14279"/>
                    <a:pt x="252" y="14315"/>
                  </a:cubicBezTo>
                  <a:cubicBezTo>
                    <a:pt x="252" y="14350"/>
                    <a:pt x="252" y="14386"/>
                    <a:pt x="213" y="14421"/>
                  </a:cubicBezTo>
                  <a:cubicBezTo>
                    <a:pt x="213" y="14421"/>
                    <a:pt x="174" y="14386"/>
                    <a:pt x="174" y="14386"/>
                  </a:cubicBezTo>
                  <a:cubicBezTo>
                    <a:pt x="135" y="14350"/>
                    <a:pt x="174" y="14315"/>
                    <a:pt x="174" y="14243"/>
                  </a:cubicBezTo>
                  <a:close/>
                  <a:moveTo>
                    <a:pt x="606" y="15171"/>
                  </a:moveTo>
                  <a:cubicBezTo>
                    <a:pt x="684" y="15208"/>
                    <a:pt x="723" y="15279"/>
                    <a:pt x="764" y="15351"/>
                  </a:cubicBezTo>
                  <a:cubicBezTo>
                    <a:pt x="796" y="15380"/>
                    <a:pt x="773" y="15410"/>
                    <a:pt x="765" y="15460"/>
                  </a:cubicBezTo>
                  <a:lnTo>
                    <a:pt x="764" y="15457"/>
                  </a:lnTo>
                  <a:cubicBezTo>
                    <a:pt x="723" y="15422"/>
                    <a:pt x="684" y="15422"/>
                    <a:pt x="645" y="15386"/>
                  </a:cubicBezTo>
                  <a:cubicBezTo>
                    <a:pt x="645" y="15315"/>
                    <a:pt x="645" y="15244"/>
                    <a:pt x="606" y="15171"/>
                  </a:cubicBezTo>
                  <a:close/>
                  <a:moveTo>
                    <a:pt x="16120" y="3904"/>
                  </a:moveTo>
                  <a:cubicBezTo>
                    <a:pt x="16159" y="3904"/>
                    <a:pt x="16198" y="3909"/>
                    <a:pt x="16237" y="3921"/>
                  </a:cubicBezTo>
                  <a:cubicBezTo>
                    <a:pt x="17023" y="3956"/>
                    <a:pt x="17218" y="4170"/>
                    <a:pt x="17218" y="4884"/>
                  </a:cubicBezTo>
                  <a:cubicBezTo>
                    <a:pt x="17218" y="5385"/>
                    <a:pt x="17179" y="5849"/>
                    <a:pt x="17218" y="6349"/>
                  </a:cubicBezTo>
                  <a:cubicBezTo>
                    <a:pt x="17298" y="7957"/>
                    <a:pt x="16669" y="9350"/>
                    <a:pt x="15688" y="10635"/>
                  </a:cubicBezTo>
                  <a:cubicBezTo>
                    <a:pt x="15530" y="10850"/>
                    <a:pt x="15373" y="11064"/>
                    <a:pt x="15256" y="11314"/>
                  </a:cubicBezTo>
                  <a:cubicBezTo>
                    <a:pt x="14195" y="13600"/>
                    <a:pt x="12270" y="15171"/>
                    <a:pt x="9913" y="16316"/>
                  </a:cubicBezTo>
                  <a:cubicBezTo>
                    <a:pt x="9757" y="16387"/>
                    <a:pt x="9601" y="16458"/>
                    <a:pt x="9442" y="16565"/>
                  </a:cubicBezTo>
                  <a:cubicBezTo>
                    <a:pt x="8540" y="17279"/>
                    <a:pt x="7400" y="17423"/>
                    <a:pt x="6339" y="17672"/>
                  </a:cubicBezTo>
                  <a:cubicBezTo>
                    <a:pt x="6316" y="17682"/>
                    <a:pt x="6284" y="17687"/>
                    <a:pt x="6248" y="17687"/>
                  </a:cubicBezTo>
                  <a:cubicBezTo>
                    <a:pt x="6163" y="17687"/>
                    <a:pt x="6065" y="17662"/>
                    <a:pt x="6065" y="17636"/>
                  </a:cubicBezTo>
                  <a:cubicBezTo>
                    <a:pt x="5829" y="17244"/>
                    <a:pt x="5397" y="16957"/>
                    <a:pt x="5358" y="16458"/>
                  </a:cubicBezTo>
                  <a:cubicBezTo>
                    <a:pt x="5319" y="16172"/>
                    <a:pt x="5161" y="15886"/>
                    <a:pt x="5004" y="15637"/>
                  </a:cubicBezTo>
                  <a:cubicBezTo>
                    <a:pt x="4533" y="14851"/>
                    <a:pt x="4573" y="13993"/>
                    <a:pt x="4770" y="13136"/>
                  </a:cubicBezTo>
                  <a:cubicBezTo>
                    <a:pt x="5004" y="12100"/>
                    <a:pt x="5161" y="11064"/>
                    <a:pt x="5475" y="10028"/>
                  </a:cubicBezTo>
                  <a:cubicBezTo>
                    <a:pt x="5673" y="9493"/>
                    <a:pt x="6026" y="8993"/>
                    <a:pt x="6339" y="8492"/>
                  </a:cubicBezTo>
                  <a:cubicBezTo>
                    <a:pt x="6458" y="8314"/>
                    <a:pt x="6732" y="8242"/>
                    <a:pt x="6929" y="8064"/>
                  </a:cubicBezTo>
                  <a:cubicBezTo>
                    <a:pt x="7637" y="7492"/>
                    <a:pt x="8381" y="6885"/>
                    <a:pt x="9089" y="6242"/>
                  </a:cubicBezTo>
                  <a:cubicBezTo>
                    <a:pt x="9521" y="5849"/>
                    <a:pt x="9913" y="5421"/>
                    <a:pt x="10385" y="5028"/>
                  </a:cubicBezTo>
                  <a:cubicBezTo>
                    <a:pt x="10621" y="4813"/>
                    <a:pt x="10896" y="4635"/>
                    <a:pt x="11170" y="4563"/>
                  </a:cubicBezTo>
                  <a:cubicBezTo>
                    <a:pt x="12741" y="4242"/>
                    <a:pt x="14273" y="3921"/>
                    <a:pt x="15884" y="3921"/>
                  </a:cubicBezTo>
                  <a:cubicBezTo>
                    <a:pt x="15962" y="3921"/>
                    <a:pt x="16042" y="3904"/>
                    <a:pt x="16120" y="3904"/>
                  </a:cubicBezTo>
                  <a:close/>
                  <a:moveTo>
                    <a:pt x="9953" y="18744"/>
                  </a:moveTo>
                  <a:cubicBezTo>
                    <a:pt x="9953" y="18744"/>
                    <a:pt x="9993" y="18779"/>
                    <a:pt x="9993" y="18779"/>
                  </a:cubicBezTo>
                  <a:lnTo>
                    <a:pt x="9876" y="18779"/>
                  </a:lnTo>
                  <a:cubicBezTo>
                    <a:pt x="9902" y="18758"/>
                    <a:pt x="9928" y="18744"/>
                    <a:pt x="9953" y="18744"/>
                  </a:cubicBezTo>
                  <a:close/>
                  <a:moveTo>
                    <a:pt x="9734" y="18815"/>
                  </a:moveTo>
                  <a:cubicBezTo>
                    <a:pt x="9333" y="18948"/>
                    <a:pt x="8921" y="18984"/>
                    <a:pt x="8512" y="18984"/>
                  </a:cubicBezTo>
                  <a:cubicBezTo>
                    <a:pt x="8271" y="18984"/>
                    <a:pt x="8029" y="18970"/>
                    <a:pt x="7793" y="18959"/>
                  </a:cubicBezTo>
                  <a:cubicBezTo>
                    <a:pt x="7715" y="18959"/>
                    <a:pt x="7676" y="18923"/>
                    <a:pt x="7598" y="18887"/>
                  </a:cubicBezTo>
                  <a:cubicBezTo>
                    <a:pt x="7637" y="18850"/>
                    <a:pt x="7715" y="18850"/>
                    <a:pt x="7754" y="18850"/>
                  </a:cubicBezTo>
                  <a:cubicBezTo>
                    <a:pt x="8427" y="18818"/>
                    <a:pt x="9064" y="18815"/>
                    <a:pt x="9734" y="18815"/>
                  </a:cubicBezTo>
                  <a:close/>
                  <a:moveTo>
                    <a:pt x="13806" y="0"/>
                  </a:moveTo>
                  <a:cubicBezTo>
                    <a:pt x="13408" y="0"/>
                    <a:pt x="13000" y="21"/>
                    <a:pt x="12585" y="62"/>
                  </a:cubicBezTo>
                  <a:cubicBezTo>
                    <a:pt x="12169" y="113"/>
                    <a:pt x="11752" y="270"/>
                    <a:pt x="11323" y="270"/>
                  </a:cubicBezTo>
                  <a:cubicBezTo>
                    <a:pt x="11144" y="270"/>
                    <a:pt x="10963" y="243"/>
                    <a:pt x="10777" y="169"/>
                  </a:cubicBezTo>
                  <a:cubicBezTo>
                    <a:pt x="10526" y="55"/>
                    <a:pt x="10275" y="9"/>
                    <a:pt x="10026" y="9"/>
                  </a:cubicBezTo>
                  <a:cubicBezTo>
                    <a:pt x="9653" y="9"/>
                    <a:pt x="9286" y="113"/>
                    <a:pt x="8932" y="242"/>
                  </a:cubicBezTo>
                  <a:cubicBezTo>
                    <a:pt x="7715" y="706"/>
                    <a:pt x="6537" y="1170"/>
                    <a:pt x="5397" y="1706"/>
                  </a:cubicBezTo>
                  <a:cubicBezTo>
                    <a:pt x="4926" y="1920"/>
                    <a:pt x="4573" y="2312"/>
                    <a:pt x="4141" y="2598"/>
                  </a:cubicBezTo>
                  <a:cubicBezTo>
                    <a:pt x="4416" y="2492"/>
                    <a:pt x="4651" y="2421"/>
                    <a:pt x="4926" y="2348"/>
                  </a:cubicBezTo>
                  <a:cubicBezTo>
                    <a:pt x="4965" y="2312"/>
                    <a:pt x="5004" y="2312"/>
                    <a:pt x="5044" y="2312"/>
                  </a:cubicBezTo>
                  <a:cubicBezTo>
                    <a:pt x="5044" y="2348"/>
                    <a:pt x="5004" y="2421"/>
                    <a:pt x="4965" y="2456"/>
                  </a:cubicBezTo>
                  <a:cubicBezTo>
                    <a:pt x="4690" y="2634"/>
                    <a:pt x="4416" y="2778"/>
                    <a:pt x="4141" y="2991"/>
                  </a:cubicBezTo>
                  <a:cubicBezTo>
                    <a:pt x="4102" y="3062"/>
                    <a:pt x="4062" y="3277"/>
                    <a:pt x="4062" y="3277"/>
                  </a:cubicBezTo>
                  <a:cubicBezTo>
                    <a:pt x="4377" y="3420"/>
                    <a:pt x="4180" y="3599"/>
                    <a:pt x="4102" y="3706"/>
                  </a:cubicBezTo>
                  <a:cubicBezTo>
                    <a:pt x="3748" y="4099"/>
                    <a:pt x="3551" y="4563"/>
                    <a:pt x="3119" y="4920"/>
                  </a:cubicBezTo>
                  <a:cubicBezTo>
                    <a:pt x="2726" y="5277"/>
                    <a:pt x="2530" y="5849"/>
                    <a:pt x="2138" y="6242"/>
                  </a:cubicBezTo>
                  <a:cubicBezTo>
                    <a:pt x="1549" y="6885"/>
                    <a:pt x="1156" y="7564"/>
                    <a:pt x="998" y="8385"/>
                  </a:cubicBezTo>
                  <a:lnTo>
                    <a:pt x="1274" y="8385"/>
                  </a:lnTo>
                  <a:cubicBezTo>
                    <a:pt x="1235" y="8492"/>
                    <a:pt x="1274" y="8599"/>
                    <a:pt x="1196" y="8636"/>
                  </a:cubicBezTo>
                  <a:cubicBezTo>
                    <a:pt x="1196" y="8648"/>
                    <a:pt x="1178" y="8651"/>
                    <a:pt x="1152" y="8651"/>
                  </a:cubicBezTo>
                  <a:cubicBezTo>
                    <a:pt x="1099" y="8651"/>
                    <a:pt x="1011" y="8636"/>
                    <a:pt x="959" y="8636"/>
                  </a:cubicBezTo>
                  <a:cubicBezTo>
                    <a:pt x="998" y="8528"/>
                    <a:pt x="998" y="8456"/>
                    <a:pt x="1037" y="8385"/>
                  </a:cubicBezTo>
                  <a:cubicBezTo>
                    <a:pt x="920" y="8563"/>
                    <a:pt x="764" y="8707"/>
                    <a:pt x="684" y="8920"/>
                  </a:cubicBezTo>
                  <a:cubicBezTo>
                    <a:pt x="488" y="9386"/>
                    <a:pt x="371" y="9850"/>
                    <a:pt x="213" y="10314"/>
                  </a:cubicBezTo>
                  <a:cubicBezTo>
                    <a:pt x="135" y="10564"/>
                    <a:pt x="17" y="10850"/>
                    <a:pt x="17" y="11135"/>
                  </a:cubicBezTo>
                  <a:cubicBezTo>
                    <a:pt x="-22" y="11707"/>
                    <a:pt x="17" y="12279"/>
                    <a:pt x="17" y="12886"/>
                  </a:cubicBezTo>
                  <a:cubicBezTo>
                    <a:pt x="17" y="13278"/>
                    <a:pt x="135" y="13707"/>
                    <a:pt x="56" y="14064"/>
                  </a:cubicBezTo>
                  <a:cubicBezTo>
                    <a:pt x="-61" y="14529"/>
                    <a:pt x="17" y="14958"/>
                    <a:pt x="213" y="15351"/>
                  </a:cubicBezTo>
                  <a:cubicBezTo>
                    <a:pt x="723" y="16279"/>
                    <a:pt x="1196" y="17279"/>
                    <a:pt x="1823" y="18173"/>
                  </a:cubicBezTo>
                  <a:cubicBezTo>
                    <a:pt x="2333" y="18887"/>
                    <a:pt x="2962" y="19637"/>
                    <a:pt x="3709" y="20173"/>
                  </a:cubicBezTo>
                  <a:cubicBezTo>
                    <a:pt x="5148" y="21209"/>
                    <a:pt x="6792" y="21600"/>
                    <a:pt x="8538" y="21600"/>
                  </a:cubicBezTo>
                  <a:cubicBezTo>
                    <a:pt x="9079" y="21600"/>
                    <a:pt x="9632" y="21561"/>
                    <a:pt x="10189" y="21495"/>
                  </a:cubicBezTo>
                  <a:cubicBezTo>
                    <a:pt x="11131" y="21387"/>
                    <a:pt x="12036" y="21209"/>
                    <a:pt x="12938" y="20923"/>
                  </a:cubicBezTo>
                  <a:cubicBezTo>
                    <a:pt x="13685" y="20672"/>
                    <a:pt x="14351" y="20387"/>
                    <a:pt x="14902" y="19886"/>
                  </a:cubicBezTo>
                  <a:cubicBezTo>
                    <a:pt x="15059" y="19709"/>
                    <a:pt x="15295" y="19602"/>
                    <a:pt x="15491" y="19494"/>
                  </a:cubicBezTo>
                  <a:cubicBezTo>
                    <a:pt x="15569" y="19387"/>
                    <a:pt x="15649" y="19280"/>
                    <a:pt x="15766" y="19208"/>
                  </a:cubicBezTo>
                  <a:cubicBezTo>
                    <a:pt x="15413" y="19030"/>
                    <a:pt x="15766" y="18887"/>
                    <a:pt x="15805" y="18850"/>
                  </a:cubicBezTo>
                  <a:cubicBezTo>
                    <a:pt x="16394" y="18601"/>
                    <a:pt x="16826" y="18209"/>
                    <a:pt x="17218" y="17743"/>
                  </a:cubicBezTo>
                  <a:cubicBezTo>
                    <a:pt x="17652" y="17279"/>
                    <a:pt x="17926" y="16815"/>
                    <a:pt x="18123" y="16279"/>
                  </a:cubicBezTo>
                  <a:cubicBezTo>
                    <a:pt x="18201" y="16065"/>
                    <a:pt x="18279" y="15850"/>
                    <a:pt x="18397" y="15672"/>
                  </a:cubicBezTo>
                  <a:cubicBezTo>
                    <a:pt x="18711" y="15208"/>
                    <a:pt x="19104" y="14778"/>
                    <a:pt x="18987" y="14172"/>
                  </a:cubicBezTo>
                  <a:cubicBezTo>
                    <a:pt x="18987" y="14100"/>
                    <a:pt x="19026" y="13993"/>
                    <a:pt x="19065" y="13886"/>
                  </a:cubicBezTo>
                  <a:cubicBezTo>
                    <a:pt x="19458" y="13278"/>
                    <a:pt x="19497" y="12600"/>
                    <a:pt x="19614" y="11922"/>
                  </a:cubicBezTo>
                  <a:cubicBezTo>
                    <a:pt x="19614" y="11707"/>
                    <a:pt x="19772" y="11528"/>
                    <a:pt x="19890" y="11314"/>
                  </a:cubicBezTo>
                  <a:cubicBezTo>
                    <a:pt x="19955" y="11350"/>
                    <a:pt x="20012" y="11366"/>
                    <a:pt x="20062" y="11366"/>
                  </a:cubicBezTo>
                  <a:cubicBezTo>
                    <a:pt x="20165" y="11366"/>
                    <a:pt x="20243" y="11302"/>
                    <a:pt x="20322" y="11208"/>
                  </a:cubicBezTo>
                  <a:cubicBezTo>
                    <a:pt x="20439" y="11064"/>
                    <a:pt x="20558" y="10922"/>
                    <a:pt x="20714" y="10778"/>
                  </a:cubicBezTo>
                  <a:cubicBezTo>
                    <a:pt x="20793" y="10671"/>
                    <a:pt x="20951" y="10564"/>
                    <a:pt x="20990" y="10458"/>
                  </a:cubicBezTo>
                  <a:cubicBezTo>
                    <a:pt x="21107" y="10063"/>
                    <a:pt x="21185" y="9670"/>
                    <a:pt x="21224" y="9278"/>
                  </a:cubicBezTo>
                  <a:cubicBezTo>
                    <a:pt x="21304" y="8492"/>
                    <a:pt x="21343" y="7742"/>
                    <a:pt x="21461" y="6956"/>
                  </a:cubicBezTo>
                  <a:cubicBezTo>
                    <a:pt x="21539" y="6564"/>
                    <a:pt x="21500" y="6171"/>
                    <a:pt x="21304" y="5778"/>
                  </a:cubicBezTo>
                  <a:cubicBezTo>
                    <a:pt x="21146" y="5492"/>
                    <a:pt x="21029" y="5170"/>
                    <a:pt x="20951" y="4813"/>
                  </a:cubicBezTo>
                  <a:cubicBezTo>
                    <a:pt x="20714" y="3670"/>
                    <a:pt x="20087" y="2778"/>
                    <a:pt x="19182" y="1955"/>
                  </a:cubicBezTo>
                  <a:cubicBezTo>
                    <a:pt x="17610" y="554"/>
                    <a:pt x="15817" y="0"/>
                    <a:pt x="138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3" name="Google Shape;148;p10"/>
            <p:cNvSpPr/>
            <p:nvPr/>
          </p:nvSpPr>
          <p:spPr>
            <a:xfrm rot="16200000">
              <a:off x="40679" y="451420"/>
              <a:ext cx="381544" cy="462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683" y="12770"/>
                  </a:moveTo>
                  <a:cubicBezTo>
                    <a:pt x="724" y="12804"/>
                    <a:pt x="765" y="12838"/>
                    <a:pt x="807" y="12872"/>
                  </a:cubicBezTo>
                  <a:cubicBezTo>
                    <a:pt x="765" y="12907"/>
                    <a:pt x="724" y="12941"/>
                    <a:pt x="683" y="12941"/>
                  </a:cubicBezTo>
                  <a:cubicBezTo>
                    <a:pt x="640" y="12907"/>
                    <a:pt x="598" y="12872"/>
                    <a:pt x="598" y="12838"/>
                  </a:cubicBezTo>
                  <a:cubicBezTo>
                    <a:pt x="598" y="12804"/>
                    <a:pt x="640" y="12770"/>
                    <a:pt x="683" y="12770"/>
                  </a:cubicBezTo>
                  <a:close/>
                  <a:moveTo>
                    <a:pt x="972" y="16060"/>
                  </a:moveTo>
                  <a:cubicBezTo>
                    <a:pt x="1014" y="16060"/>
                    <a:pt x="1055" y="16060"/>
                    <a:pt x="1055" y="16094"/>
                  </a:cubicBezTo>
                  <a:cubicBezTo>
                    <a:pt x="1098" y="16128"/>
                    <a:pt x="1055" y="16164"/>
                    <a:pt x="1055" y="16198"/>
                  </a:cubicBezTo>
                  <a:cubicBezTo>
                    <a:pt x="1055" y="16198"/>
                    <a:pt x="1014" y="16198"/>
                    <a:pt x="972" y="16164"/>
                  </a:cubicBezTo>
                  <a:cubicBezTo>
                    <a:pt x="972" y="16128"/>
                    <a:pt x="972" y="16094"/>
                    <a:pt x="972" y="16060"/>
                  </a:cubicBezTo>
                  <a:close/>
                  <a:moveTo>
                    <a:pt x="1679" y="16814"/>
                  </a:moveTo>
                  <a:cubicBezTo>
                    <a:pt x="1720" y="16883"/>
                    <a:pt x="1803" y="16918"/>
                    <a:pt x="1845" y="16952"/>
                  </a:cubicBezTo>
                  <a:cubicBezTo>
                    <a:pt x="1886" y="16986"/>
                    <a:pt x="1886" y="17054"/>
                    <a:pt x="1886" y="17088"/>
                  </a:cubicBezTo>
                  <a:cubicBezTo>
                    <a:pt x="1845" y="17054"/>
                    <a:pt x="1762" y="17054"/>
                    <a:pt x="1762" y="17020"/>
                  </a:cubicBezTo>
                  <a:cubicBezTo>
                    <a:pt x="1720" y="16952"/>
                    <a:pt x="1679" y="16883"/>
                    <a:pt x="1679" y="16814"/>
                  </a:cubicBezTo>
                  <a:close/>
                  <a:moveTo>
                    <a:pt x="15469" y="3382"/>
                  </a:moveTo>
                  <a:cubicBezTo>
                    <a:pt x="15977" y="3382"/>
                    <a:pt x="16165" y="3577"/>
                    <a:pt x="16300" y="4132"/>
                  </a:cubicBezTo>
                  <a:cubicBezTo>
                    <a:pt x="16426" y="4579"/>
                    <a:pt x="16508" y="5058"/>
                    <a:pt x="16674" y="5469"/>
                  </a:cubicBezTo>
                  <a:cubicBezTo>
                    <a:pt x="17089" y="6977"/>
                    <a:pt x="16798" y="8416"/>
                    <a:pt x="16093" y="9787"/>
                  </a:cubicBezTo>
                  <a:cubicBezTo>
                    <a:pt x="15969" y="10028"/>
                    <a:pt x="15884" y="10268"/>
                    <a:pt x="15843" y="10507"/>
                  </a:cubicBezTo>
                  <a:cubicBezTo>
                    <a:pt x="15303" y="12872"/>
                    <a:pt x="13683" y="14655"/>
                    <a:pt x="11565" y="16198"/>
                  </a:cubicBezTo>
                  <a:cubicBezTo>
                    <a:pt x="11399" y="16300"/>
                    <a:pt x="11232" y="16369"/>
                    <a:pt x="11108" y="16507"/>
                  </a:cubicBezTo>
                  <a:cubicBezTo>
                    <a:pt x="10360" y="17329"/>
                    <a:pt x="9239" y="17706"/>
                    <a:pt x="8159" y="18151"/>
                  </a:cubicBezTo>
                  <a:cubicBezTo>
                    <a:pt x="8117" y="18168"/>
                    <a:pt x="8055" y="18176"/>
                    <a:pt x="7998" y="18176"/>
                  </a:cubicBezTo>
                  <a:cubicBezTo>
                    <a:pt x="7941" y="18176"/>
                    <a:pt x="7890" y="18168"/>
                    <a:pt x="7867" y="18151"/>
                  </a:cubicBezTo>
                  <a:cubicBezTo>
                    <a:pt x="7536" y="17808"/>
                    <a:pt x="7038" y="17603"/>
                    <a:pt x="6871" y="17157"/>
                  </a:cubicBezTo>
                  <a:cubicBezTo>
                    <a:pt x="6747" y="16918"/>
                    <a:pt x="6538" y="16677"/>
                    <a:pt x="6290" y="16471"/>
                  </a:cubicBezTo>
                  <a:cubicBezTo>
                    <a:pt x="5625" y="15785"/>
                    <a:pt x="5459" y="14997"/>
                    <a:pt x="5418" y="14141"/>
                  </a:cubicBezTo>
                  <a:cubicBezTo>
                    <a:pt x="5418" y="13147"/>
                    <a:pt x="5335" y="12119"/>
                    <a:pt x="5418" y="11124"/>
                  </a:cubicBezTo>
                  <a:cubicBezTo>
                    <a:pt x="5459" y="10577"/>
                    <a:pt x="5707" y="10028"/>
                    <a:pt x="5916" y="9514"/>
                  </a:cubicBezTo>
                  <a:cubicBezTo>
                    <a:pt x="5999" y="9308"/>
                    <a:pt x="6290" y="9206"/>
                    <a:pt x="6455" y="8999"/>
                  </a:cubicBezTo>
                  <a:cubicBezTo>
                    <a:pt x="7038" y="8314"/>
                    <a:pt x="7660" y="7628"/>
                    <a:pt x="8200" y="6908"/>
                  </a:cubicBezTo>
                  <a:cubicBezTo>
                    <a:pt x="8574" y="6463"/>
                    <a:pt x="8907" y="5948"/>
                    <a:pt x="9281" y="5503"/>
                  </a:cubicBezTo>
                  <a:cubicBezTo>
                    <a:pt x="9446" y="5298"/>
                    <a:pt x="9696" y="5058"/>
                    <a:pt x="9986" y="4956"/>
                  </a:cubicBezTo>
                  <a:cubicBezTo>
                    <a:pt x="11523" y="4338"/>
                    <a:pt x="13019" y="3755"/>
                    <a:pt x="14679" y="3446"/>
                  </a:cubicBezTo>
                  <a:cubicBezTo>
                    <a:pt x="14805" y="3446"/>
                    <a:pt x="14929" y="3412"/>
                    <a:pt x="15053" y="3412"/>
                  </a:cubicBezTo>
                  <a:cubicBezTo>
                    <a:pt x="15212" y="3392"/>
                    <a:pt x="15350" y="3382"/>
                    <a:pt x="15469" y="3382"/>
                  </a:cubicBezTo>
                  <a:close/>
                  <a:moveTo>
                    <a:pt x="12189" y="18459"/>
                  </a:moveTo>
                  <a:cubicBezTo>
                    <a:pt x="12230" y="18459"/>
                    <a:pt x="12230" y="18494"/>
                    <a:pt x="12230" y="18494"/>
                  </a:cubicBezTo>
                  <a:cubicBezTo>
                    <a:pt x="12189" y="18528"/>
                    <a:pt x="12147" y="18528"/>
                    <a:pt x="12104" y="18528"/>
                  </a:cubicBezTo>
                  <a:cubicBezTo>
                    <a:pt x="12147" y="18528"/>
                    <a:pt x="12147" y="18494"/>
                    <a:pt x="12189" y="18459"/>
                  </a:cubicBezTo>
                  <a:close/>
                  <a:moveTo>
                    <a:pt x="12104" y="18528"/>
                  </a:moveTo>
                  <a:cubicBezTo>
                    <a:pt x="11440" y="18905"/>
                    <a:pt x="10734" y="18974"/>
                    <a:pt x="9986" y="19077"/>
                  </a:cubicBezTo>
                  <a:cubicBezTo>
                    <a:pt x="9944" y="19077"/>
                    <a:pt x="9862" y="19043"/>
                    <a:pt x="9779" y="19008"/>
                  </a:cubicBezTo>
                  <a:cubicBezTo>
                    <a:pt x="9820" y="19008"/>
                    <a:pt x="9862" y="18974"/>
                    <a:pt x="9944" y="18974"/>
                  </a:cubicBezTo>
                  <a:cubicBezTo>
                    <a:pt x="10651" y="18836"/>
                    <a:pt x="11358" y="18666"/>
                    <a:pt x="12104" y="18528"/>
                  </a:cubicBezTo>
                  <a:close/>
                  <a:moveTo>
                    <a:pt x="13437" y="0"/>
                  </a:moveTo>
                  <a:cubicBezTo>
                    <a:pt x="12418" y="0"/>
                    <a:pt x="11378" y="164"/>
                    <a:pt x="10318" y="465"/>
                  </a:cubicBezTo>
                  <a:cubicBezTo>
                    <a:pt x="9824" y="610"/>
                    <a:pt x="9358" y="906"/>
                    <a:pt x="8796" y="906"/>
                  </a:cubicBezTo>
                  <a:cubicBezTo>
                    <a:pt x="8698" y="906"/>
                    <a:pt x="8596" y="896"/>
                    <a:pt x="8491" y="876"/>
                  </a:cubicBezTo>
                  <a:cubicBezTo>
                    <a:pt x="8352" y="849"/>
                    <a:pt x="8214" y="836"/>
                    <a:pt x="8078" y="836"/>
                  </a:cubicBezTo>
                  <a:cubicBezTo>
                    <a:pt x="7528" y="836"/>
                    <a:pt x="7014" y="1040"/>
                    <a:pt x="6580" y="1287"/>
                  </a:cubicBezTo>
                  <a:cubicBezTo>
                    <a:pt x="5459" y="1939"/>
                    <a:pt x="4378" y="2624"/>
                    <a:pt x="3299" y="3344"/>
                  </a:cubicBezTo>
                  <a:cubicBezTo>
                    <a:pt x="2884" y="3618"/>
                    <a:pt x="2593" y="4030"/>
                    <a:pt x="2219" y="4406"/>
                  </a:cubicBezTo>
                  <a:cubicBezTo>
                    <a:pt x="2469" y="4270"/>
                    <a:pt x="2717" y="4132"/>
                    <a:pt x="2925" y="4030"/>
                  </a:cubicBezTo>
                  <a:cubicBezTo>
                    <a:pt x="2967" y="3995"/>
                    <a:pt x="3049" y="3995"/>
                    <a:pt x="3091" y="3995"/>
                  </a:cubicBezTo>
                  <a:cubicBezTo>
                    <a:pt x="3091" y="4030"/>
                    <a:pt x="3091" y="4064"/>
                    <a:pt x="3049" y="4098"/>
                  </a:cubicBezTo>
                  <a:cubicBezTo>
                    <a:pt x="2801" y="4338"/>
                    <a:pt x="2551" y="4543"/>
                    <a:pt x="2343" y="4783"/>
                  </a:cubicBezTo>
                  <a:cubicBezTo>
                    <a:pt x="2260" y="4852"/>
                    <a:pt x="2260" y="5058"/>
                    <a:pt x="2301" y="5058"/>
                  </a:cubicBezTo>
                  <a:cubicBezTo>
                    <a:pt x="2634" y="5160"/>
                    <a:pt x="2510" y="5332"/>
                    <a:pt x="2427" y="5469"/>
                  </a:cubicBezTo>
                  <a:cubicBezTo>
                    <a:pt x="2177" y="5914"/>
                    <a:pt x="2094" y="6361"/>
                    <a:pt x="1720" y="6772"/>
                  </a:cubicBezTo>
                  <a:cubicBezTo>
                    <a:pt x="1388" y="7183"/>
                    <a:pt x="1346" y="7766"/>
                    <a:pt x="1055" y="8211"/>
                  </a:cubicBezTo>
                  <a:cubicBezTo>
                    <a:pt x="598" y="8897"/>
                    <a:pt x="350" y="9617"/>
                    <a:pt x="391" y="10405"/>
                  </a:cubicBezTo>
                  <a:cubicBezTo>
                    <a:pt x="474" y="10405"/>
                    <a:pt x="557" y="10405"/>
                    <a:pt x="683" y="10370"/>
                  </a:cubicBezTo>
                  <a:cubicBezTo>
                    <a:pt x="683" y="10473"/>
                    <a:pt x="683" y="10543"/>
                    <a:pt x="683" y="10611"/>
                  </a:cubicBezTo>
                  <a:cubicBezTo>
                    <a:pt x="640" y="10645"/>
                    <a:pt x="516" y="10645"/>
                    <a:pt x="391" y="10645"/>
                  </a:cubicBezTo>
                  <a:cubicBezTo>
                    <a:pt x="391" y="10577"/>
                    <a:pt x="391" y="10473"/>
                    <a:pt x="391" y="10405"/>
                  </a:cubicBezTo>
                  <a:cubicBezTo>
                    <a:pt x="309" y="10577"/>
                    <a:pt x="224" y="10782"/>
                    <a:pt x="183" y="10954"/>
                  </a:cubicBezTo>
                  <a:cubicBezTo>
                    <a:pt x="100" y="11433"/>
                    <a:pt x="100" y="11878"/>
                    <a:pt x="59" y="12359"/>
                  </a:cubicBezTo>
                  <a:cubicBezTo>
                    <a:pt x="17" y="12632"/>
                    <a:pt x="-24" y="12907"/>
                    <a:pt x="17" y="13181"/>
                  </a:cubicBezTo>
                  <a:cubicBezTo>
                    <a:pt x="141" y="13730"/>
                    <a:pt x="309" y="14278"/>
                    <a:pt x="474" y="14827"/>
                  </a:cubicBezTo>
                  <a:cubicBezTo>
                    <a:pt x="557" y="15204"/>
                    <a:pt x="807" y="15546"/>
                    <a:pt x="765" y="15923"/>
                  </a:cubicBezTo>
                  <a:cubicBezTo>
                    <a:pt x="765" y="16369"/>
                    <a:pt x="972" y="16745"/>
                    <a:pt x="1264" y="17088"/>
                  </a:cubicBezTo>
                  <a:cubicBezTo>
                    <a:pt x="2053" y="17876"/>
                    <a:pt x="2758" y="18700"/>
                    <a:pt x="3630" y="19420"/>
                  </a:cubicBezTo>
                  <a:cubicBezTo>
                    <a:pt x="4337" y="20037"/>
                    <a:pt x="5168" y="20619"/>
                    <a:pt x="6040" y="20961"/>
                  </a:cubicBezTo>
                  <a:cubicBezTo>
                    <a:pt x="7166" y="21409"/>
                    <a:pt x="8302" y="21600"/>
                    <a:pt x="9443" y="21600"/>
                  </a:cubicBezTo>
                  <a:cubicBezTo>
                    <a:pt x="10660" y="21600"/>
                    <a:pt x="11880" y="21384"/>
                    <a:pt x="13102" y="21030"/>
                  </a:cubicBezTo>
                  <a:cubicBezTo>
                    <a:pt x="14057" y="20757"/>
                    <a:pt x="14929" y="20414"/>
                    <a:pt x="15802" y="19967"/>
                  </a:cubicBezTo>
                  <a:cubicBezTo>
                    <a:pt x="16508" y="19590"/>
                    <a:pt x="17131" y="19213"/>
                    <a:pt x="17546" y="18632"/>
                  </a:cubicBezTo>
                  <a:cubicBezTo>
                    <a:pt x="17713" y="18459"/>
                    <a:pt x="17920" y="18323"/>
                    <a:pt x="18085" y="18185"/>
                  </a:cubicBezTo>
                  <a:lnTo>
                    <a:pt x="18085" y="18151"/>
                  </a:lnTo>
                  <a:cubicBezTo>
                    <a:pt x="18129" y="18048"/>
                    <a:pt x="18211" y="17946"/>
                    <a:pt x="18294" y="17842"/>
                  </a:cubicBezTo>
                  <a:cubicBezTo>
                    <a:pt x="17920" y="17774"/>
                    <a:pt x="18211" y="17569"/>
                    <a:pt x="18253" y="17533"/>
                  </a:cubicBezTo>
                  <a:cubicBezTo>
                    <a:pt x="18792" y="17157"/>
                    <a:pt x="19166" y="16711"/>
                    <a:pt x="19458" y="16232"/>
                  </a:cubicBezTo>
                  <a:cubicBezTo>
                    <a:pt x="19788" y="15717"/>
                    <a:pt x="19956" y="15238"/>
                    <a:pt x="20038" y="14689"/>
                  </a:cubicBezTo>
                  <a:cubicBezTo>
                    <a:pt x="20038" y="14450"/>
                    <a:pt x="20080" y="14244"/>
                    <a:pt x="20163" y="14037"/>
                  </a:cubicBezTo>
                  <a:cubicBezTo>
                    <a:pt x="20330" y="13558"/>
                    <a:pt x="20662" y="13079"/>
                    <a:pt x="20412" y="12530"/>
                  </a:cubicBezTo>
                  <a:cubicBezTo>
                    <a:pt x="20371" y="12461"/>
                    <a:pt x="20371" y="12359"/>
                    <a:pt x="20412" y="12255"/>
                  </a:cubicBezTo>
                  <a:cubicBezTo>
                    <a:pt x="20662" y="11605"/>
                    <a:pt x="20537" y="10954"/>
                    <a:pt x="20495" y="10302"/>
                  </a:cubicBezTo>
                  <a:cubicBezTo>
                    <a:pt x="20454" y="10096"/>
                    <a:pt x="20578" y="9891"/>
                    <a:pt x="20619" y="9685"/>
                  </a:cubicBezTo>
                  <a:cubicBezTo>
                    <a:pt x="20656" y="9691"/>
                    <a:pt x="20687" y="9693"/>
                    <a:pt x="20718" y="9693"/>
                  </a:cubicBezTo>
                  <a:cubicBezTo>
                    <a:pt x="20868" y="9693"/>
                    <a:pt x="20966" y="9622"/>
                    <a:pt x="21035" y="9480"/>
                  </a:cubicBezTo>
                  <a:cubicBezTo>
                    <a:pt x="21161" y="9342"/>
                    <a:pt x="21243" y="9206"/>
                    <a:pt x="21326" y="9033"/>
                  </a:cubicBezTo>
                  <a:cubicBezTo>
                    <a:pt x="21409" y="8897"/>
                    <a:pt x="21576" y="8794"/>
                    <a:pt x="21576" y="8656"/>
                  </a:cubicBezTo>
                  <a:cubicBezTo>
                    <a:pt x="21576" y="8280"/>
                    <a:pt x="21576" y="7903"/>
                    <a:pt x="21535" y="7526"/>
                  </a:cubicBezTo>
                  <a:cubicBezTo>
                    <a:pt x="21409" y="6772"/>
                    <a:pt x="21285" y="6052"/>
                    <a:pt x="21202" y="5332"/>
                  </a:cubicBezTo>
                  <a:cubicBezTo>
                    <a:pt x="21161" y="4921"/>
                    <a:pt x="21035" y="4579"/>
                    <a:pt x="20745" y="4236"/>
                  </a:cubicBezTo>
                  <a:cubicBezTo>
                    <a:pt x="20537" y="3995"/>
                    <a:pt x="20288" y="3687"/>
                    <a:pt x="20163" y="3412"/>
                  </a:cubicBezTo>
                  <a:cubicBezTo>
                    <a:pt x="19623" y="2350"/>
                    <a:pt x="18751" y="1630"/>
                    <a:pt x="17587" y="1013"/>
                  </a:cubicBezTo>
                  <a:cubicBezTo>
                    <a:pt x="16236" y="316"/>
                    <a:pt x="14853" y="0"/>
                    <a:pt x="13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95" name="نص العنوان"/>
          <p:cNvSpPr txBox="1"/>
          <p:nvPr>
            <p:ph type="title"/>
          </p:nvPr>
        </p:nvSpPr>
        <p:spPr>
          <a:xfrm>
            <a:off x="623800" y="820749"/>
            <a:ext cx="3675901" cy="1028402"/>
          </a:xfrm>
          <a:prstGeom prst="rect">
            <a:avLst/>
          </a:prstGeom>
        </p:spPr>
        <p:txBody>
          <a:bodyPr anchor="b"/>
          <a:lstStyle>
            <a:lvl1pPr algn="l">
              <a:defRPr sz="31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slideLayout" Target="../slideLayouts/slideLayout1.xml"/><Relationship Id="rId10" Type="http://schemas.openxmlformats.org/officeDocument/2006/relationships/slideLayout" Target="../slideLayouts/slideLayout2.xml"/><Relationship Id="rId11" Type="http://schemas.openxmlformats.org/officeDocument/2006/relationships/slideLayout" Target="../slideLayouts/slideLayout3.xml"/><Relationship Id="rId12" Type="http://schemas.openxmlformats.org/officeDocument/2006/relationships/slideLayout" Target="../slideLayouts/slideLayout4.xml"/><Relationship Id="rId13" Type="http://schemas.openxmlformats.org/officeDocument/2006/relationships/slideLayout" Target="../slideLayouts/slideLayout5.xml"/><Relationship Id="rId14" Type="http://schemas.openxmlformats.org/officeDocument/2006/relationships/slideLayout" Target="../slideLayouts/slideLayout6.xml"/><Relationship Id="rId15" Type="http://schemas.openxmlformats.org/officeDocument/2006/relationships/slideLayout" Target="../slideLayouts/slideLayout7.xml"/><Relationship Id="rId16" Type="http://schemas.openxmlformats.org/officeDocument/2006/relationships/slideLayout" Target="../slideLayouts/slideLayout8.xml"/><Relationship Id="rId17" Type="http://schemas.openxmlformats.org/officeDocument/2006/relationships/slideLayout" Target="../slideLayouts/slideLayout9.xml"/><Relationship Id="rId18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1.xml"/><Relationship Id="rId20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13.xml"/><Relationship Id="rId22" Type="http://schemas.openxmlformats.org/officeDocument/2006/relationships/slideLayout" Target="../slideLayouts/slideLayout14.xml"/><Relationship Id="rId23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16.xml"/><Relationship Id="rId25" Type="http://schemas.openxmlformats.org/officeDocument/2006/relationships/slideLayout" Target="../slideLayouts/slideLayout17.xml"/><Relationship Id="rId26" Type="http://schemas.openxmlformats.org/officeDocument/2006/relationships/slideLayout" Target="../slideLayouts/slideLayout18.xml"/><Relationship Id="rId27" Type="http://schemas.openxmlformats.org/officeDocument/2006/relationships/slideLayout" Target="../slideLayouts/slideLayout19.xml"/><Relationship Id="rId28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1.xml"/><Relationship Id="rId3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23.xml"/><Relationship Id="rId32" Type="http://schemas.openxmlformats.org/officeDocument/2006/relationships/slideLayout" Target="../slideLayouts/slideLayout24.xml"/><Relationship Id="rId33" Type="http://schemas.openxmlformats.org/officeDocument/2006/relationships/slideLayout" Target="../slideLayouts/slideLayout25.xml"/><Relationship Id="rId34" Type="http://schemas.openxmlformats.org/officeDocument/2006/relationships/slideLayout" Target="../slideLayouts/slideLayout26.xml"/><Relationship Id="rId35" Type="http://schemas.openxmlformats.org/officeDocument/2006/relationships/slideLayout" Target="../slideLayouts/slideLayout27.xml"/><Relationship Id="rId36" Type="http://schemas.openxmlformats.org/officeDocument/2006/relationships/slideLayout" Target="../slideLayouts/slideLayout2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713225" y="539525"/>
            <a:ext cx="7717501" cy="47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713225" y="1280325"/>
            <a:ext cx="7717501" cy="332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4" name="Google Shape;53;p4" descr="Google Shape;53;p4"/>
          <p:cNvPicPr>
            <a:picLocks noChangeAspect="1"/>
          </p:cNvPicPr>
          <p:nvPr/>
        </p:nvPicPr>
        <p:blipFill>
          <a:blip r:embed="rId3">
            <a:alphaModFix amt="51000"/>
            <a:extLst/>
          </a:blip>
          <a:stretch>
            <a:fillRect/>
          </a:stretch>
        </p:blipFill>
        <p:spPr>
          <a:xfrm>
            <a:off x="-456971" y="4532510"/>
            <a:ext cx="1566717" cy="1416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Google Shape;54;p4" descr="Google Shape;54;p4"/>
          <p:cNvPicPr>
            <a:picLocks noChangeAspect="1"/>
          </p:cNvPicPr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>
            <a:off x="713236" y="-1886451"/>
            <a:ext cx="715636" cy="289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Google Shape;55;p4" descr="Google Shape;55;p4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152835" y="-1069803"/>
            <a:ext cx="347113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Google Shape;56;p4" descr="Google Shape;56;p4"/>
          <p:cNvPicPr>
            <a:picLocks noChangeAspect="1"/>
          </p:cNvPicPr>
          <p:nvPr/>
        </p:nvPicPr>
        <p:blipFill>
          <a:blip r:embed="rId6">
            <a:alphaModFix amt="57000"/>
            <a:extLst/>
          </a:blip>
          <a:stretch>
            <a:fillRect/>
          </a:stretch>
        </p:blipFill>
        <p:spPr>
          <a:xfrm rot="16200000">
            <a:off x="8440935" y="2999073"/>
            <a:ext cx="1722752" cy="180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Google Shape;57;p4" descr="Google Shape;57;p4"/>
          <p:cNvPicPr>
            <a:picLocks noChangeAspect="1"/>
          </p:cNvPicPr>
          <p:nvPr/>
        </p:nvPicPr>
        <p:blipFill>
          <a:blip r:embed="rId7">
            <a:alphaModFix amt="50000"/>
            <a:extLst/>
          </a:blip>
          <a:stretch>
            <a:fillRect/>
          </a:stretch>
        </p:blipFill>
        <p:spPr>
          <a:xfrm>
            <a:off x="8199011" y="638812"/>
            <a:ext cx="765725" cy="773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oogle Shape;58;p4" descr="Google Shape;58;p4"/>
          <p:cNvPicPr>
            <a:picLocks noChangeAspect="1"/>
          </p:cNvPicPr>
          <p:nvPr/>
        </p:nvPicPr>
        <p:blipFill>
          <a:blip r:embed="rId8">
            <a:alphaModFix amt="50000"/>
            <a:extLst/>
          </a:blip>
          <a:stretch>
            <a:fillRect/>
          </a:stretch>
        </p:blipFill>
        <p:spPr>
          <a:xfrm>
            <a:off x="7958425" y="-197226"/>
            <a:ext cx="1513351" cy="1146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" name="Google Shape;59;p4"/>
          <p:cNvGrpSpPr/>
          <p:nvPr/>
        </p:nvGrpSpPr>
        <p:grpSpPr>
          <a:xfrm>
            <a:off x="8110459" y="4399874"/>
            <a:ext cx="1209411" cy="1146587"/>
            <a:chOff x="0" y="0"/>
            <a:chExt cx="1209410" cy="1146586"/>
          </a:xfrm>
        </p:grpSpPr>
        <p:sp>
          <p:nvSpPr>
            <p:cNvPr id="10" name="Google Shape;60;p4"/>
            <p:cNvSpPr/>
            <p:nvPr/>
          </p:nvSpPr>
          <p:spPr>
            <a:xfrm>
              <a:off x="0" y="0"/>
              <a:ext cx="1209411" cy="114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1142" y="1488"/>
                  </a:moveTo>
                  <a:cubicBezTo>
                    <a:pt x="11322" y="1488"/>
                    <a:pt x="11502" y="1494"/>
                    <a:pt x="11684" y="1505"/>
                  </a:cubicBezTo>
                  <a:cubicBezTo>
                    <a:pt x="12125" y="1535"/>
                    <a:pt x="12537" y="1625"/>
                    <a:pt x="12907" y="1880"/>
                  </a:cubicBezTo>
                  <a:cubicBezTo>
                    <a:pt x="13348" y="2166"/>
                    <a:pt x="13803" y="2467"/>
                    <a:pt x="14216" y="2827"/>
                  </a:cubicBezTo>
                  <a:cubicBezTo>
                    <a:pt x="14999" y="3503"/>
                    <a:pt x="15739" y="4255"/>
                    <a:pt x="16422" y="5051"/>
                  </a:cubicBezTo>
                  <a:cubicBezTo>
                    <a:pt x="17019" y="5727"/>
                    <a:pt x="17503" y="6478"/>
                    <a:pt x="17887" y="7320"/>
                  </a:cubicBezTo>
                  <a:cubicBezTo>
                    <a:pt x="18172" y="7936"/>
                    <a:pt x="18442" y="8582"/>
                    <a:pt x="18642" y="9258"/>
                  </a:cubicBezTo>
                  <a:cubicBezTo>
                    <a:pt x="18684" y="9408"/>
                    <a:pt x="18727" y="9588"/>
                    <a:pt x="18755" y="9753"/>
                  </a:cubicBezTo>
                  <a:cubicBezTo>
                    <a:pt x="18812" y="10295"/>
                    <a:pt x="18897" y="10835"/>
                    <a:pt x="18941" y="11376"/>
                  </a:cubicBezTo>
                  <a:cubicBezTo>
                    <a:pt x="18983" y="11872"/>
                    <a:pt x="18941" y="12368"/>
                    <a:pt x="18855" y="12864"/>
                  </a:cubicBezTo>
                  <a:cubicBezTo>
                    <a:pt x="18755" y="13465"/>
                    <a:pt x="18656" y="14081"/>
                    <a:pt x="18442" y="14667"/>
                  </a:cubicBezTo>
                  <a:cubicBezTo>
                    <a:pt x="18215" y="15283"/>
                    <a:pt x="17959" y="15899"/>
                    <a:pt x="17646" y="16485"/>
                  </a:cubicBezTo>
                  <a:cubicBezTo>
                    <a:pt x="17574" y="16590"/>
                    <a:pt x="17503" y="16680"/>
                    <a:pt x="17432" y="16800"/>
                  </a:cubicBezTo>
                  <a:cubicBezTo>
                    <a:pt x="17275" y="16710"/>
                    <a:pt x="17304" y="16545"/>
                    <a:pt x="17190" y="16485"/>
                  </a:cubicBezTo>
                  <a:cubicBezTo>
                    <a:pt x="17076" y="16500"/>
                    <a:pt x="17048" y="16590"/>
                    <a:pt x="16991" y="16665"/>
                  </a:cubicBezTo>
                  <a:cubicBezTo>
                    <a:pt x="16806" y="16951"/>
                    <a:pt x="16635" y="17236"/>
                    <a:pt x="16436" y="17507"/>
                  </a:cubicBezTo>
                  <a:cubicBezTo>
                    <a:pt x="15952" y="18183"/>
                    <a:pt x="15355" y="18724"/>
                    <a:pt x="14671" y="19175"/>
                  </a:cubicBezTo>
                  <a:cubicBezTo>
                    <a:pt x="14387" y="19355"/>
                    <a:pt x="14074" y="19445"/>
                    <a:pt x="13761" y="19535"/>
                  </a:cubicBezTo>
                  <a:cubicBezTo>
                    <a:pt x="13049" y="19715"/>
                    <a:pt x="12324" y="19880"/>
                    <a:pt x="11612" y="20076"/>
                  </a:cubicBezTo>
                  <a:cubicBezTo>
                    <a:pt x="11090" y="20211"/>
                    <a:pt x="10551" y="20279"/>
                    <a:pt x="10008" y="20279"/>
                  </a:cubicBezTo>
                  <a:cubicBezTo>
                    <a:pt x="9827" y="20279"/>
                    <a:pt x="9645" y="20271"/>
                    <a:pt x="9464" y="20256"/>
                  </a:cubicBezTo>
                  <a:cubicBezTo>
                    <a:pt x="9094" y="20211"/>
                    <a:pt x="8709" y="20196"/>
                    <a:pt x="8340" y="20091"/>
                  </a:cubicBezTo>
                  <a:cubicBezTo>
                    <a:pt x="8155" y="20046"/>
                    <a:pt x="7955" y="20046"/>
                    <a:pt x="7771" y="20016"/>
                  </a:cubicBezTo>
                  <a:cubicBezTo>
                    <a:pt x="7486" y="19971"/>
                    <a:pt x="7216" y="19941"/>
                    <a:pt x="6945" y="19865"/>
                  </a:cubicBezTo>
                  <a:cubicBezTo>
                    <a:pt x="6689" y="19791"/>
                    <a:pt x="6447" y="19685"/>
                    <a:pt x="6191" y="19595"/>
                  </a:cubicBezTo>
                  <a:cubicBezTo>
                    <a:pt x="5850" y="19460"/>
                    <a:pt x="5551" y="19279"/>
                    <a:pt x="5281" y="19039"/>
                  </a:cubicBezTo>
                  <a:cubicBezTo>
                    <a:pt x="5195" y="18949"/>
                    <a:pt x="5110" y="18874"/>
                    <a:pt x="5024" y="18784"/>
                  </a:cubicBezTo>
                  <a:cubicBezTo>
                    <a:pt x="4982" y="18754"/>
                    <a:pt x="4968" y="18709"/>
                    <a:pt x="4925" y="18678"/>
                  </a:cubicBezTo>
                  <a:cubicBezTo>
                    <a:pt x="4483" y="18273"/>
                    <a:pt x="4114" y="17792"/>
                    <a:pt x="3715" y="17341"/>
                  </a:cubicBezTo>
                  <a:cubicBezTo>
                    <a:pt x="3601" y="17221"/>
                    <a:pt x="3516" y="17101"/>
                    <a:pt x="3431" y="16980"/>
                  </a:cubicBezTo>
                  <a:cubicBezTo>
                    <a:pt x="3302" y="16785"/>
                    <a:pt x="3160" y="16605"/>
                    <a:pt x="3032" y="16425"/>
                  </a:cubicBezTo>
                  <a:cubicBezTo>
                    <a:pt x="2919" y="16260"/>
                    <a:pt x="2805" y="16094"/>
                    <a:pt x="2791" y="15884"/>
                  </a:cubicBezTo>
                  <a:cubicBezTo>
                    <a:pt x="2791" y="15824"/>
                    <a:pt x="2762" y="15763"/>
                    <a:pt x="2733" y="15704"/>
                  </a:cubicBezTo>
                  <a:cubicBezTo>
                    <a:pt x="2548" y="15388"/>
                    <a:pt x="2463" y="15013"/>
                    <a:pt x="2364" y="14667"/>
                  </a:cubicBezTo>
                  <a:cubicBezTo>
                    <a:pt x="2292" y="14427"/>
                    <a:pt x="2236" y="14186"/>
                    <a:pt x="2207" y="13931"/>
                  </a:cubicBezTo>
                  <a:cubicBezTo>
                    <a:pt x="2136" y="13510"/>
                    <a:pt x="2037" y="13089"/>
                    <a:pt x="2008" y="12653"/>
                  </a:cubicBezTo>
                  <a:cubicBezTo>
                    <a:pt x="1993" y="12278"/>
                    <a:pt x="1908" y="11917"/>
                    <a:pt x="1908" y="11542"/>
                  </a:cubicBezTo>
                  <a:cubicBezTo>
                    <a:pt x="1908" y="11512"/>
                    <a:pt x="1894" y="11482"/>
                    <a:pt x="1894" y="11451"/>
                  </a:cubicBezTo>
                  <a:cubicBezTo>
                    <a:pt x="1894" y="11151"/>
                    <a:pt x="1908" y="10851"/>
                    <a:pt x="1894" y="10565"/>
                  </a:cubicBezTo>
                  <a:cubicBezTo>
                    <a:pt x="1879" y="10280"/>
                    <a:pt x="1851" y="10009"/>
                    <a:pt x="1837" y="9724"/>
                  </a:cubicBezTo>
                  <a:cubicBezTo>
                    <a:pt x="1823" y="9573"/>
                    <a:pt x="1837" y="9423"/>
                    <a:pt x="1908" y="9273"/>
                  </a:cubicBezTo>
                  <a:cubicBezTo>
                    <a:pt x="1937" y="9198"/>
                    <a:pt x="1951" y="9122"/>
                    <a:pt x="1965" y="9048"/>
                  </a:cubicBezTo>
                  <a:cubicBezTo>
                    <a:pt x="1993" y="8702"/>
                    <a:pt x="2122" y="8387"/>
                    <a:pt x="2193" y="8056"/>
                  </a:cubicBezTo>
                  <a:cubicBezTo>
                    <a:pt x="2264" y="7771"/>
                    <a:pt x="2378" y="7515"/>
                    <a:pt x="2534" y="7289"/>
                  </a:cubicBezTo>
                  <a:cubicBezTo>
                    <a:pt x="2747" y="6974"/>
                    <a:pt x="2905" y="6628"/>
                    <a:pt x="3046" y="6268"/>
                  </a:cubicBezTo>
                  <a:cubicBezTo>
                    <a:pt x="3203" y="5877"/>
                    <a:pt x="3459" y="5547"/>
                    <a:pt x="3701" y="5216"/>
                  </a:cubicBezTo>
                  <a:cubicBezTo>
                    <a:pt x="4014" y="4825"/>
                    <a:pt x="4355" y="4465"/>
                    <a:pt x="4612" y="4014"/>
                  </a:cubicBezTo>
                  <a:cubicBezTo>
                    <a:pt x="4711" y="3834"/>
                    <a:pt x="4868" y="3699"/>
                    <a:pt x="5053" y="3578"/>
                  </a:cubicBezTo>
                  <a:cubicBezTo>
                    <a:pt x="5537" y="3263"/>
                    <a:pt x="6035" y="2962"/>
                    <a:pt x="6532" y="2662"/>
                  </a:cubicBezTo>
                  <a:cubicBezTo>
                    <a:pt x="6973" y="2376"/>
                    <a:pt x="7458" y="2196"/>
                    <a:pt x="7955" y="2031"/>
                  </a:cubicBezTo>
                  <a:cubicBezTo>
                    <a:pt x="8468" y="1866"/>
                    <a:pt x="8994" y="1745"/>
                    <a:pt x="9535" y="1640"/>
                  </a:cubicBezTo>
                  <a:cubicBezTo>
                    <a:pt x="10069" y="1539"/>
                    <a:pt x="10602" y="1488"/>
                    <a:pt x="11142" y="1488"/>
                  </a:cubicBezTo>
                  <a:close/>
                  <a:moveTo>
                    <a:pt x="11441" y="0"/>
                  </a:moveTo>
                  <a:cubicBezTo>
                    <a:pt x="10763" y="0"/>
                    <a:pt x="10086" y="60"/>
                    <a:pt x="9421" y="168"/>
                  </a:cubicBezTo>
                  <a:cubicBezTo>
                    <a:pt x="8667" y="303"/>
                    <a:pt x="7913" y="453"/>
                    <a:pt x="7187" y="709"/>
                  </a:cubicBezTo>
                  <a:cubicBezTo>
                    <a:pt x="6874" y="814"/>
                    <a:pt x="6575" y="934"/>
                    <a:pt x="6263" y="1024"/>
                  </a:cubicBezTo>
                  <a:cubicBezTo>
                    <a:pt x="5238" y="1370"/>
                    <a:pt x="4313" y="1895"/>
                    <a:pt x="3431" y="2542"/>
                  </a:cubicBezTo>
                  <a:cubicBezTo>
                    <a:pt x="3032" y="2827"/>
                    <a:pt x="2691" y="3158"/>
                    <a:pt x="2435" y="3578"/>
                  </a:cubicBezTo>
                  <a:cubicBezTo>
                    <a:pt x="1993" y="4270"/>
                    <a:pt x="1581" y="4961"/>
                    <a:pt x="1239" y="5712"/>
                  </a:cubicBezTo>
                  <a:cubicBezTo>
                    <a:pt x="1012" y="6193"/>
                    <a:pt x="841" y="6704"/>
                    <a:pt x="656" y="7215"/>
                  </a:cubicBezTo>
                  <a:cubicBezTo>
                    <a:pt x="471" y="7710"/>
                    <a:pt x="371" y="8236"/>
                    <a:pt x="243" y="8747"/>
                  </a:cubicBezTo>
                  <a:cubicBezTo>
                    <a:pt x="58" y="9483"/>
                    <a:pt x="-13" y="10250"/>
                    <a:pt x="2" y="11000"/>
                  </a:cubicBezTo>
                  <a:cubicBezTo>
                    <a:pt x="2" y="11782"/>
                    <a:pt x="58" y="12564"/>
                    <a:pt x="144" y="13330"/>
                  </a:cubicBezTo>
                  <a:cubicBezTo>
                    <a:pt x="201" y="13750"/>
                    <a:pt x="272" y="14171"/>
                    <a:pt x="357" y="14577"/>
                  </a:cubicBezTo>
                  <a:cubicBezTo>
                    <a:pt x="471" y="15043"/>
                    <a:pt x="628" y="15493"/>
                    <a:pt x="756" y="15959"/>
                  </a:cubicBezTo>
                  <a:cubicBezTo>
                    <a:pt x="827" y="16169"/>
                    <a:pt x="870" y="16379"/>
                    <a:pt x="955" y="16575"/>
                  </a:cubicBezTo>
                  <a:cubicBezTo>
                    <a:pt x="1254" y="17161"/>
                    <a:pt x="1524" y="17777"/>
                    <a:pt x="1908" y="18303"/>
                  </a:cubicBezTo>
                  <a:cubicBezTo>
                    <a:pt x="2164" y="18663"/>
                    <a:pt x="2449" y="19009"/>
                    <a:pt x="2747" y="19340"/>
                  </a:cubicBezTo>
                  <a:cubicBezTo>
                    <a:pt x="3246" y="19880"/>
                    <a:pt x="3815" y="20301"/>
                    <a:pt x="4483" y="20572"/>
                  </a:cubicBezTo>
                  <a:cubicBezTo>
                    <a:pt x="5295" y="20917"/>
                    <a:pt x="6134" y="21157"/>
                    <a:pt x="6988" y="21338"/>
                  </a:cubicBezTo>
                  <a:cubicBezTo>
                    <a:pt x="7799" y="21503"/>
                    <a:pt x="8624" y="21488"/>
                    <a:pt x="9449" y="21593"/>
                  </a:cubicBezTo>
                  <a:cubicBezTo>
                    <a:pt x="9454" y="21598"/>
                    <a:pt x="9459" y="21600"/>
                    <a:pt x="9464" y="21600"/>
                  </a:cubicBezTo>
                  <a:cubicBezTo>
                    <a:pt x="9473" y="21600"/>
                    <a:pt x="9483" y="21593"/>
                    <a:pt x="9492" y="21593"/>
                  </a:cubicBezTo>
                  <a:cubicBezTo>
                    <a:pt x="10275" y="21593"/>
                    <a:pt x="11057" y="21563"/>
                    <a:pt x="11826" y="21413"/>
                  </a:cubicBezTo>
                  <a:cubicBezTo>
                    <a:pt x="12494" y="21263"/>
                    <a:pt x="13149" y="21127"/>
                    <a:pt x="13803" y="20902"/>
                  </a:cubicBezTo>
                  <a:cubicBezTo>
                    <a:pt x="14259" y="20752"/>
                    <a:pt x="14715" y="20557"/>
                    <a:pt x="15170" y="20376"/>
                  </a:cubicBezTo>
                  <a:cubicBezTo>
                    <a:pt x="15469" y="20241"/>
                    <a:pt x="15753" y="20076"/>
                    <a:pt x="16009" y="19850"/>
                  </a:cubicBezTo>
                  <a:cubicBezTo>
                    <a:pt x="16123" y="19745"/>
                    <a:pt x="16265" y="19655"/>
                    <a:pt x="16407" y="19565"/>
                  </a:cubicBezTo>
                  <a:lnTo>
                    <a:pt x="16578" y="19565"/>
                  </a:lnTo>
                  <a:cubicBezTo>
                    <a:pt x="16595" y="19566"/>
                    <a:pt x="16612" y="19567"/>
                    <a:pt x="16632" y="19567"/>
                  </a:cubicBezTo>
                  <a:cubicBezTo>
                    <a:pt x="16829" y="19567"/>
                    <a:pt x="17158" y="19501"/>
                    <a:pt x="17275" y="19460"/>
                  </a:cubicBezTo>
                  <a:cubicBezTo>
                    <a:pt x="17617" y="19325"/>
                    <a:pt x="17916" y="19069"/>
                    <a:pt x="18257" y="18949"/>
                  </a:cubicBezTo>
                  <a:cubicBezTo>
                    <a:pt x="18342" y="18919"/>
                    <a:pt x="18400" y="18829"/>
                    <a:pt x="18470" y="18769"/>
                  </a:cubicBezTo>
                  <a:cubicBezTo>
                    <a:pt x="18542" y="18693"/>
                    <a:pt x="18599" y="18618"/>
                    <a:pt x="18670" y="18528"/>
                  </a:cubicBezTo>
                  <a:cubicBezTo>
                    <a:pt x="18783" y="18528"/>
                    <a:pt x="18883" y="18528"/>
                    <a:pt x="18983" y="18498"/>
                  </a:cubicBezTo>
                  <a:cubicBezTo>
                    <a:pt x="19097" y="18468"/>
                    <a:pt x="19210" y="18423"/>
                    <a:pt x="19324" y="18378"/>
                  </a:cubicBezTo>
                  <a:cubicBezTo>
                    <a:pt x="19467" y="18333"/>
                    <a:pt x="19581" y="18243"/>
                    <a:pt x="19651" y="18093"/>
                  </a:cubicBezTo>
                  <a:cubicBezTo>
                    <a:pt x="19695" y="18002"/>
                    <a:pt x="19751" y="17897"/>
                    <a:pt x="19823" y="17822"/>
                  </a:cubicBezTo>
                  <a:cubicBezTo>
                    <a:pt x="19922" y="17732"/>
                    <a:pt x="20022" y="17642"/>
                    <a:pt x="20136" y="17567"/>
                  </a:cubicBezTo>
                  <a:cubicBezTo>
                    <a:pt x="20250" y="17507"/>
                    <a:pt x="20306" y="17401"/>
                    <a:pt x="20377" y="17296"/>
                  </a:cubicBezTo>
                  <a:cubicBezTo>
                    <a:pt x="20420" y="17206"/>
                    <a:pt x="20463" y="17101"/>
                    <a:pt x="20519" y="17011"/>
                  </a:cubicBezTo>
                  <a:cubicBezTo>
                    <a:pt x="20619" y="16861"/>
                    <a:pt x="20662" y="16680"/>
                    <a:pt x="20719" y="16500"/>
                  </a:cubicBezTo>
                  <a:cubicBezTo>
                    <a:pt x="20833" y="16109"/>
                    <a:pt x="20890" y="15718"/>
                    <a:pt x="21089" y="15358"/>
                  </a:cubicBezTo>
                  <a:cubicBezTo>
                    <a:pt x="21132" y="15268"/>
                    <a:pt x="21160" y="15147"/>
                    <a:pt x="21174" y="15043"/>
                  </a:cubicBezTo>
                  <a:cubicBezTo>
                    <a:pt x="21259" y="14577"/>
                    <a:pt x="21402" y="14111"/>
                    <a:pt x="21431" y="13630"/>
                  </a:cubicBezTo>
                  <a:cubicBezTo>
                    <a:pt x="21445" y="13480"/>
                    <a:pt x="21445" y="13315"/>
                    <a:pt x="21473" y="13165"/>
                  </a:cubicBezTo>
                  <a:cubicBezTo>
                    <a:pt x="21544" y="12849"/>
                    <a:pt x="21516" y="12518"/>
                    <a:pt x="21501" y="12188"/>
                  </a:cubicBezTo>
                  <a:cubicBezTo>
                    <a:pt x="21487" y="12022"/>
                    <a:pt x="21473" y="11857"/>
                    <a:pt x="21559" y="11692"/>
                  </a:cubicBezTo>
                  <a:cubicBezTo>
                    <a:pt x="21587" y="11632"/>
                    <a:pt x="21573" y="11542"/>
                    <a:pt x="21573" y="11467"/>
                  </a:cubicBezTo>
                  <a:cubicBezTo>
                    <a:pt x="21573" y="11166"/>
                    <a:pt x="21530" y="10881"/>
                    <a:pt x="21473" y="10580"/>
                  </a:cubicBezTo>
                  <a:cubicBezTo>
                    <a:pt x="21387" y="10039"/>
                    <a:pt x="21302" y="9483"/>
                    <a:pt x="21103" y="8957"/>
                  </a:cubicBezTo>
                  <a:cubicBezTo>
                    <a:pt x="21004" y="8717"/>
                    <a:pt x="20932" y="8462"/>
                    <a:pt x="20890" y="8191"/>
                  </a:cubicBezTo>
                  <a:cubicBezTo>
                    <a:pt x="20847" y="7951"/>
                    <a:pt x="20762" y="7725"/>
                    <a:pt x="20676" y="7485"/>
                  </a:cubicBezTo>
                  <a:cubicBezTo>
                    <a:pt x="20591" y="7274"/>
                    <a:pt x="20505" y="7064"/>
                    <a:pt x="20392" y="6854"/>
                  </a:cubicBezTo>
                  <a:cubicBezTo>
                    <a:pt x="20178" y="6463"/>
                    <a:pt x="19979" y="6072"/>
                    <a:pt x="19723" y="5712"/>
                  </a:cubicBezTo>
                  <a:cubicBezTo>
                    <a:pt x="19296" y="5126"/>
                    <a:pt x="18827" y="4585"/>
                    <a:pt x="18371" y="4029"/>
                  </a:cubicBezTo>
                  <a:cubicBezTo>
                    <a:pt x="17873" y="3428"/>
                    <a:pt x="17347" y="2842"/>
                    <a:pt x="16735" y="2331"/>
                  </a:cubicBezTo>
                  <a:cubicBezTo>
                    <a:pt x="16166" y="1851"/>
                    <a:pt x="15583" y="1370"/>
                    <a:pt x="14942" y="994"/>
                  </a:cubicBezTo>
                  <a:cubicBezTo>
                    <a:pt x="14643" y="829"/>
                    <a:pt x="14330" y="694"/>
                    <a:pt x="14017" y="544"/>
                  </a:cubicBezTo>
                  <a:cubicBezTo>
                    <a:pt x="13277" y="183"/>
                    <a:pt x="12480" y="17"/>
                    <a:pt x="11669" y="2"/>
                  </a:cubicBezTo>
                  <a:cubicBezTo>
                    <a:pt x="11593" y="1"/>
                    <a:pt x="11517" y="0"/>
                    <a:pt x="114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" name="Google Shape;61;p4"/>
            <p:cNvSpPr/>
            <p:nvPr/>
          </p:nvSpPr>
          <p:spPr>
            <a:xfrm>
              <a:off x="256120" y="247075"/>
              <a:ext cx="628055" cy="65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9828" y="1550"/>
                  </a:moveTo>
                  <a:cubicBezTo>
                    <a:pt x="9853" y="1550"/>
                    <a:pt x="9880" y="1556"/>
                    <a:pt x="9910" y="1570"/>
                  </a:cubicBezTo>
                  <a:cubicBezTo>
                    <a:pt x="9874" y="1641"/>
                    <a:pt x="9813" y="1653"/>
                    <a:pt x="9744" y="1653"/>
                  </a:cubicBezTo>
                  <a:cubicBezTo>
                    <a:pt x="9722" y="1653"/>
                    <a:pt x="9701" y="1652"/>
                    <a:pt x="9678" y="1651"/>
                  </a:cubicBezTo>
                  <a:cubicBezTo>
                    <a:pt x="9717" y="1588"/>
                    <a:pt x="9767" y="1550"/>
                    <a:pt x="9828" y="1550"/>
                  </a:cubicBezTo>
                  <a:close/>
                  <a:moveTo>
                    <a:pt x="9592" y="1683"/>
                  </a:moveTo>
                  <a:cubicBezTo>
                    <a:pt x="9376" y="1845"/>
                    <a:pt x="9154" y="1996"/>
                    <a:pt x="8856" y="1996"/>
                  </a:cubicBezTo>
                  <a:cubicBezTo>
                    <a:pt x="8837" y="1996"/>
                    <a:pt x="8820" y="1995"/>
                    <a:pt x="8802" y="1994"/>
                  </a:cubicBezTo>
                  <a:cubicBezTo>
                    <a:pt x="8807" y="1994"/>
                    <a:pt x="8811" y="1994"/>
                    <a:pt x="8815" y="1994"/>
                  </a:cubicBezTo>
                  <a:cubicBezTo>
                    <a:pt x="9042" y="1799"/>
                    <a:pt x="9315" y="1716"/>
                    <a:pt x="9592" y="1683"/>
                  </a:cubicBezTo>
                  <a:close/>
                  <a:moveTo>
                    <a:pt x="11530" y="1666"/>
                  </a:moveTo>
                  <a:cubicBezTo>
                    <a:pt x="11822" y="1666"/>
                    <a:pt x="12112" y="1705"/>
                    <a:pt x="12401" y="1782"/>
                  </a:cubicBezTo>
                  <a:cubicBezTo>
                    <a:pt x="12922" y="1914"/>
                    <a:pt x="13442" y="2073"/>
                    <a:pt x="13935" y="2259"/>
                  </a:cubicBezTo>
                  <a:cubicBezTo>
                    <a:pt x="15002" y="2681"/>
                    <a:pt x="15796" y="3396"/>
                    <a:pt x="16343" y="4347"/>
                  </a:cubicBezTo>
                  <a:cubicBezTo>
                    <a:pt x="16782" y="5140"/>
                    <a:pt x="17110" y="5934"/>
                    <a:pt x="17357" y="6780"/>
                  </a:cubicBezTo>
                  <a:cubicBezTo>
                    <a:pt x="17520" y="7283"/>
                    <a:pt x="17658" y="7785"/>
                    <a:pt x="17794" y="8288"/>
                  </a:cubicBezTo>
                  <a:cubicBezTo>
                    <a:pt x="17877" y="8658"/>
                    <a:pt x="17932" y="9055"/>
                    <a:pt x="17877" y="9425"/>
                  </a:cubicBezTo>
                  <a:cubicBezTo>
                    <a:pt x="17767" y="10245"/>
                    <a:pt x="17767" y="11064"/>
                    <a:pt x="17794" y="11884"/>
                  </a:cubicBezTo>
                  <a:cubicBezTo>
                    <a:pt x="17823" y="12361"/>
                    <a:pt x="17767" y="12811"/>
                    <a:pt x="17685" y="13286"/>
                  </a:cubicBezTo>
                  <a:cubicBezTo>
                    <a:pt x="17603" y="13683"/>
                    <a:pt x="17520" y="14079"/>
                    <a:pt x="17466" y="14476"/>
                  </a:cubicBezTo>
                  <a:cubicBezTo>
                    <a:pt x="17439" y="14767"/>
                    <a:pt x="17302" y="15005"/>
                    <a:pt x="17165" y="15244"/>
                  </a:cubicBezTo>
                  <a:cubicBezTo>
                    <a:pt x="16809" y="15825"/>
                    <a:pt x="16343" y="16274"/>
                    <a:pt x="15714" y="16591"/>
                  </a:cubicBezTo>
                  <a:cubicBezTo>
                    <a:pt x="15549" y="16671"/>
                    <a:pt x="15358" y="16750"/>
                    <a:pt x="15194" y="16883"/>
                  </a:cubicBezTo>
                  <a:cubicBezTo>
                    <a:pt x="14756" y="17200"/>
                    <a:pt x="14318" y="17544"/>
                    <a:pt x="13852" y="17887"/>
                  </a:cubicBezTo>
                  <a:cubicBezTo>
                    <a:pt x="13798" y="17914"/>
                    <a:pt x="13743" y="17994"/>
                    <a:pt x="13716" y="18020"/>
                  </a:cubicBezTo>
                  <a:cubicBezTo>
                    <a:pt x="13578" y="18311"/>
                    <a:pt x="13798" y="18469"/>
                    <a:pt x="13908" y="18654"/>
                  </a:cubicBezTo>
                  <a:cubicBezTo>
                    <a:pt x="13879" y="18681"/>
                    <a:pt x="13852" y="18760"/>
                    <a:pt x="13825" y="18760"/>
                  </a:cubicBezTo>
                  <a:cubicBezTo>
                    <a:pt x="13606" y="18866"/>
                    <a:pt x="13360" y="18998"/>
                    <a:pt x="13141" y="19052"/>
                  </a:cubicBezTo>
                  <a:cubicBezTo>
                    <a:pt x="12456" y="19262"/>
                    <a:pt x="11772" y="19448"/>
                    <a:pt x="11087" y="19607"/>
                  </a:cubicBezTo>
                  <a:cubicBezTo>
                    <a:pt x="10348" y="19791"/>
                    <a:pt x="9609" y="19924"/>
                    <a:pt x="8842" y="19924"/>
                  </a:cubicBezTo>
                  <a:cubicBezTo>
                    <a:pt x="8267" y="19898"/>
                    <a:pt x="7720" y="19765"/>
                    <a:pt x="7228" y="19448"/>
                  </a:cubicBezTo>
                  <a:cubicBezTo>
                    <a:pt x="6488" y="18945"/>
                    <a:pt x="5831" y="18337"/>
                    <a:pt x="5257" y="17649"/>
                  </a:cubicBezTo>
                  <a:cubicBezTo>
                    <a:pt x="4736" y="17041"/>
                    <a:pt x="4325" y="16354"/>
                    <a:pt x="3942" y="15666"/>
                  </a:cubicBezTo>
                  <a:cubicBezTo>
                    <a:pt x="3641" y="15111"/>
                    <a:pt x="3395" y="14529"/>
                    <a:pt x="3395" y="13867"/>
                  </a:cubicBezTo>
                  <a:cubicBezTo>
                    <a:pt x="3175" y="13154"/>
                    <a:pt x="3285" y="12413"/>
                    <a:pt x="3230" y="11672"/>
                  </a:cubicBezTo>
                  <a:cubicBezTo>
                    <a:pt x="3203" y="11434"/>
                    <a:pt x="3203" y="11197"/>
                    <a:pt x="3121" y="10959"/>
                  </a:cubicBezTo>
                  <a:cubicBezTo>
                    <a:pt x="2902" y="10377"/>
                    <a:pt x="2874" y="9768"/>
                    <a:pt x="3066" y="9187"/>
                  </a:cubicBezTo>
                  <a:cubicBezTo>
                    <a:pt x="3148" y="8896"/>
                    <a:pt x="3230" y="8605"/>
                    <a:pt x="3175" y="8288"/>
                  </a:cubicBezTo>
                  <a:cubicBezTo>
                    <a:pt x="3175" y="8129"/>
                    <a:pt x="3230" y="7971"/>
                    <a:pt x="3285" y="7812"/>
                  </a:cubicBezTo>
                  <a:cubicBezTo>
                    <a:pt x="3449" y="7335"/>
                    <a:pt x="3641" y="6886"/>
                    <a:pt x="3915" y="6463"/>
                  </a:cubicBezTo>
                  <a:cubicBezTo>
                    <a:pt x="4270" y="5987"/>
                    <a:pt x="4517" y="5431"/>
                    <a:pt x="4956" y="4982"/>
                  </a:cubicBezTo>
                  <a:cubicBezTo>
                    <a:pt x="5092" y="4823"/>
                    <a:pt x="5201" y="4611"/>
                    <a:pt x="5257" y="4401"/>
                  </a:cubicBezTo>
                  <a:cubicBezTo>
                    <a:pt x="5420" y="3872"/>
                    <a:pt x="5721" y="3527"/>
                    <a:pt x="6296" y="3289"/>
                  </a:cubicBezTo>
                  <a:cubicBezTo>
                    <a:pt x="6816" y="3078"/>
                    <a:pt x="7309" y="2707"/>
                    <a:pt x="7802" y="2390"/>
                  </a:cubicBezTo>
                  <a:cubicBezTo>
                    <a:pt x="8123" y="2210"/>
                    <a:pt x="8417" y="2029"/>
                    <a:pt x="8787" y="1996"/>
                  </a:cubicBezTo>
                  <a:cubicBezTo>
                    <a:pt x="8732" y="2180"/>
                    <a:pt x="8568" y="2232"/>
                    <a:pt x="8432" y="2311"/>
                  </a:cubicBezTo>
                  <a:cubicBezTo>
                    <a:pt x="7939" y="2602"/>
                    <a:pt x="7474" y="2893"/>
                    <a:pt x="7008" y="3184"/>
                  </a:cubicBezTo>
                  <a:cubicBezTo>
                    <a:pt x="6954" y="3210"/>
                    <a:pt x="6954" y="3316"/>
                    <a:pt x="6927" y="3448"/>
                  </a:cubicBezTo>
                  <a:cubicBezTo>
                    <a:pt x="7337" y="3343"/>
                    <a:pt x="7638" y="3105"/>
                    <a:pt x="7966" y="2946"/>
                  </a:cubicBezTo>
                  <a:cubicBezTo>
                    <a:pt x="8815" y="2549"/>
                    <a:pt x="9663" y="2099"/>
                    <a:pt x="10568" y="1809"/>
                  </a:cubicBezTo>
                  <a:cubicBezTo>
                    <a:pt x="10894" y="1712"/>
                    <a:pt x="11214" y="1666"/>
                    <a:pt x="11530" y="1666"/>
                  </a:cubicBezTo>
                  <a:close/>
                  <a:moveTo>
                    <a:pt x="9144" y="0"/>
                  </a:moveTo>
                  <a:cubicBezTo>
                    <a:pt x="8895" y="0"/>
                    <a:pt x="8645" y="20"/>
                    <a:pt x="8405" y="63"/>
                  </a:cubicBezTo>
                  <a:cubicBezTo>
                    <a:pt x="7474" y="222"/>
                    <a:pt x="6597" y="565"/>
                    <a:pt x="5804" y="1041"/>
                  </a:cubicBezTo>
                  <a:cubicBezTo>
                    <a:pt x="4956" y="1544"/>
                    <a:pt x="4189" y="2152"/>
                    <a:pt x="3395" y="2734"/>
                  </a:cubicBezTo>
                  <a:cubicBezTo>
                    <a:pt x="2956" y="3078"/>
                    <a:pt x="2573" y="3475"/>
                    <a:pt x="2272" y="3951"/>
                  </a:cubicBezTo>
                  <a:cubicBezTo>
                    <a:pt x="2136" y="4136"/>
                    <a:pt x="1944" y="4321"/>
                    <a:pt x="1889" y="4427"/>
                  </a:cubicBezTo>
                  <a:cubicBezTo>
                    <a:pt x="1588" y="5035"/>
                    <a:pt x="1369" y="5538"/>
                    <a:pt x="1150" y="6040"/>
                  </a:cubicBezTo>
                  <a:cubicBezTo>
                    <a:pt x="849" y="6675"/>
                    <a:pt x="575" y="7335"/>
                    <a:pt x="439" y="8050"/>
                  </a:cubicBezTo>
                  <a:cubicBezTo>
                    <a:pt x="356" y="8552"/>
                    <a:pt x="274" y="9081"/>
                    <a:pt x="192" y="9584"/>
                  </a:cubicBezTo>
                  <a:cubicBezTo>
                    <a:pt x="109" y="10218"/>
                    <a:pt x="0" y="10853"/>
                    <a:pt x="0" y="11462"/>
                  </a:cubicBezTo>
                  <a:cubicBezTo>
                    <a:pt x="27" y="12254"/>
                    <a:pt x="165" y="13048"/>
                    <a:pt x="410" y="13788"/>
                  </a:cubicBezTo>
                  <a:cubicBezTo>
                    <a:pt x="1095" y="15852"/>
                    <a:pt x="2327" y="17570"/>
                    <a:pt x="3915" y="19078"/>
                  </a:cubicBezTo>
                  <a:cubicBezTo>
                    <a:pt x="4216" y="19369"/>
                    <a:pt x="4544" y="19633"/>
                    <a:pt x="4928" y="19818"/>
                  </a:cubicBezTo>
                  <a:cubicBezTo>
                    <a:pt x="5393" y="20030"/>
                    <a:pt x="5859" y="20241"/>
                    <a:pt x="6269" y="20506"/>
                  </a:cubicBezTo>
                  <a:cubicBezTo>
                    <a:pt x="7145" y="21008"/>
                    <a:pt x="8104" y="21247"/>
                    <a:pt x="9089" y="21431"/>
                  </a:cubicBezTo>
                  <a:cubicBezTo>
                    <a:pt x="9751" y="21541"/>
                    <a:pt x="10413" y="21600"/>
                    <a:pt x="11079" y="21600"/>
                  </a:cubicBezTo>
                  <a:cubicBezTo>
                    <a:pt x="11707" y="21600"/>
                    <a:pt x="12339" y="21547"/>
                    <a:pt x="12976" y="21431"/>
                  </a:cubicBezTo>
                  <a:cubicBezTo>
                    <a:pt x="14865" y="21114"/>
                    <a:pt x="16755" y="20506"/>
                    <a:pt x="18397" y="19607"/>
                  </a:cubicBezTo>
                  <a:cubicBezTo>
                    <a:pt x="18506" y="19527"/>
                    <a:pt x="18616" y="19448"/>
                    <a:pt x="18588" y="19262"/>
                  </a:cubicBezTo>
                  <a:cubicBezTo>
                    <a:pt x="18479" y="19183"/>
                    <a:pt x="18397" y="19078"/>
                    <a:pt x="18315" y="18998"/>
                  </a:cubicBezTo>
                  <a:cubicBezTo>
                    <a:pt x="18506" y="18602"/>
                    <a:pt x="18889" y="18469"/>
                    <a:pt x="19273" y="18232"/>
                  </a:cubicBezTo>
                  <a:cubicBezTo>
                    <a:pt x="19328" y="18073"/>
                    <a:pt x="19355" y="17940"/>
                    <a:pt x="19437" y="17808"/>
                  </a:cubicBezTo>
                  <a:cubicBezTo>
                    <a:pt x="19520" y="17676"/>
                    <a:pt x="19629" y="17544"/>
                    <a:pt x="19738" y="17412"/>
                  </a:cubicBezTo>
                  <a:cubicBezTo>
                    <a:pt x="20012" y="16989"/>
                    <a:pt x="20286" y="16591"/>
                    <a:pt x="20559" y="16169"/>
                  </a:cubicBezTo>
                  <a:cubicBezTo>
                    <a:pt x="20724" y="15957"/>
                    <a:pt x="20860" y="15692"/>
                    <a:pt x="20860" y="15428"/>
                  </a:cubicBezTo>
                  <a:cubicBezTo>
                    <a:pt x="20916" y="14634"/>
                    <a:pt x="21161" y="13921"/>
                    <a:pt x="21353" y="13180"/>
                  </a:cubicBezTo>
                  <a:cubicBezTo>
                    <a:pt x="21381" y="13021"/>
                    <a:pt x="21408" y="12863"/>
                    <a:pt x="21435" y="12678"/>
                  </a:cubicBezTo>
                  <a:cubicBezTo>
                    <a:pt x="21464" y="12201"/>
                    <a:pt x="21545" y="11699"/>
                    <a:pt x="21545" y="11224"/>
                  </a:cubicBezTo>
                  <a:cubicBezTo>
                    <a:pt x="21600" y="9901"/>
                    <a:pt x="21491" y="8579"/>
                    <a:pt x="20943" y="7362"/>
                  </a:cubicBezTo>
                  <a:cubicBezTo>
                    <a:pt x="20833" y="7097"/>
                    <a:pt x="20724" y="6833"/>
                    <a:pt x="20670" y="6569"/>
                  </a:cubicBezTo>
                  <a:cubicBezTo>
                    <a:pt x="20423" y="5643"/>
                    <a:pt x="20012" y="4823"/>
                    <a:pt x="19328" y="4136"/>
                  </a:cubicBezTo>
                  <a:cubicBezTo>
                    <a:pt x="19163" y="3977"/>
                    <a:pt x="19054" y="3792"/>
                    <a:pt x="18889" y="3634"/>
                  </a:cubicBezTo>
                  <a:cubicBezTo>
                    <a:pt x="18452" y="3131"/>
                    <a:pt x="17986" y="2628"/>
                    <a:pt x="17411" y="2285"/>
                  </a:cubicBezTo>
                  <a:cubicBezTo>
                    <a:pt x="16946" y="2020"/>
                    <a:pt x="16454" y="1782"/>
                    <a:pt x="15988" y="1570"/>
                  </a:cubicBezTo>
                  <a:cubicBezTo>
                    <a:pt x="14920" y="1094"/>
                    <a:pt x="13798" y="777"/>
                    <a:pt x="12675" y="513"/>
                  </a:cubicBezTo>
                  <a:cubicBezTo>
                    <a:pt x="11717" y="274"/>
                    <a:pt x="10731" y="143"/>
                    <a:pt x="9746" y="36"/>
                  </a:cubicBezTo>
                  <a:cubicBezTo>
                    <a:pt x="9549" y="13"/>
                    <a:pt x="9346" y="0"/>
                    <a:pt x="91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" name="Google Shape;62;p4"/>
          <p:cNvGrpSpPr/>
          <p:nvPr/>
        </p:nvGrpSpPr>
        <p:grpSpPr>
          <a:xfrm>
            <a:off x="296078" y="3650929"/>
            <a:ext cx="268308" cy="1238256"/>
            <a:chOff x="0" y="0"/>
            <a:chExt cx="268306" cy="1238255"/>
          </a:xfrm>
        </p:grpSpPr>
        <p:sp>
          <p:nvSpPr>
            <p:cNvPr id="13" name="Google Shape;63;p4"/>
            <p:cNvSpPr/>
            <p:nvPr/>
          </p:nvSpPr>
          <p:spPr>
            <a:xfrm rot="10800000">
              <a:off x="0" y="950725"/>
              <a:ext cx="268307" cy="287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" name="Google Shape;64;p4"/>
            <p:cNvSpPr/>
            <p:nvPr/>
          </p:nvSpPr>
          <p:spPr>
            <a:xfrm rot="10800000">
              <a:off x="0" y="475362"/>
              <a:ext cx="268307" cy="287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" name="Google Shape;65;p4"/>
            <p:cNvSpPr/>
            <p:nvPr/>
          </p:nvSpPr>
          <p:spPr>
            <a:xfrm rot="10800000">
              <a:off x="0" y="-1"/>
              <a:ext cx="268307" cy="287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7" name="رقم الشريحة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0" r:id="rId20"/>
    <p:sldLayoutId id="2147483661" r:id="rId21"/>
    <p:sldLayoutId id="2147483662" r:id="rId22"/>
    <p:sldLayoutId id="2147483663" r:id="rId23"/>
    <p:sldLayoutId id="2147483664" r:id="rId24"/>
    <p:sldLayoutId id="2147483665" r:id="rId25"/>
    <p:sldLayoutId id="2147483666" r:id="rId26"/>
    <p:sldLayoutId id="2147483667" r:id="rId27"/>
    <p:sldLayoutId id="2147483668" r:id="rId28"/>
    <p:sldLayoutId id="2147483669" r:id="rId29"/>
    <p:sldLayoutId id="2147483670" r:id="rId30"/>
    <p:sldLayoutId id="2147483671" r:id="rId31"/>
    <p:sldLayoutId id="2147483672" r:id="rId32"/>
    <p:sldLayoutId id="2147483673" r:id="rId33"/>
    <p:sldLayoutId id="2147483674" r:id="rId34"/>
    <p:sldLayoutId id="2147483675" r:id="rId35"/>
    <p:sldLayoutId id="2147483676" r:id="rId36"/>
  </p:sldLayoutIdLst>
  <p:transition xmlns:p14="http://schemas.microsoft.com/office/powerpoint/2010/main" spd="med" advClick="1"/>
  <p:txStyles>
    <p:titleStyle>
      <a:lvl1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457200" marR="0" indent="-3175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Helvetica"/>
        <a:buChar char="●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914400" marR="0" indent="-3175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Helvetica"/>
        <a:buChar char="○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1371600" marR="0" indent="-3175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Helvetica"/>
        <a:buChar char="■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1828800" marR="0" indent="-3175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Helvetica"/>
        <a:buChar char="●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2286000" marR="0" indent="-3175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Helvetica"/>
        <a:buChar char="○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2743200" marR="0" indent="-3175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Helvetica"/>
        <a:buChar char="■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3200400" marR="0" indent="-3175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Helvetica"/>
        <a:buChar char="●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3657600" marR="0" indent="-3175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Helvetica"/>
        <a:buChar char="○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4114800" marR="0" indent="-3175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Helvetica"/>
        <a:buChar char="■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30B07G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6" Type="http://schemas.openxmlformats.org/officeDocument/2006/relationships/image" Target="../media/image19.png"/><Relationship Id="rId7" Type="http://schemas.openxmlformats.org/officeDocument/2006/relationships/image" Target="../media/image2.jpeg"/><Relationship Id="rId8" Type="http://schemas.openxmlformats.org/officeDocument/2006/relationships/image" Target="../media/image3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1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30B07G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6" Type="http://schemas.openxmlformats.org/officeDocument/2006/relationships/image" Target="../media/image15.png"/><Relationship Id="rId7" Type="http://schemas.openxmlformats.org/officeDocument/2006/relationships/image" Target="../media/image2.jpeg"/><Relationship Id="rId8" Type="http://schemas.openxmlformats.org/officeDocument/2006/relationships/image" Target="../media/image3.jpeg"/><Relationship Id="rId9" Type="http://schemas.openxmlformats.org/officeDocument/2006/relationships/image" Target="../media/image1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30B07G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15.png"/><Relationship Id="rId9" Type="http://schemas.openxmlformats.org/officeDocument/2006/relationships/image" Target="../media/image1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30B07G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17.png"/><Relationship Id="rId9" Type="http://schemas.openxmlformats.org/officeDocument/2006/relationships/image" Target="../media/image1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30B07G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17.png"/><Relationship Id="rId9" Type="http://schemas.openxmlformats.org/officeDocument/2006/relationships/image" Target="../media/image1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30B07G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17.png"/><Relationship Id="rId9" Type="http://schemas.openxmlformats.org/officeDocument/2006/relationships/image" Target="../media/image1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30B07G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6" Type="http://schemas.openxmlformats.org/officeDocument/2006/relationships/image" Target="../media/image18.png"/><Relationship Id="rId7" Type="http://schemas.openxmlformats.org/officeDocument/2006/relationships/image" Target="../media/image2.jpeg"/><Relationship Id="rId8" Type="http://schemas.openxmlformats.org/officeDocument/2006/relationships/image" Target="../media/image3.jpeg"/><Relationship Id="rId9" Type="http://schemas.openxmlformats.org/officeDocument/2006/relationships/image" Target="../media/image1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468;p31"/>
          <p:cNvSpPr/>
          <p:nvPr/>
        </p:nvSpPr>
        <p:spPr>
          <a:xfrm>
            <a:off x="2697854" y="594699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00" y="0"/>
                </a:moveTo>
                <a:cubicBezTo>
                  <a:pt x="5400" y="7397"/>
                  <a:pt x="0" y="14499"/>
                  <a:pt x="0" y="21600"/>
                </a:cubicBezTo>
                <a:lnTo>
                  <a:pt x="16200" y="21600"/>
                </a:lnTo>
                <a:cubicBezTo>
                  <a:pt x="16200" y="21600"/>
                  <a:pt x="16200" y="14499"/>
                  <a:pt x="21600" y="7397"/>
                </a:cubicBezTo>
                <a:cubicBezTo>
                  <a:pt x="16200" y="7397"/>
                  <a:pt x="10800" y="7397"/>
                  <a:pt x="5400" y="0"/>
                </a:cubicBezTo>
                <a:close/>
              </a:path>
            </a:pathLst>
          </a:custGeom>
          <a:solidFill>
            <a:srgbClr val="23232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91" name="مستطيل مستدير الزوايا"/>
          <p:cNvSpPr/>
          <p:nvPr/>
        </p:nvSpPr>
        <p:spPr>
          <a:xfrm>
            <a:off x="1489079" y="1293626"/>
            <a:ext cx="6046514" cy="2190579"/>
          </a:xfrm>
          <a:prstGeom prst="roundRect">
            <a:avLst>
              <a:gd name="adj" fmla="val 8696"/>
            </a:avLst>
          </a:prstGeom>
          <a:solidFill>
            <a:schemeClr val="accent3">
              <a:lumOff val="24803"/>
            </a:schemeClr>
          </a:solidFill>
          <a:ln w="25400">
            <a:solidFill>
              <a:schemeClr val="accent3">
                <a:lumOff val="24803"/>
              </a:schemeClr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592" name="Google Shape;894;p51" descr="Google Shape;894;p51"/>
          <p:cNvPicPr>
            <a:picLocks noChangeAspect="1"/>
          </p:cNvPicPr>
          <p:nvPr/>
        </p:nvPicPr>
        <p:blipFill>
          <a:blip r:embed="rId2">
            <a:extLst/>
          </a:blip>
          <a:srcRect l="67453" t="9707" r="12196" b="6598"/>
          <a:stretch>
            <a:fillRect/>
          </a:stretch>
        </p:blipFill>
        <p:spPr>
          <a:xfrm flipH="1" rot="5400000">
            <a:off x="3103997" y="-952652"/>
            <a:ext cx="2720507" cy="6322593"/>
          </a:xfrm>
          <a:prstGeom prst="rect">
            <a:avLst/>
          </a:prstGeom>
          <a:ln w="12700">
            <a:miter lim="400000"/>
          </a:ln>
        </p:spPr>
      </p:pic>
      <p:sp>
        <p:nvSpPr>
          <p:cNvPr id="593" name="Google Shape;488;p33"/>
          <p:cNvSpPr txBox="1"/>
          <p:nvPr/>
        </p:nvSpPr>
        <p:spPr>
          <a:xfrm>
            <a:off x="740074" y="1865038"/>
            <a:ext cx="7717500" cy="930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713231" rtl="0">
              <a:defRPr sz="2184">
                <a:latin typeface="+mn-lt"/>
                <a:ea typeface="+mn-ea"/>
                <a:cs typeface="+mn-cs"/>
                <a:sym typeface="Helvetica"/>
              </a:defRPr>
            </a:pPr>
            <a:r>
              <a:rPr sz="5460">
                <a:solidFill>
                  <a:srgbClr val="2E4B62"/>
                </a:solidFill>
                <a:latin typeface="Muna Regular"/>
                <a:ea typeface="Muna Regular"/>
                <a:cs typeface="Muna Regular"/>
                <a:sym typeface="Muna Regular"/>
              </a:rPr>
              <a:t>القياس غير المباشر</a:t>
            </a:r>
            <a:r>
              <a:rPr sz="5460">
                <a:solidFill>
                  <a:schemeClr val="accent2">
                    <a:lumOff val="-10078"/>
                  </a:schemeClr>
                </a:solidFill>
                <a:latin typeface="Muna Regular"/>
                <a:ea typeface="Muna Regular"/>
                <a:cs typeface="Muna Regular"/>
                <a:sym typeface="Muna Regular"/>
              </a:rPr>
              <a:t> </a:t>
            </a:r>
            <a:r>
              <a:t> </a:t>
            </a:r>
          </a:p>
        </p:txBody>
      </p:sp>
      <p:grpSp>
        <p:nvGrpSpPr>
          <p:cNvPr id="598" name="تجميع"/>
          <p:cNvGrpSpPr/>
          <p:nvPr/>
        </p:nvGrpSpPr>
        <p:grpSpPr>
          <a:xfrm>
            <a:off x="1547039" y="4548539"/>
            <a:ext cx="2212892" cy="617521"/>
            <a:chOff x="0" y="0"/>
            <a:chExt cx="2212890" cy="617520"/>
          </a:xfrm>
        </p:grpSpPr>
        <p:grpSp>
          <p:nvGrpSpPr>
            <p:cNvPr id="596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594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595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597" name="صورة" descr="صورة"/>
            <p:cNvPicPr>
              <a:picLocks noChangeAspect="1"/>
            </p:cNvPicPr>
            <p:nvPr/>
          </p:nvPicPr>
          <p:blipFill>
            <a:blip r:embed="rId4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476;p32"/>
          <p:cNvSpPr/>
          <p:nvPr/>
        </p:nvSpPr>
        <p:spPr>
          <a:xfrm>
            <a:off x="2437023" y="1004916"/>
            <a:ext cx="4271467" cy="41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51" name="Google Shape;477;p32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="ctr"/>
          <a:lstStyle>
            <a:lvl1pPr defTabSz="630936" rtl="0">
              <a:defRPr sz="1932"/>
            </a:lvl1pPr>
          </a:lstStyle>
          <a:p>
            <a:pPr/>
            <a:r>
              <a:t>Contents of this template</a:t>
            </a:r>
          </a:p>
        </p:txBody>
      </p:sp>
      <p:sp>
        <p:nvSpPr>
          <p:cNvPr id="752" name="Google Shape;478;p32"/>
          <p:cNvSpPr txBox="1"/>
          <p:nvPr>
            <p:ph type="body" idx="1"/>
          </p:nvPr>
        </p:nvSpPr>
        <p:spPr>
          <a:xfrm>
            <a:off x="963581" y="1280325"/>
            <a:ext cx="7467144" cy="3327901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buSzTx/>
              <a:buNone/>
              <a:defRPr sz="1100"/>
            </a:pPr>
            <a:r>
              <a:t>Here’s what you’ll find in this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 template: </a:t>
            </a:r>
          </a:p>
          <a:p>
            <a:pPr indent="-301625" rtl="0">
              <a:lnSpc>
                <a:spcPct val="100000"/>
              </a:lnSpc>
              <a:buSzPts val="1100"/>
              <a:buFontTx/>
              <a:buAutoNum type="arabicPeriod" startAt="1"/>
              <a:defRPr sz="1100"/>
            </a:pPr>
            <a:r>
              <a:t>A slide structure based on a business portfolio presentation, which you can easily adapt to your needs. For more info on how to edit the template, please visit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Slidesgo School</a:t>
            </a:r>
            <a:r>
              <a:t> or read our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FAQs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An assortment of graphic resources that are suitable for use in the presentation can be found in the </a:t>
            </a:r>
            <a:r>
              <a:rPr b="1"/>
              <a:t>alternative resources slides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 </a:t>
            </a:r>
            <a:r>
              <a:rPr b="1"/>
              <a:t>thanks slide</a:t>
            </a:r>
            <a:r>
              <a:t>, which you must keep so that proper credits for our design are given.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In the </a:t>
            </a:r>
            <a:r>
              <a:rPr b="1"/>
              <a:t>resources slide</a:t>
            </a:r>
            <a:r>
              <a:t>, where you’ll find links to all the elements used in the template.</a:t>
            </a:r>
          </a:p>
          <a:p>
            <a:pPr indent="-301625" rtl="0">
              <a:buSzPts val="1100"/>
              <a:buFontTx/>
              <a:buAutoNum type="arabicPeriod" startAt="1"/>
              <a:defRPr b="1" sz="1100"/>
            </a:pPr>
            <a:r>
              <a:t>Instructions for use</a:t>
            </a:r>
            <a:r>
              <a:rPr b="0"/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Final slides with:</a:t>
            </a:r>
          </a:p>
          <a:p>
            <a:pPr marL="914400" indent="-301625" rtl="0">
              <a:buSzPts val="1100"/>
              <a:defRPr sz="1100"/>
            </a:pPr>
            <a:r>
              <a:t>The </a:t>
            </a:r>
            <a:r>
              <a:rPr b="1"/>
              <a:t>fonts and colors</a:t>
            </a:r>
            <a:r>
              <a:t> used in the template.</a:t>
            </a:r>
          </a:p>
          <a:p>
            <a:pPr marL="914400" indent="-301625" rtl="0">
              <a:buSzPts val="1100"/>
              <a:defRPr sz="1100"/>
            </a:pPr>
            <a:r>
              <a:t>A </a:t>
            </a:r>
            <a:r>
              <a:rPr b="1"/>
              <a:t>selection of illustrations</a:t>
            </a:r>
            <a:r>
              <a:rPr b="1"/>
              <a:t>.</a:t>
            </a:r>
            <a:r>
              <a:t> You can also customize and animate them as you wish with the online editor. Visit</a:t>
            </a:r>
            <a:r>
              <a:rPr b="1"/>
              <a:t>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  <a:r>
              <a:t> to find more. </a:t>
            </a:r>
          </a:p>
          <a:p>
            <a:pPr marL="914400" indent="-301625" rtl="0">
              <a:buSzPts val="1100"/>
              <a:defRPr sz="1100"/>
            </a:pPr>
            <a:r>
              <a:t>More </a:t>
            </a:r>
            <a:r>
              <a:rPr b="1"/>
              <a:t>infographic resources</a:t>
            </a:r>
            <a:r>
              <a:t>, whose size and color can be edited. </a:t>
            </a:r>
          </a:p>
          <a:p>
            <a:pPr marL="914400" indent="-301625" rtl="0">
              <a:buSzPts val="1100"/>
              <a:defRPr sz="1100"/>
            </a:pPr>
            <a:r>
              <a:t>Sets of </a:t>
            </a:r>
            <a:r>
              <a:rPr b="1"/>
              <a:t>customizable icons</a:t>
            </a:r>
            <a:r>
              <a:t> of the following themes: general, business, avatar, creative process, education, help &amp; support, medical, nature, performing arts, SEO &amp; marketing, and teamwork.</a:t>
            </a:r>
          </a:p>
          <a:p>
            <a:pPr marL="0" indent="0" rtl="0">
              <a:buSzTx/>
              <a:buNone/>
              <a:defRPr sz="1100"/>
            </a:pPr>
            <a:r>
              <a:t>You can delete this slide when you’re done editing the presentation.</a:t>
            </a:r>
          </a:p>
        </p:txBody>
      </p:sp>
      <p:sp>
        <p:nvSpPr>
          <p:cNvPr id="753" name="مستطيل مستدير الزوايا"/>
          <p:cNvSpPr/>
          <p:nvPr/>
        </p:nvSpPr>
        <p:spPr>
          <a:xfrm>
            <a:off x="725936" y="755050"/>
            <a:ext cx="7692129" cy="3764762"/>
          </a:xfrm>
          <a:prstGeom prst="roundRect">
            <a:avLst>
              <a:gd name="adj" fmla="val 7259"/>
            </a:avLst>
          </a:prstGeom>
          <a:solidFill>
            <a:schemeClr val="accent2"/>
          </a:solidFill>
          <a:ln w="25400">
            <a:solidFill>
              <a:srgbClr val="4A607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754" name="مستطيل مستدير الزوايا"/>
          <p:cNvSpPr/>
          <p:nvPr/>
        </p:nvSpPr>
        <p:spPr>
          <a:xfrm>
            <a:off x="725935" y="651512"/>
            <a:ext cx="7511901" cy="3663740"/>
          </a:xfrm>
          <a:prstGeom prst="roundRect">
            <a:avLst>
              <a:gd name="adj" fmla="val 5148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755" name="IMG_1801.png" descr="IMG_1801.png"/>
          <p:cNvPicPr>
            <a:picLocks noChangeAspect="1"/>
          </p:cNvPicPr>
          <p:nvPr/>
        </p:nvPicPr>
        <p:blipFill>
          <a:blip r:embed="rId6">
            <a:extLst/>
          </a:blip>
          <a:srcRect l="9724" t="77007" r="28377" b="19259"/>
          <a:stretch>
            <a:fillRect/>
          </a:stretch>
        </p:blipFill>
        <p:spPr>
          <a:xfrm>
            <a:off x="2576383" y="869046"/>
            <a:ext cx="5505363" cy="47528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60" name="تجميع"/>
          <p:cNvGrpSpPr/>
          <p:nvPr/>
        </p:nvGrpSpPr>
        <p:grpSpPr>
          <a:xfrm>
            <a:off x="713236" y="4664407"/>
            <a:ext cx="2212891" cy="617521"/>
            <a:chOff x="0" y="0"/>
            <a:chExt cx="2212890" cy="617520"/>
          </a:xfrm>
        </p:grpSpPr>
        <p:grpSp>
          <p:nvGrpSpPr>
            <p:cNvPr id="758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756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757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759" name="صورة" descr="صورة"/>
            <p:cNvPicPr>
              <a:picLocks noChangeAspect="1"/>
            </p:cNvPicPr>
            <p:nvPr/>
          </p:nvPicPr>
          <p:blipFill>
            <a:blip r:embed="rId8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761" name="IMG_1801.png" descr="IMG_1801.png"/>
          <p:cNvPicPr>
            <a:picLocks noChangeAspect="1"/>
          </p:cNvPicPr>
          <p:nvPr/>
        </p:nvPicPr>
        <p:blipFill>
          <a:blip r:embed="rId6">
            <a:extLst/>
          </a:blip>
          <a:srcRect l="72870" t="77718" r="11288" b="17776"/>
          <a:stretch>
            <a:fillRect/>
          </a:stretch>
        </p:blipFill>
        <p:spPr>
          <a:xfrm>
            <a:off x="866149" y="701070"/>
            <a:ext cx="1593191" cy="648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مستطيل مستدير الزوايا"/>
          <p:cNvSpPr/>
          <p:nvPr/>
        </p:nvSpPr>
        <p:spPr>
          <a:xfrm>
            <a:off x="704040" y="900657"/>
            <a:ext cx="7735920" cy="3519027"/>
          </a:xfrm>
          <a:prstGeom prst="roundRect">
            <a:avLst>
              <a:gd name="adj" fmla="val 5346"/>
            </a:avLst>
          </a:prstGeom>
          <a:solidFill>
            <a:schemeClr val="accent3">
              <a:lumOff val="12401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64" name="مستطيل مستدير الزوايا"/>
          <p:cNvSpPr/>
          <p:nvPr/>
        </p:nvSpPr>
        <p:spPr>
          <a:xfrm>
            <a:off x="704040" y="669904"/>
            <a:ext cx="7609656" cy="3605558"/>
          </a:xfrm>
          <a:prstGeom prst="roundRect">
            <a:avLst>
              <a:gd name="adj" fmla="val 5284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3">
                <a:lumOff val="-10078"/>
              </a:schemeClr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770" name="Google Shape;5518;p72"/>
          <p:cNvGrpSpPr/>
          <p:nvPr/>
        </p:nvGrpSpPr>
        <p:grpSpPr>
          <a:xfrm>
            <a:off x="977992" y="823289"/>
            <a:ext cx="7061751" cy="3298788"/>
            <a:chOff x="0" y="0"/>
            <a:chExt cx="7061749" cy="3298787"/>
          </a:xfrm>
        </p:grpSpPr>
        <p:sp>
          <p:nvSpPr>
            <p:cNvPr id="765" name="Google Shape;5519;p72"/>
            <p:cNvSpPr/>
            <p:nvPr/>
          </p:nvSpPr>
          <p:spPr>
            <a:xfrm>
              <a:off x="-1" y="-1"/>
              <a:ext cx="3468348" cy="1566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9" y="0"/>
                  </a:moveTo>
                  <a:cubicBezTo>
                    <a:pt x="277" y="2"/>
                    <a:pt x="1" y="614"/>
                    <a:pt x="0" y="1371"/>
                  </a:cubicBezTo>
                  <a:lnTo>
                    <a:pt x="0" y="20229"/>
                  </a:lnTo>
                  <a:cubicBezTo>
                    <a:pt x="1" y="20984"/>
                    <a:pt x="277" y="21598"/>
                    <a:pt x="619" y="21600"/>
                  </a:cubicBezTo>
                  <a:lnTo>
                    <a:pt x="15132" y="21600"/>
                  </a:lnTo>
                  <a:cubicBezTo>
                    <a:pt x="15392" y="14152"/>
                    <a:pt x="18184" y="8251"/>
                    <a:pt x="21600" y="8118"/>
                  </a:cubicBezTo>
                  <a:lnTo>
                    <a:pt x="21600" y="1371"/>
                  </a:lnTo>
                  <a:cubicBezTo>
                    <a:pt x="21599" y="614"/>
                    <a:pt x="21322" y="2"/>
                    <a:pt x="20981" y="0"/>
                  </a:cubicBezTo>
                  <a:close/>
                </a:path>
              </a:pathLst>
            </a:custGeom>
            <a:solidFill>
              <a:srgbClr val="C8C3C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66" name="Google Shape;5520;p72"/>
            <p:cNvSpPr/>
            <p:nvPr/>
          </p:nvSpPr>
          <p:spPr>
            <a:xfrm>
              <a:off x="-1" y="1732270"/>
              <a:ext cx="3468348" cy="1566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9" y="0"/>
                  </a:moveTo>
                  <a:cubicBezTo>
                    <a:pt x="277" y="2"/>
                    <a:pt x="1" y="616"/>
                    <a:pt x="0" y="1371"/>
                  </a:cubicBezTo>
                  <a:lnTo>
                    <a:pt x="0" y="20229"/>
                  </a:lnTo>
                  <a:cubicBezTo>
                    <a:pt x="1" y="20986"/>
                    <a:pt x="277" y="21598"/>
                    <a:pt x="619" y="21600"/>
                  </a:cubicBezTo>
                  <a:lnTo>
                    <a:pt x="20981" y="21600"/>
                  </a:lnTo>
                  <a:cubicBezTo>
                    <a:pt x="21322" y="21598"/>
                    <a:pt x="21599" y="20986"/>
                    <a:pt x="21600" y="20229"/>
                  </a:cubicBezTo>
                  <a:lnTo>
                    <a:pt x="21600" y="13482"/>
                  </a:lnTo>
                  <a:cubicBezTo>
                    <a:pt x="18184" y="13348"/>
                    <a:pt x="15392" y="7448"/>
                    <a:pt x="15132" y="0"/>
                  </a:cubicBezTo>
                  <a:close/>
                </a:path>
              </a:pathLst>
            </a:custGeom>
            <a:solidFill>
              <a:srgbClr val="C7C2C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67" name="Google Shape;5521;p72"/>
            <p:cNvSpPr/>
            <p:nvPr/>
          </p:nvSpPr>
          <p:spPr>
            <a:xfrm>
              <a:off x="3593377" y="-1"/>
              <a:ext cx="3468373" cy="1566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9" y="0"/>
                  </a:moveTo>
                  <a:cubicBezTo>
                    <a:pt x="278" y="2"/>
                    <a:pt x="1" y="614"/>
                    <a:pt x="0" y="1371"/>
                  </a:cubicBezTo>
                  <a:lnTo>
                    <a:pt x="0" y="8188"/>
                  </a:lnTo>
                  <a:cubicBezTo>
                    <a:pt x="3165" y="8886"/>
                    <a:pt x="5680" y="14549"/>
                    <a:pt x="5927" y="21600"/>
                  </a:cubicBezTo>
                  <a:lnTo>
                    <a:pt x="20981" y="21600"/>
                  </a:lnTo>
                  <a:cubicBezTo>
                    <a:pt x="21323" y="21598"/>
                    <a:pt x="21599" y="20984"/>
                    <a:pt x="21600" y="20229"/>
                  </a:cubicBezTo>
                  <a:lnTo>
                    <a:pt x="21600" y="1371"/>
                  </a:lnTo>
                  <a:cubicBezTo>
                    <a:pt x="21599" y="614"/>
                    <a:pt x="21323" y="2"/>
                    <a:pt x="20981" y="0"/>
                  </a:cubicBezTo>
                  <a:close/>
                </a:path>
              </a:pathLst>
            </a:custGeom>
            <a:solidFill>
              <a:srgbClr val="C7C2C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68" name="Google Shape;5522;p72"/>
            <p:cNvSpPr/>
            <p:nvPr/>
          </p:nvSpPr>
          <p:spPr>
            <a:xfrm>
              <a:off x="3593377" y="1732270"/>
              <a:ext cx="3468373" cy="1566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27" y="0"/>
                  </a:moveTo>
                  <a:cubicBezTo>
                    <a:pt x="5680" y="7050"/>
                    <a:pt x="3165" y="12714"/>
                    <a:pt x="0" y="13412"/>
                  </a:cubicBezTo>
                  <a:lnTo>
                    <a:pt x="0" y="20229"/>
                  </a:lnTo>
                  <a:cubicBezTo>
                    <a:pt x="1" y="20986"/>
                    <a:pt x="278" y="21598"/>
                    <a:pt x="619" y="21600"/>
                  </a:cubicBezTo>
                  <a:lnTo>
                    <a:pt x="20981" y="21600"/>
                  </a:lnTo>
                  <a:cubicBezTo>
                    <a:pt x="21323" y="21598"/>
                    <a:pt x="21599" y="20986"/>
                    <a:pt x="21600" y="20229"/>
                  </a:cubicBezTo>
                  <a:lnTo>
                    <a:pt x="21600" y="1371"/>
                  </a:lnTo>
                  <a:cubicBezTo>
                    <a:pt x="21599" y="616"/>
                    <a:pt x="21323" y="2"/>
                    <a:pt x="20981" y="0"/>
                  </a:cubicBezTo>
                  <a:close/>
                </a:path>
              </a:pathLst>
            </a:custGeom>
            <a:solidFill>
              <a:srgbClr val="C8C3C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69" name="Google Shape;5523;p72"/>
            <p:cNvSpPr/>
            <p:nvPr/>
          </p:nvSpPr>
          <p:spPr>
            <a:xfrm>
              <a:off x="2575595" y="737629"/>
              <a:ext cx="1823529" cy="1823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10725" y="0"/>
                    <a:pt x="10649" y="2"/>
                    <a:pt x="10575" y="3"/>
                  </a:cubicBezTo>
                  <a:cubicBezTo>
                    <a:pt x="5053" y="116"/>
                    <a:pt x="537" y="4396"/>
                    <a:pt x="45" y="9818"/>
                  </a:cubicBezTo>
                  <a:cubicBezTo>
                    <a:pt x="16" y="10141"/>
                    <a:pt x="0" y="10468"/>
                    <a:pt x="0" y="10799"/>
                  </a:cubicBezTo>
                  <a:cubicBezTo>
                    <a:pt x="0" y="11132"/>
                    <a:pt x="16" y="11457"/>
                    <a:pt x="45" y="11782"/>
                  </a:cubicBezTo>
                  <a:cubicBezTo>
                    <a:pt x="537" y="17206"/>
                    <a:pt x="5053" y="21484"/>
                    <a:pt x="10575" y="21597"/>
                  </a:cubicBezTo>
                  <a:cubicBezTo>
                    <a:pt x="10649" y="21598"/>
                    <a:pt x="10725" y="21600"/>
                    <a:pt x="10801" y="21600"/>
                  </a:cubicBezTo>
                  <a:cubicBezTo>
                    <a:pt x="11220" y="21600"/>
                    <a:pt x="11640" y="21574"/>
                    <a:pt x="12056" y="21526"/>
                  </a:cubicBezTo>
                  <a:cubicBezTo>
                    <a:pt x="17101" y="20938"/>
                    <a:pt x="21095" y="16863"/>
                    <a:pt x="21555" y="11782"/>
                  </a:cubicBezTo>
                  <a:cubicBezTo>
                    <a:pt x="21584" y="11459"/>
                    <a:pt x="21600" y="11132"/>
                    <a:pt x="21600" y="10799"/>
                  </a:cubicBezTo>
                  <a:cubicBezTo>
                    <a:pt x="21600" y="10468"/>
                    <a:pt x="21584" y="10143"/>
                    <a:pt x="21555" y="9818"/>
                  </a:cubicBezTo>
                  <a:cubicBezTo>
                    <a:pt x="21093" y="4737"/>
                    <a:pt x="17101" y="662"/>
                    <a:pt x="12056" y="74"/>
                  </a:cubicBezTo>
                  <a:cubicBezTo>
                    <a:pt x="11640" y="26"/>
                    <a:pt x="11220" y="0"/>
                    <a:pt x="10801" y="0"/>
                  </a:cubicBezTo>
                  <a:close/>
                </a:path>
              </a:pathLst>
            </a:custGeom>
            <a:solidFill>
              <a:srgbClr val="E3E9E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771" name="Google Shape;488;p33"/>
          <p:cNvSpPr txBox="1"/>
          <p:nvPr/>
        </p:nvSpPr>
        <p:spPr>
          <a:xfrm>
            <a:off x="3087820" y="1700000"/>
            <a:ext cx="2586886" cy="1545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640079" rtl="0">
              <a:defRPr sz="1960">
                <a:latin typeface="+mn-lt"/>
                <a:ea typeface="+mn-ea"/>
                <a:cs typeface="+mn-cs"/>
                <a:sym typeface="Helvetica"/>
              </a:defRPr>
            </a:pPr>
            <a:r>
              <a:rPr sz="4900">
                <a:solidFill>
                  <a:srgbClr val="2E4B62"/>
                </a:solidFill>
                <a:latin typeface="Muna Regular"/>
                <a:ea typeface="Muna Regular"/>
                <a:cs typeface="Muna Regular"/>
                <a:sym typeface="Muna Regular"/>
              </a:rPr>
              <a:t>ماذا تعلمت ؟</a:t>
            </a:r>
            <a:r>
              <a:rPr sz="4900">
                <a:solidFill>
                  <a:schemeClr val="accent2">
                    <a:lumOff val="-10078"/>
                  </a:schemeClr>
                </a:solidFill>
                <a:latin typeface="Muna Regular"/>
                <a:ea typeface="Muna Regular"/>
                <a:cs typeface="Muna Regular"/>
                <a:sym typeface="Muna Regular"/>
              </a:rPr>
              <a:t> </a:t>
            </a:r>
            <a:r>
              <a:t> </a:t>
            </a:r>
          </a:p>
        </p:txBody>
      </p:sp>
      <p:grpSp>
        <p:nvGrpSpPr>
          <p:cNvPr id="776" name="تجميع"/>
          <p:cNvGrpSpPr/>
          <p:nvPr/>
        </p:nvGrpSpPr>
        <p:grpSpPr>
          <a:xfrm>
            <a:off x="671161" y="4586116"/>
            <a:ext cx="2212892" cy="617522"/>
            <a:chOff x="0" y="0"/>
            <a:chExt cx="2212890" cy="617520"/>
          </a:xfrm>
        </p:grpSpPr>
        <p:grpSp>
          <p:nvGrpSpPr>
            <p:cNvPr id="774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772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773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775" name="صورة" descr="صورة"/>
            <p:cNvPicPr>
              <a:picLocks noChangeAspect="1"/>
            </p:cNvPicPr>
            <p:nvPr/>
          </p:nvPicPr>
          <p:blipFill>
            <a:blip r:embed="rId3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476;p32"/>
          <p:cNvSpPr/>
          <p:nvPr/>
        </p:nvSpPr>
        <p:spPr>
          <a:xfrm>
            <a:off x="2437023" y="1004916"/>
            <a:ext cx="4271467" cy="41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79" name="Google Shape;477;p32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="ctr"/>
          <a:lstStyle>
            <a:lvl1pPr defTabSz="630936" rtl="0">
              <a:defRPr sz="1932"/>
            </a:lvl1pPr>
          </a:lstStyle>
          <a:p>
            <a:pPr/>
            <a:r>
              <a:t>Contents of this template</a:t>
            </a:r>
          </a:p>
        </p:txBody>
      </p:sp>
      <p:sp>
        <p:nvSpPr>
          <p:cNvPr id="780" name="مستطيل مستدير الزوايا"/>
          <p:cNvSpPr/>
          <p:nvPr/>
        </p:nvSpPr>
        <p:spPr>
          <a:xfrm>
            <a:off x="1539456" y="755050"/>
            <a:ext cx="6141294" cy="3764762"/>
          </a:xfrm>
          <a:prstGeom prst="roundRect">
            <a:avLst>
              <a:gd name="adj" fmla="val 7259"/>
            </a:avLst>
          </a:prstGeom>
          <a:solidFill>
            <a:schemeClr val="accent2"/>
          </a:solidFill>
          <a:ln w="25400">
            <a:solidFill>
              <a:srgbClr val="4A607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781" name="مستطيل مستدير الزوايا"/>
          <p:cNvSpPr/>
          <p:nvPr/>
        </p:nvSpPr>
        <p:spPr>
          <a:xfrm>
            <a:off x="1539456" y="651512"/>
            <a:ext cx="6000385" cy="3735663"/>
          </a:xfrm>
          <a:prstGeom prst="roundRect">
            <a:avLst>
              <a:gd name="adj" fmla="val 5148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82" name="Google Shape;488;p33"/>
          <p:cNvSpPr txBox="1"/>
          <p:nvPr/>
        </p:nvSpPr>
        <p:spPr>
          <a:xfrm>
            <a:off x="864373" y="638812"/>
            <a:ext cx="7717501" cy="930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713231" rtl="0">
              <a:defRPr sz="2184">
                <a:latin typeface="+mn-lt"/>
                <a:ea typeface="+mn-ea"/>
                <a:cs typeface="+mn-cs"/>
                <a:sym typeface="Helvetica"/>
              </a:defRPr>
            </a:pPr>
            <a:r>
              <a:rPr sz="5460">
                <a:solidFill>
                  <a:schemeClr val="accent2">
                    <a:lumOff val="-10078"/>
                  </a:schemeClr>
                </a:solidFill>
                <a:latin typeface="Muna Regular"/>
                <a:ea typeface="Muna Regular"/>
                <a:cs typeface="Muna Regular"/>
                <a:sym typeface="Muna Regular"/>
              </a:rPr>
              <a:t>الواجب</a:t>
            </a:r>
            <a:r>
              <a:t> </a:t>
            </a:r>
          </a:p>
        </p:txBody>
      </p:sp>
      <p:grpSp>
        <p:nvGrpSpPr>
          <p:cNvPr id="787" name="تجميع"/>
          <p:cNvGrpSpPr/>
          <p:nvPr/>
        </p:nvGrpSpPr>
        <p:grpSpPr>
          <a:xfrm>
            <a:off x="1071053" y="4580423"/>
            <a:ext cx="2212892" cy="617521"/>
            <a:chOff x="0" y="0"/>
            <a:chExt cx="2212890" cy="617520"/>
          </a:xfrm>
        </p:grpSpPr>
        <p:grpSp>
          <p:nvGrpSpPr>
            <p:cNvPr id="785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783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784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786" name="صورة" descr="صورة"/>
            <p:cNvPicPr>
              <a:picLocks noChangeAspect="1"/>
            </p:cNvPicPr>
            <p:nvPr/>
          </p:nvPicPr>
          <p:blipFill>
            <a:blip r:embed="rId3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788" name="IMG_0601.png" descr="IMG_0601.png"/>
          <p:cNvPicPr>
            <a:picLocks noChangeAspect="1"/>
          </p:cNvPicPr>
          <p:nvPr/>
        </p:nvPicPr>
        <p:blipFill>
          <a:blip r:embed="rId4">
            <a:alphaModFix amt="2257"/>
            <a:extLst/>
          </a:blip>
          <a:srcRect l="0" t="16344" r="4207" b="32689"/>
          <a:stretch>
            <a:fillRect/>
          </a:stretch>
        </p:blipFill>
        <p:spPr>
          <a:xfrm>
            <a:off x="-865112" y="306393"/>
            <a:ext cx="11135437" cy="59482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IMG_1479.png" descr="IMG_1479.png"/>
          <p:cNvPicPr>
            <a:picLocks noChangeAspect="1"/>
          </p:cNvPicPr>
          <p:nvPr/>
        </p:nvPicPr>
        <p:blipFill>
          <a:blip r:embed="rId2">
            <a:alphaModFix amt="7653"/>
            <a:extLst/>
          </a:blip>
          <a:stretch>
            <a:fillRect/>
          </a:stretch>
        </p:blipFill>
        <p:spPr>
          <a:xfrm>
            <a:off x="709070" y="-914771"/>
            <a:ext cx="7677893" cy="7718092"/>
          </a:xfrm>
          <a:prstGeom prst="rect">
            <a:avLst/>
          </a:prstGeom>
          <a:ln w="12700">
            <a:miter lim="400000"/>
          </a:ln>
        </p:spPr>
      </p:pic>
      <p:sp>
        <p:nvSpPr>
          <p:cNvPr id="601" name="مستطيل مستدير الزوايا"/>
          <p:cNvSpPr/>
          <p:nvPr/>
        </p:nvSpPr>
        <p:spPr>
          <a:xfrm>
            <a:off x="4285755" y="1017606"/>
            <a:ext cx="4155890" cy="3502206"/>
          </a:xfrm>
          <a:prstGeom prst="roundRect">
            <a:avLst>
              <a:gd name="adj" fmla="val 7803"/>
            </a:avLst>
          </a:prstGeom>
          <a:solidFill>
            <a:schemeClr val="accent3">
              <a:lumOff val="24803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02" name="مستطيل مستدير الزوايا"/>
          <p:cNvSpPr/>
          <p:nvPr/>
        </p:nvSpPr>
        <p:spPr>
          <a:xfrm>
            <a:off x="4426279" y="961675"/>
            <a:ext cx="4015367" cy="3425500"/>
          </a:xfrm>
          <a:prstGeom prst="roundRect">
            <a:avLst>
              <a:gd name="adj" fmla="val 5506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03" name="Google Shape;477;p32"/>
          <p:cNvSpPr txBox="1"/>
          <p:nvPr>
            <p:ph type="title"/>
          </p:nvPr>
        </p:nvSpPr>
        <p:spPr>
          <a:xfrm>
            <a:off x="2346952" y="1197047"/>
            <a:ext cx="7717500" cy="744959"/>
          </a:xfrm>
          <a:prstGeom prst="rect">
            <a:avLst/>
          </a:prstGeom>
        </p:spPr>
        <p:txBody>
          <a:bodyPr anchor="ctr"/>
          <a:lstStyle>
            <a:lvl1pPr defTabSz="420623" rtl="0">
              <a:defRPr sz="4140">
                <a:solidFill>
                  <a:schemeClr val="accent3">
                    <a:lumOff val="-10078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فكرة الدرس</a:t>
            </a:r>
          </a:p>
        </p:txBody>
      </p:sp>
      <p:sp>
        <p:nvSpPr>
          <p:cNvPr id="604" name="Google Shape;549;p36"/>
          <p:cNvSpPr txBox="1"/>
          <p:nvPr/>
        </p:nvSpPr>
        <p:spPr>
          <a:xfrm>
            <a:off x="4728764" y="2134146"/>
            <a:ext cx="3670622" cy="1269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603504" rtl="0">
              <a:defRPr sz="1848">
                <a:latin typeface="+mn-lt"/>
                <a:ea typeface="+mn-ea"/>
                <a:cs typeface="+mn-cs"/>
                <a:sym typeface="Helvetica"/>
              </a:defRPr>
            </a:pPr>
            <a:r>
              <a:rPr sz="3960">
                <a:solidFill>
                  <a:schemeClr val="accent6">
                    <a:lumOff val="-8600"/>
                  </a:schemeClr>
                </a:solidFill>
                <a:latin typeface="Muna Bold"/>
                <a:ea typeface="Muna Bold"/>
                <a:cs typeface="Muna Bold"/>
                <a:sym typeface="Muna Bold"/>
              </a:rPr>
              <a:t>أحل مسائل باستعمال المثلثات المتشابهة</a:t>
            </a:r>
            <a:r>
              <a:t> </a:t>
            </a:r>
          </a:p>
        </p:txBody>
      </p:sp>
      <p:sp>
        <p:nvSpPr>
          <p:cNvPr id="605" name="مستطيل مستدير الزوايا"/>
          <p:cNvSpPr/>
          <p:nvPr/>
        </p:nvSpPr>
        <p:spPr>
          <a:xfrm>
            <a:off x="888402" y="1017607"/>
            <a:ext cx="3083028" cy="3502205"/>
          </a:xfrm>
          <a:prstGeom prst="roundRect">
            <a:avLst>
              <a:gd name="adj" fmla="val 8557"/>
            </a:avLst>
          </a:prstGeom>
          <a:solidFill>
            <a:schemeClr val="accent3">
              <a:lumOff val="24803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06" name="مستطيل مستدير الزوايا"/>
          <p:cNvSpPr/>
          <p:nvPr/>
        </p:nvSpPr>
        <p:spPr>
          <a:xfrm>
            <a:off x="888402" y="1017607"/>
            <a:ext cx="2917100" cy="3369568"/>
          </a:xfrm>
          <a:prstGeom prst="roundRect">
            <a:avLst>
              <a:gd name="adj" fmla="val 6641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07" name="Google Shape;477;p32"/>
          <p:cNvSpPr txBox="1"/>
          <p:nvPr/>
        </p:nvSpPr>
        <p:spPr>
          <a:xfrm>
            <a:off x="-1511798" y="1197047"/>
            <a:ext cx="7717500" cy="74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defTabSz="420623" rtl="0">
              <a:defRPr sz="4140">
                <a:solidFill>
                  <a:schemeClr val="accent3">
                    <a:lumOff val="-10078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المفردات</a:t>
            </a:r>
          </a:p>
        </p:txBody>
      </p:sp>
      <p:sp>
        <p:nvSpPr>
          <p:cNvPr id="608" name="Google Shape;549;p36"/>
          <p:cNvSpPr txBox="1"/>
          <p:nvPr/>
        </p:nvSpPr>
        <p:spPr>
          <a:xfrm>
            <a:off x="818196" y="1800542"/>
            <a:ext cx="3057512" cy="126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667512" rtl="0">
              <a:defRPr sz="2044">
                <a:latin typeface="+mn-lt"/>
                <a:ea typeface="+mn-ea"/>
                <a:cs typeface="+mn-cs"/>
                <a:sym typeface="Helvetica"/>
              </a:defRPr>
            </a:pPr>
            <a:endParaRPr sz="4380">
              <a:solidFill>
                <a:schemeClr val="accent6">
                  <a:lumOff val="-8600"/>
                </a:schemeClr>
              </a:solidFill>
              <a:latin typeface="Muna Bold"/>
              <a:ea typeface="Muna Bold"/>
              <a:cs typeface="Muna Bold"/>
              <a:sym typeface="Muna Bold"/>
            </a:endParaRPr>
          </a:p>
          <a:p>
            <a:pPr algn="ctr" defTabSz="667512" rtl="0">
              <a:defRPr sz="3504"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chemeClr val="accent6">
                    <a:lumOff val="-8600"/>
                  </a:schemeClr>
                </a:solidFill>
                <a:latin typeface="Muna Bold"/>
                <a:ea typeface="Muna Bold"/>
                <a:cs typeface="Muna Bold"/>
                <a:sym typeface="Muna Bold"/>
              </a:rPr>
              <a:t>القياس غير المباشر</a:t>
            </a:r>
          </a:p>
        </p:txBody>
      </p:sp>
      <p:sp>
        <p:nvSpPr>
          <p:cNvPr id="609" name="Google Shape;8069;p78"/>
          <p:cNvSpPr/>
          <p:nvPr/>
        </p:nvSpPr>
        <p:spPr>
          <a:xfrm>
            <a:off x="3944266" y="423830"/>
            <a:ext cx="74351" cy="38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286" y="0"/>
                </a:moveTo>
                <a:cubicBezTo>
                  <a:pt x="2407" y="0"/>
                  <a:pt x="0" y="4707"/>
                  <a:pt x="0" y="11262"/>
                </a:cubicBezTo>
                <a:cubicBezTo>
                  <a:pt x="0" y="16893"/>
                  <a:pt x="2407" y="21600"/>
                  <a:pt x="5286" y="21600"/>
                </a:cubicBezTo>
                <a:lnTo>
                  <a:pt x="15842" y="21600"/>
                </a:lnTo>
                <a:cubicBezTo>
                  <a:pt x="19193" y="21600"/>
                  <a:pt x="21600" y="16893"/>
                  <a:pt x="21600" y="11262"/>
                </a:cubicBezTo>
                <a:cubicBezTo>
                  <a:pt x="21113" y="4707"/>
                  <a:pt x="18234" y="0"/>
                  <a:pt x="15842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0" name="Google Shape;8070;p78"/>
          <p:cNvSpPr/>
          <p:nvPr/>
        </p:nvSpPr>
        <p:spPr>
          <a:xfrm>
            <a:off x="3949220" y="299930"/>
            <a:ext cx="62764" cy="62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0" h="21600" fill="norm" stroke="1" extrusionOk="0">
                <a:moveTo>
                  <a:pt x="6146" y="0"/>
                </a:moveTo>
                <a:cubicBezTo>
                  <a:pt x="4586" y="0"/>
                  <a:pt x="2974" y="577"/>
                  <a:pt x="1620" y="1714"/>
                </a:cubicBezTo>
                <a:cubicBezTo>
                  <a:pt x="-540" y="3988"/>
                  <a:pt x="-540" y="7958"/>
                  <a:pt x="1620" y="10809"/>
                </a:cubicBezTo>
                <a:lnTo>
                  <a:pt x="10260" y="19904"/>
                </a:lnTo>
                <a:cubicBezTo>
                  <a:pt x="11340" y="21041"/>
                  <a:pt x="12831" y="21600"/>
                  <a:pt x="14374" y="21600"/>
                </a:cubicBezTo>
                <a:cubicBezTo>
                  <a:pt x="15934" y="21600"/>
                  <a:pt x="17563" y="21041"/>
                  <a:pt x="18900" y="19904"/>
                </a:cubicBezTo>
                <a:cubicBezTo>
                  <a:pt x="21060" y="18189"/>
                  <a:pt x="21060" y="13642"/>
                  <a:pt x="18900" y="10809"/>
                </a:cubicBezTo>
                <a:lnTo>
                  <a:pt x="10260" y="1714"/>
                </a:lnTo>
                <a:cubicBezTo>
                  <a:pt x="9180" y="577"/>
                  <a:pt x="7706" y="0"/>
                  <a:pt x="6146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1" name="Google Shape;8071;p78"/>
          <p:cNvSpPr/>
          <p:nvPr/>
        </p:nvSpPr>
        <p:spPr>
          <a:xfrm>
            <a:off x="3949220" y="521724"/>
            <a:ext cx="62764" cy="64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0" h="21600" fill="norm" stroke="1" extrusionOk="0">
                <a:moveTo>
                  <a:pt x="14580" y="0"/>
                </a:moveTo>
                <a:cubicBezTo>
                  <a:pt x="13106" y="0"/>
                  <a:pt x="11614" y="690"/>
                  <a:pt x="10260" y="2087"/>
                </a:cubicBezTo>
                <a:lnTo>
                  <a:pt x="1620" y="11003"/>
                </a:lnTo>
                <a:cubicBezTo>
                  <a:pt x="-540" y="13232"/>
                  <a:pt x="-540" y="17142"/>
                  <a:pt x="1620" y="19919"/>
                </a:cubicBezTo>
                <a:cubicBezTo>
                  <a:pt x="2700" y="21034"/>
                  <a:pt x="4191" y="21600"/>
                  <a:pt x="5734" y="21600"/>
                </a:cubicBezTo>
                <a:cubicBezTo>
                  <a:pt x="7294" y="21600"/>
                  <a:pt x="8906" y="21034"/>
                  <a:pt x="10260" y="19919"/>
                </a:cubicBezTo>
                <a:lnTo>
                  <a:pt x="18900" y="11003"/>
                </a:lnTo>
                <a:cubicBezTo>
                  <a:pt x="21060" y="8774"/>
                  <a:pt x="21060" y="4865"/>
                  <a:pt x="18900" y="2087"/>
                </a:cubicBezTo>
                <a:cubicBezTo>
                  <a:pt x="17563" y="690"/>
                  <a:pt x="16071" y="0"/>
                  <a:pt x="14580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2" name="Google Shape;8072;p78"/>
          <p:cNvSpPr/>
          <p:nvPr/>
        </p:nvSpPr>
        <p:spPr>
          <a:xfrm>
            <a:off x="4497649" y="423830"/>
            <a:ext cx="74352" cy="38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286" y="0"/>
                </a:moveTo>
                <a:cubicBezTo>
                  <a:pt x="2407" y="0"/>
                  <a:pt x="0" y="4707"/>
                  <a:pt x="0" y="11262"/>
                </a:cubicBezTo>
                <a:cubicBezTo>
                  <a:pt x="0" y="16893"/>
                  <a:pt x="2407" y="21600"/>
                  <a:pt x="5286" y="21600"/>
                </a:cubicBezTo>
                <a:lnTo>
                  <a:pt x="16314" y="21600"/>
                </a:lnTo>
                <a:cubicBezTo>
                  <a:pt x="19193" y="21600"/>
                  <a:pt x="21600" y="16893"/>
                  <a:pt x="21600" y="11262"/>
                </a:cubicBezTo>
                <a:cubicBezTo>
                  <a:pt x="21600" y="4707"/>
                  <a:pt x="19193" y="0"/>
                  <a:pt x="16314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3" name="Google Shape;8073;p78"/>
          <p:cNvSpPr/>
          <p:nvPr/>
        </p:nvSpPr>
        <p:spPr>
          <a:xfrm>
            <a:off x="4502604" y="299930"/>
            <a:ext cx="62764" cy="64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0" h="21600" fill="norm" stroke="1" extrusionOk="0">
                <a:moveTo>
                  <a:pt x="14991" y="0"/>
                </a:moveTo>
                <a:cubicBezTo>
                  <a:pt x="13380" y="0"/>
                  <a:pt x="11614" y="566"/>
                  <a:pt x="10260" y="1681"/>
                </a:cubicBezTo>
                <a:lnTo>
                  <a:pt x="1620" y="10597"/>
                </a:lnTo>
                <a:cubicBezTo>
                  <a:pt x="-540" y="12826"/>
                  <a:pt x="-540" y="16717"/>
                  <a:pt x="1620" y="19513"/>
                </a:cubicBezTo>
                <a:cubicBezTo>
                  <a:pt x="2974" y="20910"/>
                  <a:pt x="4466" y="21600"/>
                  <a:pt x="5940" y="21600"/>
                </a:cubicBezTo>
                <a:cubicBezTo>
                  <a:pt x="7431" y="21600"/>
                  <a:pt x="8923" y="20910"/>
                  <a:pt x="10260" y="19513"/>
                </a:cubicBezTo>
                <a:lnTo>
                  <a:pt x="18900" y="10597"/>
                </a:lnTo>
                <a:cubicBezTo>
                  <a:pt x="21060" y="8368"/>
                  <a:pt x="21060" y="4458"/>
                  <a:pt x="18900" y="1681"/>
                </a:cubicBezTo>
                <a:cubicBezTo>
                  <a:pt x="18094" y="566"/>
                  <a:pt x="16620" y="0"/>
                  <a:pt x="14991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4" name="Google Shape;8074;p78"/>
          <p:cNvSpPr/>
          <p:nvPr/>
        </p:nvSpPr>
        <p:spPr>
          <a:xfrm>
            <a:off x="4502604" y="522930"/>
            <a:ext cx="62764" cy="62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0" h="21600" fill="norm" stroke="1" extrusionOk="0">
                <a:moveTo>
                  <a:pt x="6146" y="0"/>
                </a:moveTo>
                <a:cubicBezTo>
                  <a:pt x="4603" y="0"/>
                  <a:pt x="2974" y="577"/>
                  <a:pt x="1620" y="1713"/>
                </a:cubicBezTo>
                <a:cubicBezTo>
                  <a:pt x="-540" y="3985"/>
                  <a:pt x="-540" y="7951"/>
                  <a:pt x="1620" y="10800"/>
                </a:cubicBezTo>
                <a:lnTo>
                  <a:pt x="10260" y="19887"/>
                </a:lnTo>
                <a:cubicBezTo>
                  <a:pt x="11340" y="21023"/>
                  <a:pt x="12831" y="21600"/>
                  <a:pt x="14391" y="21600"/>
                </a:cubicBezTo>
                <a:cubicBezTo>
                  <a:pt x="15934" y="21600"/>
                  <a:pt x="17563" y="21023"/>
                  <a:pt x="18900" y="19887"/>
                </a:cubicBezTo>
                <a:cubicBezTo>
                  <a:pt x="21060" y="18192"/>
                  <a:pt x="21060" y="13649"/>
                  <a:pt x="18900" y="10800"/>
                </a:cubicBezTo>
                <a:lnTo>
                  <a:pt x="10260" y="1713"/>
                </a:lnTo>
                <a:cubicBezTo>
                  <a:pt x="9180" y="577"/>
                  <a:pt x="7706" y="0"/>
                  <a:pt x="6146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5" name="Google Shape;8075;p78"/>
          <p:cNvSpPr/>
          <p:nvPr/>
        </p:nvSpPr>
        <p:spPr>
          <a:xfrm>
            <a:off x="4035877" y="201303"/>
            <a:ext cx="441953" cy="442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8" h="21600" fill="norm" stroke="1" extrusionOk="0">
                <a:moveTo>
                  <a:pt x="10502" y="0"/>
                </a:moveTo>
                <a:cubicBezTo>
                  <a:pt x="9789" y="0"/>
                  <a:pt x="9068" y="72"/>
                  <a:pt x="8350" y="220"/>
                </a:cubicBezTo>
                <a:cubicBezTo>
                  <a:pt x="4395" y="1027"/>
                  <a:pt x="1150" y="4415"/>
                  <a:pt x="201" y="8449"/>
                </a:cubicBezTo>
                <a:cubicBezTo>
                  <a:pt x="-432" y="11919"/>
                  <a:pt x="439" y="15469"/>
                  <a:pt x="2735" y="17971"/>
                </a:cubicBezTo>
                <a:cubicBezTo>
                  <a:pt x="3604" y="18939"/>
                  <a:pt x="4159" y="20309"/>
                  <a:pt x="4395" y="21600"/>
                </a:cubicBezTo>
                <a:lnTo>
                  <a:pt x="7165" y="21600"/>
                </a:lnTo>
                <a:lnTo>
                  <a:pt x="7165" y="13533"/>
                </a:lnTo>
                <a:cubicBezTo>
                  <a:pt x="7165" y="13210"/>
                  <a:pt x="9774" y="8044"/>
                  <a:pt x="9932" y="7804"/>
                </a:cubicBezTo>
                <a:cubicBezTo>
                  <a:pt x="10090" y="7481"/>
                  <a:pt x="10409" y="7320"/>
                  <a:pt x="10726" y="7320"/>
                </a:cubicBezTo>
                <a:cubicBezTo>
                  <a:pt x="11042" y="7320"/>
                  <a:pt x="11359" y="7481"/>
                  <a:pt x="11517" y="7804"/>
                </a:cubicBezTo>
                <a:cubicBezTo>
                  <a:pt x="11753" y="8044"/>
                  <a:pt x="14284" y="13210"/>
                  <a:pt x="14284" y="13533"/>
                </a:cubicBezTo>
                <a:lnTo>
                  <a:pt x="14284" y="21600"/>
                </a:lnTo>
                <a:lnTo>
                  <a:pt x="17054" y="21600"/>
                </a:lnTo>
                <a:cubicBezTo>
                  <a:pt x="17290" y="20309"/>
                  <a:pt x="17846" y="18939"/>
                  <a:pt x="18717" y="17889"/>
                </a:cubicBezTo>
                <a:cubicBezTo>
                  <a:pt x="20299" y="16032"/>
                  <a:pt x="21168" y="13533"/>
                  <a:pt x="21168" y="10869"/>
                </a:cubicBezTo>
                <a:cubicBezTo>
                  <a:pt x="21168" y="7642"/>
                  <a:pt x="19824" y="4577"/>
                  <a:pt x="17213" y="2397"/>
                </a:cubicBezTo>
                <a:cubicBezTo>
                  <a:pt x="15314" y="837"/>
                  <a:pt x="12946" y="0"/>
                  <a:pt x="10502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6" name="Google Shape;8076;p78"/>
          <p:cNvSpPr/>
          <p:nvPr/>
        </p:nvSpPr>
        <p:spPr>
          <a:xfrm>
            <a:off x="4220118" y="508091"/>
            <a:ext cx="74352" cy="137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18249" y="776"/>
                  <a:pt x="14410" y="1041"/>
                  <a:pt x="11044" y="1041"/>
                </a:cubicBezTo>
                <a:cubicBezTo>
                  <a:pt x="7205" y="1041"/>
                  <a:pt x="3839" y="776"/>
                  <a:pt x="0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7" name="Google Shape;8077;p78"/>
          <p:cNvSpPr/>
          <p:nvPr/>
        </p:nvSpPr>
        <p:spPr>
          <a:xfrm>
            <a:off x="4129304" y="683166"/>
            <a:ext cx="259337" cy="727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5404"/>
                </a:lnTo>
                <a:cubicBezTo>
                  <a:pt x="0" y="14732"/>
                  <a:pt x="2061" y="21600"/>
                  <a:pt x="4677" y="21600"/>
                </a:cubicBezTo>
                <a:lnTo>
                  <a:pt x="16923" y="21600"/>
                </a:lnTo>
                <a:cubicBezTo>
                  <a:pt x="19534" y="21600"/>
                  <a:pt x="21600" y="14732"/>
                  <a:pt x="21600" y="5404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8" name="Google Shape;8078;p78"/>
          <p:cNvSpPr/>
          <p:nvPr/>
        </p:nvSpPr>
        <p:spPr>
          <a:xfrm>
            <a:off x="4226725" y="412295"/>
            <a:ext cx="61138" cy="65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096" y="0"/>
                </a:moveTo>
                <a:lnTo>
                  <a:pt x="0" y="19564"/>
                </a:lnTo>
                <a:cubicBezTo>
                  <a:pt x="3501" y="20927"/>
                  <a:pt x="7151" y="21600"/>
                  <a:pt x="10800" y="21600"/>
                </a:cubicBezTo>
                <a:cubicBezTo>
                  <a:pt x="14449" y="21600"/>
                  <a:pt x="18099" y="20927"/>
                  <a:pt x="21600" y="19564"/>
                </a:cubicBezTo>
                <a:lnTo>
                  <a:pt x="11096" y="0"/>
                </a:ln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9" name="Google Shape;8079;p78"/>
          <p:cNvSpPr/>
          <p:nvPr/>
        </p:nvSpPr>
        <p:spPr>
          <a:xfrm>
            <a:off x="4168943" y="793853"/>
            <a:ext cx="178380" cy="38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997" y="12215"/>
                  <a:pt x="3397" y="21600"/>
                  <a:pt x="6197" y="21600"/>
                </a:cubicBezTo>
                <a:lnTo>
                  <a:pt x="15200" y="21600"/>
                </a:lnTo>
                <a:cubicBezTo>
                  <a:pt x="18203" y="21600"/>
                  <a:pt x="20603" y="12215"/>
                  <a:pt x="21600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624" name="تجميع"/>
          <p:cNvGrpSpPr/>
          <p:nvPr/>
        </p:nvGrpSpPr>
        <p:grpSpPr>
          <a:xfrm>
            <a:off x="1109746" y="4580423"/>
            <a:ext cx="2212891" cy="617521"/>
            <a:chOff x="0" y="0"/>
            <a:chExt cx="2212890" cy="617520"/>
          </a:xfrm>
        </p:grpSpPr>
        <p:grpSp>
          <p:nvGrpSpPr>
            <p:cNvPr id="622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620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621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623" name="صورة" descr="صورة"/>
            <p:cNvPicPr>
              <a:picLocks noChangeAspect="1"/>
            </p:cNvPicPr>
            <p:nvPr/>
          </p:nvPicPr>
          <p:blipFill>
            <a:blip r:embed="rId4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476;p32"/>
          <p:cNvSpPr/>
          <p:nvPr/>
        </p:nvSpPr>
        <p:spPr>
          <a:xfrm>
            <a:off x="2437023" y="1004916"/>
            <a:ext cx="4271467" cy="41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7" name="Google Shape;477;p32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="ctr"/>
          <a:lstStyle>
            <a:lvl1pPr defTabSz="630936" rtl="0">
              <a:defRPr sz="1932"/>
            </a:lvl1pPr>
          </a:lstStyle>
          <a:p>
            <a:pPr/>
            <a:r>
              <a:t>Contents of this template</a:t>
            </a:r>
          </a:p>
        </p:txBody>
      </p:sp>
      <p:sp>
        <p:nvSpPr>
          <p:cNvPr id="628" name="Google Shape;478;p32"/>
          <p:cNvSpPr txBox="1"/>
          <p:nvPr>
            <p:ph type="body" idx="1"/>
          </p:nvPr>
        </p:nvSpPr>
        <p:spPr>
          <a:xfrm>
            <a:off x="963581" y="1280325"/>
            <a:ext cx="7467144" cy="3327901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buSzTx/>
              <a:buNone/>
              <a:defRPr sz="1100"/>
            </a:pPr>
            <a:r>
              <a:t>Here’s what you’ll find in this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 template: </a:t>
            </a:r>
          </a:p>
          <a:p>
            <a:pPr indent="-301625" rtl="0">
              <a:lnSpc>
                <a:spcPct val="100000"/>
              </a:lnSpc>
              <a:buSzPts val="1100"/>
              <a:buFontTx/>
              <a:buAutoNum type="arabicPeriod" startAt="1"/>
              <a:defRPr sz="1100"/>
            </a:pPr>
            <a:r>
              <a:t>A slide structure based on a business portfolio presentation, which you can easily adapt to your needs. For more info on how to edit the template, please visit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Slidesgo School</a:t>
            </a:r>
            <a:r>
              <a:t> or read our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FAQs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An assortment of graphic resources that are suitable for use in the presentation can be found in the </a:t>
            </a:r>
            <a:r>
              <a:rPr b="1"/>
              <a:t>alternative resources slides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 </a:t>
            </a:r>
            <a:r>
              <a:rPr b="1"/>
              <a:t>thanks slide</a:t>
            </a:r>
            <a:r>
              <a:t>, which you must keep so that proper credits for our design are given.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In the </a:t>
            </a:r>
            <a:r>
              <a:rPr b="1"/>
              <a:t>resources slide</a:t>
            </a:r>
            <a:r>
              <a:t>, where you’ll find links to all the elements used in the template.</a:t>
            </a:r>
          </a:p>
          <a:p>
            <a:pPr indent="-301625" rtl="0">
              <a:buSzPts val="1100"/>
              <a:buFontTx/>
              <a:buAutoNum type="arabicPeriod" startAt="1"/>
              <a:defRPr b="1" sz="1100"/>
            </a:pPr>
            <a:r>
              <a:t>Instructions for use</a:t>
            </a:r>
            <a:r>
              <a:rPr b="0"/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Final slides with:</a:t>
            </a:r>
          </a:p>
          <a:p>
            <a:pPr marL="914400" indent="-301625" rtl="0">
              <a:buSzPts val="1100"/>
              <a:defRPr sz="1100"/>
            </a:pPr>
            <a:r>
              <a:t>The </a:t>
            </a:r>
            <a:r>
              <a:rPr b="1"/>
              <a:t>fonts and colors</a:t>
            </a:r>
            <a:r>
              <a:t> used in the template.</a:t>
            </a:r>
          </a:p>
          <a:p>
            <a:pPr marL="914400" indent="-301625" rtl="0">
              <a:buSzPts val="1100"/>
              <a:defRPr sz="1100"/>
            </a:pPr>
            <a:r>
              <a:t>A </a:t>
            </a:r>
            <a:r>
              <a:rPr b="1"/>
              <a:t>selection of illustrations</a:t>
            </a:r>
            <a:r>
              <a:rPr b="1"/>
              <a:t>.</a:t>
            </a:r>
            <a:r>
              <a:t> You can also customize and animate them as you wish with the online editor. Visit</a:t>
            </a:r>
            <a:r>
              <a:rPr b="1"/>
              <a:t>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  <a:r>
              <a:t> to find more. </a:t>
            </a:r>
          </a:p>
          <a:p>
            <a:pPr marL="914400" indent="-301625" rtl="0">
              <a:buSzPts val="1100"/>
              <a:defRPr sz="1100"/>
            </a:pPr>
            <a:r>
              <a:t>More </a:t>
            </a:r>
            <a:r>
              <a:rPr b="1"/>
              <a:t>infographic resources</a:t>
            </a:r>
            <a:r>
              <a:t>, whose size and color can be edited. </a:t>
            </a:r>
          </a:p>
          <a:p>
            <a:pPr marL="914400" indent="-301625" rtl="0">
              <a:buSzPts val="1100"/>
              <a:defRPr sz="1100"/>
            </a:pPr>
            <a:r>
              <a:t>Sets of </a:t>
            </a:r>
            <a:r>
              <a:rPr b="1"/>
              <a:t>customizable icons</a:t>
            </a:r>
            <a:r>
              <a:t> of the following themes: general, business, avatar, creative process, education, help &amp; support, medical, nature, performing arts, SEO &amp; marketing, and teamwork.</a:t>
            </a:r>
          </a:p>
          <a:p>
            <a:pPr marL="0" indent="0" rtl="0">
              <a:buSzTx/>
              <a:buNone/>
              <a:defRPr sz="1100"/>
            </a:pPr>
            <a:r>
              <a:t>You can delete this slide when you’re done editing the presentation.</a:t>
            </a:r>
          </a:p>
        </p:txBody>
      </p:sp>
      <p:sp>
        <p:nvSpPr>
          <p:cNvPr id="629" name="مستطيل مستدير الزوايا"/>
          <p:cNvSpPr/>
          <p:nvPr/>
        </p:nvSpPr>
        <p:spPr>
          <a:xfrm>
            <a:off x="725936" y="755050"/>
            <a:ext cx="7692129" cy="3764762"/>
          </a:xfrm>
          <a:prstGeom prst="roundRect">
            <a:avLst>
              <a:gd name="adj" fmla="val 7259"/>
            </a:avLst>
          </a:prstGeom>
          <a:solidFill>
            <a:schemeClr val="accent3">
              <a:lumOff val="24803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30" name="مستطيل مستدير الزوايا"/>
          <p:cNvSpPr/>
          <p:nvPr/>
        </p:nvSpPr>
        <p:spPr>
          <a:xfrm>
            <a:off x="725935" y="651512"/>
            <a:ext cx="7511901" cy="3663740"/>
          </a:xfrm>
          <a:prstGeom prst="roundRect">
            <a:avLst>
              <a:gd name="adj" fmla="val 5148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631" name="IMG_1799.png" descr="IMG_1799.png"/>
          <p:cNvPicPr>
            <a:picLocks noChangeAspect="0"/>
          </p:cNvPicPr>
          <p:nvPr/>
        </p:nvPicPr>
        <p:blipFill>
          <a:blip r:embed="rId6">
            <a:extLst/>
          </a:blip>
          <a:srcRect l="4642" t="20597" r="35319" b="53460"/>
          <a:stretch>
            <a:fillRect/>
          </a:stretch>
        </p:blipFill>
        <p:spPr>
          <a:xfrm>
            <a:off x="1696395" y="1139624"/>
            <a:ext cx="6253957" cy="29956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35" name="تجميع"/>
          <p:cNvGrpSpPr/>
          <p:nvPr/>
        </p:nvGrpSpPr>
        <p:grpSpPr>
          <a:xfrm>
            <a:off x="918192" y="742350"/>
            <a:ext cx="1021358" cy="1021359"/>
            <a:chOff x="0" y="0"/>
            <a:chExt cx="1021357" cy="1021357"/>
          </a:xfrm>
        </p:grpSpPr>
        <p:sp>
          <p:nvSpPr>
            <p:cNvPr id="632" name="Google Shape;6416;p74"/>
            <p:cNvSpPr/>
            <p:nvPr/>
          </p:nvSpPr>
          <p:spPr>
            <a:xfrm>
              <a:off x="480682" y="780062"/>
              <a:ext cx="59835" cy="59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9" y="0"/>
                  </a:moveTo>
                  <a:cubicBezTo>
                    <a:pt x="4840" y="0"/>
                    <a:pt x="0" y="4764"/>
                    <a:pt x="0" y="10771"/>
                  </a:cubicBezTo>
                  <a:cubicBezTo>
                    <a:pt x="0" y="16760"/>
                    <a:pt x="4840" y="21600"/>
                    <a:pt x="10829" y="21600"/>
                  </a:cubicBezTo>
                  <a:cubicBezTo>
                    <a:pt x="16760" y="21600"/>
                    <a:pt x="21600" y="16760"/>
                    <a:pt x="21600" y="10771"/>
                  </a:cubicBezTo>
                  <a:cubicBezTo>
                    <a:pt x="21600" y="4764"/>
                    <a:pt x="16760" y="0"/>
                    <a:pt x="10829" y="0"/>
                  </a:cubicBezTo>
                  <a:close/>
                </a:path>
              </a:pathLst>
            </a:custGeom>
            <a:solidFill>
              <a:schemeClr val="accent3">
                <a:lumOff val="-1007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633" name="Google Shape;6417;p74"/>
            <p:cNvSpPr/>
            <p:nvPr/>
          </p:nvSpPr>
          <p:spPr>
            <a:xfrm>
              <a:off x="331125" y="186072"/>
              <a:ext cx="359108" cy="413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92" y="0"/>
                  </a:moveTo>
                  <a:cubicBezTo>
                    <a:pt x="5461" y="0"/>
                    <a:pt x="0" y="3086"/>
                    <a:pt x="0" y="9150"/>
                  </a:cubicBezTo>
                  <a:cubicBezTo>
                    <a:pt x="0" y="10009"/>
                    <a:pt x="797" y="10710"/>
                    <a:pt x="1798" y="10710"/>
                  </a:cubicBezTo>
                  <a:cubicBezTo>
                    <a:pt x="2796" y="10710"/>
                    <a:pt x="3602" y="10009"/>
                    <a:pt x="3602" y="9150"/>
                  </a:cubicBezTo>
                  <a:cubicBezTo>
                    <a:pt x="3602" y="5729"/>
                    <a:pt x="6729" y="2937"/>
                    <a:pt x="10800" y="2937"/>
                  </a:cubicBezTo>
                  <a:cubicBezTo>
                    <a:pt x="14871" y="2937"/>
                    <a:pt x="18001" y="5721"/>
                    <a:pt x="18001" y="9150"/>
                  </a:cubicBezTo>
                  <a:cubicBezTo>
                    <a:pt x="18001" y="11486"/>
                    <a:pt x="16493" y="13630"/>
                    <a:pt x="14102" y="14708"/>
                  </a:cubicBezTo>
                  <a:cubicBezTo>
                    <a:pt x="11530" y="15865"/>
                    <a:pt x="9907" y="17550"/>
                    <a:pt x="9283" y="19711"/>
                  </a:cubicBezTo>
                  <a:cubicBezTo>
                    <a:pt x="9149" y="20179"/>
                    <a:pt x="9264" y="20680"/>
                    <a:pt x="9611" y="21054"/>
                  </a:cubicBezTo>
                  <a:cubicBezTo>
                    <a:pt x="9939" y="21428"/>
                    <a:pt x="10446" y="21600"/>
                    <a:pt x="10963" y="21600"/>
                  </a:cubicBezTo>
                  <a:cubicBezTo>
                    <a:pt x="11750" y="21600"/>
                    <a:pt x="12553" y="21196"/>
                    <a:pt x="12767" y="20495"/>
                  </a:cubicBezTo>
                  <a:cubicBezTo>
                    <a:pt x="13162" y="19212"/>
                    <a:pt x="14169" y="18193"/>
                    <a:pt x="15763" y="17483"/>
                  </a:cubicBezTo>
                  <a:cubicBezTo>
                    <a:pt x="19353" y="15865"/>
                    <a:pt x="21600" y="12655"/>
                    <a:pt x="21600" y="9150"/>
                  </a:cubicBezTo>
                  <a:cubicBezTo>
                    <a:pt x="21600" y="3017"/>
                    <a:pt x="16261" y="0"/>
                    <a:pt x="10892" y="0"/>
                  </a:cubicBezTo>
                  <a:close/>
                </a:path>
              </a:pathLst>
            </a:custGeom>
            <a:solidFill>
              <a:schemeClr val="accent3">
                <a:lumOff val="-1007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634" name="Google Shape;6418;p74"/>
            <p:cNvSpPr/>
            <p:nvPr/>
          </p:nvSpPr>
          <p:spPr>
            <a:xfrm>
              <a:off x="0" y="0"/>
              <a:ext cx="1021358" cy="1021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615"/>
                  </a:moveTo>
                  <a:cubicBezTo>
                    <a:pt x="13700" y="2615"/>
                    <a:pt x="15863" y="4893"/>
                    <a:pt x="15863" y="7637"/>
                  </a:cubicBezTo>
                  <a:cubicBezTo>
                    <a:pt x="15863" y="9527"/>
                    <a:pt x="14810" y="11262"/>
                    <a:pt x="13129" y="12133"/>
                  </a:cubicBezTo>
                  <a:cubicBezTo>
                    <a:pt x="12778" y="12312"/>
                    <a:pt x="12734" y="12487"/>
                    <a:pt x="12714" y="12554"/>
                  </a:cubicBezTo>
                  <a:cubicBezTo>
                    <a:pt x="12487" y="13401"/>
                    <a:pt x="11721" y="13958"/>
                    <a:pt x="10883" y="13958"/>
                  </a:cubicBezTo>
                  <a:cubicBezTo>
                    <a:pt x="10725" y="13958"/>
                    <a:pt x="10565" y="13939"/>
                    <a:pt x="10405" y="13898"/>
                  </a:cubicBezTo>
                  <a:cubicBezTo>
                    <a:pt x="9396" y="13638"/>
                    <a:pt x="8788" y="12612"/>
                    <a:pt x="9038" y="11602"/>
                  </a:cubicBezTo>
                  <a:cubicBezTo>
                    <a:pt x="9345" y="10377"/>
                    <a:pt x="10156" y="9396"/>
                    <a:pt x="11381" y="8761"/>
                  </a:cubicBezTo>
                  <a:cubicBezTo>
                    <a:pt x="12140" y="8366"/>
                    <a:pt x="12299" y="7347"/>
                    <a:pt x="11694" y="6743"/>
                  </a:cubicBezTo>
                  <a:cubicBezTo>
                    <a:pt x="11453" y="6501"/>
                    <a:pt x="11134" y="6387"/>
                    <a:pt x="10816" y="6387"/>
                  </a:cubicBezTo>
                  <a:cubicBezTo>
                    <a:pt x="10175" y="6387"/>
                    <a:pt x="9535" y="6846"/>
                    <a:pt x="9535" y="7637"/>
                  </a:cubicBezTo>
                  <a:cubicBezTo>
                    <a:pt x="9535" y="8684"/>
                    <a:pt x="8684" y="9533"/>
                    <a:pt x="7635" y="9533"/>
                  </a:cubicBezTo>
                  <a:cubicBezTo>
                    <a:pt x="6585" y="9533"/>
                    <a:pt x="5737" y="8684"/>
                    <a:pt x="5737" y="7637"/>
                  </a:cubicBezTo>
                  <a:cubicBezTo>
                    <a:pt x="5737" y="4917"/>
                    <a:pt x="7877" y="2615"/>
                    <a:pt x="10800" y="2615"/>
                  </a:cubicBezTo>
                  <a:close/>
                  <a:moveTo>
                    <a:pt x="10800" y="15228"/>
                  </a:moveTo>
                  <a:cubicBezTo>
                    <a:pt x="11044" y="15228"/>
                    <a:pt x="11291" y="15275"/>
                    <a:pt x="11526" y="15373"/>
                  </a:cubicBezTo>
                  <a:cubicBezTo>
                    <a:pt x="12235" y="15667"/>
                    <a:pt x="12696" y="16358"/>
                    <a:pt x="12696" y="17128"/>
                  </a:cubicBezTo>
                  <a:cubicBezTo>
                    <a:pt x="12696" y="18177"/>
                    <a:pt x="11847" y="19024"/>
                    <a:pt x="10800" y="19028"/>
                  </a:cubicBezTo>
                  <a:cubicBezTo>
                    <a:pt x="10031" y="19028"/>
                    <a:pt x="9338" y="18562"/>
                    <a:pt x="9045" y="17853"/>
                  </a:cubicBezTo>
                  <a:cubicBezTo>
                    <a:pt x="8751" y="17145"/>
                    <a:pt x="8914" y="16328"/>
                    <a:pt x="9457" y="15784"/>
                  </a:cubicBezTo>
                  <a:cubicBezTo>
                    <a:pt x="9820" y="15421"/>
                    <a:pt x="10306" y="15228"/>
                    <a:pt x="10800" y="15228"/>
                  </a:cubicBezTo>
                  <a:close/>
                  <a:moveTo>
                    <a:pt x="10800" y="0"/>
                  </a:moveTo>
                  <a:cubicBezTo>
                    <a:pt x="4853" y="0"/>
                    <a:pt x="0" y="4853"/>
                    <a:pt x="0" y="10800"/>
                  </a:cubicBezTo>
                  <a:cubicBezTo>
                    <a:pt x="0" y="16749"/>
                    <a:pt x="4853" y="21600"/>
                    <a:pt x="10800" y="21600"/>
                  </a:cubicBezTo>
                  <a:cubicBezTo>
                    <a:pt x="16744" y="21600"/>
                    <a:pt x="21600" y="16749"/>
                    <a:pt x="21600" y="10800"/>
                  </a:cubicBezTo>
                  <a:cubicBezTo>
                    <a:pt x="21600" y="4853"/>
                    <a:pt x="16747" y="0"/>
                    <a:pt x="10800" y="0"/>
                  </a:cubicBezTo>
                  <a:close/>
                </a:path>
              </a:pathLst>
            </a:custGeom>
            <a:solidFill>
              <a:schemeClr val="accent3">
                <a:lumOff val="-1007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grpSp>
        <p:nvGrpSpPr>
          <p:cNvPr id="640" name="تجميع"/>
          <p:cNvGrpSpPr/>
          <p:nvPr/>
        </p:nvGrpSpPr>
        <p:grpSpPr>
          <a:xfrm>
            <a:off x="709070" y="4664407"/>
            <a:ext cx="2212891" cy="617521"/>
            <a:chOff x="0" y="0"/>
            <a:chExt cx="2212890" cy="617520"/>
          </a:xfrm>
        </p:grpSpPr>
        <p:grpSp>
          <p:nvGrpSpPr>
            <p:cNvPr id="638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636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637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639" name="صورة" descr="صورة"/>
            <p:cNvPicPr>
              <a:picLocks noChangeAspect="1"/>
            </p:cNvPicPr>
            <p:nvPr/>
          </p:nvPicPr>
          <p:blipFill>
            <a:blip r:embed="rId8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641" name="IMG_1799.png" descr="IMG_1799.png"/>
          <p:cNvPicPr>
            <a:picLocks noChangeAspect="0"/>
          </p:cNvPicPr>
          <p:nvPr/>
        </p:nvPicPr>
        <p:blipFill>
          <a:blip r:embed="rId6">
            <a:extLst/>
          </a:blip>
          <a:srcRect l="49652" t="17161" r="39777" b="79227"/>
          <a:stretch>
            <a:fillRect/>
          </a:stretch>
        </p:blipFill>
        <p:spPr>
          <a:xfrm>
            <a:off x="6801541" y="707852"/>
            <a:ext cx="1101126" cy="416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42" name="IMG_0601.png" descr="IMG_0601.png"/>
          <p:cNvPicPr>
            <a:picLocks noChangeAspect="1"/>
          </p:cNvPicPr>
          <p:nvPr/>
        </p:nvPicPr>
        <p:blipFill>
          <a:blip r:embed="rId9">
            <a:alphaModFix amt="2257"/>
            <a:extLst/>
          </a:blip>
          <a:srcRect l="0" t="16344" r="4207" b="32689"/>
          <a:stretch>
            <a:fillRect/>
          </a:stretch>
        </p:blipFill>
        <p:spPr>
          <a:xfrm>
            <a:off x="-865112" y="306393"/>
            <a:ext cx="11135437" cy="59482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476;p32"/>
          <p:cNvSpPr/>
          <p:nvPr/>
        </p:nvSpPr>
        <p:spPr>
          <a:xfrm>
            <a:off x="2437023" y="1004916"/>
            <a:ext cx="4271467" cy="41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5" name="Google Shape;477;p32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="ctr"/>
          <a:lstStyle>
            <a:lvl1pPr defTabSz="630936" rtl="0">
              <a:defRPr sz="1932"/>
            </a:lvl1pPr>
          </a:lstStyle>
          <a:p>
            <a:pPr/>
            <a:r>
              <a:t>Contents of this template</a:t>
            </a:r>
          </a:p>
        </p:txBody>
      </p:sp>
      <p:sp>
        <p:nvSpPr>
          <p:cNvPr id="646" name="Google Shape;478;p32"/>
          <p:cNvSpPr txBox="1"/>
          <p:nvPr>
            <p:ph type="body" idx="1"/>
          </p:nvPr>
        </p:nvSpPr>
        <p:spPr>
          <a:xfrm>
            <a:off x="963581" y="1280325"/>
            <a:ext cx="7467144" cy="3327901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buSzTx/>
              <a:buNone/>
              <a:defRPr sz="1100"/>
            </a:pPr>
            <a:r>
              <a:t>Here’s what you’ll find in this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 template: </a:t>
            </a:r>
          </a:p>
          <a:p>
            <a:pPr indent="-301625" rtl="0">
              <a:lnSpc>
                <a:spcPct val="100000"/>
              </a:lnSpc>
              <a:buSzPts val="1100"/>
              <a:buFontTx/>
              <a:buAutoNum type="arabicPeriod" startAt="1"/>
              <a:defRPr sz="1100"/>
            </a:pPr>
            <a:r>
              <a:t>A slide structure based on a business portfolio presentation, which you can easily adapt to your needs. For more info on how to edit the template, please visit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Slidesgo School</a:t>
            </a:r>
            <a:r>
              <a:t> or read our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FAQs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An assortment of graphic resources that are suitable for use in the presentation can be found in the </a:t>
            </a:r>
            <a:r>
              <a:rPr b="1"/>
              <a:t>alternative resources slides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 </a:t>
            </a:r>
            <a:r>
              <a:rPr b="1"/>
              <a:t>thanks slide</a:t>
            </a:r>
            <a:r>
              <a:t>, which you must keep so that proper credits for our design are given.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In the </a:t>
            </a:r>
            <a:r>
              <a:rPr b="1"/>
              <a:t>resources slide</a:t>
            </a:r>
            <a:r>
              <a:t>, where you’ll find links to all the elements used in the template.</a:t>
            </a:r>
          </a:p>
          <a:p>
            <a:pPr indent="-301625" rtl="0">
              <a:buSzPts val="1100"/>
              <a:buFontTx/>
              <a:buAutoNum type="arabicPeriod" startAt="1"/>
              <a:defRPr b="1" sz="1100"/>
            </a:pPr>
            <a:r>
              <a:t>Instructions for use</a:t>
            </a:r>
            <a:r>
              <a:rPr b="0"/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Final slides with:</a:t>
            </a:r>
          </a:p>
          <a:p>
            <a:pPr marL="914400" indent="-301625" rtl="0">
              <a:buSzPts val="1100"/>
              <a:defRPr sz="1100"/>
            </a:pPr>
            <a:r>
              <a:t>The </a:t>
            </a:r>
            <a:r>
              <a:rPr b="1"/>
              <a:t>fonts and colors</a:t>
            </a:r>
            <a:r>
              <a:t> used in the template.</a:t>
            </a:r>
          </a:p>
          <a:p>
            <a:pPr marL="914400" indent="-301625" rtl="0">
              <a:buSzPts val="1100"/>
              <a:defRPr sz="1100"/>
            </a:pPr>
            <a:r>
              <a:t>A </a:t>
            </a:r>
            <a:r>
              <a:rPr b="1"/>
              <a:t>selection of illustrations</a:t>
            </a:r>
            <a:r>
              <a:rPr b="1"/>
              <a:t>.</a:t>
            </a:r>
            <a:r>
              <a:t> You can also customize and animate them as you wish with the online editor. Visit</a:t>
            </a:r>
            <a:r>
              <a:rPr b="1"/>
              <a:t>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  <a:r>
              <a:t> to find more. </a:t>
            </a:r>
          </a:p>
          <a:p>
            <a:pPr marL="914400" indent="-301625" rtl="0">
              <a:buSzPts val="1100"/>
              <a:defRPr sz="1100"/>
            </a:pPr>
            <a:r>
              <a:t>More </a:t>
            </a:r>
            <a:r>
              <a:rPr b="1"/>
              <a:t>infographic resources</a:t>
            </a:r>
            <a:r>
              <a:t>, whose size and color can be edited. </a:t>
            </a:r>
          </a:p>
          <a:p>
            <a:pPr marL="914400" indent="-301625" rtl="0">
              <a:buSzPts val="1100"/>
              <a:defRPr sz="1100"/>
            </a:pPr>
            <a:r>
              <a:t>Sets of </a:t>
            </a:r>
            <a:r>
              <a:rPr b="1"/>
              <a:t>customizable icons</a:t>
            </a:r>
            <a:r>
              <a:t> of the following themes: general, business, avatar, creative process, education, help &amp; support, medical, nature, performing arts, SEO &amp; marketing, and teamwork.</a:t>
            </a:r>
          </a:p>
          <a:p>
            <a:pPr marL="0" indent="0" rtl="0">
              <a:buSzTx/>
              <a:buNone/>
              <a:defRPr sz="1100"/>
            </a:pPr>
            <a:r>
              <a:t>You can delete this slide when you’re done editing the presentation.</a:t>
            </a:r>
          </a:p>
        </p:txBody>
      </p:sp>
      <p:sp>
        <p:nvSpPr>
          <p:cNvPr id="647" name="مستطيل مستدير الزوايا"/>
          <p:cNvSpPr/>
          <p:nvPr/>
        </p:nvSpPr>
        <p:spPr>
          <a:xfrm>
            <a:off x="909227" y="599440"/>
            <a:ext cx="7325547" cy="3944620"/>
          </a:xfrm>
          <a:prstGeom prst="roundRect">
            <a:avLst>
              <a:gd name="adj" fmla="val 4483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grpSp>
        <p:nvGrpSpPr>
          <p:cNvPr id="652" name="تجميع"/>
          <p:cNvGrpSpPr/>
          <p:nvPr/>
        </p:nvGrpSpPr>
        <p:grpSpPr>
          <a:xfrm>
            <a:off x="808230" y="4664407"/>
            <a:ext cx="2212892" cy="617521"/>
            <a:chOff x="0" y="0"/>
            <a:chExt cx="2212890" cy="617520"/>
          </a:xfrm>
        </p:grpSpPr>
        <p:grpSp>
          <p:nvGrpSpPr>
            <p:cNvPr id="650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648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649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651" name="صورة" descr="صورة"/>
            <p:cNvPicPr>
              <a:picLocks noChangeAspect="1"/>
            </p:cNvPicPr>
            <p:nvPr/>
          </p:nvPicPr>
          <p:blipFill>
            <a:blip r:embed="rId7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653" name="IMG_1799.png" descr="IMG_1799.png"/>
          <p:cNvPicPr>
            <a:picLocks noChangeAspect="0"/>
          </p:cNvPicPr>
          <p:nvPr/>
        </p:nvPicPr>
        <p:blipFill>
          <a:blip r:embed="rId8">
            <a:extLst/>
          </a:blip>
          <a:srcRect l="487" t="46168" r="37526" b="40264"/>
          <a:stretch>
            <a:fillRect/>
          </a:stretch>
        </p:blipFill>
        <p:spPr>
          <a:xfrm>
            <a:off x="1706604" y="1268861"/>
            <a:ext cx="5548489" cy="2206839"/>
          </a:xfrm>
          <a:prstGeom prst="rect">
            <a:avLst/>
          </a:prstGeom>
          <a:ln w="12700">
            <a:miter lim="400000"/>
          </a:ln>
        </p:spPr>
      </p:pic>
      <p:pic>
        <p:nvPicPr>
          <p:cNvPr id="654" name="IMG_1799.png" descr="IMG_1799.png"/>
          <p:cNvPicPr>
            <a:picLocks noChangeAspect="0"/>
          </p:cNvPicPr>
          <p:nvPr/>
        </p:nvPicPr>
        <p:blipFill>
          <a:blip r:embed="rId8">
            <a:extLst/>
          </a:blip>
          <a:srcRect l="31964" t="59720" r="53995" b="36412"/>
          <a:stretch>
            <a:fillRect/>
          </a:stretch>
        </p:blipFill>
        <p:spPr>
          <a:xfrm>
            <a:off x="4420338" y="3613470"/>
            <a:ext cx="1153019" cy="57708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63" name="Google Shape;6210;p74"/>
          <p:cNvGrpSpPr/>
          <p:nvPr/>
        </p:nvGrpSpPr>
        <p:grpSpPr>
          <a:xfrm>
            <a:off x="4087606" y="269705"/>
            <a:ext cx="786310" cy="786474"/>
            <a:chOff x="0" y="40"/>
            <a:chExt cx="786308" cy="786473"/>
          </a:xfrm>
        </p:grpSpPr>
        <p:sp>
          <p:nvSpPr>
            <p:cNvPr id="655" name="Google Shape;6211;p74"/>
            <p:cNvSpPr/>
            <p:nvPr/>
          </p:nvSpPr>
          <p:spPr>
            <a:xfrm>
              <a:off x="231864" y="599087"/>
              <a:ext cx="322580" cy="187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662"/>
                  </a:lnTo>
                  <a:cubicBezTo>
                    <a:pt x="8" y="6104"/>
                    <a:pt x="1309" y="9166"/>
                    <a:pt x="3219" y="10210"/>
                  </a:cubicBezTo>
                  <a:cubicBezTo>
                    <a:pt x="3845" y="16469"/>
                    <a:pt x="6995" y="21600"/>
                    <a:pt x="10804" y="21600"/>
                  </a:cubicBezTo>
                  <a:cubicBezTo>
                    <a:pt x="14605" y="21600"/>
                    <a:pt x="17758" y="16469"/>
                    <a:pt x="18384" y="10210"/>
                  </a:cubicBezTo>
                  <a:cubicBezTo>
                    <a:pt x="20291" y="9166"/>
                    <a:pt x="21592" y="6104"/>
                    <a:pt x="21600" y="266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656" name="Google Shape;6212;p74"/>
            <p:cNvSpPr/>
            <p:nvPr/>
          </p:nvSpPr>
          <p:spPr>
            <a:xfrm>
              <a:off x="116697" y="40"/>
              <a:ext cx="554496" cy="552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600" fill="norm" stroke="1" extrusionOk="0">
                  <a:moveTo>
                    <a:pt x="10537" y="3601"/>
                  </a:moveTo>
                  <a:cubicBezTo>
                    <a:pt x="14415" y="3606"/>
                    <a:pt x="17556" y="6827"/>
                    <a:pt x="17560" y="10801"/>
                  </a:cubicBezTo>
                  <a:cubicBezTo>
                    <a:pt x="17560" y="11300"/>
                    <a:pt x="17167" y="11698"/>
                    <a:pt x="16680" y="11698"/>
                  </a:cubicBezTo>
                  <a:cubicBezTo>
                    <a:pt x="16194" y="11698"/>
                    <a:pt x="15805" y="11300"/>
                    <a:pt x="15805" y="10801"/>
                  </a:cubicBezTo>
                  <a:cubicBezTo>
                    <a:pt x="15800" y="7820"/>
                    <a:pt x="13444" y="5405"/>
                    <a:pt x="10537" y="5400"/>
                  </a:cubicBezTo>
                  <a:cubicBezTo>
                    <a:pt x="10050" y="5400"/>
                    <a:pt x="9656" y="4997"/>
                    <a:pt x="9656" y="4503"/>
                  </a:cubicBezTo>
                  <a:cubicBezTo>
                    <a:pt x="9656" y="4004"/>
                    <a:pt x="10050" y="3601"/>
                    <a:pt x="10537" y="3601"/>
                  </a:cubicBezTo>
                  <a:close/>
                  <a:moveTo>
                    <a:pt x="10521" y="0"/>
                  </a:moveTo>
                  <a:cubicBezTo>
                    <a:pt x="9782" y="0"/>
                    <a:pt x="9030" y="78"/>
                    <a:pt x="8271" y="241"/>
                  </a:cubicBezTo>
                  <a:cubicBezTo>
                    <a:pt x="4309" y="1090"/>
                    <a:pt x="1084" y="4388"/>
                    <a:pt x="241" y="8448"/>
                  </a:cubicBezTo>
                  <a:cubicBezTo>
                    <a:pt x="-471" y="11904"/>
                    <a:pt x="409" y="15371"/>
                    <a:pt x="2661" y="17963"/>
                  </a:cubicBezTo>
                  <a:cubicBezTo>
                    <a:pt x="3545" y="18980"/>
                    <a:pt x="4118" y="20247"/>
                    <a:pt x="4304" y="21600"/>
                  </a:cubicBezTo>
                  <a:lnTo>
                    <a:pt x="16769" y="21600"/>
                  </a:lnTo>
                  <a:cubicBezTo>
                    <a:pt x="16976" y="20228"/>
                    <a:pt x="17560" y="18946"/>
                    <a:pt x="18459" y="17904"/>
                  </a:cubicBezTo>
                  <a:cubicBezTo>
                    <a:pt x="20145" y="15941"/>
                    <a:pt x="21129" y="13417"/>
                    <a:pt x="21129" y="10801"/>
                  </a:cubicBezTo>
                  <a:cubicBezTo>
                    <a:pt x="21129" y="4731"/>
                    <a:pt x="16268" y="0"/>
                    <a:pt x="10521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657" name="Google Shape;6213;p74"/>
            <p:cNvSpPr/>
            <p:nvPr/>
          </p:nvSpPr>
          <p:spPr>
            <a:xfrm>
              <a:off x="0" y="276549"/>
              <a:ext cx="92061" cy="4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90" y="0"/>
                  </a:moveTo>
                  <a:cubicBezTo>
                    <a:pt x="2394" y="0"/>
                    <a:pt x="0" y="4840"/>
                    <a:pt x="0" y="10829"/>
                  </a:cubicBezTo>
                  <a:cubicBezTo>
                    <a:pt x="0" y="16760"/>
                    <a:pt x="2394" y="21600"/>
                    <a:pt x="5390" y="21600"/>
                  </a:cubicBezTo>
                  <a:lnTo>
                    <a:pt x="16210" y="21600"/>
                  </a:lnTo>
                  <a:cubicBezTo>
                    <a:pt x="19206" y="21600"/>
                    <a:pt x="21600" y="16760"/>
                    <a:pt x="21600" y="10829"/>
                  </a:cubicBezTo>
                  <a:cubicBezTo>
                    <a:pt x="21600" y="4840"/>
                    <a:pt x="19206" y="0"/>
                    <a:pt x="16210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658" name="Google Shape;6214;p74"/>
            <p:cNvSpPr/>
            <p:nvPr/>
          </p:nvSpPr>
          <p:spPr>
            <a:xfrm>
              <a:off x="6961" y="122257"/>
              <a:ext cx="78408" cy="78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1600" fill="norm" stroke="1" extrusionOk="0">
                  <a:moveTo>
                    <a:pt x="6021" y="0"/>
                  </a:moveTo>
                  <a:cubicBezTo>
                    <a:pt x="4479" y="0"/>
                    <a:pt x="2938" y="629"/>
                    <a:pt x="1779" y="1877"/>
                  </a:cubicBezTo>
                  <a:cubicBezTo>
                    <a:pt x="-559" y="4316"/>
                    <a:pt x="-591" y="8271"/>
                    <a:pt x="1673" y="10778"/>
                  </a:cubicBezTo>
                  <a:lnTo>
                    <a:pt x="10188" y="19746"/>
                  </a:lnTo>
                  <a:cubicBezTo>
                    <a:pt x="11357" y="20982"/>
                    <a:pt x="12888" y="21600"/>
                    <a:pt x="14418" y="21600"/>
                  </a:cubicBezTo>
                  <a:cubicBezTo>
                    <a:pt x="15960" y="21600"/>
                    <a:pt x="17490" y="20982"/>
                    <a:pt x="18670" y="19746"/>
                  </a:cubicBezTo>
                  <a:cubicBezTo>
                    <a:pt x="21009" y="17240"/>
                    <a:pt x="21009" y="13250"/>
                    <a:pt x="18670" y="10778"/>
                  </a:cubicBezTo>
                  <a:lnTo>
                    <a:pt x="10188" y="1776"/>
                  </a:lnTo>
                  <a:cubicBezTo>
                    <a:pt x="9029" y="596"/>
                    <a:pt x="7520" y="0"/>
                    <a:pt x="6021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659" name="Google Shape;6215;p74"/>
            <p:cNvSpPr/>
            <p:nvPr/>
          </p:nvSpPr>
          <p:spPr>
            <a:xfrm>
              <a:off x="6961" y="398725"/>
              <a:ext cx="78133" cy="78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3" h="21600" fill="norm" stroke="1" extrusionOk="0">
                  <a:moveTo>
                    <a:pt x="14376" y="0"/>
                  </a:moveTo>
                  <a:cubicBezTo>
                    <a:pt x="12872" y="0"/>
                    <a:pt x="11380" y="597"/>
                    <a:pt x="10218" y="1792"/>
                  </a:cubicBezTo>
                  <a:lnTo>
                    <a:pt x="1678" y="10823"/>
                  </a:lnTo>
                  <a:cubicBezTo>
                    <a:pt x="-593" y="13291"/>
                    <a:pt x="-561" y="17271"/>
                    <a:pt x="1784" y="19717"/>
                  </a:cubicBezTo>
                  <a:cubicBezTo>
                    <a:pt x="2947" y="20969"/>
                    <a:pt x="4492" y="21600"/>
                    <a:pt x="6038" y="21600"/>
                  </a:cubicBezTo>
                  <a:cubicBezTo>
                    <a:pt x="7542" y="21600"/>
                    <a:pt x="9056" y="21003"/>
                    <a:pt x="10218" y="19819"/>
                  </a:cubicBezTo>
                  <a:lnTo>
                    <a:pt x="18725" y="10823"/>
                  </a:lnTo>
                  <a:cubicBezTo>
                    <a:pt x="21007" y="8309"/>
                    <a:pt x="20975" y="4329"/>
                    <a:pt x="18630" y="1894"/>
                  </a:cubicBezTo>
                  <a:cubicBezTo>
                    <a:pt x="17467" y="631"/>
                    <a:pt x="15922" y="0"/>
                    <a:pt x="14376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660" name="Google Shape;6216;p74"/>
            <p:cNvSpPr/>
            <p:nvPr/>
          </p:nvSpPr>
          <p:spPr>
            <a:xfrm>
              <a:off x="694289" y="276549"/>
              <a:ext cx="92020" cy="4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93" y="0"/>
                  </a:moveTo>
                  <a:cubicBezTo>
                    <a:pt x="2395" y="0"/>
                    <a:pt x="0" y="4840"/>
                    <a:pt x="0" y="10829"/>
                  </a:cubicBezTo>
                  <a:cubicBezTo>
                    <a:pt x="0" y="16760"/>
                    <a:pt x="2395" y="21600"/>
                    <a:pt x="5393" y="21600"/>
                  </a:cubicBezTo>
                  <a:lnTo>
                    <a:pt x="16207" y="21600"/>
                  </a:lnTo>
                  <a:cubicBezTo>
                    <a:pt x="19205" y="21600"/>
                    <a:pt x="21600" y="16760"/>
                    <a:pt x="21600" y="10829"/>
                  </a:cubicBezTo>
                  <a:cubicBezTo>
                    <a:pt x="21600" y="4840"/>
                    <a:pt x="19205" y="0"/>
                    <a:pt x="16207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661" name="Google Shape;6217;p74"/>
            <p:cNvSpPr/>
            <p:nvPr/>
          </p:nvSpPr>
          <p:spPr>
            <a:xfrm>
              <a:off x="701214" y="122257"/>
              <a:ext cx="78169" cy="78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3" h="21600" fill="norm" stroke="1" extrusionOk="0">
                  <a:moveTo>
                    <a:pt x="14378" y="0"/>
                  </a:moveTo>
                  <a:cubicBezTo>
                    <a:pt x="12875" y="0"/>
                    <a:pt x="11373" y="598"/>
                    <a:pt x="10222" y="1782"/>
                  </a:cubicBezTo>
                  <a:lnTo>
                    <a:pt x="1686" y="10817"/>
                  </a:lnTo>
                  <a:cubicBezTo>
                    <a:pt x="-594" y="13298"/>
                    <a:pt x="-562" y="17269"/>
                    <a:pt x="1782" y="19716"/>
                  </a:cubicBezTo>
                  <a:cubicBezTo>
                    <a:pt x="2954" y="20980"/>
                    <a:pt x="4500" y="21600"/>
                    <a:pt x="6045" y="21600"/>
                  </a:cubicBezTo>
                  <a:cubicBezTo>
                    <a:pt x="7547" y="21600"/>
                    <a:pt x="9050" y="21013"/>
                    <a:pt x="10222" y="19818"/>
                  </a:cubicBezTo>
                  <a:lnTo>
                    <a:pt x="18726" y="10817"/>
                  </a:lnTo>
                  <a:cubicBezTo>
                    <a:pt x="21006" y="8302"/>
                    <a:pt x="20974" y="4331"/>
                    <a:pt x="18630" y="1884"/>
                  </a:cubicBezTo>
                  <a:cubicBezTo>
                    <a:pt x="17458" y="632"/>
                    <a:pt x="15912" y="0"/>
                    <a:pt x="14378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662" name="Google Shape;6218;p74"/>
            <p:cNvSpPr/>
            <p:nvPr/>
          </p:nvSpPr>
          <p:spPr>
            <a:xfrm>
              <a:off x="700940" y="398480"/>
              <a:ext cx="78443" cy="78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1600" fill="norm" stroke="1" extrusionOk="0">
                  <a:moveTo>
                    <a:pt x="6014" y="0"/>
                  </a:moveTo>
                  <a:cubicBezTo>
                    <a:pt x="4473" y="0"/>
                    <a:pt x="2933" y="618"/>
                    <a:pt x="1753" y="1854"/>
                  </a:cubicBezTo>
                  <a:cubicBezTo>
                    <a:pt x="-584" y="4349"/>
                    <a:pt x="-584" y="8350"/>
                    <a:pt x="1753" y="10856"/>
                  </a:cubicBezTo>
                  <a:lnTo>
                    <a:pt x="10264" y="19824"/>
                  </a:lnTo>
                  <a:cubicBezTo>
                    <a:pt x="11411" y="21004"/>
                    <a:pt x="12909" y="21600"/>
                    <a:pt x="14407" y="21600"/>
                  </a:cubicBezTo>
                  <a:cubicBezTo>
                    <a:pt x="15937" y="21600"/>
                    <a:pt x="17478" y="20971"/>
                    <a:pt x="18647" y="19723"/>
                  </a:cubicBezTo>
                  <a:cubicBezTo>
                    <a:pt x="20984" y="17284"/>
                    <a:pt x="21016" y="13317"/>
                    <a:pt x="18742" y="10856"/>
                  </a:cubicBezTo>
                  <a:lnTo>
                    <a:pt x="10264" y="1854"/>
                  </a:lnTo>
                  <a:cubicBezTo>
                    <a:pt x="9084" y="618"/>
                    <a:pt x="7544" y="0"/>
                    <a:pt x="6014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pic>
        <p:nvPicPr>
          <p:cNvPr id="664" name="IMG_0601.png" descr="IMG_0601.png"/>
          <p:cNvPicPr>
            <a:picLocks noChangeAspect="1"/>
          </p:cNvPicPr>
          <p:nvPr/>
        </p:nvPicPr>
        <p:blipFill>
          <a:blip r:embed="rId9">
            <a:alphaModFix amt="2257"/>
            <a:extLst/>
          </a:blip>
          <a:srcRect l="0" t="16344" r="4207" b="32689"/>
          <a:stretch>
            <a:fillRect/>
          </a:stretch>
        </p:blipFill>
        <p:spPr>
          <a:xfrm>
            <a:off x="-865112" y="306393"/>
            <a:ext cx="11135437" cy="59482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مستطيل مستدير الزوايا"/>
          <p:cNvSpPr/>
          <p:nvPr/>
        </p:nvSpPr>
        <p:spPr>
          <a:xfrm>
            <a:off x="725935" y="308851"/>
            <a:ext cx="7692130" cy="4234765"/>
          </a:xfrm>
          <a:prstGeom prst="roundRect">
            <a:avLst>
              <a:gd name="adj" fmla="val 6454"/>
            </a:avLst>
          </a:prstGeom>
          <a:solidFill>
            <a:schemeClr val="accent2">
              <a:lumOff val="24803"/>
            </a:schemeClr>
          </a:solidFill>
          <a:ln w="25400">
            <a:solidFill>
              <a:srgbClr val="4A607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667" name="مستطيل مستدير الزوايا"/>
          <p:cNvSpPr/>
          <p:nvPr/>
        </p:nvSpPr>
        <p:spPr>
          <a:xfrm>
            <a:off x="725936" y="284894"/>
            <a:ext cx="7511900" cy="4115809"/>
          </a:xfrm>
          <a:prstGeom prst="roundRect">
            <a:avLst>
              <a:gd name="adj" fmla="val 4582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672" name="تجميع"/>
          <p:cNvGrpSpPr/>
          <p:nvPr/>
        </p:nvGrpSpPr>
        <p:grpSpPr>
          <a:xfrm>
            <a:off x="1071053" y="4580423"/>
            <a:ext cx="2212892" cy="617521"/>
            <a:chOff x="0" y="0"/>
            <a:chExt cx="2212890" cy="617520"/>
          </a:xfrm>
        </p:grpSpPr>
        <p:grpSp>
          <p:nvGrpSpPr>
            <p:cNvPr id="670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668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669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671" name="صورة" descr="صورة"/>
            <p:cNvPicPr>
              <a:picLocks noChangeAspect="1"/>
            </p:cNvPicPr>
            <p:nvPr/>
          </p:nvPicPr>
          <p:blipFill>
            <a:blip r:embed="rId3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673" name="IMG_1799.png" descr="IMG_1799.png"/>
          <p:cNvPicPr>
            <a:picLocks noChangeAspect="0"/>
          </p:cNvPicPr>
          <p:nvPr/>
        </p:nvPicPr>
        <p:blipFill>
          <a:blip r:embed="rId4">
            <a:extLst/>
          </a:blip>
          <a:srcRect l="4463" t="63501" r="35599" b="5548"/>
          <a:stretch>
            <a:fillRect/>
          </a:stretch>
        </p:blipFill>
        <p:spPr>
          <a:xfrm>
            <a:off x="1970857" y="363980"/>
            <a:ext cx="6103659" cy="395771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4" name="IMG_0601.png" descr="IMG_0601.png"/>
          <p:cNvPicPr>
            <a:picLocks noChangeAspect="1"/>
          </p:cNvPicPr>
          <p:nvPr/>
        </p:nvPicPr>
        <p:blipFill>
          <a:blip r:embed="rId5">
            <a:alphaModFix amt="2257"/>
            <a:extLst/>
          </a:blip>
          <a:srcRect l="0" t="16344" r="4207" b="32689"/>
          <a:stretch>
            <a:fillRect/>
          </a:stretch>
        </p:blipFill>
        <p:spPr>
          <a:xfrm>
            <a:off x="-1815455" y="-975196"/>
            <a:ext cx="11135437" cy="5948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476;p32"/>
          <p:cNvSpPr/>
          <p:nvPr/>
        </p:nvSpPr>
        <p:spPr>
          <a:xfrm>
            <a:off x="2437023" y="1004916"/>
            <a:ext cx="4271467" cy="41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77" name="Google Shape;477;p32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="ctr"/>
          <a:lstStyle>
            <a:lvl1pPr defTabSz="630936" rtl="0">
              <a:defRPr sz="1932"/>
            </a:lvl1pPr>
          </a:lstStyle>
          <a:p>
            <a:pPr/>
            <a:r>
              <a:t>Contents of this template</a:t>
            </a:r>
          </a:p>
        </p:txBody>
      </p:sp>
      <p:sp>
        <p:nvSpPr>
          <p:cNvPr id="678" name="Google Shape;478;p32"/>
          <p:cNvSpPr txBox="1"/>
          <p:nvPr>
            <p:ph type="body" idx="1"/>
          </p:nvPr>
        </p:nvSpPr>
        <p:spPr>
          <a:xfrm>
            <a:off x="963581" y="1280325"/>
            <a:ext cx="7467144" cy="3327901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buSzTx/>
              <a:buNone/>
              <a:defRPr sz="1100"/>
            </a:pPr>
            <a:r>
              <a:t>Here’s what you’ll find in this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 template: </a:t>
            </a:r>
          </a:p>
          <a:p>
            <a:pPr indent="-301625" rtl="0">
              <a:lnSpc>
                <a:spcPct val="100000"/>
              </a:lnSpc>
              <a:buSzPts val="1100"/>
              <a:buFontTx/>
              <a:buAutoNum type="arabicPeriod" startAt="1"/>
              <a:defRPr sz="1100"/>
            </a:pPr>
            <a:r>
              <a:t>A slide structure based on a business portfolio presentation, which you can easily adapt to your needs. For more info on how to edit the template, please visit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Slidesgo School</a:t>
            </a:r>
            <a:r>
              <a:t> or read our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FAQs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An assortment of graphic resources that are suitable for use in the presentation can be found in the </a:t>
            </a:r>
            <a:r>
              <a:rPr b="1"/>
              <a:t>alternative resources slides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 </a:t>
            </a:r>
            <a:r>
              <a:rPr b="1"/>
              <a:t>thanks slide</a:t>
            </a:r>
            <a:r>
              <a:t>, which you must keep so that proper credits for our design are given.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In the </a:t>
            </a:r>
            <a:r>
              <a:rPr b="1"/>
              <a:t>resources slide</a:t>
            </a:r>
            <a:r>
              <a:t>, where you’ll find links to all the elements used in the template.</a:t>
            </a:r>
          </a:p>
          <a:p>
            <a:pPr indent="-301625" rtl="0">
              <a:buSzPts val="1100"/>
              <a:buFontTx/>
              <a:buAutoNum type="arabicPeriod" startAt="1"/>
              <a:defRPr b="1" sz="1100"/>
            </a:pPr>
            <a:r>
              <a:t>Instructions for use</a:t>
            </a:r>
            <a:r>
              <a:rPr b="0"/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Final slides with:</a:t>
            </a:r>
          </a:p>
          <a:p>
            <a:pPr marL="914400" indent="-301625" rtl="0">
              <a:buSzPts val="1100"/>
              <a:defRPr sz="1100"/>
            </a:pPr>
            <a:r>
              <a:t>The </a:t>
            </a:r>
            <a:r>
              <a:rPr b="1"/>
              <a:t>fonts and colors</a:t>
            </a:r>
            <a:r>
              <a:t> used in the template.</a:t>
            </a:r>
          </a:p>
          <a:p>
            <a:pPr marL="914400" indent="-301625" rtl="0">
              <a:buSzPts val="1100"/>
              <a:defRPr sz="1100"/>
            </a:pPr>
            <a:r>
              <a:t>A </a:t>
            </a:r>
            <a:r>
              <a:rPr b="1"/>
              <a:t>selection of illustrations</a:t>
            </a:r>
            <a:r>
              <a:rPr b="1"/>
              <a:t>.</a:t>
            </a:r>
            <a:r>
              <a:t> You can also customize and animate them as you wish with the online editor. Visit</a:t>
            </a:r>
            <a:r>
              <a:rPr b="1"/>
              <a:t>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  <a:r>
              <a:t> to find more. </a:t>
            </a:r>
          </a:p>
          <a:p>
            <a:pPr marL="914400" indent="-301625" rtl="0">
              <a:buSzPts val="1100"/>
              <a:defRPr sz="1100"/>
            </a:pPr>
            <a:r>
              <a:t>More </a:t>
            </a:r>
            <a:r>
              <a:rPr b="1"/>
              <a:t>infographic resources</a:t>
            </a:r>
            <a:r>
              <a:t>, whose size and color can be edited. </a:t>
            </a:r>
          </a:p>
          <a:p>
            <a:pPr marL="914400" indent="-301625" rtl="0">
              <a:buSzPts val="1100"/>
              <a:defRPr sz="1100"/>
            </a:pPr>
            <a:r>
              <a:t>Sets of </a:t>
            </a:r>
            <a:r>
              <a:rPr b="1"/>
              <a:t>customizable icons</a:t>
            </a:r>
            <a:r>
              <a:t> of the following themes: general, business, avatar, creative process, education, help &amp; support, medical, nature, performing arts, SEO &amp; marketing, and teamwork.</a:t>
            </a:r>
          </a:p>
          <a:p>
            <a:pPr marL="0" indent="0" rtl="0">
              <a:buSzTx/>
              <a:buNone/>
              <a:defRPr sz="1100"/>
            </a:pPr>
            <a:r>
              <a:t>You can delete this slide when you’re done editing the presentation.</a:t>
            </a:r>
          </a:p>
        </p:txBody>
      </p:sp>
      <p:sp>
        <p:nvSpPr>
          <p:cNvPr id="679" name="مستطيل مستدير الزوايا"/>
          <p:cNvSpPr/>
          <p:nvPr/>
        </p:nvSpPr>
        <p:spPr>
          <a:xfrm>
            <a:off x="725936" y="755050"/>
            <a:ext cx="7692129" cy="3764762"/>
          </a:xfrm>
          <a:prstGeom prst="roundRect">
            <a:avLst>
              <a:gd name="adj" fmla="val 7259"/>
            </a:avLst>
          </a:prstGeom>
          <a:solidFill>
            <a:schemeClr val="accent2"/>
          </a:solidFill>
          <a:ln w="25400">
            <a:solidFill>
              <a:srgbClr val="4A607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680" name="مستطيل مستدير الزوايا"/>
          <p:cNvSpPr/>
          <p:nvPr/>
        </p:nvSpPr>
        <p:spPr>
          <a:xfrm>
            <a:off x="725935" y="651512"/>
            <a:ext cx="7511901" cy="3663740"/>
          </a:xfrm>
          <a:prstGeom prst="roundRect">
            <a:avLst>
              <a:gd name="adj" fmla="val 5148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685" name="تجميع"/>
          <p:cNvGrpSpPr/>
          <p:nvPr/>
        </p:nvGrpSpPr>
        <p:grpSpPr>
          <a:xfrm>
            <a:off x="1109746" y="4580423"/>
            <a:ext cx="2212891" cy="617521"/>
            <a:chOff x="0" y="0"/>
            <a:chExt cx="2212890" cy="617520"/>
          </a:xfrm>
        </p:grpSpPr>
        <p:grpSp>
          <p:nvGrpSpPr>
            <p:cNvPr id="683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681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682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684" name="صورة" descr="صورة"/>
            <p:cNvPicPr>
              <a:picLocks noChangeAspect="1"/>
            </p:cNvPicPr>
            <p:nvPr/>
          </p:nvPicPr>
          <p:blipFill>
            <a:blip r:embed="rId7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686" name="IMG_1800.png" descr="IMG_1800.png"/>
          <p:cNvPicPr>
            <a:picLocks noChangeAspect="1"/>
          </p:cNvPicPr>
          <p:nvPr/>
        </p:nvPicPr>
        <p:blipFill>
          <a:blip r:embed="rId8">
            <a:extLst/>
          </a:blip>
          <a:srcRect l="52217" t="11405" r="33537" b="85865"/>
          <a:stretch>
            <a:fillRect/>
          </a:stretch>
        </p:blipFill>
        <p:spPr>
          <a:xfrm>
            <a:off x="6791564" y="694278"/>
            <a:ext cx="1324279" cy="363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7" name="IMG_1800.png" descr="IMG_1800.png"/>
          <p:cNvPicPr>
            <a:picLocks noChangeAspect="1"/>
          </p:cNvPicPr>
          <p:nvPr/>
        </p:nvPicPr>
        <p:blipFill>
          <a:blip r:embed="rId8">
            <a:extLst/>
          </a:blip>
          <a:srcRect l="10578" t="14111" r="33537" b="78575"/>
          <a:stretch>
            <a:fillRect/>
          </a:stretch>
        </p:blipFill>
        <p:spPr>
          <a:xfrm>
            <a:off x="2914968" y="1101356"/>
            <a:ext cx="5195479" cy="9733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91" name="تجميع"/>
          <p:cNvGrpSpPr/>
          <p:nvPr/>
        </p:nvGrpSpPr>
        <p:grpSpPr>
          <a:xfrm>
            <a:off x="918192" y="742350"/>
            <a:ext cx="1021358" cy="1021359"/>
            <a:chOff x="0" y="0"/>
            <a:chExt cx="1021357" cy="1021357"/>
          </a:xfrm>
        </p:grpSpPr>
        <p:sp>
          <p:nvSpPr>
            <p:cNvPr id="688" name="Google Shape;6416;p74"/>
            <p:cNvSpPr/>
            <p:nvPr/>
          </p:nvSpPr>
          <p:spPr>
            <a:xfrm>
              <a:off x="480682" y="780062"/>
              <a:ext cx="59835" cy="59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9" y="0"/>
                  </a:moveTo>
                  <a:cubicBezTo>
                    <a:pt x="4840" y="0"/>
                    <a:pt x="0" y="4764"/>
                    <a:pt x="0" y="10771"/>
                  </a:cubicBezTo>
                  <a:cubicBezTo>
                    <a:pt x="0" y="16760"/>
                    <a:pt x="4840" y="21600"/>
                    <a:pt x="10829" y="21600"/>
                  </a:cubicBezTo>
                  <a:cubicBezTo>
                    <a:pt x="16760" y="21600"/>
                    <a:pt x="21600" y="16760"/>
                    <a:pt x="21600" y="10771"/>
                  </a:cubicBezTo>
                  <a:cubicBezTo>
                    <a:pt x="21600" y="4764"/>
                    <a:pt x="16760" y="0"/>
                    <a:pt x="10829" y="0"/>
                  </a:cubicBezTo>
                  <a:close/>
                </a:path>
              </a:pathLst>
            </a:custGeom>
            <a:solidFill>
              <a:schemeClr val="accent3">
                <a:lumOff val="-1007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689" name="Google Shape;6417;p74"/>
            <p:cNvSpPr/>
            <p:nvPr/>
          </p:nvSpPr>
          <p:spPr>
            <a:xfrm>
              <a:off x="331125" y="186072"/>
              <a:ext cx="359108" cy="413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92" y="0"/>
                  </a:moveTo>
                  <a:cubicBezTo>
                    <a:pt x="5461" y="0"/>
                    <a:pt x="0" y="3086"/>
                    <a:pt x="0" y="9150"/>
                  </a:cubicBezTo>
                  <a:cubicBezTo>
                    <a:pt x="0" y="10009"/>
                    <a:pt x="797" y="10710"/>
                    <a:pt x="1798" y="10710"/>
                  </a:cubicBezTo>
                  <a:cubicBezTo>
                    <a:pt x="2796" y="10710"/>
                    <a:pt x="3602" y="10009"/>
                    <a:pt x="3602" y="9150"/>
                  </a:cubicBezTo>
                  <a:cubicBezTo>
                    <a:pt x="3602" y="5729"/>
                    <a:pt x="6729" y="2937"/>
                    <a:pt x="10800" y="2937"/>
                  </a:cubicBezTo>
                  <a:cubicBezTo>
                    <a:pt x="14871" y="2937"/>
                    <a:pt x="18001" y="5721"/>
                    <a:pt x="18001" y="9150"/>
                  </a:cubicBezTo>
                  <a:cubicBezTo>
                    <a:pt x="18001" y="11486"/>
                    <a:pt x="16493" y="13630"/>
                    <a:pt x="14102" y="14708"/>
                  </a:cubicBezTo>
                  <a:cubicBezTo>
                    <a:pt x="11530" y="15865"/>
                    <a:pt x="9907" y="17550"/>
                    <a:pt x="9283" y="19711"/>
                  </a:cubicBezTo>
                  <a:cubicBezTo>
                    <a:pt x="9149" y="20179"/>
                    <a:pt x="9264" y="20680"/>
                    <a:pt x="9611" y="21054"/>
                  </a:cubicBezTo>
                  <a:cubicBezTo>
                    <a:pt x="9939" y="21428"/>
                    <a:pt x="10446" y="21600"/>
                    <a:pt x="10963" y="21600"/>
                  </a:cubicBezTo>
                  <a:cubicBezTo>
                    <a:pt x="11750" y="21600"/>
                    <a:pt x="12553" y="21196"/>
                    <a:pt x="12767" y="20495"/>
                  </a:cubicBezTo>
                  <a:cubicBezTo>
                    <a:pt x="13162" y="19212"/>
                    <a:pt x="14169" y="18193"/>
                    <a:pt x="15763" y="17483"/>
                  </a:cubicBezTo>
                  <a:cubicBezTo>
                    <a:pt x="19353" y="15865"/>
                    <a:pt x="21600" y="12655"/>
                    <a:pt x="21600" y="9150"/>
                  </a:cubicBezTo>
                  <a:cubicBezTo>
                    <a:pt x="21600" y="3017"/>
                    <a:pt x="16261" y="0"/>
                    <a:pt x="10892" y="0"/>
                  </a:cubicBezTo>
                  <a:close/>
                </a:path>
              </a:pathLst>
            </a:custGeom>
            <a:solidFill>
              <a:schemeClr val="accent3">
                <a:lumOff val="-1007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690" name="Google Shape;6418;p74"/>
            <p:cNvSpPr/>
            <p:nvPr/>
          </p:nvSpPr>
          <p:spPr>
            <a:xfrm>
              <a:off x="0" y="0"/>
              <a:ext cx="1021358" cy="1021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615"/>
                  </a:moveTo>
                  <a:cubicBezTo>
                    <a:pt x="13700" y="2615"/>
                    <a:pt x="15863" y="4893"/>
                    <a:pt x="15863" y="7637"/>
                  </a:cubicBezTo>
                  <a:cubicBezTo>
                    <a:pt x="15863" y="9527"/>
                    <a:pt x="14810" y="11262"/>
                    <a:pt x="13129" y="12133"/>
                  </a:cubicBezTo>
                  <a:cubicBezTo>
                    <a:pt x="12778" y="12312"/>
                    <a:pt x="12734" y="12487"/>
                    <a:pt x="12714" y="12554"/>
                  </a:cubicBezTo>
                  <a:cubicBezTo>
                    <a:pt x="12487" y="13401"/>
                    <a:pt x="11721" y="13958"/>
                    <a:pt x="10883" y="13958"/>
                  </a:cubicBezTo>
                  <a:cubicBezTo>
                    <a:pt x="10725" y="13958"/>
                    <a:pt x="10565" y="13939"/>
                    <a:pt x="10405" y="13898"/>
                  </a:cubicBezTo>
                  <a:cubicBezTo>
                    <a:pt x="9396" y="13638"/>
                    <a:pt x="8788" y="12612"/>
                    <a:pt x="9038" y="11602"/>
                  </a:cubicBezTo>
                  <a:cubicBezTo>
                    <a:pt x="9345" y="10377"/>
                    <a:pt x="10156" y="9396"/>
                    <a:pt x="11381" y="8761"/>
                  </a:cubicBezTo>
                  <a:cubicBezTo>
                    <a:pt x="12140" y="8366"/>
                    <a:pt x="12299" y="7347"/>
                    <a:pt x="11694" y="6743"/>
                  </a:cubicBezTo>
                  <a:cubicBezTo>
                    <a:pt x="11453" y="6501"/>
                    <a:pt x="11134" y="6387"/>
                    <a:pt x="10816" y="6387"/>
                  </a:cubicBezTo>
                  <a:cubicBezTo>
                    <a:pt x="10175" y="6387"/>
                    <a:pt x="9535" y="6846"/>
                    <a:pt x="9535" y="7637"/>
                  </a:cubicBezTo>
                  <a:cubicBezTo>
                    <a:pt x="9535" y="8684"/>
                    <a:pt x="8684" y="9533"/>
                    <a:pt x="7635" y="9533"/>
                  </a:cubicBezTo>
                  <a:cubicBezTo>
                    <a:pt x="6585" y="9533"/>
                    <a:pt x="5737" y="8684"/>
                    <a:pt x="5737" y="7637"/>
                  </a:cubicBezTo>
                  <a:cubicBezTo>
                    <a:pt x="5737" y="4917"/>
                    <a:pt x="7877" y="2615"/>
                    <a:pt x="10800" y="2615"/>
                  </a:cubicBezTo>
                  <a:close/>
                  <a:moveTo>
                    <a:pt x="10800" y="15228"/>
                  </a:moveTo>
                  <a:cubicBezTo>
                    <a:pt x="11044" y="15228"/>
                    <a:pt x="11291" y="15275"/>
                    <a:pt x="11526" y="15373"/>
                  </a:cubicBezTo>
                  <a:cubicBezTo>
                    <a:pt x="12235" y="15667"/>
                    <a:pt x="12696" y="16358"/>
                    <a:pt x="12696" y="17128"/>
                  </a:cubicBezTo>
                  <a:cubicBezTo>
                    <a:pt x="12696" y="18177"/>
                    <a:pt x="11847" y="19024"/>
                    <a:pt x="10800" y="19028"/>
                  </a:cubicBezTo>
                  <a:cubicBezTo>
                    <a:pt x="10031" y="19028"/>
                    <a:pt x="9338" y="18562"/>
                    <a:pt x="9045" y="17853"/>
                  </a:cubicBezTo>
                  <a:cubicBezTo>
                    <a:pt x="8751" y="17145"/>
                    <a:pt x="8914" y="16328"/>
                    <a:pt x="9457" y="15784"/>
                  </a:cubicBezTo>
                  <a:cubicBezTo>
                    <a:pt x="9820" y="15421"/>
                    <a:pt x="10306" y="15228"/>
                    <a:pt x="10800" y="15228"/>
                  </a:cubicBezTo>
                  <a:close/>
                  <a:moveTo>
                    <a:pt x="10800" y="0"/>
                  </a:moveTo>
                  <a:cubicBezTo>
                    <a:pt x="4853" y="0"/>
                    <a:pt x="0" y="4853"/>
                    <a:pt x="0" y="10800"/>
                  </a:cubicBezTo>
                  <a:cubicBezTo>
                    <a:pt x="0" y="16749"/>
                    <a:pt x="4853" y="21600"/>
                    <a:pt x="10800" y="21600"/>
                  </a:cubicBezTo>
                  <a:cubicBezTo>
                    <a:pt x="16744" y="21600"/>
                    <a:pt x="21600" y="16749"/>
                    <a:pt x="21600" y="10800"/>
                  </a:cubicBezTo>
                  <a:cubicBezTo>
                    <a:pt x="21600" y="4853"/>
                    <a:pt x="16747" y="0"/>
                    <a:pt x="10800" y="0"/>
                  </a:cubicBezTo>
                  <a:close/>
                </a:path>
              </a:pathLst>
            </a:custGeom>
            <a:solidFill>
              <a:schemeClr val="accent3">
                <a:lumOff val="-1007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pic>
        <p:nvPicPr>
          <p:cNvPr id="692" name="IMG_0601.png" descr="IMG_0601.png"/>
          <p:cNvPicPr>
            <a:picLocks noChangeAspect="1"/>
          </p:cNvPicPr>
          <p:nvPr/>
        </p:nvPicPr>
        <p:blipFill>
          <a:blip r:embed="rId9">
            <a:alphaModFix amt="2257"/>
            <a:extLst/>
          </a:blip>
          <a:srcRect l="0" t="16344" r="4207" b="32689"/>
          <a:stretch>
            <a:fillRect/>
          </a:stretch>
        </p:blipFill>
        <p:spPr>
          <a:xfrm>
            <a:off x="-870412" y="-29907"/>
            <a:ext cx="11135436" cy="5948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476;p32"/>
          <p:cNvSpPr/>
          <p:nvPr/>
        </p:nvSpPr>
        <p:spPr>
          <a:xfrm>
            <a:off x="2437023" y="1004916"/>
            <a:ext cx="4271467" cy="41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95" name="Google Shape;477;p32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="ctr"/>
          <a:lstStyle>
            <a:lvl1pPr defTabSz="630936" rtl="0">
              <a:defRPr sz="1932"/>
            </a:lvl1pPr>
          </a:lstStyle>
          <a:p>
            <a:pPr/>
            <a:r>
              <a:t>Contents of this template</a:t>
            </a:r>
          </a:p>
        </p:txBody>
      </p:sp>
      <p:sp>
        <p:nvSpPr>
          <p:cNvPr id="696" name="Google Shape;478;p32"/>
          <p:cNvSpPr txBox="1"/>
          <p:nvPr>
            <p:ph type="body" idx="1"/>
          </p:nvPr>
        </p:nvSpPr>
        <p:spPr>
          <a:xfrm>
            <a:off x="963581" y="1280325"/>
            <a:ext cx="7467144" cy="3327901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buSzTx/>
              <a:buNone/>
              <a:defRPr sz="1100"/>
            </a:pPr>
            <a:r>
              <a:t>Here’s what you’ll find in this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 template: </a:t>
            </a:r>
          </a:p>
          <a:p>
            <a:pPr indent="-301625" rtl="0">
              <a:lnSpc>
                <a:spcPct val="100000"/>
              </a:lnSpc>
              <a:buSzPts val="1100"/>
              <a:buFontTx/>
              <a:buAutoNum type="arabicPeriod" startAt="1"/>
              <a:defRPr sz="1100"/>
            </a:pPr>
            <a:r>
              <a:t>A slide structure based on a business portfolio presentation, which you can easily adapt to your needs. For more info on how to edit the template, please visit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Slidesgo School</a:t>
            </a:r>
            <a:r>
              <a:t> or read our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FAQs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An assortment of graphic resources that are suitable for use in the presentation can be found in the </a:t>
            </a:r>
            <a:r>
              <a:rPr b="1"/>
              <a:t>alternative resources slides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 </a:t>
            </a:r>
            <a:r>
              <a:rPr b="1"/>
              <a:t>thanks slide</a:t>
            </a:r>
            <a:r>
              <a:t>, which you must keep so that proper credits for our design are given.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In the </a:t>
            </a:r>
            <a:r>
              <a:rPr b="1"/>
              <a:t>resources slide</a:t>
            </a:r>
            <a:r>
              <a:t>, where you’ll find links to all the elements used in the template.</a:t>
            </a:r>
          </a:p>
          <a:p>
            <a:pPr indent="-301625" rtl="0">
              <a:buSzPts val="1100"/>
              <a:buFontTx/>
              <a:buAutoNum type="arabicPeriod" startAt="1"/>
              <a:defRPr b="1" sz="1100"/>
            </a:pPr>
            <a:r>
              <a:t>Instructions for use</a:t>
            </a:r>
            <a:r>
              <a:rPr b="0"/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Final slides with:</a:t>
            </a:r>
          </a:p>
          <a:p>
            <a:pPr marL="914400" indent="-301625" rtl="0">
              <a:buSzPts val="1100"/>
              <a:defRPr sz="1100"/>
            </a:pPr>
            <a:r>
              <a:t>The </a:t>
            </a:r>
            <a:r>
              <a:rPr b="1"/>
              <a:t>fonts and colors</a:t>
            </a:r>
            <a:r>
              <a:t> used in the template.</a:t>
            </a:r>
          </a:p>
          <a:p>
            <a:pPr marL="914400" indent="-301625" rtl="0">
              <a:buSzPts val="1100"/>
              <a:defRPr sz="1100"/>
            </a:pPr>
            <a:r>
              <a:t>A </a:t>
            </a:r>
            <a:r>
              <a:rPr b="1"/>
              <a:t>selection of illustrations</a:t>
            </a:r>
            <a:r>
              <a:rPr b="1"/>
              <a:t>.</a:t>
            </a:r>
            <a:r>
              <a:t> You can also customize and animate them as you wish with the online editor. Visit</a:t>
            </a:r>
            <a:r>
              <a:rPr b="1"/>
              <a:t>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  <a:r>
              <a:t> to find more. </a:t>
            </a:r>
          </a:p>
          <a:p>
            <a:pPr marL="914400" indent="-301625" rtl="0">
              <a:buSzPts val="1100"/>
              <a:defRPr sz="1100"/>
            </a:pPr>
            <a:r>
              <a:t>More </a:t>
            </a:r>
            <a:r>
              <a:rPr b="1"/>
              <a:t>infographic resources</a:t>
            </a:r>
            <a:r>
              <a:t>, whose size and color can be edited. </a:t>
            </a:r>
          </a:p>
          <a:p>
            <a:pPr marL="914400" indent="-301625" rtl="0">
              <a:buSzPts val="1100"/>
              <a:defRPr sz="1100"/>
            </a:pPr>
            <a:r>
              <a:t>Sets of </a:t>
            </a:r>
            <a:r>
              <a:rPr b="1"/>
              <a:t>customizable icons</a:t>
            </a:r>
            <a:r>
              <a:t> of the following themes: general, business, avatar, creative process, education, help &amp; support, medical, nature, performing arts, SEO &amp; marketing, and teamwork.</a:t>
            </a:r>
          </a:p>
          <a:p>
            <a:pPr marL="0" indent="0" rtl="0">
              <a:buSzTx/>
              <a:buNone/>
              <a:defRPr sz="1100"/>
            </a:pPr>
            <a:r>
              <a:t>You can delete this slide when you’re done editing the presentation.</a:t>
            </a:r>
          </a:p>
        </p:txBody>
      </p:sp>
      <p:sp>
        <p:nvSpPr>
          <p:cNvPr id="697" name="مستطيل مستدير الزوايا"/>
          <p:cNvSpPr/>
          <p:nvPr/>
        </p:nvSpPr>
        <p:spPr>
          <a:xfrm>
            <a:off x="725936" y="755050"/>
            <a:ext cx="7692129" cy="3764762"/>
          </a:xfrm>
          <a:prstGeom prst="roundRect">
            <a:avLst>
              <a:gd name="adj" fmla="val 7259"/>
            </a:avLst>
          </a:prstGeom>
          <a:solidFill>
            <a:schemeClr val="accent2"/>
          </a:solidFill>
          <a:ln w="25400">
            <a:solidFill>
              <a:srgbClr val="4A607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698" name="مستطيل مستدير الزوايا"/>
          <p:cNvSpPr/>
          <p:nvPr/>
        </p:nvSpPr>
        <p:spPr>
          <a:xfrm>
            <a:off x="725935" y="651512"/>
            <a:ext cx="7511901" cy="3663740"/>
          </a:xfrm>
          <a:prstGeom prst="roundRect">
            <a:avLst>
              <a:gd name="adj" fmla="val 5148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703" name="تجميع"/>
          <p:cNvGrpSpPr/>
          <p:nvPr/>
        </p:nvGrpSpPr>
        <p:grpSpPr>
          <a:xfrm>
            <a:off x="577782" y="4664407"/>
            <a:ext cx="2212892" cy="617521"/>
            <a:chOff x="0" y="0"/>
            <a:chExt cx="2212890" cy="617520"/>
          </a:xfrm>
        </p:grpSpPr>
        <p:grpSp>
          <p:nvGrpSpPr>
            <p:cNvPr id="701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699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700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702" name="صورة" descr="صورة"/>
            <p:cNvPicPr>
              <a:picLocks noChangeAspect="1"/>
            </p:cNvPicPr>
            <p:nvPr/>
          </p:nvPicPr>
          <p:blipFill>
            <a:blip r:embed="rId7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707" name="تجميع"/>
          <p:cNvGrpSpPr/>
          <p:nvPr/>
        </p:nvGrpSpPr>
        <p:grpSpPr>
          <a:xfrm>
            <a:off x="918192" y="742350"/>
            <a:ext cx="1021358" cy="1021359"/>
            <a:chOff x="0" y="0"/>
            <a:chExt cx="1021357" cy="1021357"/>
          </a:xfrm>
        </p:grpSpPr>
        <p:sp>
          <p:nvSpPr>
            <p:cNvPr id="704" name="Google Shape;6416;p74"/>
            <p:cNvSpPr/>
            <p:nvPr/>
          </p:nvSpPr>
          <p:spPr>
            <a:xfrm>
              <a:off x="480682" y="780062"/>
              <a:ext cx="59835" cy="59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9" y="0"/>
                  </a:moveTo>
                  <a:cubicBezTo>
                    <a:pt x="4840" y="0"/>
                    <a:pt x="0" y="4764"/>
                    <a:pt x="0" y="10771"/>
                  </a:cubicBezTo>
                  <a:cubicBezTo>
                    <a:pt x="0" y="16760"/>
                    <a:pt x="4840" y="21600"/>
                    <a:pt x="10829" y="21600"/>
                  </a:cubicBezTo>
                  <a:cubicBezTo>
                    <a:pt x="16760" y="21600"/>
                    <a:pt x="21600" y="16760"/>
                    <a:pt x="21600" y="10771"/>
                  </a:cubicBezTo>
                  <a:cubicBezTo>
                    <a:pt x="21600" y="4764"/>
                    <a:pt x="16760" y="0"/>
                    <a:pt x="10829" y="0"/>
                  </a:cubicBezTo>
                  <a:close/>
                </a:path>
              </a:pathLst>
            </a:custGeom>
            <a:solidFill>
              <a:schemeClr val="accent3">
                <a:lumOff val="-1007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705" name="Google Shape;6417;p74"/>
            <p:cNvSpPr/>
            <p:nvPr/>
          </p:nvSpPr>
          <p:spPr>
            <a:xfrm>
              <a:off x="331125" y="186072"/>
              <a:ext cx="359108" cy="413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92" y="0"/>
                  </a:moveTo>
                  <a:cubicBezTo>
                    <a:pt x="5461" y="0"/>
                    <a:pt x="0" y="3086"/>
                    <a:pt x="0" y="9150"/>
                  </a:cubicBezTo>
                  <a:cubicBezTo>
                    <a:pt x="0" y="10009"/>
                    <a:pt x="797" y="10710"/>
                    <a:pt x="1798" y="10710"/>
                  </a:cubicBezTo>
                  <a:cubicBezTo>
                    <a:pt x="2796" y="10710"/>
                    <a:pt x="3602" y="10009"/>
                    <a:pt x="3602" y="9150"/>
                  </a:cubicBezTo>
                  <a:cubicBezTo>
                    <a:pt x="3602" y="5729"/>
                    <a:pt x="6729" y="2937"/>
                    <a:pt x="10800" y="2937"/>
                  </a:cubicBezTo>
                  <a:cubicBezTo>
                    <a:pt x="14871" y="2937"/>
                    <a:pt x="18001" y="5721"/>
                    <a:pt x="18001" y="9150"/>
                  </a:cubicBezTo>
                  <a:cubicBezTo>
                    <a:pt x="18001" y="11486"/>
                    <a:pt x="16493" y="13630"/>
                    <a:pt x="14102" y="14708"/>
                  </a:cubicBezTo>
                  <a:cubicBezTo>
                    <a:pt x="11530" y="15865"/>
                    <a:pt x="9907" y="17550"/>
                    <a:pt x="9283" y="19711"/>
                  </a:cubicBezTo>
                  <a:cubicBezTo>
                    <a:pt x="9149" y="20179"/>
                    <a:pt x="9264" y="20680"/>
                    <a:pt x="9611" y="21054"/>
                  </a:cubicBezTo>
                  <a:cubicBezTo>
                    <a:pt x="9939" y="21428"/>
                    <a:pt x="10446" y="21600"/>
                    <a:pt x="10963" y="21600"/>
                  </a:cubicBezTo>
                  <a:cubicBezTo>
                    <a:pt x="11750" y="21600"/>
                    <a:pt x="12553" y="21196"/>
                    <a:pt x="12767" y="20495"/>
                  </a:cubicBezTo>
                  <a:cubicBezTo>
                    <a:pt x="13162" y="19212"/>
                    <a:pt x="14169" y="18193"/>
                    <a:pt x="15763" y="17483"/>
                  </a:cubicBezTo>
                  <a:cubicBezTo>
                    <a:pt x="19353" y="15865"/>
                    <a:pt x="21600" y="12655"/>
                    <a:pt x="21600" y="9150"/>
                  </a:cubicBezTo>
                  <a:cubicBezTo>
                    <a:pt x="21600" y="3017"/>
                    <a:pt x="16261" y="0"/>
                    <a:pt x="10892" y="0"/>
                  </a:cubicBezTo>
                  <a:close/>
                </a:path>
              </a:pathLst>
            </a:custGeom>
            <a:solidFill>
              <a:schemeClr val="accent3">
                <a:lumOff val="-1007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706" name="Google Shape;6418;p74"/>
            <p:cNvSpPr/>
            <p:nvPr/>
          </p:nvSpPr>
          <p:spPr>
            <a:xfrm>
              <a:off x="0" y="0"/>
              <a:ext cx="1021358" cy="1021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615"/>
                  </a:moveTo>
                  <a:cubicBezTo>
                    <a:pt x="13700" y="2615"/>
                    <a:pt x="15863" y="4893"/>
                    <a:pt x="15863" y="7637"/>
                  </a:cubicBezTo>
                  <a:cubicBezTo>
                    <a:pt x="15863" y="9527"/>
                    <a:pt x="14810" y="11262"/>
                    <a:pt x="13129" y="12133"/>
                  </a:cubicBezTo>
                  <a:cubicBezTo>
                    <a:pt x="12778" y="12312"/>
                    <a:pt x="12734" y="12487"/>
                    <a:pt x="12714" y="12554"/>
                  </a:cubicBezTo>
                  <a:cubicBezTo>
                    <a:pt x="12487" y="13401"/>
                    <a:pt x="11721" y="13958"/>
                    <a:pt x="10883" y="13958"/>
                  </a:cubicBezTo>
                  <a:cubicBezTo>
                    <a:pt x="10725" y="13958"/>
                    <a:pt x="10565" y="13939"/>
                    <a:pt x="10405" y="13898"/>
                  </a:cubicBezTo>
                  <a:cubicBezTo>
                    <a:pt x="9396" y="13638"/>
                    <a:pt x="8788" y="12612"/>
                    <a:pt x="9038" y="11602"/>
                  </a:cubicBezTo>
                  <a:cubicBezTo>
                    <a:pt x="9345" y="10377"/>
                    <a:pt x="10156" y="9396"/>
                    <a:pt x="11381" y="8761"/>
                  </a:cubicBezTo>
                  <a:cubicBezTo>
                    <a:pt x="12140" y="8366"/>
                    <a:pt x="12299" y="7347"/>
                    <a:pt x="11694" y="6743"/>
                  </a:cubicBezTo>
                  <a:cubicBezTo>
                    <a:pt x="11453" y="6501"/>
                    <a:pt x="11134" y="6387"/>
                    <a:pt x="10816" y="6387"/>
                  </a:cubicBezTo>
                  <a:cubicBezTo>
                    <a:pt x="10175" y="6387"/>
                    <a:pt x="9535" y="6846"/>
                    <a:pt x="9535" y="7637"/>
                  </a:cubicBezTo>
                  <a:cubicBezTo>
                    <a:pt x="9535" y="8684"/>
                    <a:pt x="8684" y="9533"/>
                    <a:pt x="7635" y="9533"/>
                  </a:cubicBezTo>
                  <a:cubicBezTo>
                    <a:pt x="6585" y="9533"/>
                    <a:pt x="5737" y="8684"/>
                    <a:pt x="5737" y="7637"/>
                  </a:cubicBezTo>
                  <a:cubicBezTo>
                    <a:pt x="5737" y="4917"/>
                    <a:pt x="7877" y="2615"/>
                    <a:pt x="10800" y="2615"/>
                  </a:cubicBezTo>
                  <a:close/>
                  <a:moveTo>
                    <a:pt x="10800" y="15228"/>
                  </a:moveTo>
                  <a:cubicBezTo>
                    <a:pt x="11044" y="15228"/>
                    <a:pt x="11291" y="15275"/>
                    <a:pt x="11526" y="15373"/>
                  </a:cubicBezTo>
                  <a:cubicBezTo>
                    <a:pt x="12235" y="15667"/>
                    <a:pt x="12696" y="16358"/>
                    <a:pt x="12696" y="17128"/>
                  </a:cubicBezTo>
                  <a:cubicBezTo>
                    <a:pt x="12696" y="18177"/>
                    <a:pt x="11847" y="19024"/>
                    <a:pt x="10800" y="19028"/>
                  </a:cubicBezTo>
                  <a:cubicBezTo>
                    <a:pt x="10031" y="19028"/>
                    <a:pt x="9338" y="18562"/>
                    <a:pt x="9045" y="17853"/>
                  </a:cubicBezTo>
                  <a:cubicBezTo>
                    <a:pt x="8751" y="17145"/>
                    <a:pt x="8914" y="16328"/>
                    <a:pt x="9457" y="15784"/>
                  </a:cubicBezTo>
                  <a:cubicBezTo>
                    <a:pt x="9820" y="15421"/>
                    <a:pt x="10306" y="15228"/>
                    <a:pt x="10800" y="15228"/>
                  </a:cubicBezTo>
                  <a:close/>
                  <a:moveTo>
                    <a:pt x="10800" y="0"/>
                  </a:moveTo>
                  <a:cubicBezTo>
                    <a:pt x="4853" y="0"/>
                    <a:pt x="0" y="4853"/>
                    <a:pt x="0" y="10800"/>
                  </a:cubicBezTo>
                  <a:cubicBezTo>
                    <a:pt x="0" y="16749"/>
                    <a:pt x="4853" y="21600"/>
                    <a:pt x="10800" y="21600"/>
                  </a:cubicBezTo>
                  <a:cubicBezTo>
                    <a:pt x="16744" y="21600"/>
                    <a:pt x="21600" y="16749"/>
                    <a:pt x="21600" y="10800"/>
                  </a:cubicBezTo>
                  <a:cubicBezTo>
                    <a:pt x="21600" y="4853"/>
                    <a:pt x="16747" y="0"/>
                    <a:pt x="10800" y="0"/>
                  </a:cubicBezTo>
                  <a:close/>
                </a:path>
              </a:pathLst>
            </a:custGeom>
            <a:solidFill>
              <a:schemeClr val="accent3">
                <a:lumOff val="-1007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pic>
        <p:nvPicPr>
          <p:cNvPr id="708" name="IMG_1800.png" descr="IMG_1800.png"/>
          <p:cNvPicPr>
            <a:picLocks noChangeAspect="1"/>
          </p:cNvPicPr>
          <p:nvPr/>
        </p:nvPicPr>
        <p:blipFill>
          <a:blip r:embed="rId8">
            <a:extLst/>
          </a:blip>
          <a:srcRect l="30919" t="28607" r="30919" b="69159"/>
          <a:stretch>
            <a:fillRect/>
          </a:stretch>
        </p:blipFill>
        <p:spPr>
          <a:xfrm>
            <a:off x="4625744" y="749719"/>
            <a:ext cx="3547817" cy="297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709" name="IMG_1800.png" descr="IMG_1800.png"/>
          <p:cNvPicPr>
            <a:picLocks noChangeAspect="1"/>
          </p:cNvPicPr>
          <p:nvPr/>
        </p:nvPicPr>
        <p:blipFill>
          <a:blip r:embed="rId8">
            <a:extLst/>
          </a:blip>
          <a:srcRect l="10590" t="30359" r="60601" b="59733"/>
          <a:stretch>
            <a:fillRect/>
          </a:stretch>
        </p:blipFill>
        <p:spPr>
          <a:xfrm>
            <a:off x="1888640" y="1564147"/>
            <a:ext cx="2595537" cy="1277839"/>
          </a:xfrm>
          <a:prstGeom prst="rect">
            <a:avLst/>
          </a:prstGeom>
          <a:ln w="12700">
            <a:miter lim="400000"/>
          </a:ln>
        </p:spPr>
      </p:pic>
      <p:pic>
        <p:nvPicPr>
          <p:cNvPr id="710" name="IMG_1800.png" descr="IMG_1800.png"/>
          <p:cNvPicPr>
            <a:picLocks noChangeAspect="1"/>
          </p:cNvPicPr>
          <p:nvPr/>
        </p:nvPicPr>
        <p:blipFill>
          <a:blip r:embed="rId8">
            <a:extLst/>
          </a:blip>
          <a:srcRect l="38625" t="31631" r="34459" b="54414"/>
          <a:stretch>
            <a:fillRect/>
          </a:stretch>
        </p:blipFill>
        <p:spPr>
          <a:xfrm>
            <a:off x="6242020" y="1112831"/>
            <a:ext cx="1870794" cy="1388566"/>
          </a:xfrm>
          <a:prstGeom prst="rect">
            <a:avLst/>
          </a:prstGeom>
          <a:ln w="12700">
            <a:miter lim="400000"/>
          </a:ln>
        </p:spPr>
      </p:pic>
      <p:pic>
        <p:nvPicPr>
          <p:cNvPr id="711" name="IMG_1800.png" descr="IMG_1800.png"/>
          <p:cNvPicPr>
            <a:picLocks noChangeAspect="1"/>
          </p:cNvPicPr>
          <p:nvPr/>
        </p:nvPicPr>
        <p:blipFill>
          <a:blip r:embed="rId8">
            <a:extLst/>
          </a:blip>
          <a:srcRect l="16371" t="47189" r="33979" b="42396"/>
          <a:stretch>
            <a:fillRect/>
          </a:stretch>
        </p:blipFill>
        <p:spPr>
          <a:xfrm>
            <a:off x="4674163" y="2665353"/>
            <a:ext cx="3450899" cy="1036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712" name="IMG_1800.png" descr="IMG_1800.png"/>
          <p:cNvPicPr>
            <a:picLocks noChangeAspect="1"/>
          </p:cNvPicPr>
          <p:nvPr/>
        </p:nvPicPr>
        <p:blipFill>
          <a:blip r:embed="rId8">
            <a:extLst/>
          </a:blip>
          <a:srcRect l="47951" t="41252" r="37861" b="52665"/>
          <a:stretch>
            <a:fillRect/>
          </a:stretch>
        </p:blipFill>
        <p:spPr>
          <a:xfrm>
            <a:off x="6905880" y="2077804"/>
            <a:ext cx="948550" cy="582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713" name="IMG_1800.png" descr="IMG_1800.png"/>
          <p:cNvPicPr>
            <a:picLocks noChangeAspect="1"/>
          </p:cNvPicPr>
          <p:nvPr/>
        </p:nvPicPr>
        <p:blipFill>
          <a:blip r:embed="rId8">
            <a:extLst/>
          </a:blip>
          <a:srcRect l="36314" t="44724" r="55327" b="53498"/>
          <a:stretch>
            <a:fillRect/>
          </a:stretch>
        </p:blipFill>
        <p:spPr>
          <a:xfrm>
            <a:off x="6231544" y="2399840"/>
            <a:ext cx="548878" cy="167095"/>
          </a:xfrm>
          <a:prstGeom prst="rect">
            <a:avLst/>
          </a:prstGeom>
          <a:ln w="12700">
            <a:miter lim="400000"/>
          </a:ln>
        </p:spPr>
      </p:pic>
      <p:pic>
        <p:nvPicPr>
          <p:cNvPr id="714" name="IMG_1800.png" descr="IMG_1800.png"/>
          <p:cNvPicPr>
            <a:picLocks noChangeAspect="1"/>
          </p:cNvPicPr>
          <p:nvPr/>
        </p:nvPicPr>
        <p:blipFill>
          <a:blip r:embed="rId8">
            <a:extLst/>
          </a:blip>
          <a:srcRect l="34385" t="57771" r="33979" b="39856"/>
          <a:stretch>
            <a:fillRect/>
          </a:stretch>
        </p:blipFill>
        <p:spPr>
          <a:xfrm>
            <a:off x="5786160" y="3800023"/>
            <a:ext cx="2198769" cy="235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715" name="IMG_0601.png" descr="IMG_0601.png"/>
          <p:cNvPicPr>
            <a:picLocks noChangeAspect="1"/>
          </p:cNvPicPr>
          <p:nvPr/>
        </p:nvPicPr>
        <p:blipFill>
          <a:blip r:embed="rId9">
            <a:alphaModFix amt="2257"/>
            <a:extLst/>
          </a:blip>
          <a:srcRect l="0" t="16344" r="4207" b="32689"/>
          <a:stretch>
            <a:fillRect/>
          </a:stretch>
        </p:blipFill>
        <p:spPr>
          <a:xfrm>
            <a:off x="-865112" y="306393"/>
            <a:ext cx="11135437" cy="59482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476;p32"/>
          <p:cNvSpPr/>
          <p:nvPr/>
        </p:nvSpPr>
        <p:spPr>
          <a:xfrm>
            <a:off x="2437023" y="1004916"/>
            <a:ext cx="4271467" cy="41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8" name="Google Shape;477;p32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="ctr"/>
          <a:lstStyle>
            <a:lvl1pPr defTabSz="630936" rtl="0">
              <a:defRPr sz="1932"/>
            </a:lvl1pPr>
          </a:lstStyle>
          <a:p>
            <a:pPr/>
            <a:r>
              <a:t>Contents of this template</a:t>
            </a:r>
          </a:p>
        </p:txBody>
      </p:sp>
      <p:sp>
        <p:nvSpPr>
          <p:cNvPr id="719" name="Google Shape;478;p32"/>
          <p:cNvSpPr txBox="1"/>
          <p:nvPr>
            <p:ph type="body" idx="1"/>
          </p:nvPr>
        </p:nvSpPr>
        <p:spPr>
          <a:xfrm>
            <a:off x="963581" y="1280325"/>
            <a:ext cx="7467144" cy="3327901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buSzTx/>
              <a:buNone/>
              <a:defRPr sz="1100"/>
            </a:pPr>
            <a:r>
              <a:t>Here’s what you’ll find in this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 template: </a:t>
            </a:r>
          </a:p>
          <a:p>
            <a:pPr indent="-301625" rtl="0">
              <a:lnSpc>
                <a:spcPct val="100000"/>
              </a:lnSpc>
              <a:buSzPts val="1100"/>
              <a:buFontTx/>
              <a:buAutoNum type="arabicPeriod" startAt="1"/>
              <a:defRPr sz="1100"/>
            </a:pPr>
            <a:r>
              <a:t>A slide structure based on a business portfolio presentation, which you can easily adapt to your needs. For more info on how to edit the template, please visit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Slidesgo School</a:t>
            </a:r>
            <a:r>
              <a:t> or read our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FAQs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An assortment of graphic resources that are suitable for use in the presentation can be found in the </a:t>
            </a:r>
            <a:r>
              <a:rPr b="1"/>
              <a:t>alternative resources slides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 </a:t>
            </a:r>
            <a:r>
              <a:rPr b="1"/>
              <a:t>thanks slide</a:t>
            </a:r>
            <a:r>
              <a:t>, which you must keep so that proper credits for our design are given.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In the </a:t>
            </a:r>
            <a:r>
              <a:rPr b="1"/>
              <a:t>resources slide</a:t>
            </a:r>
            <a:r>
              <a:t>, where you’ll find links to all the elements used in the template.</a:t>
            </a:r>
          </a:p>
          <a:p>
            <a:pPr indent="-301625" rtl="0">
              <a:buSzPts val="1100"/>
              <a:buFontTx/>
              <a:buAutoNum type="arabicPeriod" startAt="1"/>
              <a:defRPr b="1" sz="1100"/>
            </a:pPr>
            <a:r>
              <a:t>Instructions for use</a:t>
            </a:r>
            <a:r>
              <a:rPr b="0"/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Final slides with:</a:t>
            </a:r>
          </a:p>
          <a:p>
            <a:pPr marL="914400" indent="-301625" rtl="0">
              <a:buSzPts val="1100"/>
              <a:defRPr sz="1100"/>
            </a:pPr>
            <a:r>
              <a:t>The </a:t>
            </a:r>
            <a:r>
              <a:rPr b="1"/>
              <a:t>fonts and colors</a:t>
            </a:r>
            <a:r>
              <a:t> used in the template.</a:t>
            </a:r>
          </a:p>
          <a:p>
            <a:pPr marL="914400" indent="-301625" rtl="0">
              <a:buSzPts val="1100"/>
              <a:defRPr sz="1100"/>
            </a:pPr>
            <a:r>
              <a:t>A </a:t>
            </a:r>
            <a:r>
              <a:rPr b="1"/>
              <a:t>selection of illustrations</a:t>
            </a:r>
            <a:r>
              <a:rPr b="1"/>
              <a:t>.</a:t>
            </a:r>
            <a:r>
              <a:t> You can also customize and animate them as you wish with the online editor. Visit</a:t>
            </a:r>
            <a:r>
              <a:rPr b="1"/>
              <a:t>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  <a:r>
              <a:t> to find more. </a:t>
            </a:r>
          </a:p>
          <a:p>
            <a:pPr marL="914400" indent="-301625" rtl="0">
              <a:buSzPts val="1100"/>
              <a:defRPr sz="1100"/>
            </a:pPr>
            <a:r>
              <a:t>More </a:t>
            </a:r>
            <a:r>
              <a:rPr b="1"/>
              <a:t>infographic resources</a:t>
            </a:r>
            <a:r>
              <a:t>, whose size and color can be edited. </a:t>
            </a:r>
          </a:p>
          <a:p>
            <a:pPr marL="914400" indent="-301625" rtl="0">
              <a:buSzPts val="1100"/>
              <a:defRPr sz="1100"/>
            </a:pPr>
            <a:r>
              <a:t>Sets of </a:t>
            </a:r>
            <a:r>
              <a:rPr b="1"/>
              <a:t>customizable icons</a:t>
            </a:r>
            <a:r>
              <a:t> of the following themes: general, business, avatar, creative process, education, help &amp; support, medical, nature, performing arts, SEO &amp; marketing, and teamwork.</a:t>
            </a:r>
          </a:p>
          <a:p>
            <a:pPr marL="0" indent="0" rtl="0">
              <a:buSzTx/>
              <a:buNone/>
              <a:defRPr sz="1100"/>
            </a:pPr>
            <a:r>
              <a:t>You can delete this slide when you’re done editing the presentation.</a:t>
            </a:r>
          </a:p>
        </p:txBody>
      </p:sp>
      <p:sp>
        <p:nvSpPr>
          <p:cNvPr id="720" name="مستطيل مستدير الزوايا"/>
          <p:cNvSpPr/>
          <p:nvPr/>
        </p:nvSpPr>
        <p:spPr>
          <a:xfrm>
            <a:off x="725936" y="755050"/>
            <a:ext cx="7692129" cy="3764762"/>
          </a:xfrm>
          <a:prstGeom prst="roundRect">
            <a:avLst>
              <a:gd name="adj" fmla="val 7259"/>
            </a:avLst>
          </a:prstGeom>
          <a:solidFill>
            <a:schemeClr val="accent4"/>
          </a:solidFill>
          <a:ln w="25400">
            <a:solidFill>
              <a:srgbClr val="4A607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721" name="مستطيل مستدير الزوايا"/>
          <p:cNvSpPr/>
          <p:nvPr/>
        </p:nvSpPr>
        <p:spPr>
          <a:xfrm>
            <a:off x="725935" y="651512"/>
            <a:ext cx="7511901" cy="3663740"/>
          </a:xfrm>
          <a:prstGeom prst="roundRect">
            <a:avLst>
              <a:gd name="adj" fmla="val 5148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726" name="Google Shape;6466;p75"/>
          <p:cNvGrpSpPr/>
          <p:nvPr/>
        </p:nvGrpSpPr>
        <p:grpSpPr>
          <a:xfrm>
            <a:off x="939034" y="742350"/>
            <a:ext cx="743731" cy="741919"/>
            <a:chOff x="0" y="0"/>
            <a:chExt cx="743729" cy="741917"/>
          </a:xfrm>
        </p:grpSpPr>
        <p:sp>
          <p:nvSpPr>
            <p:cNvPr id="722" name="Google Shape;6467;p75"/>
            <p:cNvSpPr/>
            <p:nvPr/>
          </p:nvSpPr>
          <p:spPr>
            <a:xfrm>
              <a:off x="-1" y="0"/>
              <a:ext cx="340605" cy="338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57" y="6223"/>
                  </a:moveTo>
                  <a:cubicBezTo>
                    <a:pt x="11558" y="6223"/>
                    <a:pt x="12258" y="6927"/>
                    <a:pt x="12258" y="7631"/>
                  </a:cubicBezTo>
                  <a:lnTo>
                    <a:pt x="12258" y="9274"/>
                  </a:lnTo>
                  <a:lnTo>
                    <a:pt x="13892" y="9274"/>
                  </a:lnTo>
                  <a:cubicBezTo>
                    <a:pt x="14826" y="9274"/>
                    <a:pt x="15412" y="9978"/>
                    <a:pt x="15412" y="10917"/>
                  </a:cubicBezTo>
                  <a:cubicBezTo>
                    <a:pt x="15412" y="11741"/>
                    <a:pt x="14593" y="12445"/>
                    <a:pt x="13892" y="12445"/>
                  </a:cubicBezTo>
                  <a:lnTo>
                    <a:pt x="12258" y="12445"/>
                  </a:lnTo>
                  <a:lnTo>
                    <a:pt x="12258" y="14088"/>
                  </a:lnTo>
                  <a:cubicBezTo>
                    <a:pt x="12258" y="14908"/>
                    <a:pt x="11558" y="15497"/>
                    <a:pt x="10857" y="15497"/>
                  </a:cubicBezTo>
                  <a:cubicBezTo>
                    <a:pt x="10042" y="15497"/>
                    <a:pt x="9338" y="14792"/>
                    <a:pt x="9338" y="14088"/>
                  </a:cubicBezTo>
                  <a:lnTo>
                    <a:pt x="9338" y="12445"/>
                  </a:lnTo>
                  <a:lnTo>
                    <a:pt x="7704" y="12445"/>
                  </a:lnTo>
                  <a:cubicBezTo>
                    <a:pt x="6889" y="12445"/>
                    <a:pt x="6303" y="11741"/>
                    <a:pt x="6303" y="10917"/>
                  </a:cubicBezTo>
                  <a:cubicBezTo>
                    <a:pt x="6303" y="9978"/>
                    <a:pt x="6889" y="9274"/>
                    <a:pt x="7704" y="9274"/>
                  </a:cubicBezTo>
                  <a:lnTo>
                    <a:pt x="9338" y="9274"/>
                  </a:lnTo>
                  <a:lnTo>
                    <a:pt x="9338" y="7631"/>
                  </a:lnTo>
                  <a:cubicBezTo>
                    <a:pt x="9338" y="6808"/>
                    <a:pt x="10042" y="6223"/>
                    <a:pt x="10857" y="6223"/>
                  </a:cubicBezTo>
                  <a:close/>
                  <a:moveTo>
                    <a:pt x="1634" y="0"/>
                  </a:moveTo>
                  <a:cubicBezTo>
                    <a:pt x="700" y="0"/>
                    <a:pt x="0" y="704"/>
                    <a:pt x="0" y="1643"/>
                  </a:cubicBezTo>
                  <a:lnTo>
                    <a:pt x="0" y="20072"/>
                  </a:lnTo>
                  <a:cubicBezTo>
                    <a:pt x="119" y="21011"/>
                    <a:pt x="819" y="21600"/>
                    <a:pt x="1634" y="21600"/>
                  </a:cubicBezTo>
                  <a:lnTo>
                    <a:pt x="19962" y="21600"/>
                  </a:lnTo>
                  <a:cubicBezTo>
                    <a:pt x="20896" y="21600"/>
                    <a:pt x="21600" y="20896"/>
                    <a:pt x="21600" y="20072"/>
                  </a:cubicBezTo>
                  <a:lnTo>
                    <a:pt x="21600" y="1643"/>
                  </a:lnTo>
                  <a:cubicBezTo>
                    <a:pt x="21600" y="704"/>
                    <a:pt x="20896" y="0"/>
                    <a:pt x="19962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23" name="Google Shape;6468;p75"/>
            <p:cNvSpPr/>
            <p:nvPr/>
          </p:nvSpPr>
          <p:spPr>
            <a:xfrm>
              <a:off x="1869" y="404995"/>
              <a:ext cx="342416" cy="336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13" y="6964"/>
                  </a:moveTo>
                  <a:cubicBezTo>
                    <a:pt x="13122" y="6964"/>
                    <a:pt x="13528" y="7080"/>
                    <a:pt x="13819" y="7316"/>
                  </a:cubicBezTo>
                  <a:cubicBezTo>
                    <a:pt x="14398" y="7908"/>
                    <a:pt x="14398" y="8972"/>
                    <a:pt x="13819" y="9560"/>
                  </a:cubicBezTo>
                  <a:lnTo>
                    <a:pt x="12772" y="10624"/>
                  </a:lnTo>
                  <a:lnTo>
                    <a:pt x="13819" y="11684"/>
                  </a:lnTo>
                  <a:cubicBezTo>
                    <a:pt x="14398" y="12276"/>
                    <a:pt x="14398" y="13220"/>
                    <a:pt x="13819" y="13808"/>
                  </a:cubicBezTo>
                  <a:cubicBezTo>
                    <a:pt x="13528" y="14104"/>
                    <a:pt x="13122" y="14250"/>
                    <a:pt x="12713" y="14250"/>
                  </a:cubicBezTo>
                  <a:cubicBezTo>
                    <a:pt x="12308" y="14250"/>
                    <a:pt x="11902" y="14104"/>
                    <a:pt x="11611" y="13808"/>
                  </a:cubicBezTo>
                  <a:lnTo>
                    <a:pt x="10682" y="12864"/>
                  </a:lnTo>
                  <a:lnTo>
                    <a:pt x="9639" y="13808"/>
                  </a:lnTo>
                  <a:cubicBezTo>
                    <a:pt x="9348" y="14104"/>
                    <a:pt x="8939" y="14250"/>
                    <a:pt x="8533" y="14250"/>
                  </a:cubicBezTo>
                  <a:cubicBezTo>
                    <a:pt x="8128" y="14250"/>
                    <a:pt x="7722" y="14104"/>
                    <a:pt x="7431" y="13808"/>
                  </a:cubicBezTo>
                  <a:cubicBezTo>
                    <a:pt x="6849" y="13220"/>
                    <a:pt x="6849" y="12276"/>
                    <a:pt x="7431" y="11684"/>
                  </a:cubicBezTo>
                  <a:lnTo>
                    <a:pt x="8474" y="10624"/>
                  </a:lnTo>
                  <a:lnTo>
                    <a:pt x="7431" y="9560"/>
                  </a:lnTo>
                  <a:cubicBezTo>
                    <a:pt x="6849" y="8972"/>
                    <a:pt x="6849" y="7908"/>
                    <a:pt x="7431" y="7316"/>
                  </a:cubicBezTo>
                  <a:cubicBezTo>
                    <a:pt x="7722" y="7080"/>
                    <a:pt x="8128" y="6964"/>
                    <a:pt x="8533" y="6964"/>
                  </a:cubicBezTo>
                  <a:cubicBezTo>
                    <a:pt x="8939" y="6964"/>
                    <a:pt x="9348" y="7080"/>
                    <a:pt x="9639" y="7316"/>
                  </a:cubicBezTo>
                  <a:lnTo>
                    <a:pt x="10682" y="8380"/>
                  </a:lnTo>
                  <a:lnTo>
                    <a:pt x="11611" y="7316"/>
                  </a:lnTo>
                  <a:cubicBezTo>
                    <a:pt x="11902" y="7080"/>
                    <a:pt x="12308" y="6964"/>
                    <a:pt x="12713" y="6964"/>
                  </a:cubicBezTo>
                  <a:close/>
                  <a:moveTo>
                    <a:pt x="1626" y="0"/>
                  </a:moveTo>
                  <a:cubicBezTo>
                    <a:pt x="811" y="0"/>
                    <a:pt x="0" y="708"/>
                    <a:pt x="0" y="1416"/>
                  </a:cubicBezTo>
                  <a:lnTo>
                    <a:pt x="0" y="20064"/>
                  </a:lnTo>
                  <a:cubicBezTo>
                    <a:pt x="0" y="21008"/>
                    <a:pt x="811" y="21600"/>
                    <a:pt x="1626" y="21600"/>
                  </a:cubicBezTo>
                  <a:lnTo>
                    <a:pt x="19971" y="21600"/>
                  </a:lnTo>
                  <a:cubicBezTo>
                    <a:pt x="20785" y="21600"/>
                    <a:pt x="21600" y="20772"/>
                    <a:pt x="21600" y="20064"/>
                  </a:cubicBezTo>
                  <a:lnTo>
                    <a:pt x="21600" y="1416"/>
                  </a:lnTo>
                  <a:cubicBezTo>
                    <a:pt x="21600" y="592"/>
                    <a:pt x="20785" y="0"/>
                    <a:pt x="19971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24" name="Google Shape;6469;p75"/>
            <p:cNvSpPr/>
            <p:nvPr/>
          </p:nvSpPr>
          <p:spPr>
            <a:xfrm>
              <a:off x="403184" y="0"/>
              <a:ext cx="340546" cy="338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95" y="9155"/>
                  </a:moveTo>
                  <a:cubicBezTo>
                    <a:pt x="14710" y="9155"/>
                    <a:pt x="15296" y="9859"/>
                    <a:pt x="15296" y="10683"/>
                  </a:cubicBezTo>
                  <a:cubicBezTo>
                    <a:pt x="15411" y="11741"/>
                    <a:pt x="14710" y="12326"/>
                    <a:pt x="13895" y="12326"/>
                  </a:cubicBezTo>
                  <a:lnTo>
                    <a:pt x="7705" y="12326"/>
                  </a:lnTo>
                  <a:cubicBezTo>
                    <a:pt x="6886" y="12326"/>
                    <a:pt x="6304" y="11622"/>
                    <a:pt x="6304" y="10683"/>
                  </a:cubicBezTo>
                  <a:cubicBezTo>
                    <a:pt x="6304" y="9859"/>
                    <a:pt x="7005" y="9155"/>
                    <a:pt x="7705" y="9155"/>
                  </a:cubicBezTo>
                  <a:close/>
                  <a:moveTo>
                    <a:pt x="1634" y="0"/>
                  </a:moveTo>
                  <a:cubicBezTo>
                    <a:pt x="700" y="0"/>
                    <a:pt x="0" y="704"/>
                    <a:pt x="0" y="1643"/>
                  </a:cubicBezTo>
                  <a:lnTo>
                    <a:pt x="0" y="20072"/>
                  </a:lnTo>
                  <a:cubicBezTo>
                    <a:pt x="0" y="21011"/>
                    <a:pt x="700" y="21600"/>
                    <a:pt x="1634" y="21600"/>
                  </a:cubicBezTo>
                  <a:lnTo>
                    <a:pt x="19966" y="21600"/>
                  </a:lnTo>
                  <a:cubicBezTo>
                    <a:pt x="20900" y="21600"/>
                    <a:pt x="21600" y="20896"/>
                    <a:pt x="21600" y="20072"/>
                  </a:cubicBezTo>
                  <a:lnTo>
                    <a:pt x="21600" y="1643"/>
                  </a:lnTo>
                  <a:cubicBezTo>
                    <a:pt x="21600" y="704"/>
                    <a:pt x="20900" y="0"/>
                    <a:pt x="19966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25" name="Google Shape;6470;p75"/>
            <p:cNvSpPr/>
            <p:nvPr/>
          </p:nvSpPr>
          <p:spPr>
            <a:xfrm>
              <a:off x="403184" y="403184"/>
              <a:ext cx="340546" cy="338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95" y="6103"/>
                  </a:moveTo>
                  <a:cubicBezTo>
                    <a:pt x="14710" y="6103"/>
                    <a:pt x="15296" y="6923"/>
                    <a:pt x="15296" y="7746"/>
                  </a:cubicBezTo>
                  <a:cubicBezTo>
                    <a:pt x="15411" y="8685"/>
                    <a:pt x="14710" y="9274"/>
                    <a:pt x="13895" y="9274"/>
                  </a:cubicBezTo>
                  <a:lnTo>
                    <a:pt x="7705" y="9274"/>
                  </a:lnTo>
                  <a:cubicBezTo>
                    <a:pt x="6886" y="9274"/>
                    <a:pt x="6304" y="8451"/>
                    <a:pt x="6304" y="7746"/>
                  </a:cubicBezTo>
                  <a:cubicBezTo>
                    <a:pt x="6304" y="6923"/>
                    <a:pt x="7005" y="6103"/>
                    <a:pt x="7705" y="6103"/>
                  </a:cubicBezTo>
                  <a:close/>
                  <a:moveTo>
                    <a:pt x="13895" y="12326"/>
                  </a:moveTo>
                  <a:cubicBezTo>
                    <a:pt x="14710" y="12326"/>
                    <a:pt x="15296" y="13030"/>
                    <a:pt x="15296" y="13734"/>
                  </a:cubicBezTo>
                  <a:cubicBezTo>
                    <a:pt x="15411" y="14789"/>
                    <a:pt x="14710" y="15377"/>
                    <a:pt x="13895" y="15377"/>
                  </a:cubicBezTo>
                  <a:lnTo>
                    <a:pt x="7705" y="15377"/>
                  </a:lnTo>
                  <a:cubicBezTo>
                    <a:pt x="6886" y="15377"/>
                    <a:pt x="6304" y="14673"/>
                    <a:pt x="6304" y="13734"/>
                  </a:cubicBezTo>
                  <a:cubicBezTo>
                    <a:pt x="6304" y="12911"/>
                    <a:pt x="7005" y="12326"/>
                    <a:pt x="7705" y="12326"/>
                  </a:cubicBezTo>
                  <a:close/>
                  <a:moveTo>
                    <a:pt x="1634" y="0"/>
                  </a:moveTo>
                  <a:cubicBezTo>
                    <a:pt x="700" y="0"/>
                    <a:pt x="0" y="704"/>
                    <a:pt x="0" y="1408"/>
                  </a:cubicBezTo>
                  <a:lnTo>
                    <a:pt x="0" y="20072"/>
                  </a:lnTo>
                  <a:cubicBezTo>
                    <a:pt x="0" y="21011"/>
                    <a:pt x="700" y="21600"/>
                    <a:pt x="1634" y="21600"/>
                  </a:cubicBezTo>
                  <a:lnTo>
                    <a:pt x="19966" y="21600"/>
                  </a:lnTo>
                  <a:cubicBezTo>
                    <a:pt x="20900" y="21600"/>
                    <a:pt x="21600" y="20777"/>
                    <a:pt x="21600" y="20072"/>
                  </a:cubicBezTo>
                  <a:lnTo>
                    <a:pt x="21600" y="1524"/>
                  </a:lnTo>
                  <a:cubicBezTo>
                    <a:pt x="21600" y="704"/>
                    <a:pt x="20900" y="0"/>
                    <a:pt x="19966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731" name="تجميع"/>
          <p:cNvGrpSpPr/>
          <p:nvPr/>
        </p:nvGrpSpPr>
        <p:grpSpPr>
          <a:xfrm>
            <a:off x="785158" y="4664407"/>
            <a:ext cx="2212891" cy="617521"/>
            <a:chOff x="0" y="0"/>
            <a:chExt cx="2212890" cy="617520"/>
          </a:xfrm>
        </p:grpSpPr>
        <p:grpSp>
          <p:nvGrpSpPr>
            <p:cNvPr id="729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727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728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730" name="صورة" descr="صورة"/>
            <p:cNvPicPr>
              <a:picLocks noChangeAspect="1"/>
            </p:cNvPicPr>
            <p:nvPr/>
          </p:nvPicPr>
          <p:blipFill>
            <a:blip r:embed="rId7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732" name="IMG_1800.png" descr="IMG_1800.png"/>
          <p:cNvPicPr>
            <a:picLocks noChangeAspect="1"/>
          </p:cNvPicPr>
          <p:nvPr/>
        </p:nvPicPr>
        <p:blipFill>
          <a:blip r:embed="rId8">
            <a:extLst/>
          </a:blip>
          <a:srcRect l="10679" t="58137" r="69691" b="30201"/>
          <a:stretch>
            <a:fillRect/>
          </a:stretch>
        </p:blipFill>
        <p:spPr>
          <a:xfrm>
            <a:off x="1788346" y="909314"/>
            <a:ext cx="1363439" cy="1159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733" name="IMG_1800.png" descr="IMG_1800.png"/>
          <p:cNvPicPr>
            <a:picLocks noChangeAspect="1"/>
          </p:cNvPicPr>
          <p:nvPr/>
        </p:nvPicPr>
        <p:blipFill>
          <a:blip r:embed="rId8">
            <a:extLst/>
          </a:blip>
          <a:srcRect l="33305" t="59905" r="33305" b="31198"/>
          <a:stretch>
            <a:fillRect/>
          </a:stretch>
        </p:blipFill>
        <p:spPr>
          <a:xfrm>
            <a:off x="5431628" y="692792"/>
            <a:ext cx="2724905" cy="1039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4" name="IMG_0601.png" descr="IMG_0601.png"/>
          <p:cNvPicPr>
            <a:picLocks noChangeAspect="1"/>
          </p:cNvPicPr>
          <p:nvPr/>
        </p:nvPicPr>
        <p:blipFill>
          <a:blip r:embed="rId9">
            <a:alphaModFix amt="2257"/>
            <a:extLst/>
          </a:blip>
          <a:srcRect l="0" t="16344" r="4207" b="32689"/>
          <a:stretch>
            <a:fillRect/>
          </a:stretch>
        </p:blipFill>
        <p:spPr>
          <a:xfrm>
            <a:off x="-865112" y="306393"/>
            <a:ext cx="11135437" cy="59482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476;p32"/>
          <p:cNvSpPr/>
          <p:nvPr/>
        </p:nvSpPr>
        <p:spPr>
          <a:xfrm>
            <a:off x="2437023" y="1004916"/>
            <a:ext cx="4271467" cy="41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37" name="Google Shape;478;p32"/>
          <p:cNvSpPr txBox="1"/>
          <p:nvPr>
            <p:ph type="body" idx="1"/>
          </p:nvPr>
        </p:nvSpPr>
        <p:spPr>
          <a:xfrm>
            <a:off x="963581" y="1280325"/>
            <a:ext cx="7467144" cy="3327901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buSzTx/>
              <a:buNone/>
              <a:defRPr sz="1100"/>
            </a:pPr>
            <a:r>
              <a:t>Here’s what you’ll find in this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 template: </a:t>
            </a:r>
          </a:p>
          <a:p>
            <a:pPr indent="-301625" rtl="0">
              <a:lnSpc>
                <a:spcPct val="100000"/>
              </a:lnSpc>
              <a:buSzPts val="1100"/>
              <a:buFontTx/>
              <a:buAutoNum type="arabicPeriod" startAt="1"/>
              <a:defRPr sz="1100"/>
            </a:pPr>
            <a:r>
              <a:t>A slide structure based on a business portfolio presentation, which you can easily adapt to your needs. For more info on how to edit the template, please visit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Slidesgo School</a:t>
            </a:r>
            <a:r>
              <a:t> or read our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FAQs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An assortment of graphic resources that are suitable for use in the presentation can be found in the </a:t>
            </a:r>
            <a:r>
              <a:rPr b="1"/>
              <a:t>alternative resources slides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 </a:t>
            </a:r>
            <a:r>
              <a:rPr b="1"/>
              <a:t>thanks slide</a:t>
            </a:r>
            <a:r>
              <a:t>, which you must keep so that proper credits for our design are given.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In the </a:t>
            </a:r>
            <a:r>
              <a:rPr b="1"/>
              <a:t>resources slide</a:t>
            </a:r>
            <a:r>
              <a:t>, where you’ll find links to all the elements used in the template.</a:t>
            </a:r>
          </a:p>
          <a:p>
            <a:pPr indent="-301625" rtl="0">
              <a:buSzPts val="1100"/>
              <a:buFontTx/>
              <a:buAutoNum type="arabicPeriod" startAt="1"/>
              <a:defRPr b="1" sz="1100"/>
            </a:pPr>
            <a:r>
              <a:t>Instructions for use</a:t>
            </a:r>
            <a:r>
              <a:rPr b="0"/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Final slides with:</a:t>
            </a:r>
          </a:p>
          <a:p>
            <a:pPr marL="914400" indent="-301625" rtl="0">
              <a:buSzPts val="1100"/>
              <a:defRPr sz="1100"/>
            </a:pPr>
            <a:r>
              <a:t>The </a:t>
            </a:r>
            <a:r>
              <a:rPr b="1"/>
              <a:t>fonts and colors</a:t>
            </a:r>
            <a:r>
              <a:t> used in the template.</a:t>
            </a:r>
          </a:p>
          <a:p>
            <a:pPr marL="914400" indent="-301625" rtl="0">
              <a:buSzPts val="1100"/>
              <a:defRPr sz="1100"/>
            </a:pPr>
            <a:r>
              <a:t>A </a:t>
            </a:r>
            <a:r>
              <a:rPr b="1"/>
              <a:t>selection of illustrations</a:t>
            </a:r>
            <a:r>
              <a:rPr b="1"/>
              <a:t>.</a:t>
            </a:r>
            <a:r>
              <a:t> You can also customize and animate them as you wish with the online editor. Visit</a:t>
            </a:r>
            <a:r>
              <a:rPr b="1"/>
              <a:t>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  <a:r>
              <a:t> to find more. </a:t>
            </a:r>
          </a:p>
          <a:p>
            <a:pPr marL="914400" indent="-301625" rtl="0">
              <a:buSzPts val="1100"/>
              <a:defRPr sz="1100"/>
            </a:pPr>
            <a:r>
              <a:t>More </a:t>
            </a:r>
            <a:r>
              <a:rPr b="1"/>
              <a:t>infographic resources</a:t>
            </a:r>
            <a:r>
              <a:t>, whose size and color can be edited. </a:t>
            </a:r>
          </a:p>
          <a:p>
            <a:pPr marL="914400" indent="-301625" rtl="0">
              <a:buSzPts val="1100"/>
              <a:defRPr sz="1100"/>
            </a:pPr>
            <a:r>
              <a:t>Sets of </a:t>
            </a:r>
            <a:r>
              <a:rPr b="1"/>
              <a:t>customizable icons</a:t>
            </a:r>
            <a:r>
              <a:t> of the following themes: general, business, avatar, creative process, education, help &amp; support, medical, nature, performing arts, SEO &amp; marketing, and teamwork.</a:t>
            </a:r>
          </a:p>
          <a:p>
            <a:pPr marL="0" indent="0" rtl="0">
              <a:buSzTx/>
              <a:buNone/>
              <a:defRPr sz="1100"/>
            </a:pPr>
            <a:r>
              <a:t>You can delete this slide when you’re done editing the presentation.</a:t>
            </a:r>
          </a:p>
        </p:txBody>
      </p:sp>
      <p:sp>
        <p:nvSpPr>
          <p:cNvPr id="738" name="مستطيل مستدير الزوايا"/>
          <p:cNvSpPr/>
          <p:nvPr/>
        </p:nvSpPr>
        <p:spPr>
          <a:xfrm>
            <a:off x="725936" y="623688"/>
            <a:ext cx="7692129" cy="3896124"/>
          </a:xfrm>
          <a:prstGeom prst="roundRect">
            <a:avLst>
              <a:gd name="adj" fmla="val 7014"/>
            </a:avLst>
          </a:prstGeom>
          <a:solidFill>
            <a:schemeClr val="accent4"/>
          </a:solidFill>
          <a:ln w="25400">
            <a:solidFill>
              <a:srgbClr val="4A607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739" name="مستطيل مستدير الزوايا"/>
          <p:cNvSpPr/>
          <p:nvPr/>
        </p:nvSpPr>
        <p:spPr>
          <a:xfrm>
            <a:off x="725935" y="567201"/>
            <a:ext cx="7511901" cy="3874072"/>
          </a:xfrm>
          <a:prstGeom prst="roundRect">
            <a:avLst>
              <a:gd name="adj" fmla="val 4868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740" name="IMG_5300.png" descr="IMG_5300.png"/>
          <p:cNvPicPr>
            <a:picLocks noChangeAspect="1"/>
          </p:cNvPicPr>
          <p:nvPr/>
        </p:nvPicPr>
        <p:blipFill>
          <a:blip r:embed="rId6">
            <a:extLst/>
          </a:blip>
          <a:srcRect l="66760" t="57721" r="8253" b="40253"/>
          <a:stretch>
            <a:fillRect/>
          </a:stretch>
        </p:blipFill>
        <p:spPr>
          <a:xfrm>
            <a:off x="713235" y="500403"/>
            <a:ext cx="1943193" cy="34108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45" name="تجميع"/>
          <p:cNvGrpSpPr/>
          <p:nvPr/>
        </p:nvGrpSpPr>
        <p:grpSpPr>
          <a:xfrm>
            <a:off x="713236" y="4598456"/>
            <a:ext cx="2212891" cy="617521"/>
            <a:chOff x="0" y="0"/>
            <a:chExt cx="2212890" cy="617520"/>
          </a:xfrm>
        </p:grpSpPr>
        <p:grpSp>
          <p:nvGrpSpPr>
            <p:cNvPr id="743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741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742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744" name="صورة" descr="صورة"/>
            <p:cNvPicPr>
              <a:picLocks noChangeAspect="1"/>
            </p:cNvPicPr>
            <p:nvPr/>
          </p:nvPicPr>
          <p:blipFill>
            <a:blip r:embed="rId8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746" name="IMG_1800.png" descr="IMG_1800.png"/>
          <p:cNvPicPr>
            <a:picLocks noChangeAspect="1"/>
          </p:cNvPicPr>
          <p:nvPr/>
        </p:nvPicPr>
        <p:blipFill>
          <a:blip r:embed="rId9">
            <a:extLst/>
          </a:blip>
          <a:srcRect l="31863" t="74932" r="23247" b="22406"/>
          <a:stretch>
            <a:fillRect/>
          </a:stretch>
        </p:blipFill>
        <p:spPr>
          <a:xfrm>
            <a:off x="4750655" y="641580"/>
            <a:ext cx="3432848" cy="29134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7" name="IMG_1800.png" descr="IMG_1800.png"/>
          <p:cNvPicPr>
            <a:picLocks noChangeAspect="1"/>
          </p:cNvPicPr>
          <p:nvPr/>
        </p:nvPicPr>
        <p:blipFill>
          <a:blip r:embed="rId9">
            <a:extLst/>
          </a:blip>
          <a:srcRect l="47013" t="77155" r="23659" b="6471"/>
          <a:stretch>
            <a:fillRect/>
          </a:stretch>
        </p:blipFill>
        <p:spPr>
          <a:xfrm>
            <a:off x="5819922" y="1011425"/>
            <a:ext cx="2242693" cy="179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748" name="IMG_1800.png" descr="IMG_1800.png"/>
          <p:cNvPicPr>
            <a:picLocks noChangeAspect="1"/>
          </p:cNvPicPr>
          <p:nvPr/>
        </p:nvPicPr>
        <p:blipFill>
          <a:blip r:embed="rId9">
            <a:extLst/>
          </a:blip>
          <a:srcRect l="12940" t="77649" r="53253" b="5977"/>
          <a:stretch>
            <a:fillRect/>
          </a:stretch>
        </p:blipFill>
        <p:spPr>
          <a:xfrm>
            <a:off x="924851" y="1068178"/>
            <a:ext cx="2421983" cy="16793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atercolor Portfolio for Students by Slidesgo">
  <a:themeElements>
    <a:clrScheme name="Watercolor Portfolio for Student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CAEBB"/>
      </a:accent1>
      <a:accent2>
        <a:srgbClr val="65839C"/>
      </a:accent2>
      <a:accent3>
        <a:srgbClr val="7C639E"/>
      </a:accent3>
      <a:accent4>
        <a:srgbClr val="E2ABA7"/>
      </a:accent4>
      <a:accent5>
        <a:srgbClr val="8F8F8F"/>
      </a:accent5>
      <a:accent6>
        <a:srgbClr val="6E6E6E"/>
      </a:accent6>
      <a:hlink>
        <a:srgbClr val="0000FF"/>
      </a:hlink>
      <a:folHlink>
        <a:srgbClr val="FF00FF"/>
      </a:folHlink>
    </a:clrScheme>
    <a:fontScheme name="Watercolor Portfolio for Students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Watercolor Portfolio for Student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atercolor Portfolio for Students by Slidesgo">
  <a:themeElements>
    <a:clrScheme name="Watercolor Portfolio for Student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CAEBB"/>
      </a:accent1>
      <a:accent2>
        <a:srgbClr val="65839C"/>
      </a:accent2>
      <a:accent3>
        <a:srgbClr val="7C639E"/>
      </a:accent3>
      <a:accent4>
        <a:srgbClr val="E2ABA7"/>
      </a:accent4>
      <a:accent5>
        <a:srgbClr val="8F8F8F"/>
      </a:accent5>
      <a:accent6>
        <a:srgbClr val="6E6E6E"/>
      </a:accent6>
      <a:hlink>
        <a:srgbClr val="0000FF"/>
      </a:hlink>
      <a:folHlink>
        <a:srgbClr val="FF00FF"/>
      </a:folHlink>
    </a:clrScheme>
    <a:fontScheme name="Watercolor Portfolio for Students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Watercolor Portfolio for Student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