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  <p:sldMasterId id="2147483684" r:id="rId2"/>
  </p:sldMasterIdLst>
  <p:sldIdLst>
    <p:sldId id="284" r:id="rId3"/>
    <p:sldId id="262" r:id="rId4"/>
    <p:sldId id="260" r:id="rId5"/>
    <p:sldId id="263" r:id="rId6"/>
    <p:sldId id="293" r:id="rId7"/>
    <p:sldId id="266" r:id="rId8"/>
    <p:sldId id="297" r:id="rId9"/>
    <p:sldId id="299" r:id="rId10"/>
    <p:sldId id="300" r:id="rId11"/>
    <p:sldId id="298" r:id="rId12"/>
    <p:sldId id="281" r:id="rId1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D6F"/>
    <a:srgbClr val="00419D"/>
    <a:srgbClr val="BADBCD"/>
    <a:srgbClr val="F88A71"/>
    <a:srgbClr val="9CCEE9"/>
    <a:srgbClr val="C3D69B"/>
    <a:srgbClr val="E4E9D8"/>
    <a:srgbClr val="FDF5B6"/>
    <a:srgbClr val="D8BE65"/>
    <a:srgbClr val="A3D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11" autoAdjust="0"/>
    <p:restoredTop sz="94660"/>
  </p:normalViewPr>
  <p:slideViewPr>
    <p:cSldViewPr snapToGrid="0">
      <p:cViewPr>
        <p:scale>
          <a:sx n="80" d="100"/>
          <a:sy n="80" d="100"/>
        </p:scale>
        <p:origin x="426" y="4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02D0CB-7705-4A5E-FE64-478CC8F9D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6D7DD0-7C03-1050-C03C-64CB50113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5F41C25-FE0B-409B-180F-BDDC30A3C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9B4B02-8E95-4355-B908-DF277E8D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D052DE-515B-32A2-A2BC-32E40E950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5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4C1704-58BC-5F73-17F5-3ED3734F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5B7F3A8-FBB7-A638-6C17-BFBF847B9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74D84E-FC3B-D2D0-45A1-4011D1EC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2BE97A-0B69-0C9A-F54E-F42168AB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C35673-5BE8-04BD-375C-E369DD878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1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195F461-4047-C5E3-5C42-CA37A3280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064A593-1ECD-6DC9-0AAA-7ED4900AE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F9A1C89-3568-2E35-7D40-44A324E97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A96599-F484-50F6-5C82-C46A9235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D1A2F3-1BD5-E92D-1E98-652D92A52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88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1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32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43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45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43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30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85A11A-CD8D-6D2C-05E8-5DBB0328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42C1B6-A812-8CF1-3A69-D6BA03259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20C907-33E4-6FA7-973F-F884C302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1DDC6C-6858-C573-0671-5179CEB7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3BD9366-3B28-847B-7E81-AE7E5031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82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15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06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9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52E4BE-FE13-BF3F-4890-CF0B44FC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7C3A0B2-711E-84C2-CED4-0B7321D03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392D1D-61C9-943D-2DE8-EF16ED680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739858-A09F-5D18-9562-A56D9FB5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74E0D-AAD4-0E43-E94E-C19775A7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57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CD8851-0567-5F73-9D02-30E0537DE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FE43EAC-3A23-41E7-91FA-B26CC77CD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F0086D2-D642-0C52-F7C7-926A16C96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9646955-3172-C276-C8DD-9FE715B69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7342F4C-6BBB-9937-854A-8E01E9594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F9579C-4D14-8F4B-8916-EE15FC83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0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3291F0-B5CA-2281-9F63-B45B179C4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B59EA77-2C13-43E3-0922-5F257F83B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8A827FB-2596-E2A1-9FC5-FE2D8EFA7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2FA51EE-A640-04F8-3421-24BBD1FC4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75A0E17-FFE8-1106-A587-796A0E798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2897C54-A782-21B7-6ED2-5D8F405D7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378C964-F86E-5B37-B271-0B7C739CC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502679B-9124-F45D-B70D-3F937C99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6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3713D8-0ED7-F014-463C-E7F343C1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57EFAC-3CD3-67E9-1A1D-DA38D4EB5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EC39CE6-6BAE-00BD-0B5E-F525E8772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35FE644-25DD-5283-6E90-F0134652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5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A2ACF7C-D380-A730-F7BE-2F01DDE6D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A37CF7-5599-1DE3-F3E8-1B7EB1C4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8210001-A5CB-65B0-4DDF-F196C54B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3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3A36D1-2753-FE93-63B9-D67D4BAC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50450D0-AB56-324A-8752-40B5A2AB7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27C6B2-C5E2-5837-4AE8-04664A988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89945B1-1F5F-9FFA-838C-B263E79B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50B374D-082C-1B32-6E4B-5C411915D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822FBAD-BC21-9D67-C444-0BE0FDE2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15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0F93B9-2F97-F763-06F5-FB05304B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57C0297-27A7-6012-4503-9EB5F6F27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AEF18FA-F6D7-1A5F-B8AF-D012B1D10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72BF6F4-2321-A37C-05AE-51869ADC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5CA9C3-22B4-8E72-1DCD-A7FDD843A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49786F-9716-36CE-CA1B-E52840C8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8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A16E4CA-5447-33DB-1420-5971811A1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667CD1F-9B06-4381-1AA5-B023C9EDA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92AB657-7BF6-9901-0D19-6FC184627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DAA2C7-5CA7-1DB4-7F69-9B7890DA6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CFAA81-E3CC-CC09-67B9-D5FBD46A0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2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svg"/><Relationship Id="rId7" Type="http://schemas.openxmlformats.org/officeDocument/2006/relationships/image" Target="../media/image4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16.png"/><Relationship Id="rId10" Type="http://schemas.openxmlformats.org/officeDocument/2006/relationships/image" Target="../media/image52.png"/><Relationship Id="rId4" Type="http://schemas.openxmlformats.org/officeDocument/2006/relationships/image" Target="../media/image15.png"/><Relationship Id="rId9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18" Type="http://schemas.openxmlformats.org/officeDocument/2006/relationships/image" Target="../media/image57.svg"/><Relationship Id="rId3" Type="http://schemas.openxmlformats.org/officeDocument/2006/relationships/image" Target="../media/image54.svg"/><Relationship Id="rId7" Type="http://schemas.openxmlformats.org/officeDocument/2006/relationships/image" Target="../media/image28.svg"/><Relationship Id="rId12" Type="http://schemas.openxmlformats.org/officeDocument/2006/relationships/hyperlink" Target="https://t.me/fatimahalsubeie" TargetMode="External"/><Relationship Id="rId17" Type="http://schemas.openxmlformats.org/officeDocument/2006/relationships/image" Target="../media/image56.png"/><Relationship Id="rId2" Type="http://schemas.openxmlformats.org/officeDocument/2006/relationships/image" Target="../media/image53.png"/><Relationship Id="rId16" Type="http://schemas.openxmlformats.org/officeDocument/2006/relationships/hyperlink" Target="https://linktr.ee/Refa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55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20.svg"/><Relationship Id="rId10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29.pn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25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.svg"/><Relationship Id="rId3" Type="http://schemas.openxmlformats.org/officeDocument/2006/relationships/image" Target="../media/image32.svg"/><Relationship Id="rId7" Type="http://schemas.openxmlformats.org/officeDocument/2006/relationships/image" Target="../media/image12.svg"/><Relationship Id="rId12" Type="http://schemas.openxmlformats.org/officeDocument/2006/relationships/image" Target="../media/image3.png"/><Relationship Id="rId2" Type="http://schemas.openxmlformats.org/officeDocument/2006/relationships/image" Target="../media/image3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36.svg"/><Relationship Id="rId5" Type="http://schemas.openxmlformats.org/officeDocument/2006/relationships/image" Target="../media/image34.sv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16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3.png"/><Relationship Id="rId3" Type="http://schemas.openxmlformats.org/officeDocument/2006/relationships/image" Target="../media/image32.svg"/><Relationship Id="rId7" Type="http://schemas.openxmlformats.org/officeDocument/2006/relationships/image" Target="../media/image12.svg"/><Relationship Id="rId12" Type="http://schemas.openxmlformats.org/officeDocument/2006/relationships/image" Target="../media/image4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41.png"/><Relationship Id="rId5" Type="http://schemas.openxmlformats.org/officeDocument/2006/relationships/image" Target="../media/image34.sv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2.svg"/><Relationship Id="rId7" Type="http://schemas.openxmlformats.org/officeDocument/2006/relationships/image" Target="../media/image4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34.svg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openxmlformats.org/officeDocument/2006/relationships/image" Target="../media/image4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5.svg"/><Relationship Id="rId3" Type="http://schemas.openxmlformats.org/officeDocument/2006/relationships/image" Target="../media/image32.svg"/><Relationship Id="rId7" Type="http://schemas.openxmlformats.org/officeDocument/2006/relationships/image" Target="../media/image47.svg"/><Relationship Id="rId12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16.png"/><Relationship Id="rId10" Type="http://schemas.openxmlformats.org/officeDocument/2006/relationships/image" Target="../media/image48.png"/><Relationship Id="rId4" Type="http://schemas.openxmlformats.org/officeDocument/2006/relationships/image" Target="../media/image15.png"/><Relationship Id="rId9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2.svg"/><Relationship Id="rId7" Type="http://schemas.openxmlformats.org/officeDocument/2006/relationships/image" Target="../media/image4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34.svg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svg"/><Relationship Id="rId7" Type="http://schemas.openxmlformats.org/officeDocument/2006/relationships/image" Target="../media/image4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16.png"/><Relationship Id="rId10" Type="http://schemas.openxmlformats.org/officeDocument/2006/relationships/image" Target="../media/image50.png"/><Relationship Id="rId4" Type="http://schemas.openxmlformats.org/officeDocument/2006/relationships/image" Target="../media/image15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324018" y="116601"/>
            <a:ext cx="10383250" cy="6439684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059022" y="516367"/>
            <a:ext cx="5873285" cy="1579950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3234579" y="603176"/>
            <a:ext cx="5601314" cy="1296347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088653" y="516366"/>
            <a:ext cx="5871255" cy="1598729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9178215" y="1853579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17952" y="2776137"/>
            <a:ext cx="707469" cy="70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156553" y="213307"/>
            <a:ext cx="1638510" cy="1506372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287886" y="229029"/>
            <a:ext cx="5577640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صباح الخير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982228" y="4014603"/>
            <a:ext cx="4412465" cy="2114457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DD1BE722-5230-946A-A43C-0243664EB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896691" y="3705079"/>
            <a:ext cx="2803385" cy="816072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27376" flipH="1">
            <a:off x="11256292" y="4341492"/>
            <a:ext cx="547247" cy="1030566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8124658" y="3684225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اليوم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3477635D-AEAD-2D48-4C0D-4841176AF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0251760" flipH="1">
            <a:off x="91388" y="1565089"/>
            <a:ext cx="1672131" cy="1140263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F3E353-5A3C-DB31-B5E0-5FD110F4A322}"/>
              </a:ext>
            </a:extLst>
          </p:cNvPr>
          <p:cNvGrpSpPr/>
          <p:nvPr/>
        </p:nvGrpSpPr>
        <p:grpSpPr>
          <a:xfrm>
            <a:off x="1446367" y="3921428"/>
            <a:ext cx="4486735" cy="2114457"/>
            <a:chOff x="0" y="0"/>
            <a:chExt cx="3435356" cy="113847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2E01F6D-BA6D-BA8E-B96A-FFE6DFDA986F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CE70E7B-D5C9-E639-63EC-F5439AB5D7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363027" y="3618595"/>
            <a:ext cx="2803385" cy="81607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0154C73D-6E20-E112-3E9F-B2D984844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627376" flipH="1">
            <a:off x="5618911" y="4114469"/>
            <a:ext cx="547247" cy="1030566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28E4745-1366-A7A6-6C64-A1CD18B38878}"/>
              </a:ext>
            </a:extLst>
          </p:cNvPr>
          <p:cNvSpPr/>
          <p:nvPr/>
        </p:nvSpPr>
        <p:spPr>
          <a:xfrm>
            <a:off x="2531827" y="3579292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التاريخ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2133F6C4-2415-47DA-8307-27995CDF7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81444" y="2222946"/>
            <a:ext cx="707469" cy="707469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49A31FC4-03D4-B990-FB1C-F8AC90C16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9758477" y="2968555"/>
            <a:ext cx="1565616" cy="51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107930" y="-200845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13AD4E5F-0339-3275-DE1E-76A8FD4BD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136435" y="5127741"/>
            <a:ext cx="968918" cy="1667221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A78788A0-B810-97AD-5479-EAAF2E06D2F3}"/>
              </a:ext>
            </a:extLst>
          </p:cNvPr>
          <p:cNvSpPr/>
          <p:nvPr/>
        </p:nvSpPr>
        <p:spPr>
          <a:xfrm>
            <a:off x="3496234" y="5961351"/>
            <a:ext cx="914401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DE4D80F-994A-D99E-F73F-3AB2254D7E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419930" y="322645"/>
            <a:ext cx="1614489" cy="71958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D7D29FE7-B9DA-D00E-9DA5-F78EADD1370E}"/>
              </a:ext>
            </a:extLst>
          </p:cNvPr>
          <p:cNvSpPr/>
          <p:nvPr/>
        </p:nvSpPr>
        <p:spPr>
          <a:xfrm>
            <a:off x="10528287" y="257856"/>
            <a:ext cx="1237669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فردي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2E783A6-0E41-B9A2-83B8-CE807CEE64DC}"/>
              </a:ext>
            </a:extLst>
          </p:cNvPr>
          <p:cNvSpPr txBox="1"/>
          <p:nvPr/>
        </p:nvSpPr>
        <p:spPr>
          <a:xfrm>
            <a:off x="1570685" y="1162461"/>
            <a:ext cx="7062406" cy="1736646"/>
          </a:xfrm>
          <a:prstGeom prst="flowChartAlternateProcess">
            <a:avLst/>
          </a:prstGeom>
          <a:solidFill>
            <a:srgbClr val="FDF5B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تريد آمنة شراء 5 أقلام ومسطرة و7 دفاتر في بداية العام الدراسي 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يبين</a:t>
            </a:r>
            <a:r>
              <a:rPr kumimoji="0" lang="ar-SA" sz="32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الجدول التالي أسعار هذه الأدوات .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CAAFEB7B-356B-1E98-63DA-AD87FD448F0A}"/>
              </a:ext>
            </a:extLst>
          </p:cNvPr>
          <p:cNvSpPr txBox="1"/>
          <p:nvPr/>
        </p:nvSpPr>
        <p:spPr>
          <a:xfrm>
            <a:off x="8800914" y="1107020"/>
            <a:ext cx="1548616" cy="1631977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أدوات مدرسية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C56F56C3-56E7-9A31-B53D-FADCC2C0D946}"/>
              </a:ext>
            </a:extLst>
          </p:cNvPr>
          <p:cNvSpPr txBox="1"/>
          <p:nvPr/>
        </p:nvSpPr>
        <p:spPr>
          <a:xfrm>
            <a:off x="9044475" y="415344"/>
            <a:ext cx="996255" cy="928791"/>
          </a:xfrm>
          <a:prstGeom prst="ellipse">
            <a:avLst/>
          </a:prstGeom>
          <a:solidFill>
            <a:srgbClr val="E4E9D8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</a:t>
            </a:r>
          </a:p>
        </p:txBody>
      </p:sp>
      <p:pic>
        <p:nvPicPr>
          <p:cNvPr id="65" name="صورة 64">
            <a:extLst>
              <a:ext uri="{FF2B5EF4-FFF2-40B4-BE49-F238E27FC236}">
                <a16:creationId xmlns:a16="http://schemas.microsoft.com/office/drawing/2014/main" id="{C608328C-AFAE-20B9-9B15-25832F9EA6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346" t="62902" r="58227" b="24549"/>
          <a:stretch/>
        </p:blipFill>
        <p:spPr>
          <a:xfrm>
            <a:off x="4516609" y="3130476"/>
            <a:ext cx="3158781" cy="2735132"/>
          </a:xfrm>
          <a:prstGeom prst="rect">
            <a:avLst/>
          </a:prstGeom>
        </p:spPr>
      </p:pic>
      <p:sp>
        <p:nvSpPr>
          <p:cNvPr id="66" name="فقاعة الكلام: بيضاوية 65">
            <a:extLst>
              <a:ext uri="{FF2B5EF4-FFF2-40B4-BE49-F238E27FC236}">
                <a16:creationId xmlns:a16="http://schemas.microsoft.com/office/drawing/2014/main" id="{A0080BF0-9BB2-6182-A1C9-2B7D0E9EBEC5}"/>
              </a:ext>
            </a:extLst>
          </p:cNvPr>
          <p:cNvSpPr/>
          <p:nvPr/>
        </p:nvSpPr>
        <p:spPr>
          <a:xfrm>
            <a:off x="7922815" y="3718056"/>
            <a:ext cx="4034310" cy="1532965"/>
          </a:xfrm>
          <a:custGeom>
            <a:avLst/>
            <a:gdLst>
              <a:gd name="connsiteX0" fmla="*/ -195987 w 4034310"/>
              <a:gd name="connsiteY0" fmla="*/ -55800 h 1532965"/>
              <a:gd name="connsiteX1" fmla="*/ 337244 w 4034310"/>
              <a:gd name="connsiteY1" fmla="*/ 40046 h 1532965"/>
              <a:gd name="connsiteX2" fmla="*/ 870475 w 4034310"/>
              <a:gd name="connsiteY2" fmla="*/ 135891 h 1532965"/>
              <a:gd name="connsiteX3" fmla="*/ 2370906 w 4034310"/>
              <a:gd name="connsiteY3" fmla="*/ 11878 h 1532965"/>
              <a:gd name="connsiteX4" fmla="*/ 3420359 w 4034310"/>
              <a:gd name="connsiteY4" fmla="*/ 1317120 h 1532965"/>
              <a:gd name="connsiteX5" fmla="*/ 1773815 w 4034310"/>
              <a:gd name="connsiteY5" fmla="*/ 1527368 h 1532965"/>
              <a:gd name="connsiteX6" fmla="*/ 332301 w 4034310"/>
              <a:gd name="connsiteY6" fmla="*/ 345031 h 1532965"/>
              <a:gd name="connsiteX7" fmla="*/ -195987 w 4034310"/>
              <a:gd name="connsiteY7" fmla="*/ -55800 h 153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4310" h="1532965" fill="none" extrusionOk="0">
                <a:moveTo>
                  <a:pt x="-195987" y="-55800"/>
                </a:moveTo>
                <a:cubicBezTo>
                  <a:pt x="-11566" y="-6531"/>
                  <a:pt x="150247" y="23117"/>
                  <a:pt x="337244" y="40046"/>
                </a:cubicBezTo>
                <a:cubicBezTo>
                  <a:pt x="524241" y="56974"/>
                  <a:pt x="650657" y="116309"/>
                  <a:pt x="870475" y="135891"/>
                </a:cubicBezTo>
                <a:cubicBezTo>
                  <a:pt x="1252458" y="-94957"/>
                  <a:pt x="1851184" y="36964"/>
                  <a:pt x="2370906" y="11878"/>
                </a:cubicBezTo>
                <a:cubicBezTo>
                  <a:pt x="3972172" y="-39994"/>
                  <a:pt x="4475206" y="988355"/>
                  <a:pt x="3420359" y="1317120"/>
                </a:cubicBezTo>
                <a:cubicBezTo>
                  <a:pt x="3029289" y="1490686"/>
                  <a:pt x="2462631" y="1581943"/>
                  <a:pt x="1773815" y="1527368"/>
                </a:cubicBezTo>
                <a:cubicBezTo>
                  <a:pt x="214117" y="1496701"/>
                  <a:pt x="-417927" y="744518"/>
                  <a:pt x="332301" y="345031"/>
                </a:cubicBezTo>
                <a:cubicBezTo>
                  <a:pt x="107960" y="166906"/>
                  <a:pt x="-2581" y="77054"/>
                  <a:pt x="-195987" y="-55800"/>
                </a:cubicBezTo>
                <a:close/>
              </a:path>
              <a:path w="4034310" h="1532965" stroke="0" extrusionOk="0">
                <a:moveTo>
                  <a:pt x="-195987" y="-55800"/>
                </a:moveTo>
                <a:cubicBezTo>
                  <a:pt x="11398" y="-4709"/>
                  <a:pt x="79128" y="-30965"/>
                  <a:pt x="315915" y="36212"/>
                </a:cubicBezTo>
                <a:cubicBezTo>
                  <a:pt x="552703" y="103389"/>
                  <a:pt x="667012" y="107892"/>
                  <a:pt x="870475" y="135891"/>
                </a:cubicBezTo>
                <a:cubicBezTo>
                  <a:pt x="1208079" y="16460"/>
                  <a:pt x="1945259" y="-56385"/>
                  <a:pt x="2370906" y="11878"/>
                </a:cubicBezTo>
                <a:cubicBezTo>
                  <a:pt x="3970630" y="55630"/>
                  <a:pt x="4619770" y="898466"/>
                  <a:pt x="3420359" y="1317120"/>
                </a:cubicBezTo>
                <a:cubicBezTo>
                  <a:pt x="2851121" y="1408048"/>
                  <a:pt x="2374853" y="1508582"/>
                  <a:pt x="1773815" y="1527368"/>
                </a:cubicBezTo>
                <a:cubicBezTo>
                  <a:pt x="280413" y="1384715"/>
                  <a:pt x="-495916" y="856868"/>
                  <a:pt x="332301" y="345031"/>
                </a:cubicBezTo>
                <a:cubicBezTo>
                  <a:pt x="234213" y="230154"/>
                  <a:pt x="16515" y="123900"/>
                  <a:pt x="-195987" y="-55800"/>
                </a:cubicBezTo>
                <a:close/>
              </a:path>
            </a:pathLst>
          </a:custGeom>
          <a:solidFill>
            <a:srgbClr val="E4E9D8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-54858"/>
                      <a:gd name="adj2" fmla="val -5364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هل يكفي 30 ريالًا ثمنًا للأدوات التي اشترتها آمنة ؟ فسر إجابتك .</a:t>
            </a:r>
          </a:p>
        </p:txBody>
      </p:sp>
      <p:sp>
        <p:nvSpPr>
          <p:cNvPr id="67" name="سهم: لليسار 66">
            <a:extLst>
              <a:ext uri="{FF2B5EF4-FFF2-40B4-BE49-F238E27FC236}">
                <a16:creationId xmlns:a16="http://schemas.microsoft.com/office/drawing/2014/main" id="{C287099E-065C-B3FE-09D4-5F5A8D5BC0B4}"/>
              </a:ext>
            </a:extLst>
          </p:cNvPr>
          <p:cNvSpPr/>
          <p:nvPr/>
        </p:nvSpPr>
        <p:spPr>
          <a:xfrm>
            <a:off x="4099750" y="3872754"/>
            <a:ext cx="833717" cy="491060"/>
          </a:xfrm>
          <a:custGeom>
            <a:avLst/>
            <a:gdLst>
              <a:gd name="connsiteX0" fmla="*/ 0 w 833717"/>
              <a:gd name="connsiteY0" fmla="*/ 245530 h 491060"/>
              <a:gd name="connsiteX1" fmla="*/ 245530 w 833717"/>
              <a:gd name="connsiteY1" fmla="*/ 0 h 491060"/>
              <a:gd name="connsiteX2" fmla="*/ 245530 w 833717"/>
              <a:gd name="connsiteY2" fmla="*/ 122765 h 491060"/>
              <a:gd name="connsiteX3" fmla="*/ 833717 w 833717"/>
              <a:gd name="connsiteY3" fmla="*/ 122765 h 491060"/>
              <a:gd name="connsiteX4" fmla="*/ 833717 w 833717"/>
              <a:gd name="connsiteY4" fmla="*/ 368295 h 491060"/>
              <a:gd name="connsiteX5" fmla="*/ 245530 w 833717"/>
              <a:gd name="connsiteY5" fmla="*/ 368295 h 491060"/>
              <a:gd name="connsiteX6" fmla="*/ 245530 w 833717"/>
              <a:gd name="connsiteY6" fmla="*/ 491060 h 491060"/>
              <a:gd name="connsiteX7" fmla="*/ 0 w 833717"/>
              <a:gd name="connsiteY7" fmla="*/ 245530 h 49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3717" h="491060" fill="none" extrusionOk="0">
                <a:moveTo>
                  <a:pt x="0" y="245530"/>
                </a:moveTo>
                <a:cubicBezTo>
                  <a:pt x="42197" y="183737"/>
                  <a:pt x="145546" y="107203"/>
                  <a:pt x="245530" y="0"/>
                </a:cubicBezTo>
                <a:cubicBezTo>
                  <a:pt x="243643" y="45635"/>
                  <a:pt x="244573" y="87904"/>
                  <a:pt x="245530" y="122765"/>
                </a:cubicBezTo>
                <a:cubicBezTo>
                  <a:pt x="534236" y="96435"/>
                  <a:pt x="599822" y="150688"/>
                  <a:pt x="833717" y="122765"/>
                </a:cubicBezTo>
                <a:cubicBezTo>
                  <a:pt x="843148" y="211650"/>
                  <a:pt x="828218" y="315147"/>
                  <a:pt x="833717" y="368295"/>
                </a:cubicBezTo>
                <a:cubicBezTo>
                  <a:pt x="591767" y="345851"/>
                  <a:pt x="486662" y="339836"/>
                  <a:pt x="245530" y="368295"/>
                </a:cubicBezTo>
                <a:cubicBezTo>
                  <a:pt x="242897" y="420886"/>
                  <a:pt x="243306" y="446123"/>
                  <a:pt x="245530" y="491060"/>
                </a:cubicBezTo>
                <a:cubicBezTo>
                  <a:pt x="112954" y="378432"/>
                  <a:pt x="63440" y="315533"/>
                  <a:pt x="0" y="245530"/>
                </a:cubicBezTo>
                <a:close/>
              </a:path>
              <a:path w="833717" h="491060" stroke="0" extrusionOk="0">
                <a:moveTo>
                  <a:pt x="0" y="245530"/>
                </a:moveTo>
                <a:cubicBezTo>
                  <a:pt x="112526" y="131272"/>
                  <a:pt x="145271" y="107237"/>
                  <a:pt x="245530" y="0"/>
                </a:cubicBezTo>
                <a:cubicBezTo>
                  <a:pt x="244650" y="43660"/>
                  <a:pt x="249804" y="97669"/>
                  <a:pt x="245530" y="122765"/>
                </a:cubicBezTo>
                <a:cubicBezTo>
                  <a:pt x="406186" y="112657"/>
                  <a:pt x="563052" y="107153"/>
                  <a:pt x="833717" y="122765"/>
                </a:cubicBezTo>
                <a:cubicBezTo>
                  <a:pt x="836567" y="179870"/>
                  <a:pt x="834812" y="276164"/>
                  <a:pt x="833717" y="368295"/>
                </a:cubicBezTo>
                <a:cubicBezTo>
                  <a:pt x="714737" y="370250"/>
                  <a:pt x="503566" y="347077"/>
                  <a:pt x="245530" y="368295"/>
                </a:cubicBezTo>
                <a:cubicBezTo>
                  <a:pt x="247959" y="420749"/>
                  <a:pt x="240358" y="444186"/>
                  <a:pt x="245530" y="491060"/>
                </a:cubicBezTo>
                <a:cubicBezTo>
                  <a:pt x="152922" y="418504"/>
                  <a:pt x="79306" y="329576"/>
                  <a:pt x="0" y="24553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992612353">
                  <a:prstGeom prst="lef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8" name="TextBox 33">
            <a:extLst>
              <a:ext uri="{FF2B5EF4-FFF2-40B4-BE49-F238E27FC236}">
                <a16:creationId xmlns:a16="http://schemas.microsoft.com/office/drawing/2014/main" id="{EDD48A12-8B44-B458-C623-35D416749E7A}"/>
              </a:ext>
            </a:extLst>
          </p:cNvPr>
          <p:cNvSpPr txBox="1"/>
          <p:nvPr/>
        </p:nvSpPr>
        <p:spPr>
          <a:xfrm>
            <a:off x="1882588" y="3719345"/>
            <a:ext cx="2146427" cy="660502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solidFill>
              <a:srgbClr val="F88A7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noProof="0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× 2 = 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سهم: لليسار 68">
            <a:extLst>
              <a:ext uri="{FF2B5EF4-FFF2-40B4-BE49-F238E27FC236}">
                <a16:creationId xmlns:a16="http://schemas.microsoft.com/office/drawing/2014/main" id="{4E4B2CD0-61F0-752E-AD28-566B41C072B9}"/>
              </a:ext>
            </a:extLst>
          </p:cNvPr>
          <p:cNvSpPr/>
          <p:nvPr/>
        </p:nvSpPr>
        <p:spPr>
          <a:xfrm>
            <a:off x="4171468" y="4514369"/>
            <a:ext cx="833717" cy="491060"/>
          </a:xfrm>
          <a:custGeom>
            <a:avLst/>
            <a:gdLst>
              <a:gd name="connsiteX0" fmla="*/ 0 w 833717"/>
              <a:gd name="connsiteY0" fmla="*/ 245530 h 491060"/>
              <a:gd name="connsiteX1" fmla="*/ 245530 w 833717"/>
              <a:gd name="connsiteY1" fmla="*/ 0 h 491060"/>
              <a:gd name="connsiteX2" fmla="*/ 245530 w 833717"/>
              <a:gd name="connsiteY2" fmla="*/ 122765 h 491060"/>
              <a:gd name="connsiteX3" fmla="*/ 833717 w 833717"/>
              <a:gd name="connsiteY3" fmla="*/ 122765 h 491060"/>
              <a:gd name="connsiteX4" fmla="*/ 833717 w 833717"/>
              <a:gd name="connsiteY4" fmla="*/ 368295 h 491060"/>
              <a:gd name="connsiteX5" fmla="*/ 245530 w 833717"/>
              <a:gd name="connsiteY5" fmla="*/ 368295 h 491060"/>
              <a:gd name="connsiteX6" fmla="*/ 245530 w 833717"/>
              <a:gd name="connsiteY6" fmla="*/ 491060 h 491060"/>
              <a:gd name="connsiteX7" fmla="*/ 0 w 833717"/>
              <a:gd name="connsiteY7" fmla="*/ 245530 h 49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3717" h="491060" fill="none" extrusionOk="0">
                <a:moveTo>
                  <a:pt x="0" y="245530"/>
                </a:moveTo>
                <a:cubicBezTo>
                  <a:pt x="42197" y="183737"/>
                  <a:pt x="145546" y="107203"/>
                  <a:pt x="245530" y="0"/>
                </a:cubicBezTo>
                <a:cubicBezTo>
                  <a:pt x="243643" y="45635"/>
                  <a:pt x="244573" y="87904"/>
                  <a:pt x="245530" y="122765"/>
                </a:cubicBezTo>
                <a:cubicBezTo>
                  <a:pt x="534236" y="96435"/>
                  <a:pt x="599822" y="150688"/>
                  <a:pt x="833717" y="122765"/>
                </a:cubicBezTo>
                <a:cubicBezTo>
                  <a:pt x="843148" y="211650"/>
                  <a:pt x="828218" y="315147"/>
                  <a:pt x="833717" y="368295"/>
                </a:cubicBezTo>
                <a:cubicBezTo>
                  <a:pt x="591767" y="345851"/>
                  <a:pt x="486662" y="339836"/>
                  <a:pt x="245530" y="368295"/>
                </a:cubicBezTo>
                <a:cubicBezTo>
                  <a:pt x="242897" y="420886"/>
                  <a:pt x="243306" y="446123"/>
                  <a:pt x="245530" y="491060"/>
                </a:cubicBezTo>
                <a:cubicBezTo>
                  <a:pt x="112954" y="378432"/>
                  <a:pt x="63440" y="315533"/>
                  <a:pt x="0" y="245530"/>
                </a:cubicBezTo>
                <a:close/>
              </a:path>
              <a:path w="833717" h="491060" stroke="0" extrusionOk="0">
                <a:moveTo>
                  <a:pt x="0" y="245530"/>
                </a:moveTo>
                <a:cubicBezTo>
                  <a:pt x="112526" y="131272"/>
                  <a:pt x="145271" y="107237"/>
                  <a:pt x="245530" y="0"/>
                </a:cubicBezTo>
                <a:cubicBezTo>
                  <a:pt x="244650" y="43660"/>
                  <a:pt x="249804" y="97669"/>
                  <a:pt x="245530" y="122765"/>
                </a:cubicBezTo>
                <a:cubicBezTo>
                  <a:pt x="406186" y="112657"/>
                  <a:pt x="563052" y="107153"/>
                  <a:pt x="833717" y="122765"/>
                </a:cubicBezTo>
                <a:cubicBezTo>
                  <a:pt x="836567" y="179870"/>
                  <a:pt x="834812" y="276164"/>
                  <a:pt x="833717" y="368295"/>
                </a:cubicBezTo>
                <a:cubicBezTo>
                  <a:pt x="714737" y="370250"/>
                  <a:pt x="503566" y="347077"/>
                  <a:pt x="245530" y="368295"/>
                </a:cubicBezTo>
                <a:cubicBezTo>
                  <a:pt x="247959" y="420749"/>
                  <a:pt x="240358" y="444186"/>
                  <a:pt x="245530" y="491060"/>
                </a:cubicBezTo>
                <a:cubicBezTo>
                  <a:pt x="152922" y="418504"/>
                  <a:pt x="79306" y="329576"/>
                  <a:pt x="0" y="24553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992612353">
                  <a:prstGeom prst="lef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0" name="سهم: لليسار 69">
            <a:extLst>
              <a:ext uri="{FF2B5EF4-FFF2-40B4-BE49-F238E27FC236}">
                <a16:creationId xmlns:a16="http://schemas.microsoft.com/office/drawing/2014/main" id="{A9BA1A4D-9B45-502E-36DC-64B1205FF7BC}"/>
              </a:ext>
            </a:extLst>
          </p:cNvPr>
          <p:cNvSpPr/>
          <p:nvPr/>
        </p:nvSpPr>
        <p:spPr>
          <a:xfrm>
            <a:off x="4125922" y="5127741"/>
            <a:ext cx="833717" cy="491060"/>
          </a:xfrm>
          <a:custGeom>
            <a:avLst/>
            <a:gdLst>
              <a:gd name="connsiteX0" fmla="*/ 0 w 833717"/>
              <a:gd name="connsiteY0" fmla="*/ 245530 h 491060"/>
              <a:gd name="connsiteX1" fmla="*/ 245530 w 833717"/>
              <a:gd name="connsiteY1" fmla="*/ 0 h 491060"/>
              <a:gd name="connsiteX2" fmla="*/ 245530 w 833717"/>
              <a:gd name="connsiteY2" fmla="*/ 122765 h 491060"/>
              <a:gd name="connsiteX3" fmla="*/ 833717 w 833717"/>
              <a:gd name="connsiteY3" fmla="*/ 122765 h 491060"/>
              <a:gd name="connsiteX4" fmla="*/ 833717 w 833717"/>
              <a:gd name="connsiteY4" fmla="*/ 368295 h 491060"/>
              <a:gd name="connsiteX5" fmla="*/ 245530 w 833717"/>
              <a:gd name="connsiteY5" fmla="*/ 368295 h 491060"/>
              <a:gd name="connsiteX6" fmla="*/ 245530 w 833717"/>
              <a:gd name="connsiteY6" fmla="*/ 491060 h 491060"/>
              <a:gd name="connsiteX7" fmla="*/ 0 w 833717"/>
              <a:gd name="connsiteY7" fmla="*/ 245530 h 49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3717" h="491060" fill="none" extrusionOk="0">
                <a:moveTo>
                  <a:pt x="0" y="245530"/>
                </a:moveTo>
                <a:cubicBezTo>
                  <a:pt x="42197" y="183737"/>
                  <a:pt x="145546" y="107203"/>
                  <a:pt x="245530" y="0"/>
                </a:cubicBezTo>
                <a:cubicBezTo>
                  <a:pt x="243643" y="45635"/>
                  <a:pt x="244573" y="87904"/>
                  <a:pt x="245530" y="122765"/>
                </a:cubicBezTo>
                <a:cubicBezTo>
                  <a:pt x="534236" y="96435"/>
                  <a:pt x="599822" y="150688"/>
                  <a:pt x="833717" y="122765"/>
                </a:cubicBezTo>
                <a:cubicBezTo>
                  <a:pt x="843148" y="211650"/>
                  <a:pt x="828218" y="315147"/>
                  <a:pt x="833717" y="368295"/>
                </a:cubicBezTo>
                <a:cubicBezTo>
                  <a:pt x="591767" y="345851"/>
                  <a:pt x="486662" y="339836"/>
                  <a:pt x="245530" y="368295"/>
                </a:cubicBezTo>
                <a:cubicBezTo>
                  <a:pt x="242897" y="420886"/>
                  <a:pt x="243306" y="446123"/>
                  <a:pt x="245530" y="491060"/>
                </a:cubicBezTo>
                <a:cubicBezTo>
                  <a:pt x="112954" y="378432"/>
                  <a:pt x="63440" y="315533"/>
                  <a:pt x="0" y="245530"/>
                </a:cubicBezTo>
                <a:close/>
              </a:path>
              <a:path w="833717" h="491060" stroke="0" extrusionOk="0">
                <a:moveTo>
                  <a:pt x="0" y="245530"/>
                </a:moveTo>
                <a:cubicBezTo>
                  <a:pt x="112526" y="131272"/>
                  <a:pt x="145271" y="107237"/>
                  <a:pt x="245530" y="0"/>
                </a:cubicBezTo>
                <a:cubicBezTo>
                  <a:pt x="244650" y="43660"/>
                  <a:pt x="249804" y="97669"/>
                  <a:pt x="245530" y="122765"/>
                </a:cubicBezTo>
                <a:cubicBezTo>
                  <a:pt x="406186" y="112657"/>
                  <a:pt x="563052" y="107153"/>
                  <a:pt x="833717" y="122765"/>
                </a:cubicBezTo>
                <a:cubicBezTo>
                  <a:pt x="836567" y="179870"/>
                  <a:pt x="834812" y="276164"/>
                  <a:pt x="833717" y="368295"/>
                </a:cubicBezTo>
                <a:cubicBezTo>
                  <a:pt x="714737" y="370250"/>
                  <a:pt x="503566" y="347077"/>
                  <a:pt x="245530" y="368295"/>
                </a:cubicBezTo>
                <a:cubicBezTo>
                  <a:pt x="247959" y="420749"/>
                  <a:pt x="240358" y="444186"/>
                  <a:pt x="245530" y="491060"/>
                </a:cubicBezTo>
                <a:cubicBezTo>
                  <a:pt x="152922" y="418504"/>
                  <a:pt x="79306" y="329576"/>
                  <a:pt x="0" y="24553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992612353">
                  <a:prstGeom prst="lef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1" name="TextBox 33">
            <a:extLst>
              <a:ext uri="{FF2B5EF4-FFF2-40B4-BE49-F238E27FC236}">
                <a16:creationId xmlns:a16="http://schemas.microsoft.com/office/drawing/2014/main" id="{FC5BE1F7-CDDD-C00F-52CA-D6AFCB077230}"/>
              </a:ext>
            </a:extLst>
          </p:cNvPr>
          <p:cNvSpPr txBox="1"/>
          <p:nvPr/>
        </p:nvSpPr>
        <p:spPr>
          <a:xfrm>
            <a:off x="1882588" y="4429648"/>
            <a:ext cx="2169410" cy="660502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solidFill>
              <a:srgbClr val="F88A7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× 1=  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33">
            <a:extLst>
              <a:ext uri="{FF2B5EF4-FFF2-40B4-BE49-F238E27FC236}">
                <a16:creationId xmlns:a16="http://schemas.microsoft.com/office/drawing/2014/main" id="{C45AE23E-C227-E327-61A8-0C78086CFEE5}"/>
              </a:ext>
            </a:extLst>
          </p:cNvPr>
          <p:cNvSpPr txBox="1"/>
          <p:nvPr/>
        </p:nvSpPr>
        <p:spPr>
          <a:xfrm>
            <a:off x="1882588" y="5139951"/>
            <a:ext cx="2169410" cy="660502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solidFill>
              <a:srgbClr val="F88A7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× 3  =  21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Box 33">
            <a:extLst>
              <a:ext uri="{FF2B5EF4-FFF2-40B4-BE49-F238E27FC236}">
                <a16:creationId xmlns:a16="http://schemas.microsoft.com/office/drawing/2014/main" id="{803E3F2D-4221-C2CC-ACAA-43A568CC40FA}"/>
              </a:ext>
            </a:extLst>
          </p:cNvPr>
          <p:cNvSpPr txBox="1"/>
          <p:nvPr/>
        </p:nvSpPr>
        <p:spPr>
          <a:xfrm rot="16200000">
            <a:off x="834920" y="4746816"/>
            <a:ext cx="2948681" cy="660502"/>
          </a:xfrm>
          <a:prstGeom prst="snip2DiagRect">
            <a:avLst>
              <a:gd name="adj1" fmla="val 0"/>
              <a:gd name="adj2" fmla="val 0"/>
            </a:avLst>
          </a:prstGeom>
          <a:noFill/>
          <a:ln w="38100">
            <a:solidFill>
              <a:srgbClr val="0070C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TextBox 33">
            <a:extLst>
              <a:ext uri="{FF2B5EF4-FFF2-40B4-BE49-F238E27FC236}">
                <a16:creationId xmlns:a16="http://schemas.microsoft.com/office/drawing/2014/main" id="{769F4D50-B112-7EB2-A5A5-973AC81B6817}"/>
              </a:ext>
            </a:extLst>
          </p:cNvPr>
          <p:cNvSpPr txBox="1"/>
          <p:nvPr/>
        </p:nvSpPr>
        <p:spPr>
          <a:xfrm>
            <a:off x="1882588" y="5843570"/>
            <a:ext cx="833717" cy="660502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فقاعة الكلام: بيضاوية 75">
            <a:extLst>
              <a:ext uri="{FF2B5EF4-FFF2-40B4-BE49-F238E27FC236}">
                <a16:creationId xmlns:a16="http://schemas.microsoft.com/office/drawing/2014/main" id="{EAAC15A2-5C80-9930-3493-1D3E8AC2E30C}"/>
              </a:ext>
            </a:extLst>
          </p:cNvPr>
          <p:cNvSpPr/>
          <p:nvPr/>
        </p:nvSpPr>
        <p:spPr>
          <a:xfrm>
            <a:off x="3148908" y="5940477"/>
            <a:ext cx="2344715" cy="660503"/>
          </a:xfrm>
          <a:custGeom>
            <a:avLst/>
            <a:gdLst>
              <a:gd name="connsiteX0" fmla="*/ -436633 w 2344715"/>
              <a:gd name="connsiteY0" fmla="*/ 365721 h 660503"/>
              <a:gd name="connsiteX1" fmla="*/ 7595 w 2344715"/>
              <a:gd name="connsiteY1" fmla="*/ 292720 h 660503"/>
              <a:gd name="connsiteX2" fmla="*/ 1173910 w 2344715"/>
              <a:gd name="connsiteY2" fmla="*/ 0 h 660503"/>
              <a:gd name="connsiteX3" fmla="*/ 2340890 w 2344715"/>
              <a:gd name="connsiteY3" fmla="*/ 303594 h 660503"/>
              <a:gd name="connsiteX4" fmla="*/ 1188988 w 2344715"/>
              <a:gd name="connsiteY4" fmla="*/ 660471 h 660503"/>
              <a:gd name="connsiteX5" fmla="*/ 42498 w 2344715"/>
              <a:gd name="connsiteY5" fmla="*/ 418367 h 660503"/>
              <a:gd name="connsiteX6" fmla="*/ -436633 w 2344715"/>
              <a:gd name="connsiteY6" fmla="*/ 365721 h 660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4715" h="660503" fill="none" extrusionOk="0">
                <a:moveTo>
                  <a:pt x="-436633" y="365721"/>
                </a:moveTo>
                <a:cubicBezTo>
                  <a:pt x="-321264" y="358484"/>
                  <a:pt x="-141449" y="327492"/>
                  <a:pt x="7595" y="292720"/>
                </a:cubicBezTo>
                <a:cubicBezTo>
                  <a:pt x="51974" y="111693"/>
                  <a:pt x="599772" y="963"/>
                  <a:pt x="1173910" y="0"/>
                </a:cubicBezTo>
                <a:cubicBezTo>
                  <a:pt x="1779784" y="-17414"/>
                  <a:pt x="2288343" y="125395"/>
                  <a:pt x="2340890" y="303594"/>
                </a:cubicBezTo>
                <a:cubicBezTo>
                  <a:pt x="2401506" y="585433"/>
                  <a:pt x="1855347" y="555134"/>
                  <a:pt x="1188988" y="660471"/>
                </a:cubicBezTo>
                <a:cubicBezTo>
                  <a:pt x="639630" y="676145"/>
                  <a:pt x="199582" y="567190"/>
                  <a:pt x="42498" y="418367"/>
                </a:cubicBezTo>
                <a:cubicBezTo>
                  <a:pt x="-95552" y="399438"/>
                  <a:pt x="-228505" y="409642"/>
                  <a:pt x="-436633" y="365721"/>
                </a:cubicBezTo>
                <a:close/>
              </a:path>
              <a:path w="2344715" h="660503" stroke="0" extrusionOk="0">
                <a:moveTo>
                  <a:pt x="-436633" y="365721"/>
                </a:moveTo>
                <a:cubicBezTo>
                  <a:pt x="-281928" y="344520"/>
                  <a:pt x="-99814" y="304324"/>
                  <a:pt x="7595" y="292720"/>
                </a:cubicBezTo>
                <a:cubicBezTo>
                  <a:pt x="113093" y="60138"/>
                  <a:pt x="619932" y="-45075"/>
                  <a:pt x="1173910" y="0"/>
                </a:cubicBezTo>
                <a:cubicBezTo>
                  <a:pt x="1765329" y="-36047"/>
                  <a:pt x="2290724" y="175400"/>
                  <a:pt x="2340890" y="303594"/>
                </a:cubicBezTo>
                <a:cubicBezTo>
                  <a:pt x="2375166" y="473750"/>
                  <a:pt x="1823064" y="606458"/>
                  <a:pt x="1188988" y="660471"/>
                </a:cubicBezTo>
                <a:cubicBezTo>
                  <a:pt x="638128" y="645249"/>
                  <a:pt x="213110" y="565631"/>
                  <a:pt x="42498" y="418367"/>
                </a:cubicBezTo>
                <a:cubicBezTo>
                  <a:pt x="-83244" y="389813"/>
                  <a:pt x="-317907" y="365175"/>
                  <a:pt x="-436633" y="365721"/>
                </a:cubicBezTo>
                <a:close/>
              </a:path>
            </a:pathLst>
          </a:custGeom>
          <a:solidFill>
            <a:srgbClr val="FFBD6F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-68622"/>
                      <a:gd name="adj2" fmla="val 537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يكفي المبلغ</a:t>
            </a:r>
          </a:p>
        </p:txBody>
      </p:sp>
      <p:sp>
        <p:nvSpPr>
          <p:cNvPr id="77" name="علامة الجمع 76">
            <a:extLst>
              <a:ext uri="{FF2B5EF4-FFF2-40B4-BE49-F238E27FC236}">
                <a16:creationId xmlns:a16="http://schemas.microsoft.com/office/drawing/2014/main" id="{373566D1-E348-E004-AC84-E8F67DD7EBFD}"/>
              </a:ext>
            </a:extLst>
          </p:cNvPr>
          <p:cNvSpPr/>
          <p:nvPr/>
        </p:nvSpPr>
        <p:spPr>
          <a:xfrm>
            <a:off x="2075562" y="4237746"/>
            <a:ext cx="425376" cy="36409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8" name="علامة الجمع 77">
            <a:extLst>
              <a:ext uri="{FF2B5EF4-FFF2-40B4-BE49-F238E27FC236}">
                <a16:creationId xmlns:a16="http://schemas.microsoft.com/office/drawing/2014/main" id="{E8ECCBEE-8F60-A887-B711-5E1F69DE8855}"/>
              </a:ext>
            </a:extLst>
          </p:cNvPr>
          <p:cNvSpPr/>
          <p:nvPr/>
        </p:nvSpPr>
        <p:spPr>
          <a:xfrm>
            <a:off x="2086758" y="4954978"/>
            <a:ext cx="425376" cy="36409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9" name="يساوي 78">
            <a:extLst>
              <a:ext uri="{FF2B5EF4-FFF2-40B4-BE49-F238E27FC236}">
                <a16:creationId xmlns:a16="http://schemas.microsoft.com/office/drawing/2014/main" id="{D1B6B925-6377-9D61-E19D-1547E2F5A48A}"/>
              </a:ext>
            </a:extLst>
          </p:cNvPr>
          <p:cNvSpPr/>
          <p:nvPr/>
        </p:nvSpPr>
        <p:spPr>
          <a:xfrm>
            <a:off x="2141202" y="5674488"/>
            <a:ext cx="356848" cy="269474"/>
          </a:xfrm>
          <a:prstGeom prst="mathEqual">
            <a:avLst/>
          </a:prstGeom>
          <a:solidFill>
            <a:srgbClr val="FFC000"/>
          </a:solidFill>
          <a:ln w="9525">
            <a:solidFill>
              <a:srgbClr val="FFBD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2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animBg="1"/>
      <p:bldP spid="19" grpId="0" animBg="1"/>
      <p:bldP spid="21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4" grpId="0" animBg="1"/>
      <p:bldP spid="75" grpId="0"/>
      <p:bldP spid="76" grpId="0" animBg="1"/>
      <p:bldP spid="77" grpId="0" animBg="1"/>
      <p:bldP spid="78" grpId="0" animBg="1"/>
      <p:bldP spid="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0" y="-804"/>
            <a:ext cx="12192000" cy="6853595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551659" y="1272689"/>
            <a:ext cx="5510400" cy="1688271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3567778" y="1057865"/>
            <a:ext cx="5314535" cy="1650715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655328" y="1465520"/>
            <a:ext cx="5510401" cy="1495902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06581" flipH="1">
            <a:off x="9193998" y="1757096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243221" y="784701"/>
            <a:ext cx="707469" cy="707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156553" y="213307"/>
            <a:ext cx="1638510" cy="1506372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758136" y="1056941"/>
            <a:ext cx="5151157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الواجب المنزلي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منصة مدرستي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773041" y="3629346"/>
            <a:ext cx="4909247" cy="2146285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45478" flipH="1">
            <a:off x="11071943" y="3553224"/>
            <a:ext cx="547247" cy="1030566"/>
          </a:xfrm>
          <a:prstGeom prst="rect">
            <a:avLst/>
          </a:prstGeom>
        </p:spPr>
      </p:pic>
      <p:sp>
        <p:nvSpPr>
          <p:cNvPr id="23" name="مستطيل 22">
            <a:hlinkClick r:id="rId12"/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7372086" y="3859216"/>
            <a:ext cx="4117859" cy="180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قناة الأستاذة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فاطمه صالح السبيعي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3DF4AD02-EDE6-C54E-FB76-A43677FF99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63105" y="1362105"/>
            <a:ext cx="1042233" cy="1042233"/>
          </a:xfrm>
          <a:prstGeom prst="rect">
            <a:avLst/>
          </a:prstGeom>
        </p:spPr>
      </p:pic>
      <p:pic>
        <p:nvPicPr>
          <p:cNvPr id="10" name="صورة 9">
            <a:hlinkClick r:id="rId12"/>
            <a:extLst>
              <a:ext uri="{FF2B5EF4-FFF2-40B4-BE49-F238E27FC236}">
                <a16:creationId xmlns:a16="http://schemas.microsoft.com/office/drawing/2014/main" id="{70DFFCCA-91F0-2AAB-4263-8FFCDE4AEA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8674" y="3920563"/>
            <a:ext cx="1030897" cy="1030897"/>
          </a:xfrm>
          <a:prstGeom prst="rect">
            <a:avLst/>
          </a:prstGeom>
        </p:spPr>
      </p:pic>
      <p:grpSp>
        <p:nvGrpSpPr>
          <p:cNvPr id="21" name="Group 2">
            <a:extLst>
              <a:ext uri="{FF2B5EF4-FFF2-40B4-BE49-F238E27FC236}">
                <a16:creationId xmlns:a16="http://schemas.microsoft.com/office/drawing/2014/main" id="{7777942E-D357-2B38-06FF-C83F0EAED132}"/>
              </a:ext>
            </a:extLst>
          </p:cNvPr>
          <p:cNvGrpSpPr/>
          <p:nvPr/>
        </p:nvGrpSpPr>
        <p:grpSpPr>
          <a:xfrm>
            <a:off x="1155467" y="3665492"/>
            <a:ext cx="4909247" cy="2146285"/>
            <a:chOff x="0" y="0"/>
            <a:chExt cx="3435356" cy="1138475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377C88E6-9C7D-019E-6534-6BC15D769FA8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ar-SA" dirty="0"/>
            </a:p>
          </p:txBody>
        </p:sp>
      </p:grpSp>
      <p:pic>
        <p:nvPicPr>
          <p:cNvPr id="24" name="Picture 14">
            <a:extLst>
              <a:ext uri="{FF2B5EF4-FFF2-40B4-BE49-F238E27FC236}">
                <a16:creationId xmlns:a16="http://schemas.microsoft.com/office/drawing/2014/main" id="{CA6E47DD-D3C3-5FCA-9408-78F1D146B6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45478" flipH="1">
            <a:off x="5430553" y="3573796"/>
            <a:ext cx="547247" cy="1030566"/>
          </a:xfrm>
          <a:prstGeom prst="rect">
            <a:avLst/>
          </a:prstGeom>
        </p:spPr>
      </p:pic>
      <p:sp>
        <p:nvSpPr>
          <p:cNvPr id="25" name="مستطيل 24">
            <a:hlinkClick r:id="rId16"/>
            <a:extLst>
              <a:ext uri="{FF2B5EF4-FFF2-40B4-BE49-F238E27FC236}">
                <a16:creationId xmlns:a16="http://schemas.microsoft.com/office/drawing/2014/main" id="{51FF7C7F-73D4-F98D-C6C8-BF368A0C2034}"/>
              </a:ext>
            </a:extLst>
          </p:cNvPr>
          <p:cNvSpPr/>
          <p:nvPr/>
        </p:nvSpPr>
        <p:spPr>
          <a:xfrm>
            <a:off x="1872343" y="3879788"/>
            <a:ext cx="3976212" cy="180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قنوات مجموعة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رفعة التعليمية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صورة 25">
            <a:hlinkClick r:id="rId16"/>
            <a:extLst>
              <a:ext uri="{FF2B5EF4-FFF2-40B4-BE49-F238E27FC236}">
                <a16:creationId xmlns:a16="http://schemas.microsoft.com/office/drawing/2014/main" id="{7BA663D9-4038-7028-F4A0-430F1B93BA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087" y="4067992"/>
            <a:ext cx="1030897" cy="1030897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3C6D61FF-4840-C868-5947-0B726970CC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0620804" y="2060558"/>
            <a:ext cx="1406652" cy="10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0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15936" flipH="1">
            <a:off x="10766725" y="-66003"/>
            <a:ext cx="1269689" cy="1372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89396" flipH="1">
            <a:off x="149178" y="2798462"/>
            <a:ext cx="1063126" cy="1553964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F8B4FDD-DB12-26AB-F02B-ED66BCDA5D4C}"/>
              </a:ext>
            </a:extLst>
          </p:cNvPr>
          <p:cNvSpPr/>
          <p:nvPr/>
        </p:nvSpPr>
        <p:spPr>
          <a:xfrm>
            <a:off x="4411087" y="1954097"/>
            <a:ext cx="1723105" cy="6080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9404751C-C73B-47FA-A487-E8264A019469}"/>
              </a:ext>
            </a:extLst>
          </p:cNvPr>
          <p:cNvGrpSpPr/>
          <p:nvPr/>
        </p:nvGrpSpPr>
        <p:grpSpPr>
          <a:xfrm>
            <a:off x="3805286" y="447750"/>
            <a:ext cx="5083315" cy="984245"/>
            <a:chOff x="0" y="0"/>
            <a:chExt cx="3435356" cy="1138475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8310CFA6-7A60-E078-1180-6E310020C72A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34" name="Picture 10">
            <a:extLst>
              <a:ext uri="{FF2B5EF4-FFF2-40B4-BE49-F238E27FC236}">
                <a16:creationId xmlns:a16="http://schemas.microsoft.com/office/drawing/2014/main" id="{4E6283FB-65BA-9C11-CD6A-3C65BBADF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97473" flipH="1">
            <a:off x="7709383" y="613619"/>
            <a:ext cx="705905" cy="691787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44DDA19-8E30-888A-9F96-D8FF7CBA667D}"/>
              </a:ext>
            </a:extLst>
          </p:cNvPr>
          <p:cNvSpPr txBox="1"/>
          <p:nvPr/>
        </p:nvSpPr>
        <p:spPr>
          <a:xfrm>
            <a:off x="3463808" y="627549"/>
            <a:ext cx="5001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الاستعداد للدرس اللاحق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EC3EC4CA-D651-D94A-FDD2-A47DF8C73AF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50424">
            <a:off x="239572" y="130086"/>
            <a:ext cx="2236270" cy="2041365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0C351609-6D07-080D-BDFB-D6D5F9D8E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647747"/>
            <a:ext cx="1202633" cy="1205043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49776C20-BE5E-AAA8-8292-1F422873D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" y="4453023"/>
            <a:ext cx="1042232" cy="104223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8171B15-B89E-D1D6-B846-3D3027C9A92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329" t="38196" r="21416" b="41412"/>
          <a:stretch/>
        </p:blipFill>
        <p:spPr>
          <a:xfrm>
            <a:off x="6022305" y="3034145"/>
            <a:ext cx="5755515" cy="189662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ABCFE0A-99BB-F8BD-31D4-262883B1EB3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329" t="42104" r="46255" b="49800"/>
          <a:stretch/>
        </p:blipFill>
        <p:spPr>
          <a:xfrm rot="16200000">
            <a:off x="4607306" y="3409133"/>
            <a:ext cx="2290231" cy="753036"/>
          </a:xfrm>
          <a:prstGeom prst="rect">
            <a:avLst/>
          </a:prstGeom>
        </p:spPr>
      </p:pic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06BFD8D1-DC5B-D805-5F85-048ED05C0D28}"/>
              </a:ext>
            </a:extLst>
          </p:cNvPr>
          <p:cNvGrpSpPr/>
          <p:nvPr/>
        </p:nvGrpSpPr>
        <p:grpSpPr>
          <a:xfrm>
            <a:off x="2375594" y="3402718"/>
            <a:ext cx="2859384" cy="753036"/>
            <a:chOff x="2555391" y="3409133"/>
            <a:chExt cx="2859384" cy="753036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97D2CBF8-1128-75EB-DC74-2E8CD43D3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7329" t="42104" r="46255" b="49800"/>
            <a:stretch/>
          </p:blipFill>
          <p:spPr>
            <a:xfrm>
              <a:off x="3124544" y="3409133"/>
              <a:ext cx="2290231" cy="753036"/>
            </a:xfrm>
            <a:prstGeom prst="rect">
              <a:avLst/>
            </a:prstGeom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08D6AB0C-4D0B-0A3C-D587-B82D37BDF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8347" t="43484" r="46255" b="51254"/>
            <a:stretch/>
          </p:blipFill>
          <p:spPr>
            <a:xfrm rot="10800000">
              <a:off x="2555391" y="3575444"/>
              <a:ext cx="753037" cy="489473"/>
            </a:xfrm>
            <a:prstGeom prst="rect">
              <a:avLst/>
            </a:prstGeom>
          </p:spPr>
        </p:pic>
      </p:grp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4EB8C49F-2EBA-ABD4-F9D3-6C268A6C6B38}"/>
              </a:ext>
            </a:extLst>
          </p:cNvPr>
          <p:cNvSpPr/>
          <p:nvPr/>
        </p:nvSpPr>
        <p:spPr>
          <a:xfrm>
            <a:off x="3371619" y="4519225"/>
            <a:ext cx="883827" cy="638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( 7 )</a:t>
            </a: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0E452725-24DF-4964-48FF-3B9792499600}"/>
              </a:ext>
            </a:extLst>
          </p:cNvPr>
          <p:cNvSpPr/>
          <p:nvPr/>
        </p:nvSpPr>
        <p:spPr>
          <a:xfrm>
            <a:off x="5310507" y="5157593"/>
            <a:ext cx="883827" cy="638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( 6 )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5ECCE85B-AF13-1814-222F-98701851A196}"/>
              </a:ext>
            </a:extLst>
          </p:cNvPr>
          <p:cNvSpPr txBox="1"/>
          <p:nvPr/>
        </p:nvSpPr>
        <p:spPr>
          <a:xfrm>
            <a:off x="3585828" y="1730820"/>
            <a:ext cx="6375753" cy="510778"/>
          </a:xfrm>
          <a:prstGeom prst="flowChartAlternateProcess">
            <a:avLst/>
          </a:prstGeom>
          <a:solidFill>
            <a:srgbClr val="9CCEE9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مهارة سابقة: ارسم الشكلين التاليين في النمط أدناه :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643D7DDA-F105-56C6-2DBE-FF82F6F92EE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40017">
            <a:off x="9487243" y="1430811"/>
            <a:ext cx="1036727" cy="946370"/>
          </a:xfrm>
          <a:prstGeom prst="rect">
            <a:avLst/>
          </a:prstGeom>
        </p:spPr>
      </p:pic>
      <p:sp>
        <p:nvSpPr>
          <p:cNvPr id="49" name="مستطيل 48">
            <a:extLst>
              <a:ext uri="{FF2B5EF4-FFF2-40B4-BE49-F238E27FC236}">
                <a16:creationId xmlns:a16="http://schemas.microsoft.com/office/drawing/2014/main" id="{C8A0FE15-47AD-6F55-9489-EFF3CB8DC1F7}"/>
              </a:ext>
            </a:extLst>
          </p:cNvPr>
          <p:cNvSpPr/>
          <p:nvPr/>
        </p:nvSpPr>
        <p:spPr>
          <a:xfrm rot="20095987">
            <a:off x="820009" y="1086508"/>
            <a:ext cx="1325156" cy="638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صفحة</a:t>
            </a:r>
          </a:p>
          <a:p>
            <a:pPr algn="ctr"/>
            <a:r>
              <a:rPr lang="ar-S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113</a:t>
            </a: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DEE4F6AC-2F11-4841-AFF1-13EAAB8C0A05}"/>
              </a:ext>
            </a:extLst>
          </p:cNvPr>
          <p:cNvSpPr/>
          <p:nvPr/>
        </p:nvSpPr>
        <p:spPr>
          <a:xfrm rot="503306">
            <a:off x="9519667" y="1639268"/>
            <a:ext cx="883827" cy="638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2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91792" y="684110"/>
            <a:ext cx="10576698" cy="5945571"/>
          </a:xfrm>
          <a:prstGeom prst="rect">
            <a:avLst/>
          </a:prstGeom>
        </p:spPr>
      </p:pic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2D7393AC-7B64-8E9E-11A1-38EA838EC448}"/>
              </a:ext>
            </a:extLst>
          </p:cNvPr>
          <p:cNvSpPr/>
          <p:nvPr/>
        </p:nvSpPr>
        <p:spPr>
          <a:xfrm flipH="1">
            <a:off x="3070188" y="1075380"/>
            <a:ext cx="5623650" cy="1722782"/>
          </a:xfrm>
          <a:custGeom>
            <a:avLst/>
            <a:gdLst>
              <a:gd name="connsiteX0" fmla="*/ 4391619 w 5873285"/>
              <a:gd name="connsiteY0" fmla="*/ 0 h 1782922"/>
              <a:gd name="connsiteX1" fmla="*/ 5155835 w 5873285"/>
              <a:gd name="connsiteY1" fmla="*/ 0 h 1782922"/>
              <a:gd name="connsiteX2" fmla="*/ 5272569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956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256492 w 5873285"/>
              <a:gd name="connsiteY11" fmla="*/ 0 h 1782922"/>
              <a:gd name="connsiteX12" fmla="*/ 4256492 w 5873285"/>
              <a:gd name="connsiteY12" fmla="*/ 0 h 1782922"/>
              <a:gd name="connsiteX13" fmla="*/ 4391619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391619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69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1" y="1218393"/>
                  <a:pt x="5460621" y="1468752"/>
                  <a:pt x="5272945" y="1718737"/>
                </a:cubicBezTo>
                <a:cubicBezTo>
                  <a:pt x="5242541" y="1759275"/>
                  <a:pt x="5197875" y="1782922"/>
                  <a:pt x="5150956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256492" y="0"/>
                </a:lnTo>
                <a:moveTo>
                  <a:pt x="4256492" y="0"/>
                </a:moveTo>
                <a:lnTo>
                  <a:pt x="4391619" y="0"/>
                </a:lnTo>
              </a:path>
            </a:pathLst>
          </a:custGeom>
          <a:solidFill>
            <a:srgbClr val="FDF5B6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 dirty="0"/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C995E8B7-C8ED-6368-0C1A-E8B923D6E2C9}"/>
              </a:ext>
            </a:extLst>
          </p:cNvPr>
          <p:cNvSpPr/>
          <p:nvPr/>
        </p:nvSpPr>
        <p:spPr>
          <a:xfrm flipH="1">
            <a:off x="3218999" y="1167365"/>
            <a:ext cx="5217657" cy="1488616"/>
          </a:xfrm>
          <a:custGeom>
            <a:avLst/>
            <a:gdLst>
              <a:gd name="connsiteX0" fmla="*/ 4235097 w 5873285"/>
              <a:gd name="connsiteY0" fmla="*/ 0 h 1782922"/>
              <a:gd name="connsiteX1" fmla="*/ 5155835 w 5873285"/>
              <a:gd name="connsiteY1" fmla="*/ 0 h 1782922"/>
              <a:gd name="connsiteX2" fmla="*/ 5272570 w 5873285"/>
              <a:gd name="connsiteY2" fmla="*/ 57054 h 1782922"/>
              <a:gd name="connsiteX3" fmla="*/ 5829592 w 5873285"/>
              <a:gd name="connsiteY3" fmla="*/ 726306 h 1782922"/>
              <a:gd name="connsiteX4" fmla="*/ 5835222 w 5873285"/>
              <a:gd name="connsiteY4" fmla="*/ 968408 h 1782922"/>
              <a:gd name="connsiteX5" fmla="*/ 5272945 w 5873285"/>
              <a:gd name="connsiteY5" fmla="*/ 1718737 h 1782922"/>
              <a:gd name="connsiteX6" fmla="*/ 5150580 w 5873285"/>
              <a:gd name="connsiteY6" fmla="*/ 1782922 h 1782922"/>
              <a:gd name="connsiteX7" fmla="*/ 160275 w 5873285"/>
              <a:gd name="connsiteY7" fmla="*/ 1782922 h 1782922"/>
              <a:gd name="connsiteX8" fmla="*/ 0 w 5873285"/>
              <a:gd name="connsiteY8" fmla="*/ 1601252 h 1782922"/>
              <a:gd name="connsiteX9" fmla="*/ 0 w 5873285"/>
              <a:gd name="connsiteY9" fmla="*/ 181670 h 1782922"/>
              <a:gd name="connsiteX10" fmla="*/ 160275 w 5873285"/>
              <a:gd name="connsiteY10" fmla="*/ 0 h 1782922"/>
              <a:gd name="connsiteX11" fmla="*/ 4122491 w 5873285"/>
              <a:gd name="connsiteY11" fmla="*/ 0 h 1782922"/>
              <a:gd name="connsiteX12" fmla="*/ 4122491 w 5873285"/>
              <a:gd name="connsiteY12" fmla="*/ 0 h 1782922"/>
              <a:gd name="connsiteX13" fmla="*/ 4235097 w 5873285"/>
              <a:gd name="connsiteY13" fmla="*/ 0 h 17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3285" h="1782922">
                <a:moveTo>
                  <a:pt x="4235097" y="0"/>
                </a:moveTo>
                <a:lnTo>
                  <a:pt x="5155835" y="0"/>
                </a:lnTo>
                <a:cubicBezTo>
                  <a:pt x="5200127" y="0"/>
                  <a:pt x="5242166" y="20644"/>
                  <a:pt x="5272570" y="57054"/>
                </a:cubicBezTo>
                <a:cubicBezTo>
                  <a:pt x="5458369" y="280013"/>
                  <a:pt x="5643793" y="503347"/>
                  <a:pt x="5829592" y="726306"/>
                </a:cubicBezTo>
                <a:cubicBezTo>
                  <a:pt x="5885519" y="793494"/>
                  <a:pt x="5888147" y="897842"/>
                  <a:pt x="5835222" y="968408"/>
                </a:cubicBezTo>
                <a:cubicBezTo>
                  <a:pt x="5647922" y="1218393"/>
                  <a:pt x="5460621" y="1468752"/>
                  <a:pt x="5272945" y="1718737"/>
                </a:cubicBezTo>
                <a:cubicBezTo>
                  <a:pt x="5242542" y="1759275"/>
                  <a:pt x="5197875" y="1782922"/>
                  <a:pt x="5150580" y="1782922"/>
                </a:cubicBezTo>
                <a:lnTo>
                  <a:pt x="160275" y="1782922"/>
                </a:lnTo>
                <a:cubicBezTo>
                  <a:pt x="71692" y="1782922"/>
                  <a:pt x="0" y="1701471"/>
                  <a:pt x="0" y="1601252"/>
                </a:cubicBezTo>
                <a:lnTo>
                  <a:pt x="0" y="181670"/>
                </a:lnTo>
                <a:cubicBezTo>
                  <a:pt x="0" y="81451"/>
                  <a:pt x="71692" y="0"/>
                  <a:pt x="160275" y="0"/>
                </a:cubicBezTo>
                <a:lnTo>
                  <a:pt x="4122491" y="0"/>
                </a:lnTo>
                <a:moveTo>
                  <a:pt x="4122491" y="0"/>
                </a:moveTo>
                <a:lnTo>
                  <a:pt x="4235097" y="0"/>
                </a:lnTo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 dirty="0"/>
          </a:p>
        </p:txBody>
      </p:sp>
      <p:sp>
        <p:nvSpPr>
          <p:cNvPr id="14" name="شكل حر: شكل 13">
            <a:extLst>
              <a:ext uri="{FF2B5EF4-FFF2-40B4-BE49-F238E27FC236}">
                <a16:creationId xmlns:a16="http://schemas.microsoft.com/office/drawing/2014/main" id="{80CB917C-81E9-DDA5-DAF7-9226A9362814}"/>
              </a:ext>
            </a:extLst>
          </p:cNvPr>
          <p:cNvSpPr/>
          <p:nvPr/>
        </p:nvSpPr>
        <p:spPr>
          <a:xfrm flipH="1">
            <a:off x="3032347" y="1075380"/>
            <a:ext cx="5661491" cy="1760091"/>
          </a:xfrm>
          <a:custGeom>
            <a:avLst/>
            <a:gdLst>
              <a:gd name="connsiteX0" fmla="*/ 5710230 w 5871255"/>
              <a:gd name="connsiteY0" fmla="*/ 863685 h 1783672"/>
              <a:gd name="connsiteX1" fmla="*/ 5709479 w 5871255"/>
              <a:gd name="connsiteY1" fmla="*/ 582546 h 1783672"/>
              <a:gd name="connsiteX2" fmla="*/ 5580734 w 5871255"/>
              <a:gd name="connsiteY2" fmla="*/ 427526 h 1783672"/>
              <a:gd name="connsiteX3" fmla="*/ 5269192 w 5871255"/>
              <a:gd name="connsiteY3" fmla="*/ 430153 h 1783672"/>
              <a:gd name="connsiteX4" fmla="*/ 5261684 w 5871255"/>
              <a:gd name="connsiteY4" fmla="*/ 45793 h 1783672"/>
              <a:gd name="connsiteX5" fmla="*/ 5166720 w 5871255"/>
              <a:gd name="connsiteY5" fmla="*/ 1126 h 1783672"/>
              <a:gd name="connsiteX6" fmla="*/ 5175354 w 5871255"/>
              <a:gd name="connsiteY6" fmla="*/ 430529 h 1783672"/>
              <a:gd name="connsiteX7" fmla="*/ 4821772 w 5871255"/>
              <a:gd name="connsiteY7" fmla="*/ 429778 h 1783672"/>
              <a:gd name="connsiteX8" fmla="*/ 4815016 w 5871255"/>
              <a:gd name="connsiteY8" fmla="*/ 375 h 1783672"/>
              <a:gd name="connsiteX9" fmla="*/ 4721178 w 5871255"/>
              <a:gd name="connsiteY9" fmla="*/ 375 h 1783672"/>
              <a:gd name="connsiteX10" fmla="*/ 4727934 w 5871255"/>
              <a:gd name="connsiteY10" fmla="*/ 429403 h 1783672"/>
              <a:gd name="connsiteX11" fmla="*/ 4356335 w 5871255"/>
              <a:gd name="connsiteY11" fmla="*/ 426025 h 1783672"/>
              <a:gd name="connsiteX12" fmla="*/ 4353708 w 5871255"/>
              <a:gd name="connsiteY12" fmla="*/ 375 h 1783672"/>
              <a:gd name="connsiteX13" fmla="*/ 4259870 w 5871255"/>
              <a:gd name="connsiteY13" fmla="*/ 375 h 1783672"/>
              <a:gd name="connsiteX14" fmla="*/ 4262497 w 5871255"/>
              <a:gd name="connsiteY14" fmla="*/ 424898 h 1783672"/>
              <a:gd name="connsiteX15" fmla="*/ 3882641 w 5871255"/>
              <a:gd name="connsiteY15" fmla="*/ 420019 h 1783672"/>
              <a:gd name="connsiteX16" fmla="*/ 3882266 w 5871255"/>
              <a:gd name="connsiteY16" fmla="*/ 375 h 1783672"/>
              <a:gd name="connsiteX17" fmla="*/ 3788428 w 5871255"/>
              <a:gd name="connsiteY17" fmla="*/ 375 h 1783672"/>
              <a:gd name="connsiteX18" fmla="*/ 3788803 w 5871255"/>
              <a:gd name="connsiteY18" fmla="*/ 418518 h 1783672"/>
              <a:gd name="connsiteX19" fmla="*/ 3451362 w 5871255"/>
              <a:gd name="connsiteY19" fmla="*/ 414013 h 1783672"/>
              <a:gd name="connsiteX20" fmla="*/ 3440101 w 5871255"/>
              <a:gd name="connsiteY20" fmla="*/ 0 h 1783672"/>
              <a:gd name="connsiteX21" fmla="*/ 3346263 w 5871255"/>
              <a:gd name="connsiteY21" fmla="*/ 0 h 1783672"/>
              <a:gd name="connsiteX22" fmla="*/ 3357524 w 5871255"/>
              <a:gd name="connsiteY22" fmla="*/ 412887 h 1783672"/>
              <a:gd name="connsiteX23" fmla="*/ 2959275 w 5871255"/>
              <a:gd name="connsiteY23" fmla="*/ 409134 h 1783672"/>
              <a:gd name="connsiteX24" fmla="*/ 2965281 w 5871255"/>
              <a:gd name="connsiteY24" fmla="*/ 0 h 1783672"/>
              <a:gd name="connsiteX25" fmla="*/ 2871443 w 5871255"/>
              <a:gd name="connsiteY25" fmla="*/ 0 h 1783672"/>
              <a:gd name="connsiteX26" fmla="*/ 2865437 w 5871255"/>
              <a:gd name="connsiteY26" fmla="*/ 408758 h 1783672"/>
              <a:gd name="connsiteX27" fmla="*/ 2744199 w 5871255"/>
              <a:gd name="connsiteY27" fmla="*/ 408008 h 1783672"/>
              <a:gd name="connsiteX28" fmla="*/ 2559150 w 5871255"/>
              <a:gd name="connsiteY28" fmla="*/ 408008 h 1783672"/>
              <a:gd name="connsiteX29" fmla="*/ 2558775 w 5871255"/>
              <a:gd name="connsiteY29" fmla="*/ 6756 h 1783672"/>
              <a:gd name="connsiteX30" fmla="*/ 2558024 w 5871255"/>
              <a:gd name="connsiteY30" fmla="*/ 0 h 1783672"/>
              <a:gd name="connsiteX31" fmla="*/ 2465312 w 5871255"/>
              <a:gd name="connsiteY31" fmla="*/ 0 h 1783672"/>
              <a:gd name="connsiteX32" fmla="*/ 2464561 w 5871255"/>
              <a:gd name="connsiteY32" fmla="*/ 6756 h 1783672"/>
              <a:gd name="connsiteX33" fmla="*/ 2464937 w 5871255"/>
              <a:gd name="connsiteY33" fmla="*/ 408008 h 1783672"/>
              <a:gd name="connsiteX34" fmla="*/ 2068940 w 5871255"/>
              <a:gd name="connsiteY34" fmla="*/ 408008 h 1783672"/>
              <a:gd name="connsiteX35" fmla="*/ 2071568 w 5871255"/>
              <a:gd name="connsiteY35" fmla="*/ 0 h 1783672"/>
              <a:gd name="connsiteX36" fmla="*/ 1977730 w 5871255"/>
              <a:gd name="connsiteY36" fmla="*/ 0 h 1783672"/>
              <a:gd name="connsiteX37" fmla="*/ 1975102 w 5871255"/>
              <a:gd name="connsiteY37" fmla="*/ 407632 h 1783672"/>
              <a:gd name="connsiteX38" fmla="*/ 1630904 w 5871255"/>
              <a:gd name="connsiteY38" fmla="*/ 408758 h 1783672"/>
              <a:gd name="connsiteX39" fmla="*/ 1617767 w 5871255"/>
              <a:gd name="connsiteY39" fmla="*/ 0 h 1783672"/>
              <a:gd name="connsiteX40" fmla="*/ 1523929 w 5871255"/>
              <a:gd name="connsiteY40" fmla="*/ 0 h 1783672"/>
              <a:gd name="connsiteX41" fmla="*/ 1537066 w 5871255"/>
              <a:gd name="connsiteY41" fmla="*/ 409134 h 1783672"/>
              <a:gd name="connsiteX42" fmla="*/ 1165468 w 5871255"/>
              <a:gd name="connsiteY42" fmla="*/ 411010 h 1783672"/>
              <a:gd name="connsiteX43" fmla="*/ 1160588 w 5871255"/>
              <a:gd name="connsiteY43" fmla="*/ 0 h 1783672"/>
              <a:gd name="connsiteX44" fmla="*/ 1066750 w 5871255"/>
              <a:gd name="connsiteY44" fmla="*/ 0 h 1783672"/>
              <a:gd name="connsiteX45" fmla="*/ 1071630 w 5871255"/>
              <a:gd name="connsiteY45" fmla="*/ 411386 h 1783672"/>
              <a:gd name="connsiteX46" fmla="*/ 707539 w 5871255"/>
              <a:gd name="connsiteY46" fmla="*/ 414389 h 1783672"/>
              <a:gd name="connsiteX47" fmla="*/ 688771 w 5871255"/>
              <a:gd name="connsiteY47" fmla="*/ 0 h 1783672"/>
              <a:gd name="connsiteX48" fmla="*/ 594933 w 5871255"/>
              <a:gd name="connsiteY48" fmla="*/ 0 h 1783672"/>
              <a:gd name="connsiteX49" fmla="*/ 613701 w 5871255"/>
              <a:gd name="connsiteY49" fmla="*/ 415515 h 1783672"/>
              <a:gd name="connsiteX50" fmla="*/ 269878 w 5871255"/>
              <a:gd name="connsiteY50" fmla="*/ 418893 h 1783672"/>
              <a:gd name="connsiteX51" fmla="*/ 274758 w 5871255"/>
              <a:gd name="connsiteY51" fmla="*/ 375 h 1783672"/>
              <a:gd name="connsiteX52" fmla="*/ 180920 w 5871255"/>
              <a:gd name="connsiteY52" fmla="*/ 375 h 1783672"/>
              <a:gd name="connsiteX53" fmla="*/ 176040 w 5871255"/>
              <a:gd name="connsiteY53" fmla="*/ 420394 h 1783672"/>
              <a:gd name="connsiteX54" fmla="*/ 0 w 5871255"/>
              <a:gd name="connsiteY54" fmla="*/ 422271 h 1783672"/>
              <a:gd name="connsiteX55" fmla="*/ 0 w 5871255"/>
              <a:gd name="connsiteY55" fmla="*/ 516109 h 1783672"/>
              <a:gd name="connsiteX56" fmla="*/ 174914 w 5871255"/>
              <a:gd name="connsiteY56" fmla="*/ 514232 h 1783672"/>
              <a:gd name="connsiteX57" fmla="*/ 170785 w 5871255"/>
              <a:gd name="connsiteY57" fmla="*/ 858430 h 1783672"/>
              <a:gd name="connsiteX58" fmla="*/ 0 w 5871255"/>
              <a:gd name="connsiteY58" fmla="*/ 860307 h 1783672"/>
              <a:gd name="connsiteX59" fmla="*/ 0 w 5871255"/>
              <a:gd name="connsiteY59" fmla="*/ 954145 h 1783672"/>
              <a:gd name="connsiteX60" fmla="*/ 169659 w 5871255"/>
              <a:gd name="connsiteY60" fmla="*/ 952268 h 1783672"/>
              <a:gd name="connsiteX61" fmla="*/ 165155 w 5871255"/>
              <a:gd name="connsiteY61" fmla="*/ 1323491 h 1783672"/>
              <a:gd name="connsiteX62" fmla="*/ 0 w 5871255"/>
              <a:gd name="connsiteY62" fmla="*/ 1324993 h 1783672"/>
              <a:gd name="connsiteX63" fmla="*/ 0 w 5871255"/>
              <a:gd name="connsiteY63" fmla="*/ 1418831 h 1783672"/>
              <a:gd name="connsiteX64" fmla="*/ 164404 w 5871255"/>
              <a:gd name="connsiteY64" fmla="*/ 1417329 h 1783672"/>
              <a:gd name="connsiteX65" fmla="*/ 160275 w 5871255"/>
              <a:gd name="connsiteY65" fmla="*/ 1783297 h 1783672"/>
              <a:gd name="connsiteX66" fmla="*/ 160651 w 5871255"/>
              <a:gd name="connsiteY66" fmla="*/ 1783297 h 1783672"/>
              <a:gd name="connsiteX67" fmla="*/ 254113 w 5871255"/>
              <a:gd name="connsiteY67" fmla="*/ 1783297 h 1783672"/>
              <a:gd name="connsiteX68" fmla="*/ 258242 w 5871255"/>
              <a:gd name="connsiteY68" fmla="*/ 1416203 h 1783672"/>
              <a:gd name="connsiteX69" fmla="*/ 646356 w 5871255"/>
              <a:gd name="connsiteY69" fmla="*/ 1412825 h 1783672"/>
              <a:gd name="connsiteX70" fmla="*/ 654239 w 5871255"/>
              <a:gd name="connsiteY70" fmla="*/ 1783297 h 1783672"/>
              <a:gd name="connsiteX71" fmla="*/ 748077 w 5871255"/>
              <a:gd name="connsiteY71" fmla="*/ 1783297 h 1783672"/>
              <a:gd name="connsiteX72" fmla="*/ 740194 w 5871255"/>
              <a:gd name="connsiteY72" fmla="*/ 1412450 h 1783672"/>
              <a:gd name="connsiteX73" fmla="*/ 1083266 w 5871255"/>
              <a:gd name="connsiteY73" fmla="*/ 1410948 h 1783672"/>
              <a:gd name="connsiteX74" fmla="*/ 1087770 w 5871255"/>
              <a:gd name="connsiteY74" fmla="*/ 1783297 h 1783672"/>
              <a:gd name="connsiteX75" fmla="*/ 1181608 w 5871255"/>
              <a:gd name="connsiteY75" fmla="*/ 1783297 h 1783672"/>
              <a:gd name="connsiteX76" fmla="*/ 1177104 w 5871255"/>
              <a:gd name="connsiteY76" fmla="*/ 1410198 h 1783672"/>
              <a:gd name="connsiteX77" fmla="*/ 1540445 w 5871255"/>
              <a:gd name="connsiteY77" fmla="*/ 1409071 h 1783672"/>
              <a:gd name="connsiteX78" fmla="*/ 1531436 w 5871255"/>
              <a:gd name="connsiteY78" fmla="*/ 1783297 h 1783672"/>
              <a:gd name="connsiteX79" fmla="*/ 1625274 w 5871255"/>
              <a:gd name="connsiteY79" fmla="*/ 1783297 h 1783672"/>
              <a:gd name="connsiteX80" fmla="*/ 1634283 w 5871255"/>
              <a:gd name="connsiteY80" fmla="*/ 1409071 h 1783672"/>
              <a:gd name="connsiteX81" fmla="*/ 1984111 w 5871255"/>
              <a:gd name="connsiteY81" fmla="*/ 1409071 h 1783672"/>
              <a:gd name="connsiteX82" fmla="*/ 1992744 w 5871255"/>
              <a:gd name="connsiteY82" fmla="*/ 1783297 h 1783672"/>
              <a:gd name="connsiteX83" fmla="*/ 2086582 w 5871255"/>
              <a:gd name="connsiteY83" fmla="*/ 1783297 h 1783672"/>
              <a:gd name="connsiteX84" fmla="*/ 2077949 w 5871255"/>
              <a:gd name="connsiteY84" fmla="*/ 1409447 h 1783672"/>
              <a:gd name="connsiteX85" fmla="*/ 2337317 w 5871255"/>
              <a:gd name="connsiteY85" fmla="*/ 1409447 h 1783672"/>
              <a:gd name="connsiteX86" fmla="*/ 2446544 w 5871255"/>
              <a:gd name="connsiteY86" fmla="*/ 1409822 h 1783672"/>
              <a:gd name="connsiteX87" fmla="*/ 2432281 w 5871255"/>
              <a:gd name="connsiteY87" fmla="*/ 1783297 h 1783672"/>
              <a:gd name="connsiteX88" fmla="*/ 2526119 w 5871255"/>
              <a:gd name="connsiteY88" fmla="*/ 1783297 h 1783672"/>
              <a:gd name="connsiteX89" fmla="*/ 2540382 w 5871255"/>
              <a:gd name="connsiteY89" fmla="*/ 1410573 h 1783672"/>
              <a:gd name="connsiteX90" fmla="*/ 2903723 w 5871255"/>
              <a:gd name="connsiteY90" fmla="*/ 1413951 h 1783672"/>
              <a:gd name="connsiteX91" fmla="*/ 2925118 w 5871255"/>
              <a:gd name="connsiteY91" fmla="*/ 1783673 h 1783672"/>
              <a:gd name="connsiteX92" fmla="*/ 3018956 w 5871255"/>
              <a:gd name="connsiteY92" fmla="*/ 1783673 h 1783672"/>
              <a:gd name="connsiteX93" fmla="*/ 2997561 w 5871255"/>
              <a:gd name="connsiteY93" fmla="*/ 1415077 h 1783672"/>
              <a:gd name="connsiteX94" fmla="*/ 3354896 w 5871255"/>
              <a:gd name="connsiteY94" fmla="*/ 1419581 h 1783672"/>
              <a:gd name="connsiteX95" fmla="*/ 3343260 w 5871255"/>
              <a:gd name="connsiteY95" fmla="*/ 1783673 h 1783672"/>
              <a:gd name="connsiteX96" fmla="*/ 3437098 w 5871255"/>
              <a:gd name="connsiteY96" fmla="*/ 1783673 h 1783672"/>
              <a:gd name="connsiteX97" fmla="*/ 3448359 w 5871255"/>
              <a:gd name="connsiteY97" fmla="*/ 1420707 h 1783672"/>
              <a:gd name="connsiteX98" fmla="*/ 3805694 w 5871255"/>
              <a:gd name="connsiteY98" fmla="*/ 1425212 h 1783672"/>
              <a:gd name="connsiteX99" fmla="*/ 3817705 w 5871255"/>
              <a:gd name="connsiteY99" fmla="*/ 1783297 h 1783672"/>
              <a:gd name="connsiteX100" fmla="*/ 3911543 w 5871255"/>
              <a:gd name="connsiteY100" fmla="*/ 1783297 h 1783672"/>
              <a:gd name="connsiteX101" fmla="*/ 3899532 w 5871255"/>
              <a:gd name="connsiteY101" fmla="*/ 1426338 h 1783672"/>
              <a:gd name="connsiteX102" fmla="*/ 4260245 w 5871255"/>
              <a:gd name="connsiteY102" fmla="*/ 1429716 h 1783672"/>
              <a:gd name="connsiteX103" fmla="*/ 4256492 w 5871255"/>
              <a:gd name="connsiteY103" fmla="*/ 1783297 h 1783672"/>
              <a:gd name="connsiteX104" fmla="*/ 4350330 w 5871255"/>
              <a:gd name="connsiteY104" fmla="*/ 1783297 h 1783672"/>
              <a:gd name="connsiteX105" fmla="*/ 4354083 w 5871255"/>
              <a:gd name="connsiteY105" fmla="*/ 1430467 h 1783672"/>
              <a:gd name="connsiteX106" fmla="*/ 4717799 w 5871255"/>
              <a:gd name="connsiteY106" fmla="*/ 1431593 h 1783672"/>
              <a:gd name="connsiteX107" fmla="*/ 4706164 w 5871255"/>
              <a:gd name="connsiteY107" fmla="*/ 1783673 h 1783672"/>
              <a:gd name="connsiteX108" fmla="*/ 4800002 w 5871255"/>
              <a:gd name="connsiteY108" fmla="*/ 1783673 h 1783672"/>
              <a:gd name="connsiteX109" fmla="*/ 4811637 w 5871255"/>
              <a:gd name="connsiteY109" fmla="*/ 1431593 h 1783672"/>
              <a:gd name="connsiteX110" fmla="*/ 5173852 w 5871255"/>
              <a:gd name="connsiteY110" fmla="*/ 1428590 h 1783672"/>
              <a:gd name="connsiteX111" fmla="*/ 5166345 w 5871255"/>
              <a:gd name="connsiteY111" fmla="*/ 1782547 h 1783672"/>
              <a:gd name="connsiteX112" fmla="*/ 5261309 w 5871255"/>
              <a:gd name="connsiteY112" fmla="*/ 1733000 h 1783672"/>
              <a:gd name="connsiteX113" fmla="*/ 5267315 w 5871255"/>
              <a:gd name="connsiteY113" fmla="*/ 1427464 h 1783672"/>
              <a:gd name="connsiteX114" fmla="*/ 5494403 w 5871255"/>
              <a:gd name="connsiteY114" fmla="*/ 1422959 h 1783672"/>
              <a:gd name="connsiteX115" fmla="*/ 5566095 w 5871255"/>
              <a:gd name="connsiteY115" fmla="*/ 1327245 h 1783672"/>
              <a:gd name="connsiteX116" fmla="*/ 5268816 w 5871255"/>
              <a:gd name="connsiteY116" fmla="*/ 1333626 h 1783672"/>
              <a:gd name="connsiteX117" fmla="*/ 5271444 w 5871255"/>
              <a:gd name="connsiteY117" fmla="*/ 962027 h 1783672"/>
              <a:gd name="connsiteX118" fmla="*/ 5615266 w 5871255"/>
              <a:gd name="connsiteY118" fmla="*/ 959024 h 1783672"/>
              <a:gd name="connsiteX119" fmla="*/ 5612263 w 5871255"/>
              <a:gd name="connsiteY119" fmla="*/ 1265312 h 1783672"/>
              <a:gd name="connsiteX120" fmla="*/ 5707602 w 5871255"/>
              <a:gd name="connsiteY120" fmla="*/ 1138067 h 1783672"/>
              <a:gd name="connsiteX121" fmla="*/ 5709104 w 5871255"/>
              <a:gd name="connsiteY121" fmla="*/ 957523 h 1783672"/>
              <a:gd name="connsiteX122" fmla="*/ 5842729 w 5871255"/>
              <a:gd name="connsiteY122" fmla="*/ 954896 h 1783672"/>
              <a:gd name="connsiteX123" fmla="*/ 5871256 w 5871255"/>
              <a:gd name="connsiteY123" fmla="*/ 860682 h 1783672"/>
              <a:gd name="connsiteX124" fmla="*/ 5710230 w 5871255"/>
              <a:gd name="connsiteY124" fmla="*/ 863685 h 1783672"/>
              <a:gd name="connsiteX125" fmla="*/ 5176855 w 5871255"/>
              <a:gd name="connsiteY125" fmla="*/ 524367 h 1783672"/>
              <a:gd name="connsiteX126" fmla="*/ 5178732 w 5871255"/>
              <a:gd name="connsiteY126" fmla="*/ 868565 h 1783672"/>
              <a:gd name="connsiteX127" fmla="*/ 4821772 w 5871255"/>
              <a:gd name="connsiteY127" fmla="*/ 867814 h 1783672"/>
              <a:gd name="connsiteX128" fmla="*/ 4822147 w 5871255"/>
              <a:gd name="connsiteY128" fmla="*/ 523616 h 1783672"/>
              <a:gd name="connsiteX129" fmla="*/ 5176855 w 5871255"/>
              <a:gd name="connsiteY129" fmla="*/ 524367 h 1783672"/>
              <a:gd name="connsiteX130" fmla="*/ 4728685 w 5871255"/>
              <a:gd name="connsiteY130" fmla="*/ 523241 h 1783672"/>
              <a:gd name="connsiteX131" fmla="*/ 4728309 w 5871255"/>
              <a:gd name="connsiteY131" fmla="*/ 867439 h 1783672"/>
              <a:gd name="connsiteX132" fmla="*/ 4357086 w 5871255"/>
              <a:gd name="connsiteY132" fmla="*/ 864060 h 1783672"/>
              <a:gd name="connsiteX133" fmla="*/ 4356711 w 5871255"/>
              <a:gd name="connsiteY133" fmla="*/ 519863 h 1783672"/>
              <a:gd name="connsiteX134" fmla="*/ 4728685 w 5871255"/>
              <a:gd name="connsiteY134" fmla="*/ 523241 h 1783672"/>
              <a:gd name="connsiteX135" fmla="*/ 4262873 w 5871255"/>
              <a:gd name="connsiteY135" fmla="*/ 518737 h 1783672"/>
              <a:gd name="connsiteX136" fmla="*/ 4263248 w 5871255"/>
              <a:gd name="connsiteY136" fmla="*/ 862934 h 1783672"/>
              <a:gd name="connsiteX137" fmla="*/ 3887896 w 5871255"/>
              <a:gd name="connsiteY137" fmla="*/ 858055 h 1783672"/>
              <a:gd name="connsiteX138" fmla="*/ 3884143 w 5871255"/>
              <a:gd name="connsiteY138" fmla="*/ 513857 h 1783672"/>
              <a:gd name="connsiteX139" fmla="*/ 4262873 w 5871255"/>
              <a:gd name="connsiteY139" fmla="*/ 518737 h 1783672"/>
              <a:gd name="connsiteX140" fmla="*/ 3789929 w 5871255"/>
              <a:gd name="connsiteY140" fmla="*/ 512355 h 1783672"/>
              <a:gd name="connsiteX141" fmla="*/ 3793683 w 5871255"/>
              <a:gd name="connsiteY141" fmla="*/ 856553 h 1783672"/>
              <a:gd name="connsiteX142" fmla="*/ 3455115 w 5871255"/>
              <a:gd name="connsiteY142" fmla="*/ 852049 h 1783672"/>
              <a:gd name="connsiteX143" fmla="*/ 3452488 w 5871255"/>
              <a:gd name="connsiteY143" fmla="*/ 507851 h 1783672"/>
              <a:gd name="connsiteX144" fmla="*/ 3789929 w 5871255"/>
              <a:gd name="connsiteY144" fmla="*/ 512355 h 1783672"/>
              <a:gd name="connsiteX145" fmla="*/ 3361277 w 5871255"/>
              <a:gd name="connsiteY145" fmla="*/ 851298 h 1783672"/>
              <a:gd name="connsiteX146" fmla="*/ 2965281 w 5871255"/>
              <a:gd name="connsiteY146" fmla="*/ 847545 h 1783672"/>
              <a:gd name="connsiteX147" fmla="*/ 2959650 w 5871255"/>
              <a:gd name="connsiteY147" fmla="*/ 503347 h 1783672"/>
              <a:gd name="connsiteX148" fmla="*/ 3358650 w 5871255"/>
              <a:gd name="connsiteY148" fmla="*/ 507101 h 1783672"/>
              <a:gd name="connsiteX149" fmla="*/ 3361277 w 5871255"/>
              <a:gd name="connsiteY149" fmla="*/ 851298 h 1783672"/>
              <a:gd name="connsiteX150" fmla="*/ 2744199 w 5871255"/>
              <a:gd name="connsiteY150" fmla="*/ 502221 h 1783672"/>
              <a:gd name="connsiteX151" fmla="*/ 2865812 w 5871255"/>
              <a:gd name="connsiteY151" fmla="*/ 502972 h 1783672"/>
              <a:gd name="connsiteX152" fmla="*/ 2871443 w 5871255"/>
              <a:gd name="connsiteY152" fmla="*/ 847170 h 1783672"/>
              <a:gd name="connsiteX153" fmla="*/ 2744199 w 5871255"/>
              <a:gd name="connsiteY153" fmla="*/ 846419 h 1783672"/>
              <a:gd name="connsiteX154" fmla="*/ 2554646 w 5871255"/>
              <a:gd name="connsiteY154" fmla="*/ 846419 h 1783672"/>
              <a:gd name="connsiteX155" fmla="*/ 2558775 w 5871255"/>
              <a:gd name="connsiteY155" fmla="*/ 502221 h 1783672"/>
              <a:gd name="connsiteX156" fmla="*/ 2744199 w 5871255"/>
              <a:gd name="connsiteY156" fmla="*/ 502221 h 1783672"/>
              <a:gd name="connsiteX157" fmla="*/ 2460808 w 5871255"/>
              <a:gd name="connsiteY157" fmla="*/ 846419 h 1783672"/>
              <a:gd name="connsiteX158" fmla="*/ 2070817 w 5871255"/>
              <a:gd name="connsiteY158" fmla="*/ 846419 h 1783672"/>
              <a:gd name="connsiteX159" fmla="*/ 2069316 w 5871255"/>
              <a:gd name="connsiteY159" fmla="*/ 502221 h 1783672"/>
              <a:gd name="connsiteX160" fmla="*/ 2464937 w 5871255"/>
              <a:gd name="connsiteY160" fmla="*/ 502221 h 1783672"/>
              <a:gd name="connsiteX161" fmla="*/ 2460808 w 5871255"/>
              <a:gd name="connsiteY161" fmla="*/ 846419 h 1783672"/>
              <a:gd name="connsiteX162" fmla="*/ 1975478 w 5871255"/>
              <a:gd name="connsiteY162" fmla="*/ 501846 h 1783672"/>
              <a:gd name="connsiteX163" fmla="*/ 1976979 w 5871255"/>
              <a:gd name="connsiteY163" fmla="*/ 846043 h 1783672"/>
              <a:gd name="connsiteX164" fmla="*/ 1637285 w 5871255"/>
              <a:gd name="connsiteY164" fmla="*/ 846794 h 1783672"/>
              <a:gd name="connsiteX165" fmla="*/ 1633157 w 5871255"/>
              <a:gd name="connsiteY165" fmla="*/ 502596 h 1783672"/>
              <a:gd name="connsiteX166" fmla="*/ 1975478 w 5871255"/>
              <a:gd name="connsiteY166" fmla="*/ 501846 h 1783672"/>
              <a:gd name="connsiteX167" fmla="*/ 1539319 w 5871255"/>
              <a:gd name="connsiteY167" fmla="*/ 503347 h 1783672"/>
              <a:gd name="connsiteX168" fmla="*/ 1543447 w 5871255"/>
              <a:gd name="connsiteY168" fmla="*/ 847545 h 1783672"/>
              <a:gd name="connsiteX169" fmla="*/ 1170723 w 5871255"/>
              <a:gd name="connsiteY169" fmla="*/ 849422 h 1783672"/>
              <a:gd name="connsiteX170" fmla="*/ 1166594 w 5871255"/>
              <a:gd name="connsiteY170" fmla="*/ 505224 h 1783672"/>
              <a:gd name="connsiteX171" fmla="*/ 1539319 w 5871255"/>
              <a:gd name="connsiteY171" fmla="*/ 503347 h 1783672"/>
              <a:gd name="connsiteX172" fmla="*/ 1072756 w 5871255"/>
              <a:gd name="connsiteY172" fmla="*/ 505599 h 1783672"/>
              <a:gd name="connsiteX173" fmla="*/ 1076885 w 5871255"/>
              <a:gd name="connsiteY173" fmla="*/ 849797 h 1783672"/>
              <a:gd name="connsiteX174" fmla="*/ 723679 w 5871255"/>
              <a:gd name="connsiteY174" fmla="*/ 852424 h 1783672"/>
              <a:gd name="connsiteX175" fmla="*/ 711292 w 5871255"/>
              <a:gd name="connsiteY175" fmla="*/ 508602 h 1783672"/>
              <a:gd name="connsiteX176" fmla="*/ 1072756 w 5871255"/>
              <a:gd name="connsiteY176" fmla="*/ 505599 h 1783672"/>
              <a:gd name="connsiteX177" fmla="*/ 268752 w 5871255"/>
              <a:gd name="connsiteY177" fmla="*/ 513106 h 1783672"/>
              <a:gd name="connsiteX178" fmla="*/ 617454 w 5871255"/>
              <a:gd name="connsiteY178" fmla="*/ 509728 h 1783672"/>
              <a:gd name="connsiteX179" fmla="*/ 629841 w 5871255"/>
              <a:gd name="connsiteY179" fmla="*/ 853550 h 1783672"/>
              <a:gd name="connsiteX180" fmla="*/ 264623 w 5871255"/>
              <a:gd name="connsiteY180" fmla="*/ 857304 h 1783672"/>
              <a:gd name="connsiteX181" fmla="*/ 268752 w 5871255"/>
              <a:gd name="connsiteY181" fmla="*/ 513106 h 1783672"/>
              <a:gd name="connsiteX182" fmla="*/ 259368 w 5871255"/>
              <a:gd name="connsiteY182" fmla="*/ 1322365 h 1783672"/>
              <a:gd name="connsiteX183" fmla="*/ 263872 w 5871255"/>
              <a:gd name="connsiteY183" fmla="*/ 951142 h 1783672"/>
              <a:gd name="connsiteX184" fmla="*/ 633594 w 5871255"/>
              <a:gd name="connsiteY184" fmla="*/ 947388 h 1783672"/>
              <a:gd name="connsiteX185" fmla="*/ 644104 w 5871255"/>
              <a:gd name="connsiteY185" fmla="*/ 1318987 h 1783672"/>
              <a:gd name="connsiteX186" fmla="*/ 259368 w 5871255"/>
              <a:gd name="connsiteY186" fmla="*/ 1322365 h 1783672"/>
              <a:gd name="connsiteX187" fmla="*/ 737942 w 5871255"/>
              <a:gd name="connsiteY187" fmla="*/ 1318612 h 1783672"/>
              <a:gd name="connsiteX188" fmla="*/ 727432 w 5871255"/>
              <a:gd name="connsiteY188" fmla="*/ 946262 h 1783672"/>
              <a:gd name="connsiteX189" fmla="*/ 1078386 w 5871255"/>
              <a:gd name="connsiteY189" fmla="*/ 943635 h 1783672"/>
              <a:gd name="connsiteX190" fmla="*/ 1082891 w 5871255"/>
              <a:gd name="connsiteY190" fmla="*/ 1317110 h 1783672"/>
              <a:gd name="connsiteX191" fmla="*/ 737942 w 5871255"/>
              <a:gd name="connsiteY191" fmla="*/ 1318612 h 1783672"/>
              <a:gd name="connsiteX192" fmla="*/ 1176353 w 5871255"/>
              <a:gd name="connsiteY192" fmla="*/ 1316360 h 1783672"/>
              <a:gd name="connsiteX193" fmla="*/ 1171849 w 5871255"/>
              <a:gd name="connsiteY193" fmla="*/ 942884 h 1783672"/>
              <a:gd name="connsiteX194" fmla="*/ 1544198 w 5871255"/>
              <a:gd name="connsiteY194" fmla="*/ 941008 h 1783672"/>
              <a:gd name="connsiteX195" fmla="*/ 1541946 w 5871255"/>
              <a:gd name="connsiteY195" fmla="*/ 1314858 h 1783672"/>
              <a:gd name="connsiteX196" fmla="*/ 1176353 w 5871255"/>
              <a:gd name="connsiteY196" fmla="*/ 1316360 h 1783672"/>
              <a:gd name="connsiteX197" fmla="*/ 1635784 w 5871255"/>
              <a:gd name="connsiteY197" fmla="*/ 1315233 h 1783672"/>
              <a:gd name="connsiteX198" fmla="*/ 1638036 w 5871255"/>
              <a:gd name="connsiteY198" fmla="*/ 940632 h 1783672"/>
              <a:gd name="connsiteX199" fmla="*/ 1977354 w 5871255"/>
              <a:gd name="connsiteY199" fmla="*/ 939881 h 1783672"/>
              <a:gd name="connsiteX200" fmla="*/ 1982609 w 5871255"/>
              <a:gd name="connsiteY200" fmla="*/ 1315233 h 1783672"/>
              <a:gd name="connsiteX201" fmla="*/ 1635784 w 5871255"/>
              <a:gd name="connsiteY201" fmla="*/ 1315233 h 1783672"/>
              <a:gd name="connsiteX202" fmla="*/ 2337317 w 5871255"/>
              <a:gd name="connsiteY202" fmla="*/ 1315609 h 1783672"/>
              <a:gd name="connsiteX203" fmla="*/ 2076447 w 5871255"/>
              <a:gd name="connsiteY203" fmla="*/ 1315609 h 1783672"/>
              <a:gd name="connsiteX204" fmla="*/ 2071192 w 5871255"/>
              <a:gd name="connsiteY204" fmla="*/ 940257 h 1783672"/>
              <a:gd name="connsiteX205" fmla="*/ 2458931 w 5871255"/>
              <a:gd name="connsiteY205" fmla="*/ 940257 h 1783672"/>
              <a:gd name="connsiteX206" fmla="*/ 2449922 w 5871255"/>
              <a:gd name="connsiteY206" fmla="*/ 1316360 h 1783672"/>
              <a:gd name="connsiteX207" fmla="*/ 2337317 w 5871255"/>
              <a:gd name="connsiteY207" fmla="*/ 1315609 h 1783672"/>
              <a:gd name="connsiteX208" fmla="*/ 2543760 w 5871255"/>
              <a:gd name="connsiteY208" fmla="*/ 1316735 h 1783672"/>
              <a:gd name="connsiteX209" fmla="*/ 2552769 w 5871255"/>
              <a:gd name="connsiteY209" fmla="*/ 940257 h 1783672"/>
              <a:gd name="connsiteX210" fmla="*/ 2744199 w 5871255"/>
              <a:gd name="connsiteY210" fmla="*/ 940257 h 1783672"/>
              <a:gd name="connsiteX211" fmla="*/ 2874070 w 5871255"/>
              <a:gd name="connsiteY211" fmla="*/ 941008 h 1783672"/>
              <a:gd name="connsiteX212" fmla="*/ 2874821 w 5871255"/>
              <a:gd name="connsiteY212" fmla="*/ 973663 h 1783672"/>
              <a:gd name="connsiteX213" fmla="*/ 2896591 w 5871255"/>
              <a:gd name="connsiteY213" fmla="*/ 1319738 h 1783672"/>
              <a:gd name="connsiteX214" fmla="*/ 2543760 w 5871255"/>
              <a:gd name="connsiteY214" fmla="*/ 1316735 h 1783672"/>
              <a:gd name="connsiteX215" fmla="*/ 2990429 w 5871255"/>
              <a:gd name="connsiteY215" fmla="*/ 1320864 h 1783672"/>
              <a:gd name="connsiteX216" fmla="*/ 2968659 w 5871255"/>
              <a:gd name="connsiteY216" fmla="*/ 973663 h 1783672"/>
              <a:gd name="connsiteX217" fmla="*/ 2967908 w 5871255"/>
              <a:gd name="connsiteY217" fmla="*/ 941383 h 1783672"/>
              <a:gd name="connsiteX218" fmla="*/ 3361277 w 5871255"/>
              <a:gd name="connsiteY218" fmla="*/ 945136 h 1783672"/>
              <a:gd name="connsiteX219" fmla="*/ 3356773 w 5871255"/>
              <a:gd name="connsiteY219" fmla="*/ 1325368 h 1783672"/>
              <a:gd name="connsiteX220" fmla="*/ 2990429 w 5871255"/>
              <a:gd name="connsiteY220" fmla="*/ 1320864 h 1783672"/>
              <a:gd name="connsiteX221" fmla="*/ 3450236 w 5871255"/>
              <a:gd name="connsiteY221" fmla="*/ 1326494 h 1783672"/>
              <a:gd name="connsiteX222" fmla="*/ 3454740 w 5871255"/>
              <a:gd name="connsiteY222" fmla="*/ 945887 h 1783672"/>
              <a:gd name="connsiteX223" fmla="*/ 3794809 w 5871255"/>
              <a:gd name="connsiteY223" fmla="*/ 950391 h 1783672"/>
              <a:gd name="connsiteX224" fmla="*/ 3803442 w 5871255"/>
              <a:gd name="connsiteY224" fmla="*/ 1330998 h 1783672"/>
              <a:gd name="connsiteX225" fmla="*/ 3450236 w 5871255"/>
              <a:gd name="connsiteY225" fmla="*/ 1326494 h 1783672"/>
              <a:gd name="connsiteX226" fmla="*/ 3897655 w 5871255"/>
              <a:gd name="connsiteY226" fmla="*/ 1332500 h 1783672"/>
              <a:gd name="connsiteX227" fmla="*/ 3889022 w 5871255"/>
              <a:gd name="connsiteY227" fmla="*/ 951893 h 1783672"/>
              <a:gd name="connsiteX228" fmla="*/ 4263248 w 5871255"/>
              <a:gd name="connsiteY228" fmla="*/ 956772 h 1783672"/>
              <a:gd name="connsiteX229" fmla="*/ 4261371 w 5871255"/>
              <a:gd name="connsiteY229" fmla="*/ 1336253 h 1783672"/>
              <a:gd name="connsiteX230" fmla="*/ 3897655 w 5871255"/>
              <a:gd name="connsiteY230" fmla="*/ 1332500 h 1783672"/>
              <a:gd name="connsiteX231" fmla="*/ 4354834 w 5871255"/>
              <a:gd name="connsiteY231" fmla="*/ 1336629 h 1783672"/>
              <a:gd name="connsiteX232" fmla="*/ 4356711 w 5871255"/>
              <a:gd name="connsiteY232" fmla="*/ 957523 h 1783672"/>
              <a:gd name="connsiteX233" fmla="*/ 4727183 w 5871255"/>
              <a:gd name="connsiteY233" fmla="*/ 960901 h 1783672"/>
              <a:gd name="connsiteX234" fmla="*/ 4720427 w 5871255"/>
              <a:gd name="connsiteY234" fmla="*/ 1337379 h 1783672"/>
              <a:gd name="connsiteX235" fmla="*/ 4354834 w 5871255"/>
              <a:gd name="connsiteY235" fmla="*/ 1336629 h 1783672"/>
              <a:gd name="connsiteX236" fmla="*/ 5176104 w 5871255"/>
              <a:gd name="connsiteY236" fmla="*/ 1334752 h 1783672"/>
              <a:gd name="connsiteX237" fmla="*/ 4814640 w 5871255"/>
              <a:gd name="connsiteY237" fmla="*/ 1337755 h 1783672"/>
              <a:gd name="connsiteX238" fmla="*/ 4821396 w 5871255"/>
              <a:gd name="connsiteY238" fmla="*/ 961652 h 1783672"/>
              <a:gd name="connsiteX239" fmla="*/ 5178732 w 5871255"/>
              <a:gd name="connsiteY239" fmla="*/ 962403 h 1783672"/>
              <a:gd name="connsiteX240" fmla="*/ 5176104 w 5871255"/>
              <a:gd name="connsiteY240" fmla="*/ 1334752 h 1783672"/>
              <a:gd name="connsiteX241" fmla="*/ 5272570 w 5871255"/>
              <a:gd name="connsiteY241" fmla="*/ 868189 h 1783672"/>
              <a:gd name="connsiteX242" fmla="*/ 5270693 w 5871255"/>
              <a:gd name="connsiteY242" fmla="*/ 523991 h 1783672"/>
              <a:gd name="connsiteX243" fmla="*/ 5615641 w 5871255"/>
              <a:gd name="connsiteY243" fmla="*/ 520989 h 1783672"/>
              <a:gd name="connsiteX244" fmla="*/ 5616767 w 5871255"/>
              <a:gd name="connsiteY244" fmla="*/ 865186 h 1783672"/>
              <a:gd name="connsiteX245" fmla="*/ 5272570 w 5871255"/>
              <a:gd name="connsiteY245" fmla="*/ 868189 h 17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871255" h="1783672">
                <a:moveTo>
                  <a:pt x="5710230" y="863685"/>
                </a:moveTo>
                <a:cubicBezTo>
                  <a:pt x="5710230" y="769847"/>
                  <a:pt x="5710230" y="676384"/>
                  <a:pt x="5709479" y="582546"/>
                </a:cubicBezTo>
                <a:cubicBezTo>
                  <a:pt x="5666689" y="530748"/>
                  <a:pt x="5623524" y="479325"/>
                  <a:pt x="5580734" y="427526"/>
                </a:cubicBezTo>
                <a:cubicBezTo>
                  <a:pt x="5477137" y="428652"/>
                  <a:pt x="5373164" y="429778"/>
                  <a:pt x="5269192" y="430153"/>
                </a:cubicBezTo>
                <a:cubicBezTo>
                  <a:pt x="5267315" y="302158"/>
                  <a:pt x="5265063" y="173788"/>
                  <a:pt x="5261684" y="45793"/>
                </a:cubicBezTo>
                <a:cubicBezTo>
                  <a:pt x="5235410" y="19518"/>
                  <a:pt x="5202003" y="3754"/>
                  <a:pt x="5166720" y="1126"/>
                </a:cubicBezTo>
                <a:cubicBezTo>
                  <a:pt x="5170474" y="144135"/>
                  <a:pt x="5173477" y="287520"/>
                  <a:pt x="5175354" y="430529"/>
                </a:cubicBezTo>
                <a:cubicBezTo>
                  <a:pt x="5057493" y="430904"/>
                  <a:pt x="4939632" y="430529"/>
                  <a:pt x="4821772" y="429778"/>
                </a:cubicBezTo>
                <a:cubicBezTo>
                  <a:pt x="4820646" y="286769"/>
                  <a:pt x="4818394" y="143384"/>
                  <a:pt x="4815016" y="375"/>
                </a:cubicBezTo>
                <a:lnTo>
                  <a:pt x="4721178" y="375"/>
                </a:lnTo>
                <a:cubicBezTo>
                  <a:pt x="4724556" y="143384"/>
                  <a:pt x="4726808" y="286394"/>
                  <a:pt x="4727934" y="429403"/>
                </a:cubicBezTo>
                <a:cubicBezTo>
                  <a:pt x="4604068" y="428652"/>
                  <a:pt x="4480201" y="427526"/>
                  <a:pt x="4356335" y="426025"/>
                </a:cubicBezTo>
                <a:cubicBezTo>
                  <a:pt x="4355960" y="284141"/>
                  <a:pt x="4354834" y="142258"/>
                  <a:pt x="4353708" y="375"/>
                </a:cubicBezTo>
                <a:lnTo>
                  <a:pt x="4259870" y="375"/>
                </a:lnTo>
                <a:cubicBezTo>
                  <a:pt x="4260996" y="141883"/>
                  <a:pt x="4262122" y="283391"/>
                  <a:pt x="4262497" y="424898"/>
                </a:cubicBezTo>
                <a:cubicBezTo>
                  <a:pt x="4136004" y="423397"/>
                  <a:pt x="4009135" y="421896"/>
                  <a:pt x="3882641" y="420019"/>
                </a:cubicBezTo>
                <a:cubicBezTo>
                  <a:pt x="3881891" y="280013"/>
                  <a:pt x="3881891" y="140382"/>
                  <a:pt x="3882266" y="375"/>
                </a:cubicBezTo>
                <a:lnTo>
                  <a:pt x="3788428" y="375"/>
                </a:lnTo>
                <a:cubicBezTo>
                  <a:pt x="3788053" y="139631"/>
                  <a:pt x="3787677" y="279262"/>
                  <a:pt x="3788803" y="418518"/>
                </a:cubicBezTo>
                <a:cubicBezTo>
                  <a:pt x="3676197" y="417016"/>
                  <a:pt x="3563592" y="415515"/>
                  <a:pt x="3451362" y="414013"/>
                </a:cubicBezTo>
                <a:cubicBezTo>
                  <a:pt x="3448734" y="275884"/>
                  <a:pt x="3444981" y="138130"/>
                  <a:pt x="3440101" y="0"/>
                </a:cubicBezTo>
                <a:lnTo>
                  <a:pt x="3346263" y="0"/>
                </a:lnTo>
                <a:cubicBezTo>
                  <a:pt x="3351143" y="137754"/>
                  <a:pt x="3354896" y="275133"/>
                  <a:pt x="3357524" y="412887"/>
                </a:cubicBezTo>
                <a:cubicBezTo>
                  <a:pt x="3224649" y="411386"/>
                  <a:pt x="3092150" y="409884"/>
                  <a:pt x="2959275" y="409134"/>
                </a:cubicBezTo>
                <a:cubicBezTo>
                  <a:pt x="2959650" y="272881"/>
                  <a:pt x="2961527" y="136253"/>
                  <a:pt x="2965281" y="0"/>
                </a:cubicBezTo>
                <a:lnTo>
                  <a:pt x="2871443" y="0"/>
                </a:lnTo>
                <a:cubicBezTo>
                  <a:pt x="2867689" y="136253"/>
                  <a:pt x="2865437" y="272506"/>
                  <a:pt x="2865437" y="408758"/>
                </a:cubicBezTo>
                <a:cubicBezTo>
                  <a:pt x="2824899" y="408383"/>
                  <a:pt x="2784361" y="408383"/>
                  <a:pt x="2744199" y="408008"/>
                </a:cubicBezTo>
                <a:cubicBezTo>
                  <a:pt x="2682641" y="408008"/>
                  <a:pt x="2620708" y="408008"/>
                  <a:pt x="2559150" y="408008"/>
                </a:cubicBezTo>
                <a:cubicBezTo>
                  <a:pt x="2559525" y="274382"/>
                  <a:pt x="2559525" y="140382"/>
                  <a:pt x="2558775" y="6756"/>
                </a:cubicBezTo>
                <a:cubicBezTo>
                  <a:pt x="2558775" y="4504"/>
                  <a:pt x="2558399" y="2252"/>
                  <a:pt x="2558024" y="0"/>
                </a:cubicBezTo>
                <a:lnTo>
                  <a:pt x="2465312" y="0"/>
                </a:lnTo>
                <a:cubicBezTo>
                  <a:pt x="2464937" y="2252"/>
                  <a:pt x="2464561" y="4129"/>
                  <a:pt x="2464561" y="6756"/>
                </a:cubicBezTo>
                <a:cubicBezTo>
                  <a:pt x="2465687" y="140382"/>
                  <a:pt x="2465687" y="274382"/>
                  <a:pt x="2464937" y="408008"/>
                </a:cubicBezTo>
                <a:cubicBezTo>
                  <a:pt x="2332813" y="408008"/>
                  <a:pt x="2200689" y="407632"/>
                  <a:pt x="2068940" y="408008"/>
                </a:cubicBezTo>
                <a:cubicBezTo>
                  <a:pt x="2069316" y="272130"/>
                  <a:pt x="2070442" y="136253"/>
                  <a:pt x="2071568" y="0"/>
                </a:cubicBezTo>
                <a:lnTo>
                  <a:pt x="1977730" y="0"/>
                </a:lnTo>
                <a:cubicBezTo>
                  <a:pt x="1976604" y="135877"/>
                  <a:pt x="1975102" y="271755"/>
                  <a:pt x="1975102" y="407632"/>
                </a:cubicBezTo>
                <a:cubicBezTo>
                  <a:pt x="1860245" y="407632"/>
                  <a:pt x="1745762" y="408383"/>
                  <a:pt x="1630904" y="408758"/>
                </a:cubicBezTo>
                <a:cubicBezTo>
                  <a:pt x="1627526" y="272506"/>
                  <a:pt x="1623397" y="136253"/>
                  <a:pt x="1617767" y="0"/>
                </a:cubicBezTo>
                <a:lnTo>
                  <a:pt x="1523929" y="0"/>
                </a:lnTo>
                <a:cubicBezTo>
                  <a:pt x="1529559" y="136253"/>
                  <a:pt x="1533688" y="272881"/>
                  <a:pt x="1537066" y="409134"/>
                </a:cubicBezTo>
                <a:cubicBezTo>
                  <a:pt x="1413200" y="409509"/>
                  <a:pt x="1289334" y="410260"/>
                  <a:pt x="1165468" y="411010"/>
                </a:cubicBezTo>
                <a:cubicBezTo>
                  <a:pt x="1163967" y="274007"/>
                  <a:pt x="1162090" y="137003"/>
                  <a:pt x="1160588" y="0"/>
                </a:cubicBezTo>
                <a:lnTo>
                  <a:pt x="1066750" y="0"/>
                </a:lnTo>
                <a:cubicBezTo>
                  <a:pt x="1068252" y="137003"/>
                  <a:pt x="1070129" y="274382"/>
                  <a:pt x="1071630" y="411386"/>
                </a:cubicBezTo>
                <a:cubicBezTo>
                  <a:pt x="950391" y="412137"/>
                  <a:pt x="828777" y="413263"/>
                  <a:pt x="707539" y="414389"/>
                </a:cubicBezTo>
                <a:cubicBezTo>
                  <a:pt x="701908" y="276259"/>
                  <a:pt x="695527" y="138130"/>
                  <a:pt x="688771" y="0"/>
                </a:cubicBezTo>
                <a:lnTo>
                  <a:pt x="594933" y="0"/>
                </a:lnTo>
                <a:cubicBezTo>
                  <a:pt x="601314" y="138505"/>
                  <a:pt x="608070" y="277010"/>
                  <a:pt x="613701" y="415515"/>
                </a:cubicBezTo>
                <a:cubicBezTo>
                  <a:pt x="499218" y="416641"/>
                  <a:pt x="384360" y="417767"/>
                  <a:pt x="269878" y="418893"/>
                </a:cubicBezTo>
                <a:cubicBezTo>
                  <a:pt x="271755" y="279637"/>
                  <a:pt x="273256" y="140006"/>
                  <a:pt x="274758" y="375"/>
                </a:cubicBezTo>
                <a:lnTo>
                  <a:pt x="180920" y="375"/>
                </a:lnTo>
                <a:cubicBezTo>
                  <a:pt x="179418" y="140382"/>
                  <a:pt x="177542" y="280388"/>
                  <a:pt x="176040" y="420394"/>
                </a:cubicBezTo>
                <a:cubicBezTo>
                  <a:pt x="117485" y="421145"/>
                  <a:pt x="58930" y="421520"/>
                  <a:pt x="0" y="422271"/>
                </a:cubicBezTo>
                <a:lnTo>
                  <a:pt x="0" y="516109"/>
                </a:lnTo>
                <a:cubicBezTo>
                  <a:pt x="58180" y="515358"/>
                  <a:pt x="116359" y="514983"/>
                  <a:pt x="174914" y="514232"/>
                </a:cubicBezTo>
                <a:cubicBezTo>
                  <a:pt x="173413" y="629090"/>
                  <a:pt x="172287" y="743572"/>
                  <a:pt x="170785" y="858430"/>
                </a:cubicBezTo>
                <a:cubicBezTo>
                  <a:pt x="113732" y="859181"/>
                  <a:pt x="57053" y="859556"/>
                  <a:pt x="0" y="860307"/>
                </a:cubicBezTo>
                <a:lnTo>
                  <a:pt x="0" y="954145"/>
                </a:lnTo>
                <a:cubicBezTo>
                  <a:pt x="56678" y="953394"/>
                  <a:pt x="112981" y="953019"/>
                  <a:pt x="169659" y="952268"/>
                </a:cubicBezTo>
                <a:cubicBezTo>
                  <a:pt x="168158" y="1076134"/>
                  <a:pt x="166656" y="1199625"/>
                  <a:pt x="165155" y="1323491"/>
                </a:cubicBezTo>
                <a:cubicBezTo>
                  <a:pt x="109978" y="1323867"/>
                  <a:pt x="54801" y="1324617"/>
                  <a:pt x="0" y="1324993"/>
                </a:cubicBezTo>
                <a:lnTo>
                  <a:pt x="0" y="1418831"/>
                </a:lnTo>
                <a:cubicBezTo>
                  <a:pt x="54801" y="1418080"/>
                  <a:pt x="109603" y="1417705"/>
                  <a:pt x="164404" y="1417329"/>
                </a:cubicBezTo>
                <a:cubicBezTo>
                  <a:pt x="162903" y="1539319"/>
                  <a:pt x="161401" y="1661308"/>
                  <a:pt x="160275" y="1783297"/>
                </a:cubicBezTo>
                <a:lnTo>
                  <a:pt x="160651" y="1783297"/>
                </a:lnTo>
                <a:lnTo>
                  <a:pt x="254113" y="1783297"/>
                </a:lnTo>
                <a:cubicBezTo>
                  <a:pt x="255615" y="1660933"/>
                  <a:pt x="257116" y="1538568"/>
                  <a:pt x="258242" y="1416203"/>
                </a:cubicBezTo>
                <a:cubicBezTo>
                  <a:pt x="387739" y="1415077"/>
                  <a:pt x="517235" y="1413951"/>
                  <a:pt x="646356" y="1412825"/>
                </a:cubicBezTo>
                <a:cubicBezTo>
                  <a:pt x="649359" y="1536316"/>
                  <a:pt x="651986" y="1659807"/>
                  <a:pt x="654239" y="1783297"/>
                </a:cubicBezTo>
                <a:lnTo>
                  <a:pt x="748077" y="1783297"/>
                </a:lnTo>
                <a:cubicBezTo>
                  <a:pt x="745824" y="1659807"/>
                  <a:pt x="743197" y="1535940"/>
                  <a:pt x="740194" y="1412450"/>
                </a:cubicBezTo>
                <a:cubicBezTo>
                  <a:pt x="854677" y="1411699"/>
                  <a:pt x="968784" y="1411324"/>
                  <a:pt x="1083266" y="1410948"/>
                </a:cubicBezTo>
                <a:cubicBezTo>
                  <a:pt x="1084767" y="1535190"/>
                  <a:pt x="1086269" y="1659431"/>
                  <a:pt x="1087770" y="1783297"/>
                </a:cubicBezTo>
                <a:lnTo>
                  <a:pt x="1181608" y="1783297"/>
                </a:lnTo>
                <a:cubicBezTo>
                  <a:pt x="1180107" y="1659056"/>
                  <a:pt x="1178605" y="1534814"/>
                  <a:pt x="1177104" y="1410198"/>
                </a:cubicBezTo>
                <a:cubicBezTo>
                  <a:pt x="1298343" y="1409822"/>
                  <a:pt x="1419206" y="1409071"/>
                  <a:pt x="1540445" y="1409071"/>
                </a:cubicBezTo>
                <a:cubicBezTo>
                  <a:pt x="1538192" y="1533688"/>
                  <a:pt x="1535565" y="1658681"/>
                  <a:pt x="1531436" y="1783297"/>
                </a:cubicBezTo>
                <a:lnTo>
                  <a:pt x="1625274" y="1783297"/>
                </a:lnTo>
                <a:cubicBezTo>
                  <a:pt x="1629403" y="1658681"/>
                  <a:pt x="1632030" y="1533688"/>
                  <a:pt x="1634283" y="1409071"/>
                </a:cubicBezTo>
                <a:cubicBezTo>
                  <a:pt x="1751017" y="1409071"/>
                  <a:pt x="1867376" y="1409071"/>
                  <a:pt x="1984111" y="1409071"/>
                </a:cubicBezTo>
                <a:cubicBezTo>
                  <a:pt x="1986363" y="1533688"/>
                  <a:pt x="1989366" y="1658305"/>
                  <a:pt x="1992744" y="1783297"/>
                </a:cubicBezTo>
                <a:lnTo>
                  <a:pt x="2086582" y="1783297"/>
                </a:lnTo>
                <a:cubicBezTo>
                  <a:pt x="2083203" y="1658681"/>
                  <a:pt x="2080201" y="1534064"/>
                  <a:pt x="2077949" y="1409447"/>
                </a:cubicBezTo>
                <a:cubicBezTo>
                  <a:pt x="2164280" y="1409447"/>
                  <a:pt x="2250986" y="1409447"/>
                  <a:pt x="2337317" y="1409447"/>
                </a:cubicBezTo>
                <a:cubicBezTo>
                  <a:pt x="2373726" y="1409447"/>
                  <a:pt x="2410135" y="1409822"/>
                  <a:pt x="2446544" y="1409822"/>
                </a:cubicBezTo>
                <a:cubicBezTo>
                  <a:pt x="2442415" y="1534439"/>
                  <a:pt x="2437911" y="1658681"/>
                  <a:pt x="2432281" y="1783297"/>
                </a:cubicBezTo>
                <a:lnTo>
                  <a:pt x="2526119" y="1783297"/>
                </a:lnTo>
                <a:cubicBezTo>
                  <a:pt x="2531374" y="1659056"/>
                  <a:pt x="2536253" y="1534814"/>
                  <a:pt x="2540382" y="1410573"/>
                </a:cubicBezTo>
                <a:cubicBezTo>
                  <a:pt x="2661246" y="1411324"/>
                  <a:pt x="2782484" y="1412450"/>
                  <a:pt x="2903723" y="1413951"/>
                </a:cubicBezTo>
                <a:cubicBezTo>
                  <a:pt x="2913107" y="1537066"/>
                  <a:pt x="2921740" y="1660557"/>
                  <a:pt x="2925118" y="1783673"/>
                </a:cubicBezTo>
                <a:lnTo>
                  <a:pt x="3018956" y="1783673"/>
                </a:lnTo>
                <a:cubicBezTo>
                  <a:pt x="3015578" y="1660933"/>
                  <a:pt x="3006945" y="1537817"/>
                  <a:pt x="2997561" y="1415077"/>
                </a:cubicBezTo>
                <a:cubicBezTo>
                  <a:pt x="3116548" y="1416578"/>
                  <a:pt x="3235534" y="1418080"/>
                  <a:pt x="3354896" y="1419581"/>
                </a:cubicBezTo>
                <a:cubicBezTo>
                  <a:pt x="3351893" y="1540820"/>
                  <a:pt x="3348140" y="1662434"/>
                  <a:pt x="3343260" y="1783673"/>
                </a:cubicBezTo>
                <a:lnTo>
                  <a:pt x="3437098" y="1783673"/>
                </a:lnTo>
                <a:cubicBezTo>
                  <a:pt x="3441602" y="1662809"/>
                  <a:pt x="3445731" y="1541946"/>
                  <a:pt x="3448359" y="1420707"/>
                </a:cubicBezTo>
                <a:cubicBezTo>
                  <a:pt x="3567345" y="1422209"/>
                  <a:pt x="3686707" y="1423710"/>
                  <a:pt x="3805694" y="1425212"/>
                </a:cubicBezTo>
                <a:cubicBezTo>
                  <a:pt x="3809072" y="1544574"/>
                  <a:pt x="3813201" y="1663936"/>
                  <a:pt x="3817705" y="1783297"/>
                </a:cubicBezTo>
                <a:lnTo>
                  <a:pt x="3911543" y="1783297"/>
                </a:lnTo>
                <a:cubicBezTo>
                  <a:pt x="3907039" y="1664311"/>
                  <a:pt x="3902910" y="1545324"/>
                  <a:pt x="3899532" y="1426338"/>
                </a:cubicBezTo>
                <a:cubicBezTo>
                  <a:pt x="4019645" y="1427839"/>
                  <a:pt x="4140132" y="1428965"/>
                  <a:pt x="4260245" y="1429716"/>
                </a:cubicBezTo>
                <a:cubicBezTo>
                  <a:pt x="4259495" y="1547576"/>
                  <a:pt x="4257993" y="1665437"/>
                  <a:pt x="4256492" y="1783297"/>
                </a:cubicBezTo>
                <a:lnTo>
                  <a:pt x="4350330" y="1783297"/>
                </a:lnTo>
                <a:cubicBezTo>
                  <a:pt x="4351831" y="1665812"/>
                  <a:pt x="4352957" y="1547952"/>
                  <a:pt x="4354083" y="1430467"/>
                </a:cubicBezTo>
                <a:cubicBezTo>
                  <a:pt x="4475322" y="1431217"/>
                  <a:pt x="4596561" y="1431593"/>
                  <a:pt x="4717799" y="1431593"/>
                </a:cubicBezTo>
                <a:cubicBezTo>
                  <a:pt x="4714796" y="1549078"/>
                  <a:pt x="4710668" y="1666188"/>
                  <a:pt x="4706164" y="1783673"/>
                </a:cubicBezTo>
                <a:lnTo>
                  <a:pt x="4800002" y="1783673"/>
                </a:lnTo>
                <a:cubicBezTo>
                  <a:pt x="4804506" y="1666188"/>
                  <a:pt x="4808259" y="1549078"/>
                  <a:pt x="4811637" y="1431593"/>
                </a:cubicBezTo>
                <a:cubicBezTo>
                  <a:pt x="4932501" y="1431217"/>
                  <a:pt x="5053364" y="1430091"/>
                  <a:pt x="5173852" y="1428590"/>
                </a:cubicBezTo>
                <a:cubicBezTo>
                  <a:pt x="5171975" y="1546450"/>
                  <a:pt x="5169723" y="1664311"/>
                  <a:pt x="5166345" y="1782547"/>
                </a:cubicBezTo>
                <a:cubicBezTo>
                  <a:pt x="5202003" y="1778418"/>
                  <a:pt x="5235410" y="1761152"/>
                  <a:pt x="5261309" y="1733000"/>
                </a:cubicBezTo>
                <a:cubicBezTo>
                  <a:pt x="5263937" y="1631280"/>
                  <a:pt x="5265813" y="1529559"/>
                  <a:pt x="5267315" y="1427464"/>
                </a:cubicBezTo>
                <a:cubicBezTo>
                  <a:pt x="5343136" y="1426338"/>
                  <a:pt x="5418581" y="1424836"/>
                  <a:pt x="5494403" y="1422959"/>
                </a:cubicBezTo>
                <a:cubicBezTo>
                  <a:pt x="5518425" y="1391055"/>
                  <a:pt x="5542072" y="1359150"/>
                  <a:pt x="5566095" y="1327245"/>
                </a:cubicBezTo>
                <a:cubicBezTo>
                  <a:pt x="5467002" y="1329872"/>
                  <a:pt x="5367909" y="1332124"/>
                  <a:pt x="5268816" y="1333626"/>
                </a:cubicBezTo>
                <a:cubicBezTo>
                  <a:pt x="5270317" y="1209760"/>
                  <a:pt x="5271068" y="1085893"/>
                  <a:pt x="5271444" y="962027"/>
                </a:cubicBezTo>
                <a:cubicBezTo>
                  <a:pt x="5385926" y="961652"/>
                  <a:pt x="5500784" y="960526"/>
                  <a:pt x="5615266" y="959024"/>
                </a:cubicBezTo>
                <a:cubicBezTo>
                  <a:pt x="5614891" y="1061120"/>
                  <a:pt x="5613764" y="1163216"/>
                  <a:pt x="5612263" y="1265312"/>
                </a:cubicBezTo>
                <a:cubicBezTo>
                  <a:pt x="5644168" y="1222897"/>
                  <a:pt x="5675697" y="1180482"/>
                  <a:pt x="5707602" y="1138067"/>
                </a:cubicBezTo>
                <a:cubicBezTo>
                  <a:pt x="5708353" y="1078011"/>
                  <a:pt x="5708729" y="1017579"/>
                  <a:pt x="5709104" y="957523"/>
                </a:cubicBezTo>
                <a:cubicBezTo>
                  <a:pt x="5753771" y="956772"/>
                  <a:pt x="5798438" y="956022"/>
                  <a:pt x="5842729" y="954896"/>
                </a:cubicBezTo>
                <a:cubicBezTo>
                  <a:pt x="5860371" y="926369"/>
                  <a:pt x="5869755" y="893713"/>
                  <a:pt x="5871256" y="860682"/>
                </a:cubicBezTo>
                <a:cubicBezTo>
                  <a:pt x="5818707" y="861808"/>
                  <a:pt x="5764656" y="862559"/>
                  <a:pt x="5710230" y="863685"/>
                </a:cubicBezTo>
                <a:close/>
                <a:moveTo>
                  <a:pt x="5176855" y="524367"/>
                </a:moveTo>
                <a:cubicBezTo>
                  <a:pt x="5177981" y="639224"/>
                  <a:pt x="5178732" y="753707"/>
                  <a:pt x="5178732" y="868565"/>
                </a:cubicBezTo>
                <a:cubicBezTo>
                  <a:pt x="5059745" y="868940"/>
                  <a:pt x="4940759" y="868565"/>
                  <a:pt x="4821772" y="867814"/>
                </a:cubicBezTo>
                <a:cubicBezTo>
                  <a:pt x="4822523" y="752956"/>
                  <a:pt x="4822898" y="638474"/>
                  <a:pt x="4822147" y="523616"/>
                </a:cubicBezTo>
                <a:cubicBezTo>
                  <a:pt x="4940383" y="524367"/>
                  <a:pt x="5058619" y="524367"/>
                  <a:pt x="5176855" y="524367"/>
                </a:cubicBezTo>
                <a:close/>
                <a:moveTo>
                  <a:pt x="4728685" y="523241"/>
                </a:moveTo>
                <a:cubicBezTo>
                  <a:pt x="4729060" y="638098"/>
                  <a:pt x="4729060" y="752581"/>
                  <a:pt x="4728309" y="867439"/>
                </a:cubicBezTo>
                <a:cubicBezTo>
                  <a:pt x="4604443" y="866688"/>
                  <a:pt x="4480952" y="865562"/>
                  <a:pt x="4357086" y="864060"/>
                </a:cubicBezTo>
                <a:cubicBezTo>
                  <a:pt x="4357086" y="749203"/>
                  <a:pt x="4357086" y="634720"/>
                  <a:pt x="4356711" y="519863"/>
                </a:cubicBezTo>
                <a:cubicBezTo>
                  <a:pt x="4480577" y="520989"/>
                  <a:pt x="4604443" y="522115"/>
                  <a:pt x="4728685" y="523241"/>
                </a:cubicBezTo>
                <a:close/>
                <a:moveTo>
                  <a:pt x="4262873" y="518737"/>
                </a:moveTo>
                <a:cubicBezTo>
                  <a:pt x="4263248" y="633594"/>
                  <a:pt x="4263248" y="748077"/>
                  <a:pt x="4263248" y="862934"/>
                </a:cubicBezTo>
                <a:cubicBezTo>
                  <a:pt x="4138256" y="861433"/>
                  <a:pt x="4012888" y="859931"/>
                  <a:pt x="3887896" y="858055"/>
                </a:cubicBezTo>
                <a:cubicBezTo>
                  <a:pt x="3886019" y="743197"/>
                  <a:pt x="3884893" y="628715"/>
                  <a:pt x="3884143" y="513857"/>
                </a:cubicBezTo>
                <a:cubicBezTo>
                  <a:pt x="4009885" y="515358"/>
                  <a:pt x="4136379" y="517235"/>
                  <a:pt x="4262873" y="518737"/>
                </a:cubicBezTo>
                <a:close/>
                <a:moveTo>
                  <a:pt x="3789929" y="512355"/>
                </a:moveTo>
                <a:cubicBezTo>
                  <a:pt x="3790680" y="627213"/>
                  <a:pt x="3792181" y="741696"/>
                  <a:pt x="3793683" y="856553"/>
                </a:cubicBezTo>
                <a:cubicBezTo>
                  <a:pt x="3680702" y="855052"/>
                  <a:pt x="3567721" y="853550"/>
                  <a:pt x="3455115" y="852049"/>
                </a:cubicBezTo>
                <a:cubicBezTo>
                  <a:pt x="3455115" y="737191"/>
                  <a:pt x="3454365" y="622709"/>
                  <a:pt x="3452488" y="507851"/>
                </a:cubicBezTo>
                <a:cubicBezTo>
                  <a:pt x="3565093" y="509353"/>
                  <a:pt x="3677323" y="510854"/>
                  <a:pt x="3789929" y="512355"/>
                </a:cubicBezTo>
                <a:close/>
                <a:moveTo>
                  <a:pt x="3361277" y="851298"/>
                </a:moveTo>
                <a:cubicBezTo>
                  <a:pt x="3229153" y="849797"/>
                  <a:pt x="3097405" y="848296"/>
                  <a:pt x="2965281" y="847545"/>
                </a:cubicBezTo>
                <a:cubicBezTo>
                  <a:pt x="2962278" y="732687"/>
                  <a:pt x="2960026" y="618205"/>
                  <a:pt x="2959650" y="503347"/>
                </a:cubicBezTo>
                <a:cubicBezTo>
                  <a:pt x="3092525" y="504098"/>
                  <a:pt x="3225775" y="505599"/>
                  <a:pt x="3358650" y="507101"/>
                </a:cubicBezTo>
                <a:cubicBezTo>
                  <a:pt x="3360151" y="621958"/>
                  <a:pt x="3361277" y="736441"/>
                  <a:pt x="3361277" y="851298"/>
                </a:cubicBezTo>
                <a:close/>
                <a:moveTo>
                  <a:pt x="2744199" y="502221"/>
                </a:moveTo>
                <a:cubicBezTo>
                  <a:pt x="2784737" y="502221"/>
                  <a:pt x="2825274" y="502596"/>
                  <a:pt x="2865812" y="502972"/>
                </a:cubicBezTo>
                <a:cubicBezTo>
                  <a:pt x="2866188" y="617829"/>
                  <a:pt x="2868440" y="732312"/>
                  <a:pt x="2871443" y="847170"/>
                </a:cubicBezTo>
                <a:cubicBezTo>
                  <a:pt x="2829028" y="846794"/>
                  <a:pt x="2786613" y="846794"/>
                  <a:pt x="2744199" y="846419"/>
                </a:cubicBezTo>
                <a:cubicBezTo>
                  <a:pt x="2681139" y="846043"/>
                  <a:pt x="2617705" y="846419"/>
                  <a:pt x="2554646" y="846419"/>
                </a:cubicBezTo>
                <a:cubicBezTo>
                  <a:pt x="2556523" y="731561"/>
                  <a:pt x="2558024" y="617079"/>
                  <a:pt x="2558775" y="502221"/>
                </a:cubicBezTo>
                <a:cubicBezTo>
                  <a:pt x="2620332" y="502221"/>
                  <a:pt x="2682265" y="502221"/>
                  <a:pt x="2744199" y="502221"/>
                </a:cubicBezTo>
                <a:close/>
                <a:moveTo>
                  <a:pt x="2460808" y="846419"/>
                </a:moveTo>
                <a:cubicBezTo>
                  <a:pt x="2330936" y="846419"/>
                  <a:pt x="2200689" y="846043"/>
                  <a:pt x="2070817" y="846419"/>
                </a:cubicBezTo>
                <a:cubicBezTo>
                  <a:pt x="2070066" y="731561"/>
                  <a:pt x="2069316" y="617079"/>
                  <a:pt x="2069316" y="502221"/>
                </a:cubicBezTo>
                <a:cubicBezTo>
                  <a:pt x="2201064" y="502221"/>
                  <a:pt x="2333188" y="502221"/>
                  <a:pt x="2464937" y="502221"/>
                </a:cubicBezTo>
                <a:cubicBezTo>
                  <a:pt x="2464186" y="616703"/>
                  <a:pt x="2462685" y="731561"/>
                  <a:pt x="2460808" y="846419"/>
                </a:cubicBezTo>
                <a:close/>
                <a:moveTo>
                  <a:pt x="1975478" y="501846"/>
                </a:moveTo>
                <a:cubicBezTo>
                  <a:pt x="1975478" y="616703"/>
                  <a:pt x="1976228" y="731186"/>
                  <a:pt x="1976979" y="846043"/>
                </a:cubicBezTo>
                <a:cubicBezTo>
                  <a:pt x="1863623" y="846043"/>
                  <a:pt x="1750642" y="846419"/>
                  <a:pt x="1637285" y="846794"/>
                </a:cubicBezTo>
                <a:cubicBezTo>
                  <a:pt x="1636535" y="731936"/>
                  <a:pt x="1635409" y="617454"/>
                  <a:pt x="1633157" y="502596"/>
                </a:cubicBezTo>
                <a:cubicBezTo>
                  <a:pt x="1747264" y="502596"/>
                  <a:pt x="1861371" y="502221"/>
                  <a:pt x="1975478" y="501846"/>
                </a:cubicBezTo>
                <a:close/>
                <a:moveTo>
                  <a:pt x="1539319" y="503347"/>
                </a:moveTo>
                <a:cubicBezTo>
                  <a:pt x="1541571" y="618205"/>
                  <a:pt x="1543072" y="732687"/>
                  <a:pt x="1543447" y="847545"/>
                </a:cubicBezTo>
                <a:cubicBezTo>
                  <a:pt x="1419206" y="847920"/>
                  <a:pt x="1294964" y="848671"/>
                  <a:pt x="1170723" y="849422"/>
                </a:cubicBezTo>
                <a:cubicBezTo>
                  <a:pt x="1169222" y="734564"/>
                  <a:pt x="1168095" y="620082"/>
                  <a:pt x="1166594" y="505224"/>
                </a:cubicBezTo>
                <a:cubicBezTo>
                  <a:pt x="1290836" y="504473"/>
                  <a:pt x="1415077" y="504098"/>
                  <a:pt x="1539319" y="503347"/>
                </a:cubicBezTo>
                <a:close/>
                <a:moveTo>
                  <a:pt x="1072756" y="505599"/>
                </a:moveTo>
                <a:cubicBezTo>
                  <a:pt x="1074257" y="620457"/>
                  <a:pt x="1075384" y="734939"/>
                  <a:pt x="1076885" y="849797"/>
                </a:cubicBezTo>
                <a:cubicBezTo>
                  <a:pt x="959024" y="850548"/>
                  <a:pt x="841539" y="851674"/>
                  <a:pt x="723679" y="852424"/>
                </a:cubicBezTo>
                <a:cubicBezTo>
                  <a:pt x="719925" y="737942"/>
                  <a:pt x="715796" y="623084"/>
                  <a:pt x="711292" y="508602"/>
                </a:cubicBezTo>
                <a:cubicBezTo>
                  <a:pt x="831780" y="507476"/>
                  <a:pt x="952268" y="506725"/>
                  <a:pt x="1072756" y="505599"/>
                </a:cubicBezTo>
                <a:close/>
                <a:moveTo>
                  <a:pt x="268752" y="513106"/>
                </a:moveTo>
                <a:cubicBezTo>
                  <a:pt x="385111" y="511980"/>
                  <a:pt x="501095" y="510479"/>
                  <a:pt x="617454" y="509728"/>
                </a:cubicBezTo>
                <a:cubicBezTo>
                  <a:pt x="621958" y="624210"/>
                  <a:pt x="626087" y="739068"/>
                  <a:pt x="629841" y="853550"/>
                </a:cubicBezTo>
                <a:cubicBezTo>
                  <a:pt x="508227" y="854677"/>
                  <a:pt x="386237" y="855803"/>
                  <a:pt x="264623" y="857304"/>
                </a:cubicBezTo>
                <a:cubicBezTo>
                  <a:pt x="266125" y="742446"/>
                  <a:pt x="267626" y="627964"/>
                  <a:pt x="268752" y="513106"/>
                </a:cubicBezTo>
                <a:close/>
                <a:moveTo>
                  <a:pt x="259368" y="1322365"/>
                </a:moveTo>
                <a:cubicBezTo>
                  <a:pt x="260870" y="1198499"/>
                  <a:pt x="262371" y="1075008"/>
                  <a:pt x="263872" y="951142"/>
                </a:cubicBezTo>
                <a:cubicBezTo>
                  <a:pt x="386988" y="949641"/>
                  <a:pt x="510479" y="948515"/>
                  <a:pt x="633594" y="947388"/>
                </a:cubicBezTo>
                <a:cubicBezTo>
                  <a:pt x="637723" y="1071255"/>
                  <a:pt x="640726" y="1195121"/>
                  <a:pt x="644104" y="1318987"/>
                </a:cubicBezTo>
                <a:cubicBezTo>
                  <a:pt x="515734" y="1320113"/>
                  <a:pt x="387739" y="1321239"/>
                  <a:pt x="259368" y="1322365"/>
                </a:cubicBezTo>
                <a:close/>
                <a:moveTo>
                  <a:pt x="737942" y="1318612"/>
                </a:moveTo>
                <a:cubicBezTo>
                  <a:pt x="734564" y="1194370"/>
                  <a:pt x="731561" y="1070504"/>
                  <a:pt x="727432" y="946262"/>
                </a:cubicBezTo>
                <a:cubicBezTo>
                  <a:pt x="844542" y="945136"/>
                  <a:pt x="961277" y="944386"/>
                  <a:pt x="1078386" y="943635"/>
                </a:cubicBezTo>
                <a:cubicBezTo>
                  <a:pt x="1079888" y="1068252"/>
                  <a:pt x="1081389" y="1192493"/>
                  <a:pt x="1082891" y="1317110"/>
                </a:cubicBezTo>
                <a:cubicBezTo>
                  <a:pt x="967657" y="1317486"/>
                  <a:pt x="852800" y="1317861"/>
                  <a:pt x="737942" y="1318612"/>
                </a:cubicBezTo>
                <a:close/>
                <a:moveTo>
                  <a:pt x="1176353" y="1316360"/>
                </a:moveTo>
                <a:cubicBezTo>
                  <a:pt x="1174852" y="1191743"/>
                  <a:pt x="1173350" y="1067501"/>
                  <a:pt x="1171849" y="942884"/>
                </a:cubicBezTo>
                <a:cubicBezTo>
                  <a:pt x="1296090" y="942134"/>
                  <a:pt x="1419957" y="941383"/>
                  <a:pt x="1544198" y="941008"/>
                </a:cubicBezTo>
                <a:cubicBezTo>
                  <a:pt x="1544574" y="1065624"/>
                  <a:pt x="1543823" y="1190241"/>
                  <a:pt x="1541946" y="1314858"/>
                </a:cubicBezTo>
                <a:cubicBezTo>
                  <a:pt x="1419957" y="1315609"/>
                  <a:pt x="1297967" y="1315984"/>
                  <a:pt x="1176353" y="1316360"/>
                </a:cubicBezTo>
                <a:close/>
                <a:moveTo>
                  <a:pt x="1635784" y="1315233"/>
                </a:moveTo>
                <a:cubicBezTo>
                  <a:pt x="1637285" y="1190241"/>
                  <a:pt x="1638036" y="1065624"/>
                  <a:pt x="1638036" y="940632"/>
                </a:cubicBezTo>
                <a:cubicBezTo>
                  <a:pt x="1751017" y="940257"/>
                  <a:pt x="1864373" y="939881"/>
                  <a:pt x="1977354" y="939881"/>
                </a:cubicBezTo>
                <a:cubicBezTo>
                  <a:pt x="1978480" y="1064874"/>
                  <a:pt x="1980732" y="1190241"/>
                  <a:pt x="1982609" y="1315233"/>
                </a:cubicBezTo>
                <a:cubicBezTo>
                  <a:pt x="1867001" y="1315233"/>
                  <a:pt x="1751392" y="1315233"/>
                  <a:pt x="1635784" y="1315233"/>
                </a:cubicBezTo>
                <a:close/>
                <a:moveTo>
                  <a:pt x="2337317" y="1315609"/>
                </a:moveTo>
                <a:cubicBezTo>
                  <a:pt x="2250235" y="1315233"/>
                  <a:pt x="2163529" y="1315609"/>
                  <a:pt x="2076447" y="1315609"/>
                </a:cubicBezTo>
                <a:cubicBezTo>
                  <a:pt x="2074195" y="1190617"/>
                  <a:pt x="2072318" y="1065249"/>
                  <a:pt x="2071192" y="940257"/>
                </a:cubicBezTo>
                <a:cubicBezTo>
                  <a:pt x="2200313" y="940257"/>
                  <a:pt x="2329810" y="940257"/>
                  <a:pt x="2458931" y="940257"/>
                </a:cubicBezTo>
                <a:cubicBezTo>
                  <a:pt x="2456679" y="1065624"/>
                  <a:pt x="2453676" y="1190992"/>
                  <a:pt x="2449922" y="1316360"/>
                </a:cubicBezTo>
                <a:cubicBezTo>
                  <a:pt x="2412387" y="1315984"/>
                  <a:pt x="2374852" y="1315609"/>
                  <a:pt x="2337317" y="1315609"/>
                </a:cubicBezTo>
                <a:close/>
                <a:moveTo>
                  <a:pt x="2543760" y="1316735"/>
                </a:moveTo>
                <a:cubicBezTo>
                  <a:pt x="2547514" y="1191367"/>
                  <a:pt x="2550517" y="1065624"/>
                  <a:pt x="2552769" y="940257"/>
                </a:cubicBezTo>
                <a:cubicBezTo>
                  <a:pt x="2616579" y="940257"/>
                  <a:pt x="2680389" y="940257"/>
                  <a:pt x="2744199" y="940257"/>
                </a:cubicBezTo>
                <a:cubicBezTo>
                  <a:pt x="2787364" y="940257"/>
                  <a:pt x="2830905" y="940632"/>
                  <a:pt x="2874070" y="941008"/>
                </a:cubicBezTo>
                <a:cubicBezTo>
                  <a:pt x="2874446" y="951893"/>
                  <a:pt x="2874446" y="962778"/>
                  <a:pt x="2874821" y="973663"/>
                </a:cubicBezTo>
                <a:cubicBezTo>
                  <a:pt x="2878950" y="1088896"/>
                  <a:pt x="2887583" y="1204129"/>
                  <a:pt x="2896591" y="1319738"/>
                </a:cubicBezTo>
                <a:cubicBezTo>
                  <a:pt x="2778731" y="1318612"/>
                  <a:pt x="2661246" y="1317486"/>
                  <a:pt x="2543760" y="1316735"/>
                </a:cubicBezTo>
                <a:close/>
                <a:moveTo>
                  <a:pt x="2990429" y="1320864"/>
                </a:moveTo>
                <a:cubicBezTo>
                  <a:pt x="2981421" y="1204880"/>
                  <a:pt x="2972788" y="1089272"/>
                  <a:pt x="2968659" y="973663"/>
                </a:cubicBezTo>
                <a:cubicBezTo>
                  <a:pt x="2968284" y="962778"/>
                  <a:pt x="2968284" y="952268"/>
                  <a:pt x="2967908" y="941383"/>
                </a:cubicBezTo>
                <a:cubicBezTo>
                  <a:pt x="3098906" y="942134"/>
                  <a:pt x="3230279" y="943635"/>
                  <a:pt x="3361277" y="945136"/>
                </a:cubicBezTo>
                <a:cubicBezTo>
                  <a:pt x="3360902" y="1072005"/>
                  <a:pt x="3359025" y="1198874"/>
                  <a:pt x="3356773" y="1325368"/>
                </a:cubicBezTo>
                <a:cubicBezTo>
                  <a:pt x="3234408" y="1323867"/>
                  <a:pt x="3112419" y="1322365"/>
                  <a:pt x="2990429" y="1320864"/>
                </a:cubicBezTo>
                <a:close/>
                <a:moveTo>
                  <a:pt x="3450236" y="1326494"/>
                </a:moveTo>
                <a:cubicBezTo>
                  <a:pt x="3452863" y="1199625"/>
                  <a:pt x="3454365" y="1072756"/>
                  <a:pt x="3454740" y="945887"/>
                </a:cubicBezTo>
                <a:cubicBezTo>
                  <a:pt x="3568096" y="947388"/>
                  <a:pt x="3681453" y="948890"/>
                  <a:pt x="3794809" y="950391"/>
                </a:cubicBezTo>
                <a:cubicBezTo>
                  <a:pt x="3797061" y="1077260"/>
                  <a:pt x="3800064" y="1204129"/>
                  <a:pt x="3803442" y="1330998"/>
                </a:cubicBezTo>
                <a:cubicBezTo>
                  <a:pt x="3685957" y="1329872"/>
                  <a:pt x="3568096" y="1328371"/>
                  <a:pt x="3450236" y="1326494"/>
                </a:cubicBezTo>
                <a:close/>
                <a:moveTo>
                  <a:pt x="3897655" y="1332500"/>
                </a:moveTo>
                <a:cubicBezTo>
                  <a:pt x="3894277" y="1205631"/>
                  <a:pt x="3891274" y="1078762"/>
                  <a:pt x="3889022" y="951893"/>
                </a:cubicBezTo>
                <a:cubicBezTo>
                  <a:pt x="4013639" y="953394"/>
                  <a:pt x="4138256" y="955271"/>
                  <a:pt x="4263248" y="956772"/>
                </a:cubicBezTo>
                <a:cubicBezTo>
                  <a:pt x="4262873" y="1083266"/>
                  <a:pt x="4262122" y="1209760"/>
                  <a:pt x="4261371" y="1336253"/>
                </a:cubicBezTo>
                <a:cubicBezTo>
                  <a:pt x="4139757" y="1335127"/>
                  <a:pt x="4018894" y="1334001"/>
                  <a:pt x="3897655" y="1332500"/>
                </a:cubicBezTo>
                <a:close/>
                <a:moveTo>
                  <a:pt x="4354834" y="1336629"/>
                </a:moveTo>
                <a:cubicBezTo>
                  <a:pt x="4355585" y="1210135"/>
                  <a:pt x="4356335" y="1084017"/>
                  <a:pt x="4356711" y="957523"/>
                </a:cubicBezTo>
                <a:cubicBezTo>
                  <a:pt x="4480201" y="959024"/>
                  <a:pt x="4603692" y="960150"/>
                  <a:pt x="4727183" y="960901"/>
                </a:cubicBezTo>
                <a:cubicBezTo>
                  <a:pt x="4725682" y="1086269"/>
                  <a:pt x="4723430" y="1212012"/>
                  <a:pt x="4720427" y="1337379"/>
                </a:cubicBezTo>
                <a:cubicBezTo>
                  <a:pt x="4598813" y="1337755"/>
                  <a:pt x="4476824" y="1337379"/>
                  <a:pt x="4354834" y="1336629"/>
                </a:cubicBezTo>
                <a:close/>
                <a:moveTo>
                  <a:pt x="5176104" y="1334752"/>
                </a:moveTo>
                <a:cubicBezTo>
                  <a:pt x="5055616" y="1336253"/>
                  <a:pt x="4935128" y="1337379"/>
                  <a:pt x="4814640" y="1337755"/>
                </a:cubicBezTo>
                <a:cubicBezTo>
                  <a:pt x="4817643" y="1212387"/>
                  <a:pt x="4819895" y="1087019"/>
                  <a:pt x="4821396" y="961652"/>
                </a:cubicBezTo>
                <a:cubicBezTo>
                  <a:pt x="4940383" y="962403"/>
                  <a:pt x="5059745" y="962403"/>
                  <a:pt x="5178732" y="962403"/>
                </a:cubicBezTo>
                <a:cubicBezTo>
                  <a:pt x="5178356" y="1086269"/>
                  <a:pt x="5177606" y="1210510"/>
                  <a:pt x="5176104" y="1334752"/>
                </a:cubicBezTo>
                <a:close/>
                <a:moveTo>
                  <a:pt x="5272570" y="868189"/>
                </a:moveTo>
                <a:cubicBezTo>
                  <a:pt x="5272570" y="753332"/>
                  <a:pt x="5271819" y="638849"/>
                  <a:pt x="5270693" y="523991"/>
                </a:cubicBezTo>
                <a:cubicBezTo>
                  <a:pt x="5385551" y="523616"/>
                  <a:pt x="5500408" y="522490"/>
                  <a:pt x="5615641" y="520989"/>
                </a:cubicBezTo>
                <a:cubicBezTo>
                  <a:pt x="5616392" y="635846"/>
                  <a:pt x="5617143" y="750329"/>
                  <a:pt x="5616767" y="865186"/>
                </a:cubicBezTo>
                <a:cubicBezTo>
                  <a:pt x="5501910" y="866688"/>
                  <a:pt x="5387052" y="867439"/>
                  <a:pt x="5272570" y="868189"/>
                </a:cubicBezTo>
                <a:close/>
              </a:path>
            </a:pathLst>
          </a:custGeom>
          <a:solidFill>
            <a:srgbClr val="9CCEE9"/>
          </a:solidFill>
          <a:ln w="3750" cap="flat">
            <a:noFill/>
            <a:prstDash val="solid"/>
            <a:miter/>
          </a:ln>
        </p:spPr>
        <p:txBody>
          <a:bodyPr rtlCol="1" anchor="ctr"/>
          <a:lstStyle/>
          <a:p>
            <a:endParaRPr lang="ar-SA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4584633" y="3534551"/>
            <a:ext cx="1565616" cy="5123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543784" y="5261150"/>
            <a:ext cx="901405" cy="9014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66811" y="1659131"/>
            <a:ext cx="1592813" cy="1464360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F52FF7-BC75-4B54-2F09-34E2EDCA7040}"/>
              </a:ext>
            </a:extLst>
          </p:cNvPr>
          <p:cNvSpPr/>
          <p:nvPr/>
        </p:nvSpPr>
        <p:spPr>
          <a:xfrm>
            <a:off x="3365833" y="1204856"/>
            <a:ext cx="5145486" cy="151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استراتيجية حل المسألة</a:t>
            </a: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C68CC077-306E-AAEF-AD40-47A0777179F7}"/>
              </a:ext>
            </a:extLst>
          </p:cNvPr>
          <p:cNvGrpSpPr/>
          <p:nvPr/>
        </p:nvGrpSpPr>
        <p:grpSpPr>
          <a:xfrm>
            <a:off x="6742062" y="3465835"/>
            <a:ext cx="4383741" cy="2133677"/>
            <a:chOff x="0" y="0"/>
            <a:chExt cx="3435356" cy="113847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0F470867-601D-FE58-3F2C-CAE6EF2EAF62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18" name="Picture 4">
            <a:extLst>
              <a:ext uri="{FF2B5EF4-FFF2-40B4-BE49-F238E27FC236}">
                <a16:creationId xmlns:a16="http://schemas.microsoft.com/office/drawing/2014/main" id="{DD1BE722-5230-946A-A43C-0243664EB4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954963" y="3281465"/>
            <a:ext cx="2028657" cy="590547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0E9A9860-8AC4-E9D4-DF79-7D6155DFB7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42817" flipH="1">
            <a:off x="10169707" y="3153084"/>
            <a:ext cx="480503" cy="904875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EB91E3D6-6FCB-9B86-72C9-F3BD2C431992}"/>
              </a:ext>
            </a:extLst>
          </p:cNvPr>
          <p:cNvSpPr/>
          <p:nvPr/>
        </p:nvSpPr>
        <p:spPr>
          <a:xfrm>
            <a:off x="6571483" y="4165390"/>
            <a:ext cx="4839570" cy="942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أحل المسائل باستعمال</a:t>
            </a:r>
          </a:p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استراتيجية الحل عكسيا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AD05077-10A1-9BD2-FE5E-EB08C79DFF53}"/>
              </a:ext>
            </a:extLst>
          </p:cNvPr>
          <p:cNvSpPr/>
          <p:nvPr/>
        </p:nvSpPr>
        <p:spPr>
          <a:xfrm>
            <a:off x="7832094" y="3101976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فكرة الدرس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3477635D-AEAD-2D48-4C0D-4841176AF9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84910" flipH="1">
            <a:off x="9346649" y="984513"/>
            <a:ext cx="2254977" cy="2096113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3B793DB5-7B78-ADFD-ECB8-40F65FE623D7}"/>
              </a:ext>
            </a:extLst>
          </p:cNvPr>
          <p:cNvSpPr/>
          <p:nvPr/>
        </p:nvSpPr>
        <p:spPr>
          <a:xfrm rot="1352574">
            <a:off x="9377028" y="1575777"/>
            <a:ext cx="2308923" cy="894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استراتيجية التصفح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09EAFA62-93AA-FB2C-D758-934DCEF644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" y="-69663"/>
            <a:ext cx="1042232" cy="104223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AE44BAE5-ADB3-AAD4-3452-6F4ED8C847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" y="5515123"/>
            <a:ext cx="1334993" cy="133766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7F939BB2-5381-63B0-02B8-BBEAFD4CB4A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339554" y="3179322"/>
            <a:ext cx="2666196" cy="3344641"/>
          </a:xfrm>
          <a:prstGeom prst="rect">
            <a:avLst/>
          </a:prstGeom>
        </p:spPr>
      </p:pic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2D6473-9CB1-09F0-64F6-86E8AACB9D8E}"/>
              </a:ext>
            </a:extLst>
          </p:cNvPr>
          <p:cNvSpPr/>
          <p:nvPr/>
        </p:nvSpPr>
        <p:spPr>
          <a:xfrm>
            <a:off x="1324018" y="3843433"/>
            <a:ext cx="2476224" cy="135543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/>
            <a:endParaRPr lang="ar-SA" sz="4000" b="1" kern="0" dirty="0">
              <a:solidFill>
                <a:srgbClr val="44546A"/>
              </a:solidFill>
              <a:cs typeface="Calibri" panose="020F0502020204030204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94E272A2-C8BC-7446-BCF0-50228619A2FD}"/>
              </a:ext>
            </a:extLst>
          </p:cNvPr>
          <p:cNvSpPr txBox="1"/>
          <p:nvPr/>
        </p:nvSpPr>
        <p:spPr>
          <a:xfrm>
            <a:off x="1313444" y="3684620"/>
            <a:ext cx="26005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prstClr val="black"/>
                </a:solidFill>
                <a:cs typeface="Calibri" panose="020F0502020204030204" pitchFamily="34" charset="0"/>
              </a:rPr>
              <a:t>الاستراتيجيات</a:t>
            </a:r>
          </a:p>
          <a:p>
            <a:pPr algn="ctr"/>
            <a:endParaRPr lang="ar-SA" sz="2800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ctr"/>
            <a:r>
              <a:rPr lang="ar-SA" sz="2800" b="1" dirty="0">
                <a:solidFill>
                  <a:prstClr val="black"/>
                </a:solidFill>
                <a:cs typeface="Calibri" panose="020F0502020204030204" pitchFamily="34" charset="0"/>
              </a:rPr>
              <a:t>التصفح</a:t>
            </a:r>
          </a:p>
          <a:p>
            <a:pPr algn="ctr"/>
            <a:r>
              <a:rPr lang="ar-SA" sz="2800" b="1" dirty="0">
                <a:solidFill>
                  <a:prstClr val="black"/>
                </a:solidFill>
                <a:cs typeface="Calibri" panose="020F0502020204030204" pitchFamily="34" charset="0"/>
              </a:rPr>
              <a:t>القراءة المبصرة</a:t>
            </a:r>
          </a:p>
          <a:p>
            <a:pPr algn="ctr"/>
            <a:r>
              <a:rPr lang="ar-SA" sz="2800" b="1" dirty="0">
                <a:solidFill>
                  <a:prstClr val="black"/>
                </a:solidFill>
                <a:cs typeface="Calibri" panose="020F0502020204030204" pitchFamily="34" charset="0"/>
              </a:rPr>
              <a:t>التعاوني</a:t>
            </a:r>
          </a:p>
          <a:p>
            <a:pPr algn="ctr"/>
            <a:r>
              <a:rPr lang="ar-SA" sz="2800" b="1" dirty="0">
                <a:solidFill>
                  <a:prstClr val="black"/>
                </a:solidFill>
                <a:cs typeface="Calibri" panose="020F0502020204030204" pitchFamily="34" charset="0"/>
              </a:rPr>
              <a:t> الفردي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C55D715D-D69D-D73C-D9C9-E7358062F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17294" flipH="1">
            <a:off x="5016643" y="4777456"/>
            <a:ext cx="1565616" cy="512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933210" y="-3140916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8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176731" y="403055"/>
            <a:ext cx="1907289" cy="867208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5615" flipH="1">
            <a:off x="11500112" y="378671"/>
            <a:ext cx="545259" cy="69588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10267211" y="405546"/>
            <a:ext cx="1317440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القراءة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المبصرة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14772B48-CCA0-7C07-9FCA-7C4A91A4C5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893033" y="5527486"/>
            <a:ext cx="707469" cy="707469"/>
          </a:xfrm>
          <a:prstGeom prst="rect">
            <a:avLst/>
          </a:prstGeom>
        </p:spPr>
      </p:pic>
      <p:pic>
        <p:nvPicPr>
          <p:cNvPr id="55" name="Picture 7">
            <a:extLst>
              <a:ext uri="{FF2B5EF4-FFF2-40B4-BE49-F238E27FC236}">
                <a16:creationId xmlns:a16="http://schemas.microsoft.com/office/drawing/2014/main" id="{969B5C4C-0C17-C880-06CD-6F9D0568EA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800000" flipH="1">
            <a:off x="10267211" y="6290249"/>
            <a:ext cx="1565616" cy="51238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9519138-B751-E22E-FAC5-DD374637B28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8021" t="29961" r="25691" b="8279"/>
          <a:stretch/>
        </p:blipFill>
        <p:spPr>
          <a:xfrm>
            <a:off x="1116894" y="4032"/>
            <a:ext cx="8792219" cy="6853967"/>
          </a:xfrm>
          <a:prstGeom prst="rect">
            <a:avLst/>
          </a:prstGeom>
        </p:spPr>
      </p:pic>
      <p:pic>
        <p:nvPicPr>
          <p:cNvPr id="8" name="Picture 12" descr="Picture 12">
            <a:extLst>
              <a:ext uri="{FF2B5EF4-FFF2-40B4-BE49-F238E27FC236}">
                <a16:creationId xmlns:a16="http://schemas.microsoft.com/office/drawing/2014/main" id="{0FFF0D4E-22ED-212E-AADA-7DD879A8C5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00730" y="3882412"/>
            <a:ext cx="1288264" cy="1407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7" descr="Picture 7">
            <a:extLst>
              <a:ext uri="{FF2B5EF4-FFF2-40B4-BE49-F238E27FC236}">
                <a16:creationId xmlns:a16="http://schemas.microsoft.com/office/drawing/2014/main" id="{30ADCA65-97F6-7C77-D0DB-4065C91BA2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17699" y="2480356"/>
            <a:ext cx="915128" cy="916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2509088D-CCE1-E445-F8FB-2A347D11F2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 flipH="1">
            <a:off x="11151925" y="5397848"/>
            <a:ext cx="1565616" cy="51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0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9249133" y="-3097022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8"/>
            <a:ext cx="8589820" cy="476158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026152C-C18D-51DD-AA32-AD66B004D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531676" y="413085"/>
            <a:ext cx="2552345" cy="95195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7AD75A97-93F7-DDC9-6B84-B2A392D23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5615" flipH="1">
            <a:off x="11500112" y="378671"/>
            <a:ext cx="545259" cy="695884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411F2A1-6510-EF53-A58D-D7918B9A70A7}"/>
              </a:ext>
            </a:extLst>
          </p:cNvPr>
          <p:cNvSpPr/>
          <p:nvPr/>
        </p:nvSpPr>
        <p:spPr>
          <a:xfrm>
            <a:off x="9549165" y="434414"/>
            <a:ext cx="2018334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حلل الاستراتيجية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E23A6EB-A414-D301-F0A5-02EDE4125D0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999" t="56419" r="22807" b="39761"/>
          <a:stretch/>
        </p:blipFill>
        <p:spPr>
          <a:xfrm>
            <a:off x="2003177" y="2227006"/>
            <a:ext cx="9065487" cy="813481"/>
          </a:xfrm>
          <a:custGeom>
            <a:avLst/>
            <a:gdLst>
              <a:gd name="connsiteX0" fmla="*/ 0 w 9065487"/>
              <a:gd name="connsiteY0" fmla="*/ 0 h 813481"/>
              <a:gd name="connsiteX1" fmla="*/ 425381 w 9065487"/>
              <a:gd name="connsiteY1" fmla="*/ 0 h 813481"/>
              <a:gd name="connsiteX2" fmla="*/ 1122726 w 9065487"/>
              <a:gd name="connsiteY2" fmla="*/ 0 h 813481"/>
              <a:gd name="connsiteX3" fmla="*/ 1820071 w 9065487"/>
              <a:gd name="connsiteY3" fmla="*/ 0 h 813481"/>
              <a:gd name="connsiteX4" fmla="*/ 2698726 w 9065487"/>
              <a:gd name="connsiteY4" fmla="*/ 0 h 813481"/>
              <a:gd name="connsiteX5" fmla="*/ 3486726 w 9065487"/>
              <a:gd name="connsiteY5" fmla="*/ 0 h 813481"/>
              <a:gd name="connsiteX6" fmla="*/ 4093416 w 9065487"/>
              <a:gd name="connsiteY6" fmla="*/ 0 h 813481"/>
              <a:gd name="connsiteX7" fmla="*/ 4700106 w 9065487"/>
              <a:gd name="connsiteY7" fmla="*/ 0 h 813481"/>
              <a:gd name="connsiteX8" fmla="*/ 5216142 w 9065487"/>
              <a:gd name="connsiteY8" fmla="*/ 0 h 813481"/>
              <a:gd name="connsiteX9" fmla="*/ 5641522 w 9065487"/>
              <a:gd name="connsiteY9" fmla="*/ 0 h 813481"/>
              <a:gd name="connsiteX10" fmla="*/ 6520177 w 9065487"/>
              <a:gd name="connsiteY10" fmla="*/ 0 h 813481"/>
              <a:gd name="connsiteX11" fmla="*/ 7126867 w 9065487"/>
              <a:gd name="connsiteY11" fmla="*/ 0 h 813481"/>
              <a:gd name="connsiteX12" fmla="*/ 7552248 w 9065487"/>
              <a:gd name="connsiteY12" fmla="*/ 0 h 813481"/>
              <a:gd name="connsiteX13" fmla="*/ 8068283 w 9065487"/>
              <a:gd name="connsiteY13" fmla="*/ 0 h 813481"/>
              <a:gd name="connsiteX14" fmla="*/ 9065487 w 9065487"/>
              <a:gd name="connsiteY14" fmla="*/ 0 h 813481"/>
              <a:gd name="connsiteX15" fmla="*/ 9065487 w 9065487"/>
              <a:gd name="connsiteY15" fmla="*/ 406741 h 813481"/>
              <a:gd name="connsiteX16" fmla="*/ 9065487 w 9065487"/>
              <a:gd name="connsiteY16" fmla="*/ 813481 h 813481"/>
              <a:gd name="connsiteX17" fmla="*/ 8640106 w 9065487"/>
              <a:gd name="connsiteY17" fmla="*/ 813481 h 813481"/>
              <a:gd name="connsiteX18" fmla="*/ 7852106 w 9065487"/>
              <a:gd name="connsiteY18" fmla="*/ 813481 h 813481"/>
              <a:gd name="connsiteX19" fmla="*/ 7064106 w 9065487"/>
              <a:gd name="connsiteY19" fmla="*/ 813481 h 813481"/>
              <a:gd name="connsiteX20" fmla="*/ 6457416 w 9065487"/>
              <a:gd name="connsiteY20" fmla="*/ 813481 h 813481"/>
              <a:gd name="connsiteX21" fmla="*/ 5941381 w 9065487"/>
              <a:gd name="connsiteY21" fmla="*/ 813481 h 813481"/>
              <a:gd name="connsiteX22" fmla="*/ 5425345 w 9065487"/>
              <a:gd name="connsiteY22" fmla="*/ 813481 h 813481"/>
              <a:gd name="connsiteX23" fmla="*/ 4546690 w 9065487"/>
              <a:gd name="connsiteY23" fmla="*/ 813481 h 813481"/>
              <a:gd name="connsiteX24" fmla="*/ 3849345 w 9065487"/>
              <a:gd name="connsiteY24" fmla="*/ 813481 h 813481"/>
              <a:gd name="connsiteX25" fmla="*/ 3061345 w 9065487"/>
              <a:gd name="connsiteY25" fmla="*/ 813481 h 813481"/>
              <a:gd name="connsiteX26" fmla="*/ 2545310 w 9065487"/>
              <a:gd name="connsiteY26" fmla="*/ 813481 h 813481"/>
              <a:gd name="connsiteX27" fmla="*/ 1938620 w 9065487"/>
              <a:gd name="connsiteY27" fmla="*/ 813481 h 813481"/>
              <a:gd name="connsiteX28" fmla="*/ 1059965 w 9065487"/>
              <a:gd name="connsiteY28" fmla="*/ 813481 h 813481"/>
              <a:gd name="connsiteX29" fmla="*/ 0 w 9065487"/>
              <a:gd name="connsiteY29" fmla="*/ 813481 h 813481"/>
              <a:gd name="connsiteX30" fmla="*/ 0 w 9065487"/>
              <a:gd name="connsiteY30" fmla="*/ 414875 h 813481"/>
              <a:gd name="connsiteX31" fmla="*/ 0 w 9065487"/>
              <a:gd name="connsiteY31" fmla="*/ 0 h 81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065487" h="813481" fill="none" extrusionOk="0">
                <a:moveTo>
                  <a:pt x="0" y="0"/>
                </a:moveTo>
                <a:cubicBezTo>
                  <a:pt x="166902" y="18479"/>
                  <a:pt x="286829" y="8574"/>
                  <a:pt x="425381" y="0"/>
                </a:cubicBezTo>
                <a:cubicBezTo>
                  <a:pt x="563933" y="-8574"/>
                  <a:pt x="819971" y="23688"/>
                  <a:pt x="1122726" y="0"/>
                </a:cubicBezTo>
                <a:cubicBezTo>
                  <a:pt x="1425481" y="-23688"/>
                  <a:pt x="1604119" y="1770"/>
                  <a:pt x="1820071" y="0"/>
                </a:cubicBezTo>
                <a:cubicBezTo>
                  <a:pt x="2036023" y="-1770"/>
                  <a:pt x="2476035" y="6142"/>
                  <a:pt x="2698726" y="0"/>
                </a:cubicBezTo>
                <a:cubicBezTo>
                  <a:pt x="2921417" y="-6142"/>
                  <a:pt x="3164427" y="-10179"/>
                  <a:pt x="3486726" y="0"/>
                </a:cubicBezTo>
                <a:cubicBezTo>
                  <a:pt x="3809025" y="10179"/>
                  <a:pt x="3856718" y="12409"/>
                  <a:pt x="4093416" y="0"/>
                </a:cubicBezTo>
                <a:cubicBezTo>
                  <a:pt x="4330114" y="-12409"/>
                  <a:pt x="4465655" y="15035"/>
                  <a:pt x="4700106" y="0"/>
                </a:cubicBezTo>
                <a:cubicBezTo>
                  <a:pt x="4934557" y="-15035"/>
                  <a:pt x="5059202" y="2129"/>
                  <a:pt x="5216142" y="0"/>
                </a:cubicBezTo>
                <a:cubicBezTo>
                  <a:pt x="5373082" y="-2129"/>
                  <a:pt x="5525610" y="13476"/>
                  <a:pt x="5641522" y="0"/>
                </a:cubicBezTo>
                <a:cubicBezTo>
                  <a:pt x="5757434" y="-13476"/>
                  <a:pt x="6112299" y="42213"/>
                  <a:pt x="6520177" y="0"/>
                </a:cubicBezTo>
                <a:cubicBezTo>
                  <a:pt x="6928055" y="-42213"/>
                  <a:pt x="6851415" y="10913"/>
                  <a:pt x="7126867" y="0"/>
                </a:cubicBezTo>
                <a:cubicBezTo>
                  <a:pt x="7402319" y="-10913"/>
                  <a:pt x="7436035" y="21263"/>
                  <a:pt x="7552248" y="0"/>
                </a:cubicBezTo>
                <a:cubicBezTo>
                  <a:pt x="7668461" y="-21263"/>
                  <a:pt x="7840488" y="25455"/>
                  <a:pt x="8068283" y="0"/>
                </a:cubicBezTo>
                <a:cubicBezTo>
                  <a:pt x="8296079" y="-25455"/>
                  <a:pt x="8839292" y="-29080"/>
                  <a:pt x="9065487" y="0"/>
                </a:cubicBezTo>
                <a:cubicBezTo>
                  <a:pt x="9077317" y="126686"/>
                  <a:pt x="9046436" y="215933"/>
                  <a:pt x="9065487" y="406741"/>
                </a:cubicBezTo>
                <a:cubicBezTo>
                  <a:pt x="9084538" y="597549"/>
                  <a:pt x="9065033" y="678948"/>
                  <a:pt x="9065487" y="813481"/>
                </a:cubicBezTo>
                <a:cubicBezTo>
                  <a:pt x="8859908" y="827336"/>
                  <a:pt x="8837404" y="793681"/>
                  <a:pt x="8640106" y="813481"/>
                </a:cubicBezTo>
                <a:cubicBezTo>
                  <a:pt x="8442808" y="833281"/>
                  <a:pt x="8037777" y="834763"/>
                  <a:pt x="7852106" y="813481"/>
                </a:cubicBezTo>
                <a:cubicBezTo>
                  <a:pt x="7666435" y="792199"/>
                  <a:pt x="7440943" y="790799"/>
                  <a:pt x="7064106" y="813481"/>
                </a:cubicBezTo>
                <a:cubicBezTo>
                  <a:pt x="6687269" y="836163"/>
                  <a:pt x="6648373" y="794910"/>
                  <a:pt x="6457416" y="813481"/>
                </a:cubicBezTo>
                <a:cubicBezTo>
                  <a:pt x="6266459" y="832053"/>
                  <a:pt x="6118107" y="832941"/>
                  <a:pt x="5941381" y="813481"/>
                </a:cubicBezTo>
                <a:cubicBezTo>
                  <a:pt x="5764656" y="794021"/>
                  <a:pt x="5681295" y="795540"/>
                  <a:pt x="5425345" y="813481"/>
                </a:cubicBezTo>
                <a:cubicBezTo>
                  <a:pt x="5169395" y="831422"/>
                  <a:pt x="4859674" y="799613"/>
                  <a:pt x="4546690" y="813481"/>
                </a:cubicBezTo>
                <a:cubicBezTo>
                  <a:pt x="4233706" y="827349"/>
                  <a:pt x="4072653" y="790738"/>
                  <a:pt x="3849345" y="813481"/>
                </a:cubicBezTo>
                <a:cubicBezTo>
                  <a:pt x="3626037" y="836224"/>
                  <a:pt x="3437936" y="849553"/>
                  <a:pt x="3061345" y="813481"/>
                </a:cubicBezTo>
                <a:cubicBezTo>
                  <a:pt x="2684754" y="777409"/>
                  <a:pt x="2745025" y="801532"/>
                  <a:pt x="2545310" y="813481"/>
                </a:cubicBezTo>
                <a:cubicBezTo>
                  <a:pt x="2345595" y="825430"/>
                  <a:pt x="2194309" y="839543"/>
                  <a:pt x="1938620" y="813481"/>
                </a:cubicBezTo>
                <a:cubicBezTo>
                  <a:pt x="1682931" y="787420"/>
                  <a:pt x="1494473" y="844717"/>
                  <a:pt x="1059965" y="813481"/>
                </a:cubicBezTo>
                <a:cubicBezTo>
                  <a:pt x="625458" y="782245"/>
                  <a:pt x="222778" y="804949"/>
                  <a:pt x="0" y="813481"/>
                </a:cubicBezTo>
                <a:cubicBezTo>
                  <a:pt x="5332" y="676766"/>
                  <a:pt x="17652" y="538797"/>
                  <a:pt x="0" y="414875"/>
                </a:cubicBezTo>
                <a:cubicBezTo>
                  <a:pt x="-17652" y="290953"/>
                  <a:pt x="5861" y="114189"/>
                  <a:pt x="0" y="0"/>
                </a:cubicBezTo>
                <a:close/>
              </a:path>
              <a:path w="9065487" h="813481" stroke="0" extrusionOk="0">
                <a:moveTo>
                  <a:pt x="0" y="0"/>
                </a:moveTo>
                <a:cubicBezTo>
                  <a:pt x="186584" y="34885"/>
                  <a:pt x="521292" y="36331"/>
                  <a:pt x="878655" y="0"/>
                </a:cubicBezTo>
                <a:cubicBezTo>
                  <a:pt x="1236019" y="-36331"/>
                  <a:pt x="1120322" y="-18000"/>
                  <a:pt x="1304035" y="0"/>
                </a:cubicBezTo>
                <a:cubicBezTo>
                  <a:pt x="1487748" y="18000"/>
                  <a:pt x="1558292" y="12973"/>
                  <a:pt x="1729416" y="0"/>
                </a:cubicBezTo>
                <a:cubicBezTo>
                  <a:pt x="1900540" y="-12973"/>
                  <a:pt x="2141267" y="28259"/>
                  <a:pt x="2517416" y="0"/>
                </a:cubicBezTo>
                <a:cubicBezTo>
                  <a:pt x="2893565" y="-28259"/>
                  <a:pt x="2991404" y="13048"/>
                  <a:pt x="3214761" y="0"/>
                </a:cubicBezTo>
                <a:cubicBezTo>
                  <a:pt x="3438119" y="-13048"/>
                  <a:pt x="3622468" y="-24522"/>
                  <a:pt x="4002761" y="0"/>
                </a:cubicBezTo>
                <a:cubicBezTo>
                  <a:pt x="4383054" y="24522"/>
                  <a:pt x="4383569" y="-9801"/>
                  <a:pt x="4700106" y="0"/>
                </a:cubicBezTo>
                <a:cubicBezTo>
                  <a:pt x="5016644" y="9801"/>
                  <a:pt x="5214036" y="-15279"/>
                  <a:pt x="5578761" y="0"/>
                </a:cubicBezTo>
                <a:cubicBezTo>
                  <a:pt x="5943487" y="15279"/>
                  <a:pt x="6055518" y="-422"/>
                  <a:pt x="6276106" y="0"/>
                </a:cubicBezTo>
                <a:cubicBezTo>
                  <a:pt x="6496695" y="422"/>
                  <a:pt x="6641328" y="-17016"/>
                  <a:pt x="6973452" y="0"/>
                </a:cubicBezTo>
                <a:cubicBezTo>
                  <a:pt x="7305576" y="17016"/>
                  <a:pt x="7229530" y="3920"/>
                  <a:pt x="7398832" y="0"/>
                </a:cubicBezTo>
                <a:cubicBezTo>
                  <a:pt x="7568134" y="-3920"/>
                  <a:pt x="8091096" y="-21483"/>
                  <a:pt x="8277487" y="0"/>
                </a:cubicBezTo>
                <a:cubicBezTo>
                  <a:pt x="8463878" y="21483"/>
                  <a:pt x="8731332" y="-20178"/>
                  <a:pt x="9065487" y="0"/>
                </a:cubicBezTo>
                <a:cubicBezTo>
                  <a:pt x="9084306" y="191296"/>
                  <a:pt x="9081263" y="251962"/>
                  <a:pt x="9065487" y="406741"/>
                </a:cubicBezTo>
                <a:cubicBezTo>
                  <a:pt x="9049711" y="561520"/>
                  <a:pt x="9073593" y="695468"/>
                  <a:pt x="9065487" y="813481"/>
                </a:cubicBezTo>
                <a:cubicBezTo>
                  <a:pt x="8916914" y="792836"/>
                  <a:pt x="8748921" y="813530"/>
                  <a:pt x="8640106" y="813481"/>
                </a:cubicBezTo>
                <a:cubicBezTo>
                  <a:pt x="8531291" y="813432"/>
                  <a:pt x="8070029" y="798324"/>
                  <a:pt x="7761452" y="813481"/>
                </a:cubicBezTo>
                <a:cubicBezTo>
                  <a:pt x="7452875" y="828638"/>
                  <a:pt x="7267973" y="803833"/>
                  <a:pt x="6973452" y="813481"/>
                </a:cubicBezTo>
                <a:cubicBezTo>
                  <a:pt x="6678931" y="823129"/>
                  <a:pt x="6566029" y="805176"/>
                  <a:pt x="6457416" y="813481"/>
                </a:cubicBezTo>
                <a:cubicBezTo>
                  <a:pt x="6348803" y="821786"/>
                  <a:pt x="6181229" y="790366"/>
                  <a:pt x="5941381" y="813481"/>
                </a:cubicBezTo>
                <a:cubicBezTo>
                  <a:pt x="5701533" y="836596"/>
                  <a:pt x="5338333" y="775773"/>
                  <a:pt x="5153381" y="813481"/>
                </a:cubicBezTo>
                <a:cubicBezTo>
                  <a:pt x="4968429" y="851189"/>
                  <a:pt x="4777923" y="810487"/>
                  <a:pt x="4637345" y="813481"/>
                </a:cubicBezTo>
                <a:cubicBezTo>
                  <a:pt x="4496767" y="816475"/>
                  <a:pt x="4271100" y="796047"/>
                  <a:pt x="3940000" y="813481"/>
                </a:cubicBezTo>
                <a:cubicBezTo>
                  <a:pt x="3608900" y="830915"/>
                  <a:pt x="3391547" y="803967"/>
                  <a:pt x="3242655" y="813481"/>
                </a:cubicBezTo>
                <a:cubicBezTo>
                  <a:pt x="3093763" y="822995"/>
                  <a:pt x="2817460" y="831114"/>
                  <a:pt x="2454655" y="813481"/>
                </a:cubicBezTo>
                <a:cubicBezTo>
                  <a:pt x="2091850" y="795848"/>
                  <a:pt x="2071512" y="832381"/>
                  <a:pt x="1938620" y="813481"/>
                </a:cubicBezTo>
                <a:cubicBezTo>
                  <a:pt x="1805729" y="794581"/>
                  <a:pt x="1472147" y="832297"/>
                  <a:pt x="1331929" y="813481"/>
                </a:cubicBezTo>
                <a:cubicBezTo>
                  <a:pt x="1191711" y="794665"/>
                  <a:pt x="653125" y="771235"/>
                  <a:pt x="0" y="813481"/>
                </a:cubicBezTo>
                <a:cubicBezTo>
                  <a:pt x="-10771" y="689326"/>
                  <a:pt x="-13824" y="497041"/>
                  <a:pt x="0" y="390471"/>
                </a:cubicBezTo>
                <a:cubicBezTo>
                  <a:pt x="13824" y="283901"/>
                  <a:pt x="3258" y="109206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38472370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E925CEEF-C939-30F4-AD08-3B3798BDA5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477667" flipH="1">
            <a:off x="10316200" y="2333428"/>
            <a:ext cx="1221918" cy="42359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03AB8798-57C6-4F51-7F64-2F347ABC55E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1063" t="60457" r="23547" b="36344"/>
          <a:stretch/>
        </p:blipFill>
        <p:spPr>
          <a:xfrm>
            <a:off x="2780070" y="4240160"/>
            <a:ext cx="8192730" cy="934511"/>
          </a:xfrm>
          <a:custGeom>
            <a:avLst/>
            <a:gdLst>
              <a:gd name="connsiteX0" fmla="*/ 0 w 8192730"/>
              <a:gd name="connsiteY0" fmla="*/ 0 h 934511"/>
              <a:gd name="connsiteX1" fmla="*/ 682728 w 8192730"/>
              <a:gd name="connsiteY1" fmla="*/ 0 h 934511"/>
              <a:gd name="connsiteX2" fmla="*/ 1283528 w 8192730"/>
              <a:gd name="connsiteY2" fmla="*/ 0 h 934511"/>
              <a:gd name="connsiteX3" fmla="*/ 1802401 w 8192730"/>
              <a:gd name="connsiteY3" fmla="*/ 0 h 934511"/>
              <a:gd name="connsiteX4" fmla="*/ 2239346 w 8192730"/>
              <a:gd name="connsiteY4" fmla="*/ 0 h 934511"/>
              <a:gd name="connsiteX5" fmla="*/ 2922074 w 8192730"/>
              <a:gd name="connsiteY5" fmla="*/ 0 h 934511"/>
              <a:gd name="connsiteX6" fmla="*/ 3604801 w 8192730"/>
              <a:gd name="connsiteY6" fmla="*/ 0 h 934511"/>
              <a:gd name="connsiteX7" fmla="*/ 4123674 w 8192730"/>
              <a:gd name="connsiteY7" fmla="*/ 0 h 934511"/>
              <a:gd name="connsiteX8" fmla="*/ 4806402 w 8192730"/>
              <a:gd name="connsiteY8" fmla="*/ 0 h 934511"/>
              <a:gd name="connsiteX9" fmla="*/ 5571056 w 8192730"/>
              <a:gd name="connsiteY9" fmla="*/ 0 h 934511"/>
              <a:gd name="connsiteX10" fmla="*/ 6171857 w 8192730"/>
              <a:gd name="connsiteY10" fmla="*/ 0 h 934511"/>
              <a:gd name="connsiteX11" fmla="*/ 7018439 w 8192730"/>
              <a:gd name="connsiteY11" fmla="*/ 0 h 934511"/>
              <a:gd name="connsiteX12" fmla="*/ 7537312 w 8192730"/>
              <a:gd name="connsiteY12" fmla="*/ 0 h 934511"/>
              <a:gd name="connsiteX13" fmla="*/ 8192730 w 8192730"/>
              <a:gd name="connsiteY13" fmla="*/ 0 h 934511"/>
              <a:gd name="connsiteX14" fmla="*/ 8192730 w 8192730"/>
              <a:gd name="connsiteY14" fmla="*/ 467256 h 934511"/>
              <a:gd name="connsiteX15" fmla="*/ 8192730 w 8192730"/>
              <a:gd name="connsiteY15" fmla="*/ 934511 h 934511"/>
              <a:gd name="connsiteX16" fmla="*/ 7428075 w 8192730"/>
              <a:gd name="connsiteY16" fmla="*/ 934511 h 934511"/>
              <a:gd name="connsiteX17" fmla="*/ 6663420 w 8192730"/>
              <a:gd name="connsiteY17" fmla="*/ 934511 h 934511"/>
              <a:gd name="connsiteX18" fmla="*/ 6144548 w 8192730"/>
              <a:gd name="connsiteY18" fmla="*/ 934511 h 934511"/>
              <a:gd name="connsiteX19" fmla="*/ 5707602 w 8192730"/>
              <a:gd name="connsiteY19" fmla="*/ 934511 h 934511"/>
              <a:gd name="connsiteX20" fmla="*/ 5188729 w 8192730"/>
              <a:gd name="connsiteY20" fmla="*/ 934511 h 934511"/>
              <a:gd name="connsiteX21" fmla="*/ 4587929 w 8192730"/>
              <a:gd name="connsiteY21" fmla="*/ 934511 h 934511"/>
              <a:gd name="connsiteX22" fmla="*/ 4150983 w 8192730"/>
              <a:gd name="connsiteY22" fmla="*/ 934511 h 934511"/>
              <a:gd name="connsiteX23" fmla="*/ 3550183 w 8192730"/>
              <a:gd name="connsiteY23" fmla="*/ 934511 h 934511"/>
              <a:gd name="connsiteX24" fmla="*/ 2949383 w 8192730"/>
              <a:gd name="connsiteY24" fmla="*/ 934511 h 934511"/>
              <a:gd name="connsiteX25" fmla="*/ 2266655 w 8192730"/>
              <a:gd name="connsiteY25" fmla="*/ 934511 h 934511"/>
              <a:gd name="connsiteX26" fmla="*/ 1502001 w 8192730"/>
              <a:gd name="connsiteY26" fmla="*/ 934511 h 934511"/>
              <a:gd name="connsiteX27" fmla="*/ 983128 w 8192730"/>
              <a:gd name="connsiteY27" fmla="*/ 934511 h 934511"/>
              <a:gd name="connsiteX28" fmla="*/ 0 w 8192730"/>
              <a:gd name="connsiteY28" fmla="*/ 934511 h 934511"/>
              <a:gd name="connsiteX29" fmla="*/ 0 w 8192730"/>
              <a:gd name="connsiteY29" fmla="*/ 457910 h 934511"/>
              <a:gd name="connsiteX30" fmla="*/ 0 w 8192730"/>
              <a:gd name="connsiteY30" fmla="*/ 0 h 93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192730" h="934511" fill="none" extrusionOk="0">
                <a:moveTo>
                  <a:pt x="0" y="0"/>
                </a:moveTo>
                <a:cubicBezTo>
                  <a:pt x="225739" y="7814"/>
                  <a:pt x="387550" y="-27637"/>
                  <a:pt x="682728" y="0"/>
                </a:cubicBezTo>
                <a:cubicBezTo>
                  <a:pt x="977906" y="27637"/>
                  <a:pt x="1094521" y="-7861"/>
                  <a:pt x="1283528" y="0"/>
                </a:cubicBezTo>
                <a:cubicBezTo>
                  <a:pt x="1472535" y="7861"/>
                  <a:pt x="1696812" y="-2779"/>
                  <a:pt x="1802401" y="0"/>
                </a:cubicBezTo>
                <a:cubicBezTo>
                  <a:pt x="1907990" y="2779"/>
                  <a:pt x="2039874" y="-12562"/>
                  <a:pt x="2239346" y="0"/>
                </a:cubicBezTo>
                <a:cubicBezTo>
                  <a:pt x="2438819" y="12562"/>
                  <a:pt x="2734170" y="-21175"/>
                  <a:pt x="2922074" y="0"/>
                </a:cubicBezTo>
                <a:cubicBezTo>
                  <a:pt x="3109978" y="21175"/>
                  <a:pt x="3357483" y="-20468"/>
                  <a:pt x="3604801" y="0"/>
                </a:cubicBezTo>
                <a:cubicBezTo>
                  <a:pt x="3852119" y="20468"/>
                  <a:pt x="3930456" y="-7526"/>
                  <a:pt x="4123674" y="0"/>
                </a:cubicBezTo>
                <a:cubicBezTo>
                  <a:pt x="4316892" y="7526"/>
                  <a:pt x="4479335" y="19274"/>
                  <a:pt x="4806402" y="0"/>
                </a:cubicBezTo>
                <a:cubicBezTo>
                  <a:pt x="5133469" y="-19274"/>
                  <a:pt x="5295331" y="-20756"/>
                  <a:pt x="5571056" y="0"/>
                </a:cubicBezTo>
                <a:cubicBezTo>
                  <a:pt x="5846781" y="20756"/>
                  <a:pt x="6001903" y="-28862"/>
                  <a:pt x="6171857" y="0"/>
                </a:cubicBezTo>
                <a:cubicBezTo>
                  <a:pt x="6341811" y="28862"/>
                  <a:pt x="6789914" y="-14807"/>
                  <a:pt x="7018439" y="0"/>
                </a:cubicBezTo>
                <a:cubicBezTo>
                  <a:pt x="7246964" y="14807"/>
                  <a:pt x="7301515" y="8315"/>
                  <a:pt x="7537312" y="0"/>
                </a:cubicBezTo>
                <a:cubicBezTo>
                  <a:pt x="7773109" y="-8315"/>
                  <a:pt x="7975383" y="25920"/>
                  <a:pt x="8192730" y="0"/>
                </a:cubicBezTo>
                <a:cubicBezTo>
                  <a:pt x="8211201" y="168612"/>
                  <a:pt x="8178771" y="347164"/>
                  <a:pt x="8192730" y="467256"/>
                </a:cubicBezTo>
                <a:cubicBezTo>
                  <a:pt x="8206689" y="587348"/>
                  <a:pt x="8200254" y="820611"/>
                  <a:pt x="8192730" y="934511"/>
                </a:cubicBezTo>
                <a:cubicBezTo>
                  <a:pt x="7951292" y="910730"/>
                  <a:pt x="7807552" y="971949"/>
                  <a:pt x="7428075" y="934511"/>
                </a:cubicBezTo>
                <a:cubicBezTo>
                  <a:pt x="7048598" y="897073"/>
                  <a:pt x="7004318" y="948308"/>
                  <a:pt x="6663420" y="934511"/>
                </a:cubicBezTo>
                <a:cubicBezTo>
                  <a:pt x="6322522" y="920714"/>
                  <a:pt x="6284555" y="949066"/>
                  <a:pt x="6144548" y="934511"/>
                </a:cubicBezTo>
                <a:cubicBezTo>
                  <a:pt x="6004541" y="919956"/>
                  <a:pt x="5876753" y="914873"/>
                  <a:pt x="5707602" y="934511"/>
                </a:cubicBezTo>
                <a:cubicBezTo>
                  <a:pt x="5538451" y="954149"/>
                  <a:pt x="5428755" y="915292"/>
                  <a:pt x="5188729" y="934511"/>
                </a:cubicBezTo>
                <a:cubicBezTo>
                  <a:pt x="4948703" y="953730"/>
                  <a:pt x="4825463" y="941314"/>
                  <a:pt x="4587929" y="934511"/>
                </a:cubicBezTo>
                <a:cubicBezTo>
                  <a:pt x="4350395" y="927708"/>
                  <a:pt x="4282546" y="921442"/>
                  <a:pt x="4150983" y="934511"/>
                </a:cubicBezTo>
                <a:cubicBezTo>
                  <a:pt x="4019420" y="947580"/>
                  <a:pt x="3700443" y="940816"/>
                  <a:pt x="3550183" y="934511"/>
                </a:cubicBezTo>
                <a:cubicBezTo>
                  <a:pt x="3399923" y="928206"/>
                  <a:pt x="3186480" y="907824"/>
                  <a:pt x="2949383" y="934511"/>
                </a:cubicBezTo>
                <a:cubicBezTo>
                  <a:pt x="2712286" y="961198"/>
                  <a:pt x="2424897" y="916630"/>
                  <a:pt x="2266655" y="934511"/>
                </a:cubicBezTo>
                <a:cubicBezTo>
                  <a:pt x="2108413" y="952392"/>
                  <a:pt x="1842825" y="958366"/>
                  <a:pt x="1502001" y="934511"/>
                </a:cubicBezTo>
                <a:cubicBezTo>
                  <a:pt x="1161177" y="910656"/>
                  <a:pt x="1153318" y="931299"/>
                  <a:pt x="983128" y="934511"/>
                </a:cubicBezTo>
                <a:cubicBezTo>
                  <a:pt x="812938" y="937723"/>
                  <a:pt x="325429" y="901744"/>
                  <a:pt x="0" y="934511"/>
                </a:cubicBezTo>
                <a:cubicBezTo>
                  <a:pt x="-23764" y="764244"/>
                  <a:pt x="22362" y="631111"/>
                  <a:pt x="0" y="457910"/>
                </a:cubicBezTo>
                <a:cubicBezTo>
                  <a:pt x="-22362" y="284709"/>
                  <a:pt x="12409" y="219142"/>
                  <a:pt x="0" y="0"/>
                </a:cubicBezTo>
                <a:close/>
              </a:path>
              <a:path w="8192730" h="934511" stroke="0" extrusionOk="0">
                <a:moveTo>
                  <a:pt x="0" y="0"/>
                </a:moveTo>
                <a:cubicBezTo>
                  <a:pt x="208340" y="-40426"/>
                  <a:pt x="578080" y="554"/>
                  <a:pt x="846582" y="0"/>
                </a:cubicBezTo>
                <a:cubicBezTo>
                  <a:pt x="1115084" y="-554"/>
                  <a:pt x="1313607" y="23722"/>
                  <a:pt x="1611237" y="0"/>
                </a:cubicBezTo>
                <a:cubicBezTo>
                  <a:pt x="1908868" y="-23722"/>
                  <a:pt x="1943736" y="14353"/>
                  <a:pt x="2212037" y="0"/>
                </a:cubicBezTo>
                <a:cubicBezTo>
                  <a:pt x="2480338" y="-14353"/>
                  <a:pt x="2636381" y="2352"/>
                  <a:pt x="2976692" y="0"/>
                </a:cubicBezTo>
                <a:cubicBezTo>
                  <a:pt x="3317004" y="-2352"/>
                  <a:pt x="3361674" y="22312"/>
                  <a:pt x="3741347" y="0"/>
                </a:cubicBezTo>
                <a:cubicBezTo>
                  <a:pt x="4121020" y="-22312"/>
                  <a:pt x="3977118" y="-10988"/>
                  <a:pt x="4178292" y="0"/>
                </a:cubicBezTo>
                <a:cubicBezTo>
                  <a:pt x="4379466" y="10988"/>
                  <a:pt x="4572769" y="11602"/>
                  <a:pt x="4861020" y="0"/>
                </a:cubicBezTo>
                <a:cubicBezTo>
                  <a:pt x="5149271" y="-11602"/>
                  <a:pt x="5220307" y="-20148"/>
                  <a:pt x="5379893" y="0"/>
                </a:cubicBezTo>
                <a:cubicBezTo>
                  <a:pt x="5539479" y="20148"/>
                  <a:pt x="5996707" y="-24827"/>
                  <a:pt x="6226475" y="0"/>
                </a:cubicBezTo>
                <a:cubicBezTo>
                  <a:pt x="6456243" y="24827"/>
                  <a:pt x="6758328" y="-3014"/>
                  <a:pt x="6991130" y="0"/>
                </a:cubicBezTo>
                <a:cubicBezTo>
                  <a:pt x="7223932" y="3014"/>
                  <a:pt x="7709753" y="21776"/>
                  <a:pt x="8192730" y="0"/>
                </a:cubicBezTo>
                <a:cubicBezTo>
                  <a:pt x="8177533" y="170719"/>
                  <a:pt x="8180001" y="290531"/>
                  <a:pt x="8192730" y="457910"/>
                </a:cubicBezTo>
                <a:cubicBezTo>
                  <a:pt x="8205460" y="625289"/>
                  <a:pt x="8195306" y="784901"/>
                  <a:pt x="8192730" y="934511"/>
                </a:cubicBezTo>
                <a:cubicBezTo>
                  <a:pt x="7971244" y="930793"/>
                  <a:pt x="7775461" y="939827"/>
                  <a:pt x="7591930" y="934511"/>
                </a:cubicBezTo>
                <a:cubicBezTo>
                  <a:pt x="7408399" y="929195"/>
                  <a:pt x="7047408" y="911433"/>
                  <a:pt x="6827275" y="934511"/>
                </a:cubicBezTo>
                <a:cubicBezTo>
                  <a:pt x="6607143" y="957589"/>
                  <a:pt x="6422056" y="955318"/>
                  <a:pt x="6308402" y="934511"/>
                </a:cubicBezTo>
                <a:cubicBezTo>
                  <a:pt x="6194748" y="913704"/>
                  <a:pt x="5752601" y="938358"/>
                  <a:pt x="5543747" y="934511"/>
                </a:cubicBezTo>
                <a:cubicBezTo>
                  <a:pt x="5334894" y="930664"/>
                  <a:pt x="5120909" y="943280"/>
                  <a:pt x="4861020" y="934511"/>
                </a:cubicBezTo>
                <a:cubicBezTo>
                  <a:pt x="4601131" y="925742"/>
                  <a:pt x="4399464" y="928528"/>
                  <a:pt x="4014438" y="934511"/>
                </a:cubicBezTo>
                <a:cubicBezTo>
                  <a:pt x="3629412" y="940494"/>
                  <a:pt x="3566283" y="939015"/>
                  <a:pt x="3413637" y="934511"/>
                </a:cubicBezTo>
                <a:cubicBezTo>
                  <a:pt x="3260991" y="930007"/>
                  <a:pt x="2958867" y="933759"/>
                  <a:pt x="2812837" y="934511"/>
                </a:cubicBezTo>
                <a:cubicBezTo>
                  <a:pt x="2666807" y="935263"/>
                  <a:pt x="2165819" y="902731"/>
                  <a:pt x="1966255" y="934511"/>
                </a:cubicBezTo>
                <a:cubicBezTo>
                  <a:pt x="1766691" y="966291"/>
                  <a:pt x="1481683" y="911329"/>
                  <a:pt x="1201600" y="934511"/>
                </a:cubicBezTo>
                <a:cubicBezTo>
                  <a:pt x="921517" y="957693"/>
                  <a:pt x="263489" y="942044"/>
                  <a:pt x="0" y="934511"/>
                </a:cubicBezTo>
                <a:cubicBezTo>
                  <a:pt x="-9040" y="825864"/>
                  <a:pt x="10150" y="644185"/>
                  <a:pt x="0" y="485946"/>
                </a:cubicBezTo>
                <a:cubicBezTo>
                  <a:pt x="-10150" y="327708"/>
                  <a:pt x="-5846" y="223577"/>
                  <a:pt x="0" y="0"/>
                </a:cubicBezTo>
                <a:close/>
              </a:path>
            </a:pathLst>
          </a:custGeom>
          <a:ln>
            <a:solidFill>
              <a:srgbClr val="C3D69B"/>
            </a:solidFill>
            <a:extLst>
              <a:ext uri="{C807C97D-BFC1-408E-A445-0C87EB9F89A2}">
                <ask:lineSketchStyleProps xmlns:ask="http://schemas.microsoft.com/office/drawing/2018/sketchyshapes" sd="17110510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E00BDD15-1BCF-3057-4FC1-D4CAE32C8B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154658" flipH="1">
            <a:off x="10227117" y="4419641"/>
            <a:ext cx="1221918" cy="423593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74AFC4D-CE24-CC38-66C3-5E20E5BF2A73}"/>
              </a:ext>
            </a:extLst>
          </p:cNvPr>
          <p:cNvSpPr txBox="1"/>
          <p:nvPr/>
        </p:nvSpPr>
        <p:spPr>
          <a:xfrm>
            <a:off x="1779025" y="3310540"/>
            <a:ext cx="939287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عندما تعطى النتيجة النهائية، ويطلب منك إيجاد الكمية الأصلية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C841511C-1114-BFBE-AC59-9E3BA2AC3576}"/>
              </a:ext>
            </a:extLst>
          </p:cNvPr>
          <p:cNvSpPr txBox="1"/>
          <p:nvPr/>
        </p:nvSpPr>
        <p:spPr>
          <a:xfrm>
            <a:off x="1637071" y="5625725"/>
            <a:ext cx="963409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تبدأ بالقيمة النهائية في المسألة، ثم تجري العمليات العكسية حتى تصل إلى القيمة الابتدائية</a:t>
            </a:r>
          </a:p>
        </p:txBody>
      </p:sp>
    </p:spTree>
    <p:extLst>
      <p:ext uri="{BB962C8B-B14F-4D97-AF65-F5344CB8AC3E}">
        <p14:creationId xmlns:p14="http://schemas.microsoft.com/office/powerpoint/2010/main" val="62889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2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107930" y="-200845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5" name="Picture 26">
            <a:extLst>
              <a:ext uri="{FF2B5EF4-FFF2-40B4-BE49-F238E27FC236}">
                <a16:creationId xmlns:a16="http://schemas.microsoft.com/office/drawing/2014/main" id="{54158236-35C1-C2A4-D081-CDFE5208D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16188" flipH="1">
            <a:off x="10746017" y="4058339"/>
            <a:ext cx="1276404" cy="672422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13AD4E5F-0339-3275-DE1E-76A8FD4BD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136435" y="5127741"/>
            <a:ext cx="968918" cy="166722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3CD8435-9535-602C-C07F-AA7E772C4C9D}"/>
              </a:ext>
            </a:extLst>
          </p:cNvPr>
          <p:cNvSpPr/>
          <p:nvPr/>
        </p:nvSpPr>
        <p:spPr>
          <a:xfrm>
            <a:off x="3092824" y="4394550"/>
            <a:ext cx="3646842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7E7A081-1486-A306-FEB4-697E517DF624}"/>
              </a:ext>
            </a:extLst>
          </p:cNvPr>
          <p:cNvSpPr/>
          <p:nvPr/>
        </p:nvSpPr>
        <p:spPr>
          <a:xfrm>
            <a:off x="3137648" y="4979443"/>
            <a:ext cx="2375647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78788A0-B810-97AD-5479-EAAF2E06D2F3}"/>
              </a:ext>
            </a:extLst>
          </p:cNvPr>
          <p:cNvSpPr/>
          <p:nvPr/>
        </p:nvSpPr>
        <p:spPr>
          <a:xfrm>
            <a:off x="3496234" y="5961351"/>
            <a:ext cx="914401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DE4D80F-994A-D99E-F73F-3AB2254D7E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419930" y="322645"/>
            <a:ext cx="1614489" cy="71958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D7D29FE7-B9DA-D00E-9DA5-F78EADD1370E}"/>
              </a:ext>
            </a:extLst>
          </p:cNvPr>
          <p:cNvSpPr/>
          <p:nvPr/>
        </p:nvSpPr>
        <p:spPr>
          <a:xfrm>
            <a:off x="10528287" y="257856"/>
            <a:ext cx="1237669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noProof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تعاوني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2E783A6-0E41-B9A2-83B8-CE807CEE64DC}"/>
              </a:ext>
            </a:extLst>
          </p:cNvPr>
          <p:cNvSpPr txBox="1"/>
          <p:nvPr/>
        </p:nvSpPr>
        <p:spPr>
          <a:xfrm>
            <a:off x="1296286" y="920953"/>
            <a:ext cx="8040897" cy="1736646"/>
          </a:xfrm>
          <a:prstGeom prst="flowChartAlternateProcess">
            <a:avLst/>
          </a:prstGeom>
          <a:solidFill>
            <a:srgbClr val="FDF5B6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أنفقت مريم ٨ ريالات  ثمن كراسة و 5 ريالٍات ثمن قلم ، </a:t>
            </a:r>
          </a:p>
          <a:p>
            <a:pPr algn="ctr"/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ونصف ما بقي معها ثمن علبةً عصير. </a:t>
            </a:r>
          </a:p>
          <a:p>
            <a:pPr algn="ctr"/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وبقي معها ريالان، فكم ريالا كان معها في البداية ؟ 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CAAFEB7B-356B-1E98-63DA-AD87FD448F0A}"/>
              </a:ext>
            </a:extLst>
          </p:cNvPr>
          <p:cNvSpPr txBox="1"/>
          <p:nvPr/>
        </p:nvSpPr>
        <p:spPr>
          <a:xfrm>
            <a:off x="9481173" y="1670080"/>
            <a:ext cx="1237669" cy="788258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نقود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C56F56C3-56E7-9A31-B53D-FADCC2C0D946}"/>
              </a:ext>
            </a:extLst>
          </p:cNvPr>
          <p:cNvSpPr txBox="1"/>
          <p:nvPr/>
        </p:nvSpPr>
        <p:spPr>
          <a:xfrm>
            <a:off x="9578597" y="920953"/>
            <a:ext cx="996255" cy="928791"/>
          </a:xfrm>
          <a:prstGeom prst="ellipse">
            <a:avLst/>
          </a:prstGeom>
          <a:solidFill>
            <a:srgbClr val="E4E9D8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E1F663F0-5417-3F9B-D591-2DB66475833C}"/>
              </a:ext>
            </a:extLst>
          </p:cNvPr>
          <p:cNvSpPr/>
          <p:nvPr/>
        </p:nvSpPr>
        <p:spPr>
          <a:xfrm>
            <a:off x="2302125" y="3696945"/>
            <a:ext cx="6185660" cy="1006913"/>
          </a:xfrm>
          <a:custGeom>
            <a:avLst/>
            <a:gdLst>
              <a:gd name="connsiteX0" fmla="*/ 0 w 6185660"/>
              <a:gd name="connsiteY0" fmla="*/ 231419 h 1006913"/>
              <a:gd name="connsiteX1" fmla="*/ 231419 w 6185660"/>
              <a:gd name="connsiteY1" fmla="*/ 0 h 1006913"/>
              <a:gd name="connsiteX2" fmla="*/ 695603 w 6185660"/>
              <a:gd name="connsiteY2" fmla="*/ 0 h 1006913"/>
              <a:gd name="connsiteX3" fmla="*/ 1159788 w 6185660"/>
              <a:gd name="connsiteY3" fmla="*/ 0 h 1006913"/>
              <a:gd name="connsiteX4" fmla="*/ 1681201 w 6185660"/>
              <a:gd name="connsiteY4" fmla="*/ 0 h 1006913"/>
              <a:gd name="connsiteX5" fmla="*/ 2202613 w 6185660"/>
              <a:gd name="connsiteY5" fmla="*/ 0 h 1006913"/>
              <a:gd name="connsiteX6" fmla="*/ 2724026 w 6185660"/>
              <a:gd name="connsiteY6" fmla="*/ 0 h 1006913"/>
              <a:gd name="connsiteX7" fmla="*/ 3417123 w 6185660"/>
              <a:gd name="connsiteY7" fmla="*/ 0 h 1006913"/>
              <a:gd name="connsiteX8" fmla="*/ 3881308 w 6185660"/>
              <a:gd name="connsiteY8" fmla="*/ 0 h 1006913"/>
              <a:gd name="connsiteX9" fmla="*/ 4574405 w 6185660"/>
              <a:gd name="connsiteY9" fmla="*/ 0 h 1006913"/>
              <a:gd name="connsiteX10" fmla="*/ 5153046 w 6185660"/>
              <a:gd name="connsiteY10" fmla="*/ 0 h 1006913"/>
              <a:gd name="connsiteX11" fmla="*/ 5954241 w 6185660"/>
              <a:gd name="connsiteY11" fmla="*/ 0 h 1006913"/>
              <a:gd name="connsiteX12" fmla="*/ 6185660 w 6185660"/>
              <a:gd name="connsiteY12" fmla="*/ 231419 h 1006913"/>
              <a:gd name="connsiteX13" fmla="*/ 6185660 w 6185660"/>
              <a:gd name="connsiteY13" fmla="*/ 775494 h 1006913"/>
              <a:gd name="connsiteX14" fmla="*/ 5954241 w 6185660"/>
              <a:gd name="connsiteY14" fmla="*/ 1006913 h 1006913"/>
              <a:gd name="connsiteX15" fmla="*/ 5490057 w 6185660"/>
              <a:gd name="connsiteY15" fmla="*/ 1006913 h 1006913"/>
              <a:gd name="connsiteX16" fmla="*/ 4911416 w 6185660"/>
              <a:gd name="connsiteY16" fmla="*/ 1006913 h 1006913"/>
              <a:gd name="connsiteX17" fmla="*/ 4390003 w 6185660"/>
              <a:gd name="connsiteY17" fmla="*/ 1006913 h 1006913"/>
              <a:gd name="connsiteX18" fmla="*/ 3754134 w 6185660"/>
              <a:gd name="connsiteY18" fmla="*/ 1006913 h 1006913"/>
              <a:gd name="connsiteX19" fmla="*/ 3289949 w 6185660"/>
              <a:gd name="connsiteY19" fmla="*/ 1006913 h 1006913"/>
              <a:gd name="connsiteX20" fmla="*/ 2654080 w 6185660"/>
              <a:gd name="connsiteY20" fmla="*/ 1006913 h 1006913"/>
              <a:gd name="connsiteX21" fmla="*/ 2075439 w 6185660"/>
              <a:gd name="connsiteY21" fmla="*/ 1006913 h 1006913"/>
              <a:gd name="connsiteX22" fmla="*/ 1325114 w 6185660"/>
              <a:gd name="connsiteY22" fmla="*/ 1006913 h 1006913"/>
              <a:gd name="connsiteX23" fmla="*/ 231419 w 6185660"/>
              <a:gd name="connsiteY23" fmla="*/ 1006913 h 1006913"/>
              <a:gd name="connsiteX24" fmla="*/ 0 w 6185660"/>
              <a:gd name="connsiteY24" fmla="*/ 775494 h 1006913"/>
              <a:gd name="connsiteX25" fmla="*/ 0 w 6185660"/>
              <a:gd name="connsiteY25" fmla="*/ 231419 h 100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85660" h="1006913" fill="none" extrusionOk="0">
                <a:moveTo>
                  <a:pt x="0" y="231419"/>
                </a:moveTo>
                <a:cubicBezTo>
                  <a:pt x="-12030" y="110019"/>
                  <a:pt x="107060" y="-28430"/>
                  <a:pt x="231419" y="0"/>
                </a:cubicBezTo>
                <a:cubicBezTo>
                  <a:pt x="461606" y="9816"/>
                  <a:pt x="492113" y="22835"/>
                  <a:pt x="695603" y="0"/>
                </a:cubicBezTo>
                <a:cubicBezTo>
                  <a:pt x="899093" y="-22835"/>
                  <a:pt x="1025686" y="16470"/>
                  <a:pt x="1159788" y="0"/>
                </a:cubicBezTo>
                <a:cubicBezTo>
                  <a:pt x="1293891" y="-16470"/>
                  <a:pt x="1547286" y="15783"/>
                  <a:pt x="1681201" y="0"/>
                </a:cubicBezTo>
                <a:cubicBezTo>
                  <a:pt x="1815116" y="-15783"/>
                  <a:pt x="1980805" y="-8688"/>
                  <a:pt x="2202613" y="0"/>
                </a:cubicBezTo>
                <a:cubicBezTo>
                  <a:pt x="2424421" y="8688"/>
                  <a:pt x="2506397" y="-9713"/>
                  <a:pt x="2724026" y="0"/>
                </a:cubicBezTo>
                <a:cubicBezTo>
                  <a:pt x="2941655" y="9713"/>
                  <a:pt x="3276755" y="-2226"/>
                  <a:pt x="3417123" y="0"/>
                </a:cubicBezTo>
                <a:cubicBezTo>
                  <a:pt x="3557491" y="2226"/>
                  <a:pt x="3702645" y="17749"/>
                  <a:pt x="3881308" y="0"/>
                </a:cubicBezTo>
                <a:cubicBezTo>
                  <a:pt x="4059972" y="-17749"/>
                  <a:pt x="4348069" y="28608"/>
                  <a:pt x="4574405" y="0"/>
                </a:cubicBezTo>
                <a:cubicBezTo>
                  <a:pt x="4800741" y="-28608"/>
                  <a:pt x="4900648" y="-19685"/>
                  <a:pt x="5153046" y="0"/>
                </a:cubicBezTo>
                <a:cubicBezTo>
                  <a:pt x="5405444" y="19685"/>
                  <a:pt x="5745113" y="21175"/>
                  <a:pt x="5954241" y="0"/>
                </a:cubicBezTo>
                <a:cubicBezTo>
                  <a:pt x="6098833" y="8103"/>
                  <a:pt x="6178953" y="125841"/>
                  <a:pt x="6185660" y="231419"/>
                </a:cubicBezTo>
                <a:cubicBezTo>
                  <a:pt x="6185381" y="368471"/>
                  <a:pt x="6183062" y="543329"/>
                  <a:pt x="6185660" y="775494"/>
                </a:cubicBezTo>
                <a:cubicBezTo>
                  <a:pt x="6182132" y="914879"/>
                  <a:pt x="6084565" y="1013538"/>
                  <a:pt x="5954241" y="1006913"/>
                </a:cubicBezTo>
                <a:cubicBezTo>
                  <a:pt x="5793443" y="1016772"/>
                  <a:pt x="5704635" y="999263"/>
                  <a:pt x="5490057" y="1006913"/>
                </a:cubicBezTo>
                <a:cubicBezTo>
                  <a:pt x="5275479" y="1014563"/>
                  <a:pt x="5103671" y="1008233"/>
                  <a:pt x="4911416" y="1006913"/>
                </a:cubicBezTo>
                <a:cubicBezTo>
                  <a:pt x="4719161" y="1005593"/>
                  <a:pt x="4647461" y="998072"/>
                  <a:pt x="4390003" y="1006913"/>
                </a:cubicBezTo>
                <a:cubicBezTo>
                  <a:pt x="4132545" y="1015754"/>
                  <a:pt x="4064928" y="993183"/>
                  <a:pt x="3754134" y="1006913"/>
                </a:cubicBezTo>
                <a:cubicBezTo>
                  <a:pt x="3443340" y="1020643"/>
                  <a:pt x="3449302" y="1030040"/>
                  <a:pt x="3289949" y="1006913"/>
                </a:cubicBezTo>
                <a:cubicBezTo>
                  <a:pt x="3130597" y="983786"/>
                  <a:pt x="2810383" y="989323"/>
                  <a:pt x="2654080" y="1006913"/>
                </a:cubicBezTo>
                <a:cubicBezTo>
                  <a:pt x="2497777" y="1024503"/>
                  <a:pt x="2360891" y="1004653"/>
                  <a:pt x="2075439" y="1006913"/>
                </a:cubicBezTo>
                <a:cubicBezTo>
                  <a:pt x="1789987" y="1009173"/>
                  <a:pt x="1628920" y="1016369"/>
                  <a:pt x="1325114" y="1006913"/>
                </a:cubicBezTo>
                <a:cubicBezTo>
                  <a:pt x="1021309" y="997457"/>
                  <a:pt x="528810" y="1013125"/>
                  <a:pt x="231419" y="1006913"/>
                </a:cubicBezTo>
                <a:cubicBezTo>
                  <a:pt x="108827" y="996768"/>
                  <a:pt x="-8133" y="883697"/>
                  <a:pt x="0" y="775494"/>
                </a:cubicBezTo>
                <a:cubicBezTo>
                  <a:pt x="23478" y="512227"/>
                  <a:pt x="26573" y="393202"/>
                  <a:pt x="0" y="231419"/>
                </a:cubicBezTo>
                <a:close/>
              </a:path>
              <a:path w="6185660" h="1006913" stroke="0" extrusionOk="0">
                <a:moveTo>
                  <a:pt x="0" y="231419"/>
                </a:moveTo>
                <a:cubicBezTo>
                  <a:pt x="-14874" y="105483"/>
                  <a:pt x="98797" y="2244"/>
                  <a:pt x="231419" y="0"/>
                </a:cubicBezTo>
                <a:cubicBezTo>
                  <a:pt x="362897" y="-14720"/>
                  <a:pt x="581299" y="-23289"/>
                  <a:pt x="810060" y="0"/>
                </a:cubicBezTo>
                <a:cubicBezTo>
                  <a:pt x="1038821" y="23289"/>
                  <a:pt x="1335694" y="33964"/>
                  <a:pt x="1560385" y="0"/>
                </a:cubicBezTo>
                <a:cubicBezTo>
                  <a:pt x="1785076" y="-33964"/>
                  <a:pt x="2113561" y="19925"/>
                  <a:pt x="2310711" y="0"/>
                </a:cubicBezTo>
                <a:cubicBezTo>
                  <a:pt x="2507861" y="-19925"/>
                  <a:pt x="2697333" y="-3903"/>
                  <a:pt x="3061037" y="0"/>
                </a:cubicBezTo>
                <a:cubicBezTo>
                  <a:pt x="3424741" y="3903"/>
                  <a:pt x="3612237" y="21078"/>
                  <a:pt x="3811362" y="0"/>
                </a:cubicBezTo>
                <a:cubicBezTo>
                  <a:pt x="4010487" y="-21078"/>
                  <a:pt x="4200931" y="-3386"/>
                  <a:pt x="4561688" y="0"/>
                </a:cubicBezTo>
                <a:cubicBezTo>
                  <a:pt x="4922445" y="3386"/>
                  <a:pt x="4886580" y="12412"/>
                  <a:pt x="5140329" y="0"/>
                </a:cubicBezTo>
                <a:cubicBezTo>
                  <a:pt x="5394078" y="-12412"/>
                  <a:pt x="5647419" y="-8384"/>
                  <a:pt x="5954241" y="0"/>
                </a:cubicBezTo>
                <a:cubicBezTo>
                  <a:pt x="6058717" y="2395"/>
                  <a:pt x="6172913" y="85046"/>
                  <a:pt x="6185660" y="231419"/>
                </a:cubicBezTo>
                <a:cubicBezTo>
                  <a:pt x="6162539" y="431958"/>
                  <a:pt x="6173435" y="627808"/>
                  <a:pt x="6185660" y="775494"/>
                </a:cubicBezTo>
                <a:cubicBezTo>
                  <a:pt x="6186733" y="919997"/>
                  <a:pt x="6081649" y="1003415"/>
                  <a:pt x="5954241" y="1006913"/>
                </a:cubicBezTo>
                <a:cubicBezTo>
                  <a:pt x="5754981" y="1017755"/>
                  <a:pt x="5522876" y="989424"/>
                  <a:pt x="5375600" y="1006913"/>
                </a:cubicBezTo>
                <a:cubicBezTo>
                  <a:pt x="5228324" y="1024402"/>
                  <a:pt x="5010949" y="1005924"/>
                  <a:pt x="4854187" y="1006913"/>
                </a:cubicBezTo>
                <a:cubicBezTo>
                  <a:pt x="4697425" y="1007902"/>
                  <a:pt x="4305588" y="992496"/>
                  <a:pt x="4161090" y="1006913"/>
                </a:cubicBezTo>
                <a:cubicBezTo>
                  <a:pt x="4016592" y="1021330"/>
                  <a:pt x="3771759" y="1012147"/>
                  <a:pt x="3582449" y="1006913"/>
                </a:cubicBezTo>
                <a:cubicBezTo>
                  <a:pt x="3393139" y="1001679"/>
                  <a:pt x="3267170" y="994045"/>
                  <a:pt x="3061037" y="1006913"/>
                </a:cubicBezTo>
                <a:cubicBezTo>
                  <a:pt x="2854904" y="1019781"/>
                  <a:pt x="2781044" y="994649"/>
                  <a:pt x="2539624" y="1006913"/>
                </a:cubicBezTo>
                <a:cubicBezTo>
                  <a:pt x="2298204" y="1019177"/>
                  <a:pt x="2032702" y="1026603"/>
                  <a:pt x="1789298" y="1006913"/>
                </a:cubicBezTo>
                <a:cubicBezTo>
                  <a:pt x="1545894" y="987223"/>
                  <a:pt x="1494542" y="1010888"/>
                  <a:pt x="1267886" y="1006913"/>
                </a:cubicBezTo>
                <a:cubicBezTo>
                  <a:pt x="1041230" y="1002938"/>
                  <a:pt x="724301" y="1024413"/>
                  <a:pt x="231419" y="1006913"/>
                </a:cubicBezTo>
                <a:cubicBezTo>
                  <a:pt x="114413" y="1027044"/>
                  <a:pt x="-587" y="932095"/>
                  <a:pt x="0" y="775494"/>
                </a:cubicBezTo>
                <a:cubicBezTo>
                  <a:pt x="11791" y="653118"/>
                  <a:pt x="6700" y="424516"/>
                  <a:pt x="0" y="231419"/>
                </a:cubicBezTo>
                <a:close/>
              </a:path>
            </a:pathLst>
          </a:custGeom>
          <a:solidFill>
            <a:srgbClr val="BADBCD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05000160">
                  <a:prstGeom prst="roundRect">
                    <a:avLst>
                      <a:gd name="adj" fmla="val 2298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+ 5 + 2 + 2 =  17 ريال</a:t>
            </a:r>
          </a:p>
        </p:txBody>
      </p:sp>
    </p:spTree>
    <p:extLst>
      <p:ext uri="{BB962C8B-B14F-4D97-AF65-F5344CB8AC3E}">
        <p14:creationId xmlns:p14="http://schemas.microsoft.com/office/powerpoint/2010/main" val="426259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animBg="1"/>
      <p:bldP spid="19" grpId="0" animBg="1"/>
      <p:bldP spid="21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107930" y="-200845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13AD4E5F-0339-3275-DE1E-76A8FD4BD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136435" y="5127741"/>
            <a:ext cx="968918" cy="166722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3CD8435-9535-602C-C07F-AA7E772C4C9D}"/>
              </a:ext>
            </a:extLst>
          </p:cNvPr>
          <p:cNvSpPr/>
          <p:nvPr/>
        </p:nvSpPr>
        <p:spPr>
          <a:xfrm>
            <a:off x="3092824" y="4394550"/>
            <a:ext cx="3646842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7E7A081-1486-A306-FEB4-697E517DF624}"/>
              </a:ext>
            </a:extLst>
          </p:cNvPr>
          <p:cNvSpPr/>
          <p:nvPr/>
        </p:nvSpPr>
        <p:spPr>
          <a:xfrm>
            <a:off x="3137648" y="4979443"/>
            <a:ext cx="2375647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78788A0-B810-97AD-5479-EAAF2E06D2F3}"/>
              </a:ext>
            </a:extLst>
          </p:cNvPr>
          <p:cNvSpPr/>
          <p:nvPr/>
        </p:nvSpPr>
        <p:spPr>
          <a:xfrm>
            <a:off x="3496234" y="5961351"/>
            <a:ext cx="914401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DE4D80F-994A-D99E-F73F-3AB2254D7E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419930" y="322645"/>
            <a:ext cx="1614489" cy="71958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D7D29FE7-B9DA-D00E-9DA5-F78EADD1370E}"/>
              </a:ext>
            </a:extLst>
          </p:cNvPr>
          <p:cNvSpPr/>
          <p:nvPr/>
        </p:nvSpPr>
        <p:spPr>
          <a:xfrm>
            <a:off x="10528287" y="257856"/>
            <a:ext cx="1237669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kern="0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تعاون</a:t>
            </a: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ي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2E783A6-0E41-B9A2-83B8-CE807CEE64DC}"/>
              </a:ext>
            </a:extLst>
          </p:cNvPr>
          <p:cNvSpPr txBox="1"/>
          <p:nvPr/>
        </p:nvSpPr>
        <p:spPr>
          <a:xfrm>
            <a:off x="1371111" y="1054505"/>
            <a:ext cx="7169867" cy="1328023"/>
          </a:xfrm>
          <a:prstGeom prst="flowChartAlternateProcess">
            <a:avLst/>
          </a:prstGeom>
          <a:solidFill>
            <a:srgbClr val="FDF5B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يبين الجدول التالي الوقت الذي يستغرقه فيصل صباحًا للذهاب إلى مدرسته :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CAAFEB7B-356B-1E98-63DA-AD87FD448F0A}"/>
              </a:ext>
            </a:extLst>
          </p:cNvPr>
          <p:cNvSpPr txBox="1"/>
          <p:nvPr/>
        </p:nvSpPr>
        <p:spPr>
          <a:xfrm>
            <a:off x="8618909" y="1584964"/>
            <a:ext cx="2140556" cy="788258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إدارة الوقت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C56F56C3-56E7-9A31-B53D-FADCC2C0D946}"/>
              </a:ext>
            </a:extLst>
          </p:cNvPr>
          <p:cNvSpPr txBox="1"/>
          <p:nvPr/>
        </p:nvSpPr>
        <p:spPr>
          <a:xfrm>
            <a:off x="9183567" y="789726"/>
            <a:ext cx="996255" cy="928791"/>
          </a:xfrm>
          <a:prstGeom prst="ellipse">
            <a:avLst/>
          </a:prstGeom>
          <a:solidFill>
            <a:srgbClr val="E4E9D8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D8A488D-8496-BCB5-D4F3-D49B417CB7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179" t="55550" r="29851" b="28015"/>
          <a:stretch/>
        </p:blipFill>
        <p:spPr>
          <a:xfrm>
            <a:off x="4660428" y="2491927"/>
            <a:ext cx="5365699" cy="302840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2115F3F-48FA-FD41-CC5A-A9EC1FC16DB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44090" y="3866771"/>
            <a:ext cx="2587436" cy="2446635"/>
          </a:xfrm>
          <a:prstGeom prst="rect">
            <a:avLst/>
          </a:prstGeom>
        </p:spPr>
      </p:pic>
      <p:pic>
        <p:nvPicPr>
          <p:cNvPr id="12" name="Picture 26">
            <a:extLst>
              <a:ext uri="{FF2B5EF4-FFF2-40B4-BE49-F238E27FC236}">
                <a16:creationId xmlns:a16="http://schemas.microsoft.com/office/drawing/2014/main" id="{9B502D59-CC34-A410-3A8E-A61E50AC5F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016188" flipH="1">
            <a:off x="10724270" y="3999171"/>
            <a:ext cx="1276404" cy="672422"/>
          </a:xfrm>
          <a:prstGeom prst="rect">
            <a:avLst/>
          </a:prstGeom>
        </p:spPr>
      </p:pic>
      <p:sp>
        <p:nvSpPr>
          <p:cNvPr id="13" name="فقاعة الكلام: بيضاوية 12">
            <a:extLst>
              <a:ext uri="{FF2B5EF4-FFF2-40B4-BE49-F238E27FC236}">
                <a16:creationId xmlns:a16="http://schemas.microsoft.com/office/drawing/2014/main" id="{09E8F302-DD49-C92C-6A61-7CB28633BCC3}"/>
              </a:ext>
            </a:extLst>
          </p:cNvPr>
          <p:cNvSpPr/>
          <p:nvPr/>
        </p:nvSpPr>
        <p:spPr>
          <a:xfrm>
            <a:off x="4391711" y="5520332"/>
            <a:ext cx="4689505" cy="1230626"/>
          </a:xfrm>
          <a:custGeom>
            <a:avLst/>
            <a:gdLst>
              <a:gd name="connsiteX0" fmla="*/ -227816 w 4689505"/>
              <a:gd name="connsiteY0" fmla="*/ -44795 h 1230626"/>
              <a:gd name="connsiteX1" fmla="*/ 392015 w 4689505"/>
              <a:gd name="connsiteY1" fmla="*/ 32148 h 1230626"/>
              <a:gd name="connsiteX2" fmla="*/ 1011845 w 4689505"/>
              <a:gd name="connsiteY2" fmla="*/ 109090 h 1230626"/>
              <a:gd name="connsiteX3" fmla="*/ 2544514 w 4689505"/>
              <a:gd name="connsiteY3" fmla="*/ 2237 h 1230626"/>
              <a:gd name="connsiteX4" fmla="*/ 3967982 w 4689505"/>
              <a:gd name="connsiteY4" fmla="*/ 1059339 h 1230626"/>
              <a:gd name="connsiteX5" fmla="*/ 2208010 w 4689505"/>
              <a:gd name="connsiteY5" fmla="*/ 1229578 h 1230626"/>
              <a:gd name="connsiteX6" fmla="*/ 386268 w 4689505"/>
              <a:gd name="connsiteY6" fmla="*/ 276981 h 1230626"/>
              <a:gd name="connsiteX7" fmla="*/ -227816 w 4689505"/>
              <a:gd name="connsiteY7" fmla="*/ -44795 h 123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89505" h="1230626" fill="none" extrusionOk="0">
                <a:moveTo>
                  <a:pt x="-227816" y="-44795"/>
                </a:moveTo>
                <a:cubicBezTo>
                  <a:pt x="36710" y="-19843"/>
                  <a:pt x="217124" y="18825"/>
                  <a:pt x="392015" y="32148"/>
                </a:cubicBezTo>
                <a:cubicBezTo>
                  <a:pt x="566906" y="45471"/>
                  <a:pt x="723988" y="61460"/>
                  <a:pt x="1011845" y="109090"/>
                </a:cubicBezTo>
                <a:cubicBezTo>
                  <a:pt x="1451827" y="10919"/>
                  <a:pt x="2005845" y="52415"/>
                  <a:pt x="2544514" y="2237"/>
                </a:cubicBezTo>
                <a:cubicBezTo>
                  <a:pt x="4532653" y="-138299"/>
                  <a:pt x="5318388" y="780572"/>
                  <a:pt x="3967982" y="1059339"/>
                </a:cubicBezTo>
                <a:cubicBezTo>
                  <a:pt x="3649978" y="1219828"/>
                  <a:pt x="2957545" y="1270518"/>
                  <a:pt x="2208010" y="1229578"/>
                </a:cubicBezTo>
                <a:cubicBezTo>
                  <a:pt x="314400" y="1249373"/>
                  <a:pt x="-451708" y="512447"/>
                  <a:pt x="386268" y="276981"/>
                </a:cubicBezTo>
                <a:cubicBezTo>
                  <a:pt x="128681" y="170518"/>
                  <a:pt x="-66568" y="682"/>
                  <a:pt x="-227816" y="-44795"/>
                </a:cubicBezTo>
                <a:close/>
              </a:path>
              <a:path w="4689505" h="1230626" stroke="0" extrusionOk="0">
                <a:moveTo>
                  <a:pt x="-227816" y="-44795"/>
                </a:moveTo>
                <a:cubicBezTo>
                  <a:pt x="-43299" y="-41727"/>
                  <a:pt x="100737" y="-27548"/>
                  <a:pt x="367221" y="29070"/>
                </a:cubicBezTo>
                <a:cubicBezTo>
                  <a:pt x="633705" y="85687"/>
                  <a:pt x="757590" y="89859"/>
                  <a:pt x="1011845" y="109090"/>
                </a:cubicBezTo>
                <a:cubicBezTo>
                  <a:pt x="1381171" y="24257"/>
                  <a:pt x="2024134" y="-17410"/>
                  <a:pt x="2544514" y="2237"/>
                </a:cubicBezTo>
                <a:cubicBezTo>
                  <a:pt x="4537758" y="-5808"/>
                  <a:pt x="5572031" y="831353"/>
                  <a:pt x="3967982" y="1059339"/>
                </a:cubicBezTo>
                <a:cubicBezTo>
                  <a:pt x="3454810" y="1155437"/>
                  <a:pt x="2858083" y="1220604"/>
                  <a:pt x="2208010" y="1229578"/>
                </a:cubicBezTo>
                <a:cubicBezTo>
                  <a:pt x="389795" y="1030467"/>
                  <a:pt x="-615218" y="739412"/>
                  <a:pt x="386268" y="276981"/>
                </a:cubicBezTo>
                <a:cubicBezTo>
                  <a:pt x="85494" y="124458"/>
                  <a:pt x="64963" y="95817"/>
                  <a:pt x="-227816" y="-44795"/>
                </a:cubicBezTo>
                <a:close/>
              </a:path>
            </a:pathLst>
          </a:custGeom>
          <a:solidFill>
            <a:srgbClr val="BADBCD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-54858"/>
                      <a:gd name="adj2" fmla="val -5364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بالاستعانة بالساعة المجاورة</a:t>
            </a: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أي وقت يستيقظ فيصل ؟</a:t>
            </a:r>
          </a:p>
        </p:txBody>
      </p:sp>
    </p:spTree>
    <p:extLst>
      <p:ext uri="{BB962C8B-B14F-4D97-AF65-F5344CB8AC3E}">
        <p14:creationId xmlns:p14="http://schemas.microsoft.com/office/powerpoint/2010/main" val="384311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animBg="1"/>
      <p:bldP spid="19" grpId="0" animBg="1"/>
      <p:bldP spid="2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107930" y="-200845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5" name="Picture 26">
            <a:extLst>
              <a:ext uri="{FF2B5EF4-FFF2-40B4-BE49-F238E27FC236}">
                <a16:creationId xmlns:a16="http://schemas.microsoft.com/office/drawing/2014/main" id="{54158236-35C1-C2A4-D081-CDFE5208D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16188" flipH="1">
            <a:off x="10746017" y="4058339"/>
            <a:ext cx="1276404" cy="672422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13AD4E5F-0339-3275-DE1E-76A8FD4BD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136435" y="5127741"/>
            <a:ext cx="968918" cy="166722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3CD8435-9535-602C-C07F-AA7E772C4C9D}"/>
              </a:ext>
            </a:extLst>
          </p:cNvPr>
          <p:cNvSpPr/>
          <p:nvPr/>
        </p:nvSpPr>
        <p:spPr>
          <a:xfrm>
            <a:off x="3092824" y="4394550"/>
            <a:ext cx="3646842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7E7A081-1486-A306-FEB4-697E517DF624}"/>
              </a:ext>
            </a:extLst>
          </p:cNvPr>
          <p:cNvSpPr/>
          <p:nvPr/>
        </p:nvSpPr>
        <p:spPr>
          <a:xfrm>
            <a:off x="3137648" y="4979443"/>
            <a:ext cx="2375647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78788A0-B810-97AD-5479-EAAF2E06D2F3}"/>
              </a:ext>
            </a:extLst>
          </p:cNvPr>
          <p:cNvSpPr/>
          <p:nvPr/>
        </p:nvSpPr>
        <p:spPr>
          <a:xfrm>
            <a:off x="3496234" y="5961351"/>
            <a:ext cx="914401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DE4D80F-994A-D99E-F73F-3AB2254D7E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419930" y="322645"/>
            <a:ext cx="1614489" cy="71958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D7D29FE7-B9DA-D00E-9DA5-F78EADD1370E}"/>
              </a:ext>
            </a:extLst>
          </p:cNvPr>
          <p:cNvSpPr/>
          <p:nvPr/>
        </p:nvSpPr>
        <p:spPr>
          <a:xfrm>
            <a:off x="10528287" y="257856"/>
            <a:ext cx="1237669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فردي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CAAFEB7B-356B-1E98-63DA-AD87FD448F0A}"/>
              </a:ext>
            </a:extLst>
          </p:cNvPr>
          <p:cNvSpPr txBox="1"/>
          <p:nvPr/>
        </p:nvSpPr>
        <p:spPr>
          <a:xfrm>
            <a:off x="9128320" y="1253173"/>
            <a:ext cx="1237669" cy="788258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منطق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C56F56C3-56E7-9A31-B53D-FADCC2C0D946}"/>
              </a:ext>
            </a:extLst>
          </p:cNvPr>
          <p:cNvSpPr txBox="1"/>
          <p:nvPr/>
        </p:nvSpPr>
        <p:spPr>
          <a:xfrm>
            <a:off x="9225744" y="504046"/>
            <a:ext cx="996255" cy="928791"/>
          </a:xfrm>
          <a:prstGeom prst="ellipse">
            <a:avLst/>
          </a:prstGeom>
          <a:solidFill>
            <a:srgbClr val="E4E9D8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812ED67-F2CB-521F-56F1-6B19AE73C6BB}"/>
              </a:ext>
            </a:extLst>
          </p:cNvPr>
          <p:cNvSpPr txBox="1"/>
          <p:nvPr/>
        </p:nvSpPr>
        <p:spPr>
          <a:xfrm>
            <a:off x="1530697" y="504046"/>
            <a:ext cx="7417398" cy="1736646"/>
          </a:xfrm>
          <a:prstGeom prst="roundRect">
            <a:avLst/>
          </a:prstGeom>
          <a:solidFill>
            <a:srgbClr val="FDF5B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يحتوي الصندوق الصغير ٤ كرات تنس، وهناك ٦ صناديق صغيرة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في كل صندوق متوسط الحجم ، و٨ صناديق متوسطة الحجم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في كل صندوق كبير الحجم ،  إذا وجد في المحل ١٠٠صندوق كبير الحجم ، فما عدد الكرات </a:t>
            </a:r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الموجودة في المحل ؟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5A7F71E-0A77-0015-B790-D142F9BC0B46}"/>
              </a:ext>
            </a:extLst>
          </p:cNvPr>
          <p:cNvSpPr/>
          <p:nvPr/>
        </p:nvSpPr>
        <p:spPr>
          <a:xfrm>
            <a:off x="1640528" y="3698803"/>
            <a:ext cx="7307567" cy="1006913"/>
          </a:xfrm>
          <a:custGeom>
            <a:avLst/>
            <a:gdLst>
              <a:gd name="connsiteX0" fmla="*/ 0 w 7307567"/>
              <a:gd name="connsiteY0" fmla="*/ 231419 h 1006913"/>
              <a:gd name="connsiteX1" fmla="*/ 231419 w 7307567"/>
              <a:gd name="connsiteY1" fmla="*/ 0 h 1006913"/>
              <a:gd name="connsiteX2" fmla="*/ 915892 w 7307567"/>
              <a:gd name="connsiteY2" fmla="*/ 0 h 1006913"/>
              <a:gd name="connsiteX3" fmla="*/ 1463470 w 7307567"/>
              <a:gd name="connsiteY3" fmla="*/ 0 h 1006913"/>
              <a:gd name="connsiteX4" fmla="*/ 2011049 w 7307567"/>
              <a:gd name="connsiteY4" fmla="*/ 0 h 1006913"/>
              <a:gd name="connsiteX5" fmla="*/ 2763969 w 7307567"/>
              <a:gd name="connsiteY5" fmla="*/ 0 h 1006913"/>
              <a:gd name="connsiteX6" fmla="*/ 3243100 w 7307567"/>
              <a:gd name="connsiteY6" fmla="*/ 0 h 1006913"/>
              <a:gd name="connsiteX7" fmla="*/ 3996020 w 7307567"/>
              <a:gd name="connsiteY7" fmla="*/ 0 h 1006913"/>
              <a:gd name="connsiteX8" fmla="*/ 4612046 w 7307567"/>
              <a:gd name="connsiteY8" fmla="*/ 0 h 1006913"/>
              <a:gd name="connsiteX9" fmla="*/ 5364966 w 7307567"/>
              <a:gd name="connsiteY9" fmla="*/ 0 h 1006913"/>
              <a:gd name="connsiteX10" fmla="*/ 5980991 w 7307567"/>
              <a:gd name="connsiteY10" fmla="*/ 0 h 1006913"/>
              <a:gd name="connsiteX11" fmla="*/ 6460122 w 7307567"/>
              <a:gd name="connsiteY11" fmla="*/ 0 h 1006913"/>
              <a:gd name="connsiteX12" fmla="*/ 7076148 w 7307567"/>
              <a:gd name="connsiteY12" fmla="*/ 0 h 1006913"/>
              <a:gd name="connsiteX13" fmla="*/ 7307567 w 7307567"/>
              <a:gd name="connsiteY13" fmla="*/ 231419 h 1006913"/>
              <a:gd name="connsiteX14" fmla="*/ 7307567 w 7307567"/>
              <a:gd name="connsiteY14" fmla="*/ 775494 h 1006913"/>
              <a:gd name="connsiteX15" fmla="*/ 7076148 w 7307567"/>
              <a:gd name="connsiteY15" fmla="*/ 1006913 h 1006913"/>
              <a:gd name="connsiteX16" fmla="*/ 6254781 w 7307567"/>
              <a:gd name="connsiteY16" fmla="*/ 1006913 h 1006913"/>
              <a:gd name="connsiteX17" fmla="*/ 5775649 w 7307567"/>
              <a:gd name="connsiteY17" fmla="*/ 1006913 h 1006913"/>
              <a:gd name="connsiteX18" fmla="*/ 5091177 w 7307567"/>
              <a:gd name="connsiteY18" fmla="*/ 1006913 h 1006913"/>
              <a:gd name="connsiteX19" fmla="*/ 4475151 w 7307567"/>
              <a:gd name="connsiteY19" fmla="*/ 1006913 h 1006913"/>
              <a:gd name="connsiteX20" fmla="*/ 3653783 w 7307567"/>
              <a:gd name="connsiteY20" fmla="*/ 1006913 h 1006913"/>
              <a:gd name="connsiteX21" fmla="*/ 2900863 w 7307567"/>
              <a:gd name="connsiteY21" fmla="*/ 1006913 h 1006913"/>
              <a:gd name="connsiteX22" fmla="*/ 2216390 w 7307567"/>
              <a:gd name="connsiteY22" fmla="*/ 1006913 h 1006913"/>
              <a:gd name="connsiteX23" fmla="*/ 1531918 w 7307567"/>
              <a:gd name="connsiteY23" fmla="*/ 1006913 h 1006913"/>
              <a:gd name="connsiteX24" fmla="*/ 231419 w 7307567"/>
              <a:gd name="connsiteY24" fmla="*/ 1006913 h 1006913"/>
              <a:gd name="connsiteX25" fmla="*/ 0 w 7307567"/>
              <a:gd name="connsiteY25" fmla="*/ 775494 h 1006913"/>
              <a:gd name="connsiteX26" fmla="*/ 0 w 7307567"/>
              <a:gd name="connsiteY26" fmla="*/ 231419 h 100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07567" h="1006913" fill="none" extrusionOk="0">
                <a:moveTo>
                  <a:pt x="0" y="231419"/>
                </a:moveTo>
                <a:cubicBezTo>
                  <a:pt x="-10040" y="107308"/>
                  <a:pt x="110816" y="-28467"/>
                  <a:pt x="231419" y="0"/>
                </a:cubicBezTo>
                <a:cubicBezTo>
                  <a:pt x="383284" y="-16605"/>
                  <a:pt x="717247" y="27521"/>
                  <a:pt x="915892" y="0"/>
                </a:cubicBezTo>
                <a:cubicBezTo>
                  <a:pt x="1114537" y="-27521"/>
                  <a:pt x="1331386" y="1812"/>
                  <a:pt x="1463470" y="0"/>
                </a:cubicBezTo>
                <a:cubicBezTo>
                  <a:pt x="1595554" y="-1812"/>
                  <a:pt x="1769216" y="6169"/>
                  <a:pt x="2011049" y="0"/>
                </a:cubicBezTo>
                <a:cubicBezTo>
                  <a:pt x="2252882" y="-6169"/>
                  <a:pt x="2502042" y="-474"/>
                  <a:pt x="2763969" y="0"/>
                </a:cubicBezTo>
                <a:cubicBezTo>
                  <a:pt x="3025896" y="474"/>
                  <a:pt x="3110787" y="17423"/>
                  <a:pt x="3243100" y="0"/>
                </a:cubicBezTo>
                <a:cubicBezTo>
                  <a:pt x="3375413" y="-17423"/>
                  <a:pt x="3654175" y="12328"/>
                  <a:pt x="3996020" y="0"/>
                </a:cubicBezTo>
                <a:cubicBezTo>
                  <a:pt x="4337865" y="-12328"/>
                  <a:pt x="4333792" y="4484"/>
                  <a:pt x="4612046" y="0"/>
                </a:cubicBezTo>
                <a:cubicBezTo>
                  <a:pt x="4890300" y="-4484"/>
                  <a:pt x="5043185" y="31011"/>
                  <a:pt x="5364966" y="0"/>
                </a:cubicBezTo>
                <a:cubicBezTo>
                  <a:pt x="5686747" y="-31011"/>
                  <a:pt x="5732043" y="-16926"/>
                  <a:pt x="5980991" y="0"/>
                </a:cubicBezTo>
                <a:cubicBezTo>
                  <a:pt x="6229939" y="16926"/>
                  <a:pt x="6343356" y="1455"/>
                  <a:pt x="6460122" y="0"/>
                </a:cubicBezTo>
                <a:cubicBezTo>
                  <a:pt x="6576888" y="-1455"/>
                  <a:pt x="6870508" y="-20075"/>
                  <a:pt x="7076148" y="0"/>
                </a:cubicBezTo>
                <a:cubicBezTo>
                  <a:pt x="7200429" y="11576"/>
                  <a:pt x="7310082" y="110235"/>
                  <a:pt x="7307567" y="231419"/>
                </a:cubicBezTo>
                <a:cubicBezTo>
                  <a:pt x="7307527" y="460180"/>
                  <a:pt x="7311571" y="615153"/>
                  <a:pt x="7307567" y="775494"/>
                </a:cubicBezTo>
                <a:cubicBezTo>
                  <a:pt x="7287148" y="918795"/>
                  <a:pt x="7209049" y="1006511"/>
                  <a:pt x="7076148" y="1006913"/>
                </a:cubicBezTo>
                <a:cubicBezTo>
                  <a:pt x="6833909" y="979273"/>
                  <a:pt x="6499501" y="998241"/>
                  <a:pt x="6254781" y="1006913"/>
                </a:cubicBezTo>
                <a:cubicBezTo>
                  <a:pt x="6010061" y="1015585"/>
                  <a:pt x="5998065" y="987691"/>
                  <a:pt x="5775649" y="1006913"/>
                </a:cubicBezTo>
                <a:cubicBezTo>
                  <a:pt x="5553233" y="1026135"/>
                  <a:pt x="5384267" y="999104"/>
                  <a:pt x="5091177" y="1006913"/>
                </a:cubicBezTo>
                <a:cubicBezTo>
                  <a:pt x="4798087" y="1014722"/>
                  <a:pt x="4626222" y="999011"/>
                  <a:pt x="4475151" y="1006913"/>
                </a:cubicBezTo>
                <a:cubicBezTo>
                  <a:pt x="4324080" y="1014815"/>
                  <a:pt x="3981336" y="1002540"/>
                  <a:pt x="3653783" y="1006913"/>
                </a:cubicBezTo>
                <a:cubicBezTo>
                  <a:pt x="3326230" y="1011286"/>
                  <a:pt x="3188689" y="1044364"/>
                  <a:pt x="2900863" y="1006913"/>
                </a:cubicBezTo>
                <a:cubicBezTo>
                  <a:pt x="2613037" y="969462"/>
                  <a:pt x="2509275" y="1040848"/>
                  <a:pt x="2216390" y="1006913"/>
                </a:cubicBezTo>
                <a:cubicBezTo>
                  <a:pt x="1923505" y="972978"/>
                  <a:pt x="1673574" y="1016002"/>
                  <a:pt x="1531918" y="1006913"/>
                </a:cubicBezTo>
                <a:cubicBezTo>
                  <a:pt x="1390262" y="997824"/>
                  <a:pt x="719623" y="943269"/>
                  <a:pt x="231419" y="1006913"/>
                </a:cubicBezTo>
                <a:cubicBezTo>
                  <a:pt x="110879" y="1024790"/>
                  <a:pt x="-4085" y="893976"/>
                  <a:pt x="0" y="775494"/>
                </a:cubicBezTo>
                <a:cubicBezTo>
                  <a:pt x="17575" y="585095"/>
                  <a:pt x="-25749" y="435490"/>
                  <a:pt x="0" y="231419"/>
                </a:cubicBezTo>
                <a:close/>
              </a:path>
              <a:path w="7307567" h="1006913" stroke="0" extrusionOk="0">
                <a:moveTo>
                  <a:pt x="0" y="231419"/>
                </a:moveTo>
                <a:cubicBezTo>
                  <a:pt x="-14874" y="105483"/>
                  <a:pt x="98797" y="2244"/>
                  <a:pt x="231419" y="0"/>
                </a:cubicBezTo>
                <a:cubicBezTo>
                  <a:pt x="456648" y="-478"/>
                  <a:pt x="703913" y="16608"/>
                  <a:pt x="847445" y="0"/>
                </a:cubicBezTo>
                <a:cubicBezTo>
                  <a:pt x="990977" y="-16608"/>
                  <a:pt x="1438013" y="28720"/>
                  <a:pt x="1668812" y="0"/>
                </a:cubicBezTo>
                <a:cubicBezTo>
                  <a:pt x="1899611" y="-28720"/>
                  <a:pt x="2139419" y="6979"/>
                  <a:pt x="2490180" y="0"/>
                </a:cubicBezTo>
                <a:cubicBezTo>
                  <a:pt x="2840941" y="-6979"/>
                  <a:pt x="3047129" y="-189"/>
                  <a:pt x="3311547" y="0"/>
                </a:cubicBezTo>
                <a:cubicBezTo>
                  <a:pt x="3575965" y="189"/>
                  <a:pt x="3911177" y="-125"/>
                  <a:pt x="4132915" y="0"/>
                </a:cubicBezTo>
                <a:cubicBezTo>
                  <a:pt x="4354653" y="125"/>
                  <a:pt x="4787987" y="-38304"/>
                  <a:pt x="4954282" y="0"/>
                </a:cubicBezTo>
                <a:cubicBezTo>
                  <a:pt x="5120577" y="38304"/>
                  <a:pt x="5368984" y="-12063"/>
                  <a:pt x="5570308" y="0"/>
                </a:cubicBezTo>
                <a:cubicBezTo>
                  <a:pt x="5771632" y="12063"/>
                  <a:pt x="6037170" y="11656"/>
                  <a:pt x="6186333" y="0"/>
                </a:cubicBezTo>
                <a:cubicBezTo>
                  <a:pt x="6335496" y="-11656"/>
                  <a:pt x="6784779" y="36239"/>
                  <a:pt x="7076148" y="0"/>
                </a:cubicBezTo>
                <a:cubicBezTo>
                  <a:pt x="7214338" y="550"/>
                  <a:pt x="7303348" y="86340"/>
                  <a:pt x="7307567" y="231419"/>
                </a:cubicBezTo>
                <a:cubicBezTo>
                  <a:pt x="7311669" y="474352"/>
                  <a:pt x="7301805" y="588833"/>
                  <a:pt x="7307567" y="775494"/>
                </a:cubicBezTo>
                <a:cubicBezTo>
                  <a:pt x="7303837" y="929906"/>
                  <a:pt x="7206194" y="1004795"/>
                  <a:pt x="7076148" y="1006913"/>
                </a:cubicBezTo>
                <a:cubicBezTo>
                  <a:pt x="6881363" y="999078"/>
                  <a:pt x="6760099" y="984858"/>
                  <a:pt x="6597017" y="1006913"/>
                </a:cubicBezTo>
                <a:cubicBezTo>
                  <a:pt x="6433935" y="1028968"/>
                  <a:pt x="6105530" y="1022629"/>
                  <a:pt x="5844097" y="1006913"/>
                </a:cubicBezTo>
                <a:cubicBezTo>
                  <a:pt x="5582664" y="991197"/>
                  <a:pt x="5399607" y="976910"/>
                  <a:pt x="5228071" y="1006913"/>
                </a:cubicBezTo>
                <a:cubicBezTo>
                  <a:pt x="5056535" y="1036916"/>
                  <a:pt x="4801146" y="1018599"/>
                  <a:pt x="4680493" y="1006913"/>
                </a:cubicBezTo>
                <a:cubicBezTo>
                  <a:pt x="4559840" y="995227"/>
                  <a:pt x="4350229" y="1001505"/>
                  <a:pt x="4132915" y="1006913"/>
                </a:cubicBezTo>
                <a:cubicBezTo>
                  <a:pt x="3915601" y="1012321"/>
                  <a:pt x="3595409" y="994636"/>
                  <a:pt x="3311547" y="1006913"/>
                </a:cubicBezTo>
                <a:cubicBezTo>
                  <a:pt x="3027685" y="1019190"/>
                  <a:pt x="2916906" y="1024956"/>
                  <a:pt x="2763969" y="1006913"/>
                </a:cubicBezTo>
                <a:cubicBezTo>
                  <a:pt x="2611032" y="988870"/>
                  <a:pt x="2329141" y="998829"/>
                  <a:pt x="2216390" y="1006913"/>
                </a:cubicBezTo>
                <a:cubicBezTo>
                  <a:pt x="2103639" y="1014997"/>
                  <a:pt x="1682618" y="977718"/>
                  <a:pt x="1463470" y="1006913"/>
                </a:cubicBezTo>
                <a:cubicBezTo>
                  <a:pt x="1244322" y="1036108"/>
                  <a:pt x="731219" y="1066009"/>
                  <a:pt x="231419" y="1006913"/>
                </a:cubicBezTo>
                <a:cubicBezTo>
                  <a:pt x="98758" y="1007654"/>
                  <a:pt x="-9664" y="928226"/>
                  <a:pt x="0" y="775494"/>
                </a:cubicBezTo>
                <a:cubicBezTo>
                  <a:pt x="-9783" y="591233"/>
                  <a:pt x="13856" y="495604"/>
                  <a:pt x="0" y="231419"/>
                </a:cubicBezTo>
                <a:close/>
              </a:path>
            </a:pathLst>
          </a:custGeom>
          <a:solidFill>
            <a:srgbClr val="BADBCD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05000160">
                  <a:prstGeom prst="roundRect">
                    <a:avLst>
                      <a:gd name="adj" fmla="val 2298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× 6 × 8 × 100 =  19200 كرة تنس</a:t>
            </a:r>
          </a:p>
        </p:txBody>
      </p:sp>
    </p:spTree>
    <p:extLst>
      <p:ext uri="{BB962C8B-B14F-4D97-AF65-F5344CB8AC3E}">
        <p14:creationId xmlns:p14="http://schemas.microsoft.com/office/powerpoint/2010/main" val="429304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11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2C4C1E-FE4C-FF23-374E-768B1424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flipH="1">
            <a:off x="11107930" y="-2008451"/>
            <a:ext cx="8470482" cy="4761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DE97E9-D46B-723D-BC81-C06824AE9B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 rot="5400000" flipH="1">
            <a:off x="-5582907" y="1914117"/>
            <a:ext cx="8589820" cy="476158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6F270F7-C446-8A14-A8F8-7DAB1577E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0"/>
            <a:ext cx="1042232" cy="10422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559B89A-98F0-9D1D-6CF8-C1C9946F0E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58" y="5520332"/>
            <a:ext cx="1228263" cy="1337668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13AD4E5F-0339-3275-DE1E-76A8FD4BD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136435" y="5127741"/>
            <a:ext cx="968918" cy="166722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3CD8435-9535-602C-C07F-AA7E772C4C9D}"/>
              </a:ext>
            </a:extLst>
          </p:cNvPr>
          <p:cNvSpPr/>
          <p:nvPr/>
        </p:nvSpPr>
        <p:spPr>
          <a:xfrm>
            <a:off x="3092824" y="4394550"/>
            <a:ext cx="3646842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78788A0-B810-97AD-5479-EAAF2E06D2F3}"/>
              </a:ext>
            </a:extLst>
          </p:cNvPr>
          <p:cNvSpPr/>
          <p:nvPr/>
        </p:nvSpPr>
        <p:spPr>
          <a:xfrm>
            <a:off x="3496234" y="5961351"/>
            <a:ext cx="914401" cy="392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DE4D80F-994A-D99E-F73F-3AB2254D7E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419930" y="322645"/>
            <a:ext cx="1614489" cy="71958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D7D29FE7-B9DA-D00E-9DA5-F78EADD1370E}"/>
              </a:ext>
            </a:extLst>
          </p:cNvPr>
          <p:cNvSpPr/>
          <p:nvPr/>
        </p:nvSpPr>
        <p:spPr>
          <a:xfrm>
            <a:off x="10528287" y="257856"/>
            <a:ext cx="1237669" cy="8491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فردي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2E783A6-0E41-B9A2-83B8-CE807CEE64DC}"/>
              </a:ext>
            </a:extLst>
          </p:cNvPr>
          <p:cNvSpPr txBox="1"/>
          <p:nvPr/>
        </p:nvSpPr>
        <p:spPr>
          <a:xfrm>
            <a:off x="1570685" y="1162461"/>
            <a:ext cx="7062406" cy="646986"/>
          </a:xfrm>
          <a:prstGeom prst="flowChartAlternateProcess">
            <a:avLst/>
          </a:prstGeom>
          <a:solidFill>
            <a:srgbClr val="FDF5B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ارسم الشكل السادس في النمط ؟ 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CAAFEB7B-356B-1E98-63DA-AD87FD448F0A}"/>
              </a:ext>
            </a:extLst>
          </p:cNvPr>
          <p:cNvSpPr txBox="1"/>
          <p:nvPr/>
        </p:nvSpPr>
        <p:spPr>
          <a:xfrm>
            <a:off x="8877182" y="1272047"/>
            <a:ext cx="1396080" cy="788258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هندسة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C56F56C3-56E7-9A31-B53D-FADCC2C0D946}"/>
              </a:ext>
            </a:extLst>
          </p:cNvPr>
          <p:cNvSpPr txBox="1"/>
          <p:nvPr/>
        </p:nvSpPr>
        <p:spPr>
          <a:xfrm>
            <a:off x="9077095" y="501405"/>
            <a:ext cx="996255" cy="928791"/>
          </a:xfrm>
          <a:prstGeom prst="ellipse">
            <a:avLst/>
          </a:prstGeom>
          <a:solidFill>
            <a:srgbClr val="E4E9D8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2A48FB61-93A8-DFDB-854B-089E956E981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531" t="53726" r="54933" b="34902"/>
          <a:stretch/>
        </p:blipFill>
        <p:spPr>
          <a:xfrm>
            <a:off x="5844423" y="2923801"/>
            <a:ext cx="5369620" cy="2771738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E8DDA25B-292C-2764-246A-9F48007282C9}"/>
              </a:ext>
            </a:extLst>
          </p:cNvPr>
          <p:cNvGrpSpPr/>
          <p:nvPr/>
        </p:nvGrpSpPr>
        <p:grpSpPr>
          <a:xfrm>
            <a:off x="1643300" y="2571393"/>
            <a:ext cx="2160332" cy="2215760"/>
            <a:chOff x="1684064" y="2786546"/>
            <a:chExt cx="2160332" cy="2215760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322E93FD-C2FE-B730-85C9-0B00E3A8F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6051" t="56249" r="60978" b="39077"/>
            <a:stretch/>
          </p:blipFill>
          <p:spPr>
            <a:xfrm>
              <a:off x="1684064" y="3863137"/>
              <a:ext cx="1097281" cy="1139169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6639E7A0-308B-96FE-7259-3211A8979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6051" t="56249" r="60978" b="39197"/>
            <a:stretch/>
          </p:blipFill>
          <p:spPr>
            <a:xfrm>
              <a:off x="1684064" y="2790788"/>
              <a:ext cx="1097281" cy="1110001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5F6DB094-9EE9-D64E-7761-F52B60A49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6051" t="56249" r="60978" b="39077"/>
            <a:stretch/>
          </p:blipFill>
          <p:spPr>
            <a:xfrm>
              <a:off x="2747115" y="3863136"/>
              <a:ext cx="1097281" cy="1139169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82E6DF32-4A31-DCC6-B8B8-1C0F396A5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6051" t="56249" r="60978" b="39197"/>
            <a:stretch/>
          </p:blipFill>
          <p:spPr>
            <a:xfrm>
              <a:off x="2747114" y="2786546"/>
              <a:ext cx="1097281" cy="1110001"/>
            </a:xfrm>
            <a:prstGeom prst="rect">
              <a:avLst/>
            </a:prstGeom>
          </p:spPr>
        </p:pic>
      </p:grpSp>
      <p:pic>
        <p:nvPicPr>
          <p:cNvPr id="40" name="صورة 39">
            <a:extLst>
              <a:ext uri="{FF2B5EF4-FFF2-40B4-BE49-F238E27FC236}">
                <a16:creationId xmlns:a16="http://schemas.microsoft.com/office/drawing/2014/main" id="{3ADEDC30-AB52-7EAF-675A-3546D8E4F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" b="15522"/>
          <a:stretch/>
        </p:blipFill>
        <p:spPr>
          <a:xfrm rot="5400000">
            <a:off x="4104054" y="2888183"/>
            <a:ext cx="1828959" cy="1838537"/>
          </a:xfrm>
          <a:prstGeom prst="rect">
            <a:avLst/>
          </a:prstGeom>
        </p:spPr>
      </p:pic>
      <p:sp>
        <p:nvSpPr>
          <p:cNvPr id="41" name="TextBox 33">
            <a:extLst>
              <a:ext uri="{FF2B5EF4-FFF2-40B4-BE49-F238E27FC236}">
                <a16:creationId xmlns:a16="http://schemas.microsoft.com/office/drawing/2014/main" id="{D1386820-D34B-83D3-E34C-7F90F0BBE762}"/>
              </a:ext>
            </a:extLst>
          </p:cNvPr>
          <p:cNvSpPr txBox="1"/>
          <p:nvPr/>
        </p:nvSpPr>
        <p:spPr>
          <a:xfrm>
            <a:off x="4538013" y="4891027"/>
            <a:ext cx="1237669" cy="788258"/>
          </a:xfrm>
          <a:prstGeom prst="snip2Diag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( 5 )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33">
            <a:extLst>
              <a:ext uri="{FF2B5EF4-FFF2-40B4-BE49-F238E27FC236}">
                <a16:creationId xmlns:a16="http://schemas.microsoft.com/office/drawing/2014/main" id="{5D8556BD-9995-D784-923C-EFC4042B455C}"/>
              </a:ext>
            </a:extLst>
          </p:cNvPr>
          <p:cNvSpPr txBox="1"/>
          <p:nvPr/>
        </p:nvSpPr>
        <p:spPr>
          <a:xfrm>
            <a:off x="2149772" y="4881211"/>
            <a:ext cx="1237669" cy="788258"/>
          </a:xfrm>
          <a:prstGeom prst="snip2Diag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563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( 6 )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CCE26950-491D-4B23-B722-7825C8B1447E}"/>
              </a:ext>
            </a:extLst>
          </p:cNvPr>
          <p:cNvSpPr/>
          <p:nvPr/>
        </p:nvSpPr>
        <p:spPr>
          <a:xfrm>
            <a:off x="1370046" y="2312894"/>
            <a:ext cx="2626420" cy="3474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989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animBg="1"/>
      <p:bldP spid="19" grpId="0" animBg="1"/>
      <p:bldP spid="21" grpId="0" animBg="1"/>
      <p:bldP spid="41" grpId="0"/>
      <p:bldP spid="42" grpId="0"/>
      <p:bldP spid="4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284</Words>
  <Application>Microsoft Office PowerPoint</Application>
  <PresentationFormat>شاشة عريضة</PresentationFormat>
  <Paragraphs>69</Paragraphs>
  <Slides>11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نسق Office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السبيعي</dc:creator>
  <cp:lastModifiedBy>فاطمه السبيعي</cp:lastModifiedBy>
  <cp:revision>13</cp:revision>
  <dcterms:created xsi:type="dcterms:W3CDTF">2022-10-22T15:12:00Z</dcterms:created>
  <dcterms:modified xsi:type="dcterms:W3CDTF">2022-10-30T19:52:58Z</dcterms:modified>
</cp:coreProperties>
</file>