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5" r:id="rId11"/>
    <p:sldId id="268" r:id="rId12"/>
    <p:sldId id="269" r:id="rId13"/>
    <p:sldId id="270" r:id="rId14"/>
    <p:sldId id="277" r:id="rId15"/>
    <p:sldId id="278" r:id="rId16"/>
    <p:sldId id="279" r:id="rId17"/>
    <p:sldId id="271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DB2C2-2D45-428C-977D-6C16678F1AA8}" v="1" dt="2020-10-19T11:09:50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ia karim" userId="2e4e676deb3ca125" providerId="LiveId" clId="{37ADB2C2-2D45-428C-977D-6C16678F1AA8}"/>
    <pc:docChg chg="modSld">
      <pc:chgData name="lamia karim" userId="2e4e676deb3ca125" providerId="LiveId" clId="{37ADB2C2-2D45-428C-977D-6C16678F1AA8}" dt="2020-10-19T11:09:50.160" v="0" actId="20577"/>
      <pc:docMkLst>
        <pc:docMk/>
      </pc:docMkLst>
      <pc:sldChg chg="modSp">
        <pc:chgData name="lamia karim" userId="2e4e676deb3ca125" providerId="LiveId" clId="{37ADB2C2-2D45-428C-977D-6C16678F1AA8}" dt="2020-10-19T11:09:50.160" v="0" actId="20577"/>
        <pc:sldMkLst>
          <pc:docMk/>
          <pc:sldMk cId="191322721" sldId="258"/>
        </pc:sldMkLst>
        <pc:spChg chg="mod">
          <ac:chgData name="lamia karim" userId="2e4e676deb3ca125" providerId="LiveId" clId="{37ADB2C2-2D45-428C-977D-6C16678F1AA8}" dt="2020-10-19T11:09:50.160" v="0" actId="20577"/>
          <ac:spMkLst>
            <pc:docMk/>
            <pc:sldMk cId="191322721" sldId="258"/>
            <ac:spMk id="2" creationId="{004441BB-64DF-4907-A313-5DD1676F8F52}"/>
          </ac:spMkLst>
        </pc:spChg>
      </pc:sldChg>
    </pc:docChg>
  </pc:docChgLst>
  <pc:docChgLst>
    <pc:chgData name="lamia karim" userId="2e4e676deb3ca125" providerId="LiveId" clId="{AC053B54-0F2C-42A9-A2E0-743A9D1F7621}"/>
    <pc:docChg chg="undo redo custSel addSld delSld modSld sldOrd modMainMaster">
      <pc:chgData name="lamia karim" userId="2e4e676deb3ca125" providerId="LiveId" clId="{AC053B54-0F2C-42A9-A2E0-743A9D1F7621}" dt="2020-10-17T20:03:53.078" v="2817" actId="1076"/>
      <pc:docMkLst>
        <pc:docMk/>
      </pc:docMkLst>
      <pc:sldChg chg="addSp delSp modSp delDesignElem">
        <pc:chgData name="lamia karim" userId="2e4e676deb3ca125" providerId="LiveId" clId="{AC053B54-0F2C-42A9-A2E0-743A9D1F7621}" dt="2020-10-17T11:57:40.418" v="46"/>
        <pc:sldMkLst>
          <pc:docMk/>
          <pc:sldMk cId="3255653285" sldId="256"/>
        </pc:sldMkLst>
        <pc:spChg chg="add del mod">
          <ac:chgData name="lamia karim" userId="2e4e676deb3ca125" providerId="LiveId" clId="{AC053B54-0F2C-42A9-A2E0-743A9D1F7621}" dt="2020-10-17T11:57:40.418" v="46"/>
          <ac:spMkLst>
            <pc:docMk/>
            <pc:sldMk cId="3255653285" sldId="256"/>
            <ac:spMk id="77" creationId="{3783CA14-24A1-485C-8B30-D6A5D87987AD}"/>
          </ac:spMkLst>
        </pc:spChg>
        <pc:spChg chg="add del mod">
          <ac:chgData name="lamia karim" userId="2e4e676deb3ca125" providerId="LiveId" clId="{AC053B54-0F2C-42A9-A2E0-743A9D1F7621}" dt="2020-10-17T11:57:40.418" v="46"/>
          <ac:spMkLst>
            <pc:docMk/>
            <pc:sldMk cId="3255653285" sldId="256"/>
            <ac:spMk id="79" creationId="{9A97C86A-04D6-40F7-AE84-31AB43E6A846}"/>
          </ac:spMkLst>
        </pc:spChg>
        <pc:spChg chg="add del mod">
          <ac:chgData name="lamia karim" userId="2e4e676deb3ca125" providerId="LiveId" clId="{AC053B54-0F2C-42A9-A2E0-743A9D1F7621}" dt="2020-10-17T11:57:40.418" v="46"/>
          <ac:spMkLst>
            <pc:docMk/>
            <pc:sldMk cId="3255653285" sldId="256"/>
            <ac:spMk id="81" creationId="{FF9F2414-84E8-453E-B1F3-389FDE8192D9}"/>
          </ac:spMkLst>
        </pc:spChg>
        <pc:spChg chg="add del mod">
          <ac:chgData name="lamia karim" userId="2e4e676deb3ca125" providerId="LiveId" clId="{AC053B54-0F2C-42A9-A2E0-743A9D1F7621}" dt="2020-10-17T11:57:40.418" v="46"/>
          <ac:spMkLst>
            <pc:docMk/>
            <pc:sldMk cId="3255653285" sldId="256"/>
            <ac:spMk id="83" creationId="{3ECA69A1-7536-43AC-85EF-C7106179F5ED}"/>
          </ac:spMkLst>
        </pc:spChg>
        <pc:spChg chg="add del mod">
          <ac:chgData name="lamia karim" userId="2e4e676deb3ca125" providerId="LiveId" clId="{AC053B54-0F2C-42A9-A2E0-743A9D1F7621}" dt="2020-10-17T11:57:40.418" v="46"/>
          <ac:spMkLst>
            <pc:docMk/>
            <pc:sldMk cId="3255653285" sldId="256"/>
            <ac:spMk id="1034" creationId="{F3060C83-F051-4F0E-ABAD-AA0DFC48B218}"/>
          </ac:spMkLst>
        </pc:spChg>
        <pc:spChg chg="add del mod">
          <ac:chgData name="lamia karim" userId="2e4e676deb3ca125" providerId="LiveId" clId="{AC053B54-0F2C-42A9-A2E0-743A9D1F7621}" dt="2020-10-17T11:57:40.418" v="46"/>
          <ac:spMkLst>
            <pc:docMk/>
            <pc:sldMk cId="3255653285" sldId="256"/>
            <ac:spMk id="1035" creationId="{83C98ABE-055B-441F-B07E-44F97F083C39}"/>
          </ac:spMkLst>
        </pc:spChg>
        <pc:spChg chg="add del mod">
          <ac:chgData name="lamia karim" userId="2e4e676deb3ca125" providerId="LiveId" clId="{AC053B54-0F2C-42A9-A2E0-743A9D1F7621}" dt="2020-10-17T11:57:40.418" v="46"/>
          <ac:spMkLst>
            <pc:docMk/>
            <pc:sldMk cId="3255653285" sldId="256"/>
            <ac:spMk id="1036" creationId="{29FDB030-9B49-4CED-8CCD-4D99382388AC}"/>
          </ac:spMkLst>
        </pc:sp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3255653285" sldId="256"/>
            <ac:picMk id="1026" creationId="{D05A766A-73A6-4266-90CE-44463EC416A9}"/>
          </ac:picMkLst>
        </pc:picChg>
      </pc:sldChg>
      <pc:sldChg chg="modSp">
        <pc:chgData name="lamia karim" userId="2e4e676deb3ca125" providerId="LiveId" clId="{AC053B54-0F2C-42A9-A2E0-743A9D1F7621}" dt="2020-10-17T11:57:40.418" v="46"/>
        <pc:sldMkLst>
          <pc:docMk/>
          <pc:sldMk cId="673624112" sldId="257"/>
        </pc:sldMkLst>
        <pc:spChg chg="mod">
          <ac:chgData name="lamia karim" userId="2e4e676deb3ca125" providerId="LiveId" clId="{AC053B54-0F2C-42A9-A2E0-743A9D1F7621}" dt="2020-10-17T11:57:40.418" v="46"/>
          <ac:spMkLst>
            <pc:docMk/>
            <pc:sldMk cId="673624112" sldId="257"/>
            <ac:spMk id="4" creationId="{706888A9-6EF5-4935-8D38-57E428A79FEB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673624112" sldId="257"/>
            <ac:spMk id="9" creationId="{68B79A27-CCD2-4875-90D3-88009FAFD4BD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673624112" sldId="257"/>
            <ac:spMk id="10" creationId="{7E0959B8-456A-41D6-9912-46C582E3E7A4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673624112" sldId="257"/>
            <ac:spMk id="12" creationId="{65E2855D-AE51-4E56-B463-745D9C59006C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673624112" sldId="257"/>
            <ac:spMk id="14" creationId="{EAC98C92-2BD3-4490-BE19-08E07EB07E5A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673624112" sldId="257"/>
            <ac:spMk id="19" creationId="{5F453B50-D59F-4EF4-88D1-731377DE72A1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673624112" sldId="257"/>
            <ac:spMk id="21" creationId="{F524DE9E-05D4-4717-90B0-115274E7517C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673624112" sldId="257"/>
            <ac:spMk id="23" creationId="{50A0F003-4881-42B8-B3A8-211DE3B1ED96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673624112" sldId="257"/>
            <ac:spMk id="29" creationId="{B9614E57-7C27-4D29-B94F-DB98F73C8FFA}"/>
          </ac:spMkLst>
        </pc:sp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673624112" sldId="257"/>
            <ac:picMk id="6" creationId="{40E763EC-D4AB-4A6D-A9B7-4E4E4D613500}"/>
          </ac:picMkLst>
        </pc:pic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673624112" sldId="257"/>
            <ac:picMk id="7" creationId="{A3E4EAB3-1497-461B-A270-61143E89C0D8}"/>
          </ac:picMkLst>
        </pc:pic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673624112" sldId="257"/>
            <ac:picMk id="8" creationId="{DE765757-1906-4696-A604-A20D7BB1FA48}"/>
          </ac:picMkLst>
        </pc:pic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673624112" sldId="257"/>
            <ac:cxnSpMk id="16" creationId="{D7CFD82A-EBD4-4D5C-A30D-36D806960901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673624112" sldId="257"/>
            <ac:cxnSpMk id="17" creationId="{72241189-C7EE-4BD0-A858-D92E9A2922B1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673624112" sldId="257"/>
            <ac:cxnSpMk id="18" creationId="{47624A1B-420A-496C-9E71-BD1BBD8B323D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673624112" sldId="257"/>
            <ac:cxnSpMk id="26" creationId="{4886EA81-F9DF-4CA1-AEFF-35D9AFF3E689}"/>
          </ac:cxnSpMkLst>
        </pc:cxnChg>
      </pc:sldChg>
      <pc:sldChg chg="modSp">
        <pc:chgData name="lamia karim" userId="2e4e676deb3ca125" providerId="LiveId" clId="{AC053B54-0F2C-42A9-A2E0-743A9D1F7621}" dt="2020-10-17T11:57:40.418" v="46"/>
        <pc:sldMkLst>
          <pc:docMk/>
          <pc:sldMk cId="191322721" sldId="258"/>
        </pc:sldMkLst>
        <pc:spChg chg="mod">
          <ac:chgData name="lamia karim" userId="2e4e676deb3ca125" providerId="LiveId" clId="{AC053B54-0F2C-42A9-A2E0-743A9D1F7621}" dt="2020-10-17T11:57:40.418" v="46"/>
          <ac:spMkLst>
            <pc:docMk/>
            <pc:sldMk cId="191322721" sldId="258"/>
            <ac:spMk id="2" creationId="{004441BB-64DF-4907-A313-5DD1676F8F52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91322721" sldId="258"/>
            <ac:spMk id="3" creationId="{8CCDF540-CD84-42A9-8D09-8F262C64655F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91322721" sldId="258"/>
            <ac:spMk id="4" creationId="{706888A9-6EF5-4935-8D38-57E428A79FEB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91322721" sldId="258"/>
            <ac:spMk id="11" creationId="{76BE1FFE-5496-4214-88E0-5B13C9C6EE4E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91322721" sldId="258"/>
            <ac:spMk id="15" creationId="{A733BF34-457C-4B34-A7B8-D63A70E8DCCF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91322721" sldId="258"/>
            <ac:spMk id="16" creationId="{EC7E3E3F-6AE3-4DD4-971E-F5DD8A3094A2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91322721" sldId="258"/>
            <ac:spMk id="17" creationId="{777B3BBC-B97F-4A94-AF87-20364CECC0EF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91322721" sldId="258"/>
            <ac:spMk id="19" creationId="{A1454A35-1AF0-4A3A-9723-69F8BD480934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91322721" sldId="258"/>
            <ac:spMk id="21" creationId="{A9112790-EC8E-428F-8ABE-7CBD36CD675B}"/>
          </ac:spMkLst>
        </pc:sp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191322721" sldId="258"/>
            <ac:picMk id="6" creationId="{40E763EC-D4AB-4A6D-A9B7-4E4E4D613500}"/>
          </ac:picMkLst>
        </pc:pic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191322721" sldId="258"/>
            <ac:picMk id="3074" creationId="{0B7B91D2-23C8-4C6D-9379-F412A46E5674}"/>
          </ac:picMkLst>
        </pc:pic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191322721" sldId="258"/>
            <ac:picMk id="3076" creationId="{2CE68301-70E6-4CBA-BD8B-4DA3395B9AAE}"/>
          </ac:picMkLst>
        </pc:pic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91322721" sldId="258"/>
            <ac:cxnSpMk id="12" creationId="{FBFA2412-6197-4172-99F6-05E2D93DAD90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91322721" sldId="258"/>
            <ac:cxnSpMk id="13" creationId="{DB7A2814-3D0D-42F0-9BD0-3816C7577ED7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91322721" sldId="258"/>
            <ac:cxnSpMk id="14" creationId="{D3196DE4-93FD-44EF-9FA6-369447A099D3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91322721" sldId="258"/>
            <ac:cxnSpMk id="18" creationId="{F8945CFC-D727-4D72-B7C3-5D790F93E629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91322721" sldId="258"/>
            <ac:cxnSpMk id="20" creationId="{BE1AEAA7-1977-4A5E-A087-35F797B0DE73}"/>
          </ac:cxnSpMkLst>
        </pc:cxnChg>
      </pc:sldChg>
      <pc:sldChg chg="modSp">
        <pc:chgData name="lamia karim" userId="2e4e676deb3ca125" providerId="LiveId" clId="{AC053B54-0F2C-42A9-A2E0-743A9D1F7621}" dt="2020-10-17T11:57:40.418" v="46"/>
        <pc:sldMkLst>
          <pc:docMk/>
          <pc:sldMk cId="1836970440" sldId="259"/>
        </pc:sldMkLst>
        <pc:spChg chg="mod">
          <ac:chgData name="lamia karim" userId="2e4e676deb3ca125" providerId="LiveId" clId="{AC053B54-0F2C-42A9-A2E0-743A9D1F7621}" dt="2020-10-17T11:57:40.418" v="46"/>
          <ac:spMkLst>
            <pc:docMk/>
            <pc:sldMk cId="1836970440" sldId="259"/>
            <ac:spMk id="4" creationId="{706888A9-6EF5-4935-8D38-57E428A79FEB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836970440" sldId="259"/>
            <ac:spMk id="8" creationId="{C970F292-57DC-4C99-B729-DB7E655E0A21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836970440" sldId="259"/>
            <ac:spMk id="9" creationId="{77BF7CB8-9069-4FC7-9706-5791EAC18676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836970440" sldId="259"/>
            <ac:spMk id="13" creationId="{2F03ED74-DDDF-4875-9CE2-30EF89F81246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836970440" sldId="259"/>
            <ac:spMk id="14" creationId="{F4875EC1-B97E-4EC7-A612-EE7210537C3A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836970440" sldId="259"/>
            <ac:spMk id="15" creationId="{222C74A3-3AC4-4391-9BAF-A6514C0A3E95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836970440" sldId="259"/>
            <ac:spMk id="17" creationId="{314C3CF1-EEB1-468D-9074-C5CC59FD5694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836970440" sldId="259"/>
            <ac:spMk id="21" creationId="{F4733EAE-4EDF-44FA-90EF-9CA21234F1B8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1836970440" sldId="259"/>
            <ac:spMk id="24" creationId="{20535302-6EB5-4633-B4A2-9499F3F6DCD1}"/>
          </ac:spMkLst>
        </pc:sp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1836970440" sldId="259"/>
            <ac:picMk id="5" creationId="{CE196F1C-D842-40B0-9816-AF8573926865}"/>
          </ac:picMkLst>
        </pc:pic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1836970440" sldId="259"/>
            <ac:picMk id="6" creationId="{40E763EC-D4AB-4A6D-A9B7-4E4E4D613500}"/>
          </ac:picMkLst>
        </pc:pic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1836970440" sldId="259"/>
            <ac:picMk id="7" creationId="{FD9D71DB-CB64-4AA4-839A-18A76CC6CF12}"/>
          </ac:picMkLst>
        </pc:pic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1836970440" sldId="259"/>
            <ac:picMk id="2050" creationId="{C9841B45-D164-41BB-8112-12686398D5FB}"/>
          </ac:picMkLst>
        </pc:pic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836970440" sldId="259"/>
            <ac:cxnSpMk id="10" creationId="{9B463E2B-5011-4D22-B25F-79142D2C2074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836970440" sldId="259"/>
            <ac:cxnSpMk id="11" creationId="{4E72EA23-5AFA-40C3-8B10-731FC13818BF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836970440" sldId="259"/>
            <ac:cxnSpMk id="12" creationId="{A4D6263B-9356-46A3-83BC-A88A9FC431F4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836970440" sldId="259"/>
            <ac:cxnSpMk id="16" creationId="{F1B2563D-9905-43F6-B69B-1AFD535EFDA9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836970440" sldId="259"/>
            <ac:cxnSpMk id="18" creationId="{88212FD9-43E0-43F4-80B5-F895868A3D50}"/>
          </ac:cxnSpMkLst>
        </pc:cxnChg>
        <pc:cxnChg chg="mod">
          <ac:chgData name="lamia karim" userId="2e4e676deb3ca125" providerId="LiveId" clId="{AC053B54-0F2C-42A9-A2E0-743A9D1F7621}" dt="2020-10-17T11:57:40.418" v="46"/>
          <ac:cxnSpMkLst>
            <pc:docMk/>
            <pc:sldMk cId="1836970440" sldId="259"/>
            <ac:cxnSpMk id="26" creationId="{4E69A7FC-14C3-4B20-9191-BB0A6BAD7950}"/>
          </ac:cxnSpMkLst>
        </pc:cxnChg>
      </pc:sldChg>
      <pc:sldChg chg="addSp delSp modSp mod modAnim">
        <pc:chgData name="lamia karim" userId="2e4e676deb3ca125" providerId="LiveId" clId="{AC053B54-0F2C-42A9-A2E0-743A9D1F7621}" dt="2020-10-17T17:13:55.890" v="2379" actId="1076"/>
        <pc:sldMkLst>
          <pc:docMk/>
          <pc:sldMk cId="3417970546" sldId="260"/>
        </pc:sldMkLst>
        <pc:spChg chg="mod">
          <ac:chgData name="lamia karim" userId="2e4e676deb3ca125" providerId="LiveId" clId="{AC053B54-0F2C-42A9-A2E0-743A9D1F7621}" dt="2020-10-17T11:57:40.418" v="46"/>
          <ac:spMkLst>
            <pc:docMk/>
            <pc:sldMk cId="3417970546" sldId="260"/>
            <ac:spMk id="4" creationId="{706888A9-6EF5-4935-8D38-57E428A79FEB}"/>
          </ac:spMkLst>
        </pc:spChg>
        <pc:spChg chg="mod">
          <ac:chgData name="lamia karim" userId="2e4e676deb3ca125" providerId="LiveId" clId="{AC053B54-0F2C-42A9-A2E0-743A9D1F7621}" dt="2020-10-17T17:13:55.890" v="2379" actId="1076"/>
          <ac:spMkLst>
            <pc:docMk/>
            <pc:sldMk cId="3417970546" sldId="260"/>
            <ac:spMk id="17" creationId="{D393E3FC-5E0F-4069-81C5-845DCB7AED63}"/>
          </ac:spMkLst>
        </pc:spChg>
        <pc:spChg chg="add mod">
          <ac:chgData name="lamia karim" userId="2e4e676deb3ca125" providerId="LiveId" clId="{AC053B54-0F2C-42A9-A2E0-743A9D1F7621}" dt="2020-10-17T12:56:34.925" v="317" actId="255"/>
          <ac:spMkLst>
            <pc:docMk/>
            <pc:sldMk cId="3417970546" sldId="260"/>
            <ac:spMk id="18" creationId="{1E810CF0-9389-4C6A-ACB7-11DC35807480}"/>
          </ac:spMkLst>
        </pc:spChg>
        <pc:spChg chg="add mod">
          <ac:chgData name="lamia karim" userId="2e4e676deb3ca125" providerId="LiveId" clId="{AC053B54-0F2C-42A9-A2E0-743A9D1F7621}" dt="2020-10-17T12:56:40.769" v="318" actId="255"/>
          <ac:spMkLst>
            <pc:docMk/>
            <pc:sldMk cId="3417970546" sldId="260"/>
            <ac:spMk id="19" creationId="{7C3A7169-3CF5-40CE-B223-FDE4F76B7933}"/>
          </ac:spMkLst>
        </pc:spChg>
        <pc:spChg chg="add mod">
          <ac:chgData name="lamia karim" userId="2e4e676deb3ca125" providerId="LiveId" clId="{AC053B54-0F2C-42A9-A2E0-743A9D1F7621}" dt="2020-10-17T12:56:29.064" v="316" actId="1076"/>
          <ac:spMkLst>
            <pc:docMk/>
            <pc:sldMk cId="3417970546" sldId="260"/>
            <ac:spMk id="20" creationId="{8DF16E9F-D29C-40BA-8A3B-0CCDAB595C0C}"/>
          </ac:spMkLst>
        </pc:spChg>
        <pc:spChg chg="add mod">
          <ac:chgData name="lamia karim" userId="2e4e676deb3ca125" providerId="LiveId" clId="{AC053B54-0F2C-42A9-A2E0-743A9D1F7621}" dt="2020-10-17T12:56:18.713" v="314" actId="1076"/>
          <ac:spMkLst>
            <pc:docMk/>
            <pc:sldMk cId="3417970546" sldId="260"/>
            <ac:spMk id="21" creationId="{996B8812-5974-48F5-8FBD-B837F2780737}"/>
          </ac:spMkLst>
        </pc:spChg>
        <pc:spChg chg="add mod">
          <ac:chgData name="lamia karim" userId="2e4e676deb3ca125" providerId="LiveId" clId="{AC053B54-0F2C-42A9-A2E0-743A9D1F7621}" dt="2020-10-17T12:57:07.326" v="324" actId="20577"/>
          <ac:spMkLst>
            <pc:docMk/>
            <pc:sldMk cId="3417970546" sldId="260"/>
            <ac:spMk id="22" creationId="{D5748381-530F-40D4-9382-C62AAE34640A}"/>
          </ac:spMkLst>
        </pc:spChg>
        <pc:spChg chg="add mod">
          <ac:chgData name="lamia karim" userId="2e4e676deb3ca125" providerId="LiveId" clId="{AC053B54-0F2C-42A9-A2E0-743A9D1F7621}" dt="2020-10-17T12:57:27.405" v="336" actId="20577"/>
          <ac:spMkLst>
            <pc:docMk/>
            <pc:sldMk cId="3417970546" sldId="260"/>
            <ac:spMk id="23" creationId="{97ED0C8E-3DD9-4875-A7DB-0E4F631B7E50}"/>
          </ac:spMkLst>
        </pc:spChg>
        <pc:graphicFrameChg chg="add mod modGraphic">
          <ac:chgData name="lamia karim" userId="2e4e676deb3ca125" providerId="LiveId" clId="{AC053B54-0F2C-42A9-A2E0-743A9D1F7621}" dt="2020-10-17T12:53:24.501" v="263" actId="122"/>
          <ac:graphicFrameMkLst>
            <pc:docMk/>
            <pc:sldMk cId="3417970546" sldId="260"/>
            <ac:graphicFrameMk id="2" creationId="{FC71012A-62F9-4043-96D5-8DA6288AA645}"/>
          </ac:graphicFrameMkLst>
        </pc:graphicFrameChg>
        <pc:graphicFrameChg chg="add del mod">
          <ac:chgData name="lamia karim" userId="2e4e676deb3ca125" providerId="LiveId" clId="{AC053B54-0F2C-42A9-A2E0-743A9D1F7621}" dt="2020-10-17T12:02:21.933" v="63"/>
          <ac:graphicFrameMkLst>
            <pc:docMk/>
            <pc:sldMk cId="3417970546" sldId="260"/>
            <ac:graphicFrameMk id="3" creationId="{4FB6C121-9329-44F2-985E-133281FCD70F}"/>
          </ac:graphicFrameMkLst>
        </pc:graphicFrameChg>
        <pc:graphicFrameChg chg="add del mod modGraphic">
          <ac:chgData name="lamia karim" userId="2e4e676deb3ca125" providerId="LiveId" clId="{AC053B54-0F2C-42A9-A2E0-743A9D1F7621}" dt="2020-10-17T12:03:46.687" v="81" actId="478"/>
          <ac:graphicFrameMkLst>
            <pc:docMk/>
            <pc:sldMk cId="3417970546" sldId="260"/>
            <ac:graphicFrameMk id="5" creationId="{4EBDC2DA-FA5F-402F-BCAF-CA6F44FAFB26}"/>
          </ac:graphicFrameMkLst>
        </pc:graphicFrameChg>
        <pc:graphicFrameChg chg="add del mod modGraphic">
          <ac:chgData name="lamia karim" userId="2e4e676deb3ca125" providerId="LiveId" clId="{AC053B54-0F2C-42A9-A2E0-743A9D1F7621}" dt="2020-10-17T12:05:07.203" v="91" actId="478"/>
          <ac:graphicFrameMkLst>
            <pc:docMk/>
            <pc:sldMk cId="3417970546" sldId="260"/>
            <ac:graphicFrameMk id="7" creationId="{D82AA097-4136-4D22-8FF4-30716D7E8948}"/>
          </ac:graphicFrameMkLst>
        </pc:graphicFrameChg>
        <pc:graphicFrameChg chg="add del mod">
          <ac:chgData name="lamia karim" userId="2e4e676deb3ca125" providerId="LiveId" clId="{AC053B54-0F2C-42A9-A2E0-743A9D1F7621}" dt="2020-10-17T12:05:10.189" v="92" actId="478"/>
          <ac:graphicFrameMkLst>
            <pc:docMk/>
            <pc:sldMk cId="3417970546" sldId="260"/>
            <ac:graphicFrameMk id="8" creationId="{D64EDB7F-4DAE-4734-85B2-0CAB0A73C498}"/>
          </ac:graphicFrameMkLst>
        </pc:graphicFrameChg>
        <pc:graphicFrameChg chg="add del mod">
          <ac:chgData name="lamia karim" userId="2e4e676deb3ca125" providerId="LiveId" clId="{AC053B54-0F2C-42A9-A2E0-743A9D1F7621}" dt="2020-10-17T12:05:12.586" v="93" actId="478"/>
          <ac:graphicFrameMkLst>
            <pc:docMk/>
            <pc:sldMk cId="3417970546" sldId="260"/>
            <ac:graphicFrameMk id="9" creationId="{6F530123-90E9-4B35-BC5A-A7713DC74E0F}"/>
          </ac:graphicFrameMkLst>
        </pc:graphicFrameChg>
        <pc:graphicFrameChg chg="add del mod">
          <ac:chgData name="lamia karim" userId="2e4e676deb3ca125" providerId="LiveId" clId="{AC053B54-0F2C-42A9-A2E0-743A9D1F7621}" dt="2020-10-17T12:05:26.119" v="96"/>
          <ac:graphicFrameMkLst>
            <pc:docMk/>
            <pc:sldMk cId="3417970546" sldId="260"/>
            <ac:graphicFrameMk id="10" creationId="{5A17E19E-9D28-4A61-8355-EC3698D6274D}"/>
          </ac:graphicFrameMkLst>
        </pc:graphicFrameChg>
        <pc:graphicFrameChg chg="add del mod">
          <ac:chgData name="lamia karim" userId="2e4e676deb3ca125" providerId="LiveId" clId="{AC053B54-0F2C-42A9-A2E0-743A9D1F7621}" dt="2020-10-17T12:05:42.120" v="99"/>
          <ac:graphicFrameMkLst>
            <pc:docMk/>
            <pc:sldMk cId="3417970546" sldId="260"/>
            <ac:graphicFrameMk id="11" creationId="{8EADAFC8-4BEA-4DDB-ADAF-F7F5FC28AA0B}"/>
          </ac:graphicFrameMkLst>
        </pc:graphicFrameChg>
        <pc:graphicFrameChg chg="add del mod">
          <ac:chgData name="lamia karim" userId="2e4e676deb3ca125" providerId="LiveId" clId="{AC053B54-0F2C-42A9-A2E0-743A9D1F7621}" dt="2020-10-17T12:05:59.937" v="102"/>
          <ac:graphicFrameMkLst>
            <pc:docMk/>
            <pc:sldMk cId="3417970546" sldId="260"/>
            <ac:graphicFrameMk id="12" creationId="{537D149B-F933-4B76-8FC5-50E347111BA9}"/>
          </ac:graphicFrameMkLst>
        </pc:graphicFrameChg>
        <pc:graphicFrameChg chg="add del mod">
          <ac:chgData name="lamia karim" userId="2e4e676deb3ca125" providerId="LiveId" clId="{AC053B54-0F2C-42A9-A2E0-743A9D1F7621}" dt="2020-10-17T12:06:17.796" v="105"/>
          <ac:graphicFrameMkLst>
            <pc:docMk/>
            <pc:sldMk cId="3417970546" sldId="260"/>
            <ac:graphicFrameMk id="13" creationId="{6E4216D0-327E-4CA2-93E4-3E7476C1BAB1}"/>
          </ac:graphicFrameMkLst>
        </pc:graphicFrameChg>
        <pc:graphicFrameChg chg="add del mod modGraphic">
          <ac:chgData name="lamia karim" userId="2e4e676deb3ca125" providerId="LiveId" clId="{AC053B54-0F2C-42A9-A2E0-743A9D1F7621}" dt="2020-10-17T12:06:34.686" v="109" actId="478"/>
          <ac:graphicFrameMkLst>
            <pc:docMk/>
            <pc:sldMk cId="3417970546" sldId="260"/>
            <ac:graphicFrameMk id="14" creationId="{1806F747-99A0-4EF3-8376-31B03AEC577E}"/>
          </ac:graphicFrameMkLst>
        </pc:graphicFrame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3417970546" sldId="260"/>
            <ac:picMk id="6" creationId="{40E763EC-D4AB-4A6D-A9B7-4E4E4D613500}"/>
          </ac:picMkLst>
        </pc:picChg>
        <pc:picChg chg="add mod">
          <ac:chgData name="lamia karim" userId="2e4e676deb3ca125" providerId="LiveId" clId="{AC053B54-0F2C-42A9-A2E0-743A9D1F7621}" dt="2020-10-17T12:58:00.780" v="342" actId="1076"/>
          <ac:picMkLst>
            <pc:docMk/>
            <pc:sldMk cId="3417970546" sldId="260"/>
            <ac:picMk id="15" creationId="{6741AC0C-B938-41B0-B715-76C8CFA69163}"/>
          </ac:picMkLst>
        </pc:picChg>
        <pc:picChg chg="mod">
          <ac:chgData name="lamia karim" userId="2e4e676deb3ca125" providerId="LiveId" clId="{AC053B54-0F2C-42A9-A2E0-743A9D1F7621}" dt="2020-10-17T17:13:55.890" v="2379" actId="1076"/>
          <ac:picMkLst>
            <pc:docMk/>
            <pc:sldMk cId="3417970546" sldId="260"/>
            <ac:picMk id="16" creationId="{04B2E542-1693-4574-A713-CFACBD91083E}"/>
          </ac:picMkLst>
        </pc:picChg>
      </pc:sldChg>
      <pc:sldChg chg="addSp modSp mod modAnim">
        <pc:chgData name="lamia karim" userId="2e4e676deb3ca125" providerId="LiveId" clId="{AC053B54-0F2C-42A9-A2E0-743A9D1F7621}" dt="2020-10-17T14:56:52.294" v="604" actId="1076"/>
        <pc:sldMkLst>
          <pc:docMk/>
          <pc:sldMk cId="3782685445" sldId="261"/>
        </pc:sldMkLst>
        <pc:spChg chg="add mod">
          <ac:chgData name="lamia karim" userId="2e4e676deb3ca125" providerId="LiveId" clId="{AC053B54-0F2C-42A9-A2E0-743A9D1F7621}" dt="2020-10-17T13:04:29.677" v="434" actId="207"/>
          <ac:spMkLst>
            <pc:docMk/>
            <pc:sldMk cId="3782685445" sldId="261"/>
            <ac:spMk id="3" creationId="{118E8CFE-C0FC-429B-A6AB-B6B68E34F149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3782685445" sldId="261"/>
            <ac:spMk id="4" creationId="{706888A9-6EF5-4935-8D38-57E428A79FEB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3782685445" sldId="261"/>
            <ac:spMk id="7" creationId="{54BDB024-B772-4B86-9123-8A1958B8F546}"/>
          </ac:spMkLst>
        </pc:spChg>
        <pc:spChg chg="add mod">
          <ac:chgData name="lamia karim" userId="2e4e676deb3ca125" providerId="LiveId" clId="{AC053B54-0F2C-42A9-A2E0-743A9D1F7621}" dt="2020-10-17T13:13:00.532" v="512" actId="1037"/>
          <ac:spMkLst>
            <pc:docMk/>
            <pc:sldMk cId="3782685445" sldId="261"/>
            <ac:spMk id="8" creationId="{EFD41EF9-A845-4D6E-B8AC-8E65387328F1}"/>
          </ac:spMkLst>
        </pc:spChg>
        <pc:spChg chg="add mod">
          <ac:chgData name="lamia karim" userId="2e4e676deb3ca125" providerId="LiveId" clId="{AC053B54-0F2C-42A9-A2E0-743A9D1F7621}" dt="2020-10-17T13:12:48.719" v="500" actId="1035"/>
          <ac:spMkLst>
            <pc:docMk/>
            <pc:sldMk cId="3782685445" sldId="261"/>
            <ac:spMk id="11" creationId="{EC0A2F00-4A8C-4177-98D5-2704B48DB009}"/>
          </ac:spMkLst>
        </pc:spChg>
        <pc:spChg chg="add mod">
          <ac:chgData name="lamia karim" userId="2e4e676deb3ca125" providerId="LiveId" clId="{AC053B54-0F2C-42A9-A2E0-743A9D1F7621}" dt="2020-10-17T13:12:48.719" v="500" actId="1035"/>
          <ac:spMkLst>
            <pc:docMk/>
            <pc:sldMk cId="3782685445" sldId="261"/>
            <ac:spMk id="12" creationId="{6B71BAD0-2E3A-4EFE-82AA-C4DDDB6DFA5A}"/>
          </ac:spMkLst>
        </pc:spChg>
        <pc:spChg chg="add mod">
          <ac:chgData name="lamia karim" userId="2e4e676deb3ca125" providerId="LiveId" clId="{AC053B54-0F2C-42A9-A2E0-743A9D1F7621}" dt="2020-10-17T13:12:48.719" v="500" actId="1035"/>
          <ac:spMkLst>
            <pc:docMk/>
            <pc:sldMk cId="3782685445" sldId="261"/>
            <ac:spMk id="17" creationId="{3C33CBFE-336A-4C4B-82F9-06BCE76E8C93}"/>
          </ac:spMkLst>
        </pc:spChg>
        <pc:spChg chg="add mod">
          <ac:chgData name="lamia karim" userId="2e4e676deb3ca125" providerId="LiveId" clId="{AC053B54-0F2C-42A9-A2E0-743A9D1F7621}" dt="2020-10-17T13:12:48.719" v="500" actId="1035"/>
          <ac:spMkLst>
            <pc:docMk/>
            <pc:sldMk cId="3782685445" sldId="261"/>
            <ac:spMk id="18" creationId="{2A982C75-B936-4C47-B6C9-F0E7BB74D390}"/>
          </ac:spMkLst>
        </pc:spChg>
        <pc:spChg chg="add mod">
          <ac:chgData name="lamia karim" userId="2e4e676deb3ca125" providerId="LiveId" clId="{AC053B54-0F2C-42A9-A2E0-743A9D1F7621}" dt="2020-10-17T13:37:27.416" v="523" actId="1076"/>
          <ac:spMkLst>
            <pc:docMk/>
            <pc:sldMk cId="3782685445" sldId="261"/>
            <ac:spMk id="19" creationId="{871F2125-1476-4708-A640-060DDBF5DB43}"/>
          </ac:spMkLst>
        </pc:spChg>
        <pc:spChg chg="add mod">
          <ac:chgData name="lamia karim" userId="2e4e676deb3ca125" providerId="LiveId" clId="{AC053B54-0F2C-42A9-A2E0-743A9D1F7621}" dt="2020-10-17T13:38:04.012" v="530"/>
          <ac:spMkLst>
            <pc:docMk/>
            <pc:sldMk cId="3782685445" sldId="261"/>
            <ac:spMk id="20" creationId="{C28678BC-4629-4E36-B9F9-71BC0862FC4B}"/>
          </ac:spMkLst>
        </pc:spChg>
        <pc:spChg chg="add mod">
          <ac:chgData name="lamia karim" userId="2e4e676deb3ca125" providerId="LiveId" clId="{AC053B54-0F2C-42A9-A2E0-743A9D1F7621}" dt="2020-10-17T13:39:09.991" v="550" actId="1038"/>
          <ac:spMkLst>
            <pc:docMk/>
            <pc:sldMk cId="3782685445" sldId="261"/>
            <ac:spMk id="23" creationId="{BD0A52AB-85F9-451E-836C-F240F23DF37A}"/>
          </ac:spMkLst>
        </pc:spChg>
        <pc:spChg chg="add mod">
          <ac:chgData name="lamia karim" userId="2e4e676deb3ca125" providerId="LiveId" clId="{AC053B54-0F2C-42A9-A2E0-743A9D1F7621}" dt="2020-10-17T13:38:47.578" v="533" actId="1076"/>
          <ac:spMkLst>
            <pc:docMk/>
            <pc:sldMk cId="3782685445" sldId="261"/>
            <ac:spMk id="24" creationId="{9C494EAA-F728-4C5A-ACBA-59D975AA590B}"/>
          </ac:spMkLst>
        </pc:spChg>
        <pc:spChg chg="add mod">
          <ac:chgData name="lamia karim" userId="2e4e676deb3ca125" providerId="LiveId" clId="{AC053B54-0F2C-42A9-A2E0-743A9D1F7621}" dt="2020-10-17T14:16:07.500" v="590" actId="255"/>
          <ac:spMkLst>
            <pc:docMk/>
            <pc:sldMk cId="3782685445" sldId="261"/>
            <ac:spMk id="26" creationId="{C1551E8D-5E1D-46FD-9A4E-094D7932E36C}"/>
          </ac:spMkLst>
        </pc:sp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3782685445" sldId="261"/>
            <ac:picMk id="5" creationId="{7A1C0488-6A76-4296-911A-A569BDE87515}"/>
          </ac:picMkLst>
        </pc:pic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3782685445" sldId="261"/>
            <ac:picMk id="6" creationId="{40E763EC-D4AB-4A6D-A9B7-4E4E4D613500}"/>
          </ac:picMkLst>
        </pc:picChg>
        <pc:picChg chg="add mod modCrop">
          <ac:chgData name="lamia karim" userId="2e4e676deb3ca125" providerId="LiveId" clId="{AC053B54-0F2C-42A9-A2E0-743A9D1F7621}" dt="2020-10-17T14:56:52.294" v="604" actId="1076"/>
          <ac:picMkLst>
            <pc:docMk/>
            <pc:sldMk cId="3782685445" sldId="261"/>
            <ac:picMk id="28" creationId="{48B49A01-2D1D-4316-B84D-0E8E75B1738C}"/>
          </ac:picMkLst>
        </pc:picChg>
        <pc:cxnChg chg="add mod">
          <ac:chgData name="lamia karim" userId="2e4e676deb3ca125" providerId="LiveId" clId="{AC053B54-0F2C-42A9-A2E0-743A9D1F7621}" dt="2020-10-17T13:12:48.719" v="500" actId="1035"/>
          <ac:cxnSpMkLst>
            <pc:docMk/>
            <pc:sldMk cId="3782685445" sldId="261"/>
            <ac:cxnSpMk id="9" creationId="{BCD781CD-EE38-4099-9DE0-DCA114436A00}"/>
          </ac:cxnSpMkLst>
        </pc:cxnChg>
        <pc:cxnChg chg="add mod">
          <ac:chgData name="lamia karim" userId="2e4e676deb3ca125" providerId="LiveId" clId="{AC053B54-0F2C-42A9-A2E0-743A9D1F7621}" dt="2020-10-17T13:12:48.719" v="500" actId="1035"/>
          <ac:cxnSpMkLst>
            <pc:docMk/>
            <pc:sldMk cId="3782685445" sldId="261"/>
            <ac:cxnSpMk id="10" creationId="{90DE20D4-3C77-4CA1-8A9A-7F878016D9DA}"/>
          </ac:cxnSpMkLst>
        </pc:cxnChg>
        <pc:cxnChg chg="add mod">
          <ac:chgData name="lamia karim" userId="2e4e676deb3ca125" providerId="LiveId" clId="{AC053B54-0F2C-42A9-A2E0-743A9D1F7621}" dt="2020-10-17T13:39:18.298" v="570" actId="1037"/>
          <ac:cxnSpMkLst>
            <pc:docMk/>
            <pc:sldMk cId="3782685445" sldId="261"/>
            <ac:cxnSpMk id="21" creationId="{942235F1-4C32-4222-A66D-BC64FE9E799B}"/>
          </ac:cxnSpMkLst>
        </pc:cxnChg>
        <pc:cxnChg chg="add mod">
          <ac:chgData name="lamia karim" userId="2e4e676deb3ca125" providerId="LiveId" clId="{AC053B54-0F2C-42A9-A2E0-743A9D1F7621}" dt="2020-10-17T13:38:52.876" v="534" actId="1076"/>
          <ac:cxnSpMkLst>
            <pc:docMk/>
            <pc:sldMk cId="3782685445" sldId="261"/>
            <ac:cxnSpMk id="22" creationId="{FB84FBB5-8A45-4AEE-89B3-5A37100CD232}"/>
          </ac:cxnSpMkLst>
        </pc:cxnChg>
      </pc:sldChg>
      <pc:sldChg chg="addSp delSp modSp mod modAnim">
        <pc:chgData name="lamia karim" userId="2e4e676deb3ca125" providerId="LiveId" clId="{AC053B54-0F2C-42A9-A2E0-743A9D1F7621}" dt="2020-10-17T15:30:50.412" v="850"/>
        <pc:sldMkLst>
          <pc:docMk/>
          <pc:sldMk cId="956099735" sldId="262"/>
        </pc:sldMkLst>
        <pc:spChg chg="mod">
          <ac:chgData name="lamia karim" userId="2e4e676deb3ca125" providerId="LiveId" clId="{AC053B54-0F2C-42A9-A2E0-743A9D1F7621}" dt="2020-10-17T11:57:40.418" v="46"/>
          <ac:spMkLst>
            <pc:docMk/>
            <pc:sldMk cId="956099735" sldId="262"/>
            <ac:spMk id="4" creationId="{706888A9-6EF5-4935-8D38-57E428A79FEB}"/>
          </ac:spMkLst>
        </pc:spChg>
        <pc:spChg chg="add mod">
          <ac:chgData name="lamia karim" userId="2e4e676deb3ca125" providerId="LiveId" clId="{AC053B54-0F2C-42A9-A2E0-743A9D1F7621}" dt="2020-10-17T11:57:40.418" v="46"/>
          <ac:spMkLst>
            <pc:docMk/>
            <pc:sldMk cId="956099735" sldId="262"/>
            <ac:spMk id="7" creationId="{8459DE83-9D7B-4196-A4C8-28B5E06A20CD}"/>
          </ac:spMkLst>
        </pc:spChg>
        <pc:spChg chg="add mod">
          <ac:chgData name="lamia karim" userId="2e4e676deb3ca125" providerId="LiveId" clId="{AC053B54-0F2C-42A9-A2E0-743A9D1F7621}" dt="2020-10-17T15:12:51.313" v="695" actId="113"/>
          <ac:spMkLst>
            <pc:docMk/>
            <pc:sldMk cId="956099735" sldId="262"/>
            <ac:spMk id="8" creationId="{954EF816-C69F-42BF-914B-26CBC3F422F1}"/>
          </ac:spMkLst>
        </pc:spChg>
        <pc:spChg chg="add mod">
          <ac:chgData name="lamia karim" userId="2e4e676deb3ca125" providerId="LiveId" clId="{AC053B54-0F2C-42A9-A2E0-743A9D1F7621}" dt="2020-10-17T15:17:09.175" v="731" actId="20577"/>
          <ac:spMkLst>
            <pc:docMk/>
            <pc:sldMk cId="956099735" sldId="262"/>
            <ac:spMk id="9" creationId="{BF26CB51-A5A6-44B0-B40B-64C143A4A71A}"/>
          </ac:spMkLst>
        </pc:spChg>
        <pc:spChg chg="add mod">
          <ac:chgData name="lamia karim" userId="2e4e676deb3ca125" providerId="LiveId" clId="{AC053B54-0F2C-42A9-A2E0-743A9D1F7621}" dt="2020-10-17T15:28:00.676" v="824" actId="1076"/>
          <ac:spMkLst>
            <pc:docMk/>
            <pc:sldMk cId="956099735" sldId="262"/>
            <ac:spMk id="11" creationId="{C8689641-6E84-44F8-8164-9A7DA9C46A75}"/>
          </ac:spMkLst>
        </pc:spChg>
        <pc:spChg chg="add del mod">
          <ac:chgData name="lamia karim" userId="2e4e676deb3ca125" providerId="LiveId" clId="{AC053B54-0F2C-42A9-A2E0-743A9D1F7621}" dt="2020-10-17T15:27:53.754" v="823" actId="478"/>
          <ac:spMkLst>
            <pc:docMk/>
            <pc:sldMk cId="956099735" sldId="262"/>
            <ac:spMk id="13" creationId="{B063C88E-4311-400E-8B44-F42129804429}"/>
          </ac:spMkLst>
        </pc:spChg>
        <pc:spChg chg="add mod">
          <ac:chgData name="lamia karim" userId="2e4e676deb3ca125" providerId="LiveId" clId="{AC053B54-0F2C-42A9-A2E0-743A9D1F7621}" dt="2020-10-17T15:18:29.136" v="766" actId="113"/>
          <ac:spMkLst>
            <pc:docMk/>
            <pc:sldMk cId="956099735" sldId="262"/>
            <ac:spMk id="14" creationId="{88438518-B432-46DD-96D1-43434FC0B1EF}"/>
          </ac:spMkLst>
        </pc:spChg>
        <pc:spChg chg="add mod">
          <ac:chgData name="lamia karim" userId="2e4e676deb3ca125" providerId="LiveId" clId="{AC053B54-0F2C-42A9-A2E0-743A9D1F7621}" dt="2020-10-17T15:18:59.001" v="768" actId="1076"/>
          <ac:spMkLst>
            <pc:docMk/>
            <pc:sldMk cId="956099735" sldId="262"/>
            <ac:spMk id="17" creationId="{06AA61FF-FF80-4056-9F7B-9DCFC63329E9}"/>
          </ac:spMkLst>
        </pc:spChg>
        <pc:spChg chg="add mod">
          <ac:chgData name="lamia karim" userId="2e4e676deb3ca125" providerId="LiveId" clId="{AC053B54-0F2C-42A9-A2E0-743A9D1F7621}" dt="2020-10-17T15:18:59.001" v="768" actId="1076"/>
          <ac:spMkLst>
            <pc:docMk/>
            <pc:sldMk cId="956099735" sldId="262"/>
            <ac:spMk id="18" creationId="{69426047-0326-4A5E-B0C8-DFD85BD81102}"/>
          </ac:spMkLst>
        </pc:spChg>
        <pc:spChg chg="add mod">
          <ac:chgData name="lamia karim" userId="2e4e676deb3ca125" providerId="LiveId" clId="{AC053B54-0F2C-42A9-A2E0-743A9D1F7621}" dt="2020-10-17T15:25:35.382" v="803" actId="115"/>
          <ac:spMkLst>
            <pc:docMk/>
            <pc:sldMk cId="956099735" sldId="262"/>
            <ac:spMk id="20" creationId="{A776D9B8-C73F-4EB6-A51B-EE2B3D00D584}"/>
          </ac:spMkLst>
        </pc:spChg>
        <pc:spChg chg="add mod">
          <ac:chgData name="lamia karim" userId="2e4e676deb3ca125" providerId="LiveId" clId="{AC053B54-0F2C-42A9-A2E0-743A9D1F7621}" dt="2020-10-17T15:30:41.194" v="849" actId="1076"/>
          <ac:spMkLst>
            <pc:docMk/>
            <pc:sldMk cId="956099735" sldId="262"/>
            <ac:spMk id="21" creationId="{C7937962-B179-4E30-A8DE-7BDB7529BDE0}"/>
          </ac:spMkLst>
        </pc:spChg>
        <pc:spChg chg="add mod">
          <ac:chgData name="lamia karim" userId="2e4e676deb3ca125" providerId="LiveId" clId="{AC053B54-0F2C-42A9-A2E0-743A9D1F7621}" dt="2020-10-17T15:26:11.299" v="812" actId="1076"/>
          <ac:spMkLst>
            <pc:docMk/>
            <pc:sldMk cId="956099735" sldId="262"/>
            <ac:spMk id="22" creationId="{AE9A9652-49ED-4534-AE31-2DC023CFAE1F}"/>
          </ac:spMkLst>
        </pc:spChg>
        <pc:spChg chg="add mod">
          <ac:chgData name="lamia karim" userId="2e4e676deb3ca125" providerId="LiveId" clId="{AC053B54-0F2C-42A9-A2E0-743A9D1F7621}" dt="2020-10-17T15:30:12.877" v="840" actId="1076"/>
          <ac:spMkLst>
            <pc:docMk/>
            <pc:sldMk cId="956099735" sldId="262"/>
            <ac:spMk id="23" creationId="{17369FB6-53DA-4A31-AC93-C7BBBCE3518A}"/>
          </ac:spMkLst>
        </pc:spChg>
        <pc:picChg chg="add mod">
          <ac:chgData name="lamia karim" userId="2e4e676deb3ca125" providerId="LiveId" clId="{AC053B54-0F2C-42A9-A2E0-743A9D1F7621}" dt="2020-10-17T15:28:00.676" v="824" actId="1076"/>
          <ac:picMkLst>
            <pc:docMk/>
            <pc:sldMk cId="956099735" sldId="262"/>
            <ac:picMk id="2" creationId="{032A2D13-BFCD-4A03-8BA8-EA69DD12FE00}"/>
          </ac:picMkLst>
        </pc:picChg>
        <pc:picChg chg="add del mod">
          <ac:chgData name="lamia karim" userId="2e4e676deb3ca125" providerId="LiveId" clId="{AC053B54-0F2C-42A9-A2E0-743A9D1F7621}" dt="2020-10-17T15:27:53.754" v="823" actId="478"/>
          <ac:picMkLst>
            <pc:docMk/>
            <pc:sldMk cId="956099735" sldId="262"/>
            <ac:picMk id="3" creationId="{37F88052-7E3D-450E-9AE3-A0AA27B32482}"/>
          </ac:picMkLst>
        </pc:picChg>
        <pc:picChg chg="add mod">
          <ac:chgData name="lamia karim" userId="2e4e676deb3ca125" providerId="LiveId" clId="{AC053B54-0F2C-42A9-A2E0-743A9D1F7621}" dt="2020-10-17T11:57:40.418" v="46"/>
          <ac:picMkLst>
            <pc:docMk/>
            <pc:sldMk cId="956099735" sldId="262"/>
            <ac:picMk id="5" creationId="{A3D8E108-D752-4354-AFA4-9ABDEAB83352}"/>
          </ac:picMkLst>
        </pc:pic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956099735" sldId="262"/>
            <ac:picMk id="6" creationId="{40E763EC-D4AB-4A6D-A9B7-4E4E4D613500}"/>
          </ac:picMkLst>
        </pc:picChg>
        <pc:picChg chg="add mod">
          <ac:chgData name="lamia karim" userId="2e4e676deb3ca125" providerId="LiveId" clId="{AC053B54-0F2C-42A9-A2E0-743A9D1F7621}" dt="2020-10-17T15:10:11.199" v="619" actId="1076"/>
          <ac:picMkLst>
            <pc:docMk/>
            <pc:sldMk cId="956099735" sldId="262"/>
            <ac:picMk id="1026" creationId="{2B597A28-6ED7-42AD-BCBB-875F1365BE54}"/>
          </ac:picMkLst>
        </pc:picChg>
        <pc:cxnChg chg="add mod">
          <ac:chgData name="lamia karim" userId="2e4e676deb3ca125" providerId="LiveId" clId="{AC053B54-0F2C-42A9-A2E0-743A9D1F7621}" dt="2020-10-17T15:18:59.001" v="768" actId="1076"/>
          <ac:cxnSpMkLst>
            <pc:docMk/>
            <pc:sldMk cId="956099735" sldId="262"/>
            <ac:cxnSpMk id="15" creationId="{148D418D-61F3-4795-88DB-70E8F825523C}"/>
          </ac:cxnSpMkLst>
        </pc:cxnChg>
        <pc:cxnChg chg="add mod">
          <ac:chgData name="lamia karim" userId="2e4e676deb3ca125" providerId="LiveId" clId="{AC053B54-0F2C-42A9-A2E0-743A9D1F7621}" dt="2020-10-17T15:18:59.001" v="768" actId="1076"/>
          <ac:cxnSpMkLst>
            <pc:docMk/>
            <pc:sldMk cId="956099735" sldId="262"/>
            <ac:cxnSpMk id="16" creationId="{9D5646AE-C10B-47B0-9011-15A0AFBD51AE}"/>
          </ac:cxnSpMkLst>
        </pc:cxnChg>
      </pc:sldChg>
      <pc:sldChg chg="addSp delSp modSp mod modAnim">
        <pc:chgData name="lamia karim" userId="2e4e676deb3ca125" providerId="LiveId" clId="{AC053B54-0F2C-42A9-A2E0-743A9D1F7621}" dt="2020-10-17T15:43:45.166" v="936" actId="1038"/>
        <pc:sldMkLst>
          <pc:docMk/>
          <pc:sldMk cId="4244786029" sldId="263"/>
        </pc:sldMkLst>
        <pc:spChg chg="add del mod">
          <ac:chgData name="lamia karim" userId="2e4e676deb3ca125" providerId="LiveId" clId="{AC053B54-0F2C-42A9-A2E0-743A9D1F7621}" dt="2020-10-17T14:59:02.593" v="609" actId="478"/>
          <ac:spMkLst>
            <pc:docMk/>
            <pc:sldMk cId="4244786029" sldId="263"/>
            <ac:spMk id="3" creationId="{E82CA7EE-C6BB-4632-B413-DF4298352E76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4244786029" sldId="263"/>
            <ac:spMk id="4" creationId="{706888A9-6EF5-4935-8D38-57E428A79FEB}"/>
          </ac:spMkLst>
        </pc:spChg>
        <pc:spChg chg="add mod">
          <ac:chgData name="lamia karim" userId="2e4e676deb3ca125" providerId="LiveId" clId="{AC053B54-0F2C-42A9-A2E0-743A9D1F7621}" dt="2020-10-17T11:57:40.418" v="46"/>
          <ac:spMkLst>
            <pc:docMk/>
            <pc:sldMk cId="4244786029" sldId="263"/>
            <ac:spMk id="7" creationId="{9C8B12FA-FFEB-4475-8B32-E2BCFFE54BB1}"/>
          </ac:spMkLst>
        </pc:spChg>
        <pc:spChg chg="add del mod">
          <ac:chgData name="lamia karim" userId="2e4e676deb3ca125" providerId="LiveId" clId="{AC053B54-0F2C-42A9-A2E0-743A9D1F7621}" dt="2020-10-17T11:18:31.812" v="33" actId="478"/>
          <ac:spMkLst>
            <pc:docMk/>
            <pc:sldMk cId="4244786029" sldId="263"/>
            <ac:spMk id="9" creationId="{89363434-21CC-4DF4-9F45-80DDF723D687}"/>
          </ac:spMkLst>
        </pc:spChg>
        <pc:spChg chg="add del">
          <ac:chgData name="lamia karim" userId="2e4e676deb3ca125" providerId="LiveId" clId="{AC053B54-0F2C-42A9-A2E0-743A9D1F7621}" dt="2020-10-17T15:27:26.009" v="820" actId="478"/>
          <ac:spMkLst>
            <pc:docMk/>
            <pc:sldMk cId="4244786029" sldId="263"/>
            <ac:spMk id="13" creationId="{43D7696A-3253-42E9-9B72-25B7E4692F0D}"/>
          </ac:spMkLst>
        </pc:spChg>
        <pc:spChg chg="add">
          <ac:chgData name="lamia karim" userId="2e4e676deb3ca125" providerId="LiveId" clId="{AC053B54-0F2C-42A9-A2E0-743A9D1F7621}" dt="2020-10-17T14:59:04.758" v="610" actId="22"/>
          <ac:spMkLst>
            <pc:docMk/>
            <pc:sldMk cId="4244786029" sldId="263"/>
            <ac:spMk id="15" creationId="{600A1317-4D46-4D1D-82CF-234672FB988F}"/>
          </ac:spMkLst>
        </pc:spChg>
        <pc:spChg chg="add mod">
          <ac:chgData name="lamia karim" userId="2e4e676deb3ca125" providerId="LiveId" clId="{AC053B54-0F2C-42A9-A2E0-743A9D1F7621}" dt="2020-10-17T15:42:17.876" v="901" actId="14100"/>
          <ac:spMkLst>
            <pc:docMk/>
            <pc:sldMk cId="4244786029" sldId="263"/>
            <ac:spMk id="16" creationId="{4311FDE3-5827-47E7-B36D-E57CD7697E6C}"/>
          </ac:spMkLst>
        </pc:spChg>
        <pc:spChg chg="add mod">
          <ac:chgData name="lamia karim" userId="2e4e676deb3ca125" providerId="LiveId" clId="{AC053B54-0F2C-42A9-A2E0-743A9D1F7621}" dt="2020-10-17T15:39:38.998" v="897" actId="1076"/>
          <ac:spMkLst>
            <pc:docMk/>
            <pc:sldMk cId="4244786029" sldId="263"/>
            <ac:spMk id="17" creationId="{A9D77541-46B2-498D-8ABB-0A800EDB53DD}"/>
          </ac:spMkLst>
        </pc:spChg>
        <pc:spChg chg="add mod">
          <ac:chgData name="lamia karim" userId="2e4e676deb3ca125" providerId="LiveId" clId="{AC053B54-0F2C-42A9-A2E0-743A9D1F7621}" dt="2020-10-17T15:43:37.551" v="930" actId="20577"/>
          <ac:spMkLst>
            <pc:docMk/>
            <pc:sldMk cId="4244786029" sldId="263"/>
            <ac:spMk id="18" creationId="{28126AEB-0874-4BC2-9234-DD7012D113C4}"/>
          </ac:spMkLst>
        </pc:spChg>
        <pc:spChg chg="add mod">
          <ac:chgData name="lamia karim" userId="2e4e676deb3ca125" providerId="LiveId" clId="{AC053B54-0F2C-42A9-A2E0-743A9D1F7621}" dt="2020-10-17T15:31:51.848" v="851"/>
          <ac:spMkLst>
            <pc:docMk/>
            <pc:sldMk cId="4244786029" sldId="263"/>
            <ac:spMk id="21" creationId="{D973AEBC-3D2B-4491-9CE4-8A076CE29A09}"/>
          </ac:spMkLst>
        </pc:spChg>
        <pc:spChg chg="add mod">
          <ac:chgData name="lamia karim" userId="2e4e676deb3ca125" providerId="LiveId" clId="{AC053B54-0F2C-42A9-A2E0-743A9D1F7621}" dt="2020-10-17T15:31:51.848" v="851"/>
          <ac:spMkLst>
            <pc:docMk/>
            <pc:sldMk cId="4244786029" sldId="263"/>
            <ac:spMk id="22" creationId="{7068E242-B796-4355-A6F9-A361B0B4BB85}"/>
          </ac:spMkLst>
        </pc:spChg>
        <pc:spChg chg="add mod">
          <ac:chgData name="lamia karim" userId="2e4e676deb3ca125" providerId="LiveId" clId="{AC053B54-0F2C-42A9-A2E0-743A9D1F7621}" dt="2020-10-17T15:36:11.937" v="872" actId="27107"/>
          <ac:spMkLst>
            <pc:docMk/>
            <pc:sldMk cId="4244786029" sldId="263"/>
            <ac:spMk id="23" creationId="{D1845FDF-F252-4DE2-9D44-DA6838A56D52}"/>
          </ac:spMkLst>
        </pc:spChg>
        <pc:spChg chg="add mod">
          <ac:chgData name="lamia karim" userId="2e4e676deb3ca125" providerId="LiveId" clId="{AC053B54-0F2C-42A9-A2E0-743A9D1F7621}" dt="2020-10-17T15:38:09.956" v="879" actId="122"/>
          <ac:spMkLst>
            <pc:docMk/>
            <pc:sldMk cId="4244786029" sldId="263"/>
            <ac:spMk id="24" creationId="{CD8E8D11-F22F-40E7-B87B-FF3CE0ADDC91}"/>
          </ac:spMkLst>
        </pc:spChg>
        <pc:spChg chg="add mod">
          <ac:chgData name="lamia karim" userId="2e4e676deb3ca125" providerId="LiveId" clId="{AC053B54-0F2C-42A9-A2E0-743A9D1F7621}" dt="2020-10-17T15:32:10.563" v="856" actId="1076"/>
          <ac:spMkLst>
            <pc:docMk/>
            <pc:sldMk cId="4244786029" sldId="263"/>
            <ac:spMk id="25" creationId="{57857814-251B-4549-866F-F8F57B052E97}"/>
          </ac:spMkLst>
        </pc:spChg>
        <pc:spChg chg="add mod">
          <ac:chgData name="lamia karim" userId="2e4e676deb3ca125" providerId="LiveId" clId="{AC053B54-0F2C-42A9-A2E0-743A9D1F7621}" dt="2020-10-17T15:31:51.848" v="851"/>
          <ac:spMkLst>
            <pc:docMk/>
            <pc:sldMk cId="4244786029" sldId="263"/>
            <ac:spMk id="26" creationId="{B2B12E8D-058F-4557-9A73-ED78028C3A32}"/>
          </ac:spMkLst>
        </pc:spChg>
        <pc:picChg chg="add del mod">
          <ac:chgData name="lamia karim" userId="2e4e676deb3ca125" providerId="LiveId" clId="{AC053B54-0F2C-42A9-A2E0-743A9D1F7621}" dt="2020-10-17T14:59:02.593" v="609" actId="478"/>
          <ac:picMkLst>
            <pc:docMk/>
            <pc:sldMk cId="4244786029" sldId="263"/>
            <ac:picMk id="2" creationId="{E71E85AD-1B48-4EDB-A9EA-F1746DE83AAD}"/>
          </ac:picMkLst>
        </pc:picChg>
        <pc:picChg chg="add mod">
          <ac:chgData name="lamia karim" userId="2e4e676deb3ca125" providerId="LiveId" clId="{AC053B54-0F2C-42A9-A2E0-743A9D1F7621}" dt="2020-10-17T11:57:40.418" v="46"/>
          <ac:picMkLst>
            <pc:docMk/>
            <pc:sldMk cId="4244786029" sldId="263"/>
            <ac:picMk id="5" creationId="{0F6D15F0-0C45-489B-BBD0-E78655C3601B}"/>
          </ac:picMkLst>
        </pc:pic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4244786029" sldId="263"/>
            <ac:picMk id="6" creationId="{40E763EC-D4AB-4A6D-A9B7-4E4E4D613500}"/>
          </ac:picMkLst>
        </pc:picChg>
        <pc:picChg chg="add del mod">
          <ac:chgData name="lamia karim" userId="2e4e676deb3ca125" providerId="LiveId" clId="{AC053B54-0F2C-42A9-A2E0-743A9D1F7621}" dt="2020-10-17T11:18:31.812" v="33" actId="478"/>
          <ac:picMkLst>
            <pc:docMk/>
            <pc:sldMk cId="4244786029" sldId="263"/>
            <ac:picMk id="8" creationId="{A0DAD07A-94FD-41F4-9313-FEE26C7EFEBD}"/>
          </ac:picMkLst>
        </pc:picChg>
        <pc:picChg chg="add del">
          <ac:chgData name="lamia karim" userId="2e4e676deb3ca125" providerId="LiveId" clId="{AC053B54-0F2C-42A9-A2E0-743A9D1F7621}" dt="2020-10-17T15:27:26.009" v="820" actId="478"/>
          <ac:picMkLst>
            <pc:docMk/>
            <pc:sldMk cId="4244786029" sldId="263"/>
            <ac:picMk id="9" creationId="{A202CA8E-C1F3-4B18-BDF2-DE2E5FBCDA87}"/>
          </ac:picMkLst>
        </pc:picChg>
        <pc:picChg chg="add">
          <ac:chgData name="lamia karim" userId="2e4e676deb3ca125" providerId="LiveId" clId="{AC053B54-0F2C-42A9-A2E0-743A9D1F7621}" dt="2020-10-17T14:59:04.758" v="610" actId="22"/>
          <ac:picMkLst>
            <pc:docMk/>
            <pc:sldMk cId="4244786029" sldId="263"/>
            <ac:picMk id="11" creationId="{93620754-C5F8-42F5-902D-AAC999C42E9B}"/>
          </ac:picMkLst>
        </pc:picChg>
        <pc:picChg chg="add mod">
          <ac:chgData name="lamia karim" userId="2e4e676deb3ca125" providerId="LiveId" clId="{AC053B54-0F2C-42A9-A2E0-743A9D1F7621}" dt="2020-10-17T15:43:09.655" v="911" actId="14100"/>
          <ac:picMkLst>
            <pc:docMk/>
            <pc:sldMk cId="4244786029" sldId="263"/>
            <ac:picMk id="2050" creationId="{2F5521C1-19F9-44F1-BAD3-8F90348B3ADE}"/>
          </ac:picMkLst>
        </pc:picChg>
        <pc:cxnChg chg="add mod">
          <ac:chgData name="lamia karim" userId="2e4e676deb3ca125" providerId="LiveId" clId="{AC053B54-0F2C-42A9-A2E0-743A9D1F7621}" dt="2020-10-17T15:43:45.166" v="936" actId="1038"/>
          <ac:cxnSpMkLst>
            <pc:docMk/>
            <pc:sldMk cId="4244786029" sldId="263"/>
            <ac:cxnSpMk id="19" creationId="{D803DF84-7597-4DFE-BA5C-D3F9E64082A9}"/>
          </ac:cxnSpMkLst>
        </pc:cxnChg>
        <pc:cxnChg chg="add mod">
          <ac:chgData name="lamia karim" userId="2e4e676deb3ca125" providerId="LiveId" clId="{AC053B54-0F2C-42A9-A2E0-743A9D1F7621}" dt="2020-10-17T15:31:51.848" v="851"/>
          <ac:cxnSpMkLst>
            <pc:docMk/>
            <pc:sldMk cId="4244786029" sldId="263"/>
            <ac:cxnSpMk id="20" creationId="{0167A300-9993-4AA1-B579-8EDCE6C0E608}"/>
          </ac:cxnSpMkLst>
        </pc:cxnChg>
      </pc:sldChg>
      <pc:sldChg chg="modSp del">
        <pc:chgData name="lamia karim" userId="2e4e676deb3ca125" providerId="LiveId" clId="{AC053B54-0F2C-42A9-A2E0-743A9D1F7621}" dt="2020-10-17T15:53:43.669" v="940" actId="2696"/>
        <pc:sldMkLst>
          <pc:docMk/>
          <pc:sldMk cId="1335288045" sldId="264"/>
        </pc:sldMkLst>
        <pc:spChg chg="mod">
          <ac:chgData name="lamia karim" userId="2e4e676deb3ca125" providerId="LiveId" clId="{AC053B54-0F2C-42A9-A2E0-743A9D1F7621}" dt="2020-10-17T11:57:40.418" v="46"/>
          <ac:spMkLst>
            <pc:docMk/>
            <pc:sldMk cId="1335288045" sldId="264"/>
            <ac:spMk id="4" creationId="{706888A9-6EF5-4935-8D38-57E428A79FEB}"/>
          </ac:spMkLst>
        </pc:sp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1335288045" sldId="264"/>
            <ac:picMk id="6" creationId="{40E763EC-D4AB-4A6D-A9B7-4E4E4D613500}"/>
          </ac:picMkLst>
        </pc:picChg>
      </pc:sldChg>
      <pc:sldChg chg="addSp modSp mod">
        <pc:chgData name="lamia karim" userId="2e4e676deb3ca125" providerId="LiveId" clId="{AC053B54-0F2C-42A9-A2E0-743A9D1F7621}" dt="2020-10-17T17:26:44.653" v="2454" actId="1076"/>
        <pc:sldMkLst>
          <pc:docMk/>
          <pc:sldMk cId="518835774" sldId="265"/>
        </pc:sldMkLst>
        <pc:spChg chg="add mod">
          <ac:chgData name="lamia karim" userId="2e4e676deb3ca125" providerId="LiveId" clId="{AC053B54-0F2C-42A9-A2E0-743A9D1F7621}" dt="2020-10-17T16:55:36.784" v="2230" actId="1035"/>
          <ac:spMkLst>
            <pc:docMk/>
            <pc:sldMk cId="518835774" sldId="265"/>
            <ac:spMk id="2" creationId="{E86F865F-7A00-4933-99CB-630F1E56808C}"/>
          </ac:spMkLst>
        </pc:spChg>
        <pc:spChg chg="add mod">
          <ac:chgData name="lamia karim" userId="2e4e676deb3ca125" providerId="LiveId" clId="{AC053B54-0F2C-42A9-A2E0-743A9D1F7621}" dt="2020-10-17T16:55:23.922" v="2223" actId="1076"/>
          <ac:spMkLst>
            <pc:docMk/>
            <pc:sldMk cId="518835774" sldId="265"/>
            <ac:spMk id="3" creationId="{A32A8AF6-4C38-40A3-AA43-2D7574C6E022}"/>
          </ac:spMkLst>
        </pc:spChg>
        <pc:spChg chg="mod">
          <ac:chgData name="lamia karim" userId="2e4e676deb3ca125" providerId="LiveId" clId="{AC053B54-0F2C-42A9-A2E0-743A9D1F7621}" dt="2020-10-17T16:50:50.999" v="1968" actId="1076"/>
          <ac:spMkLst>
            <pc:docMk/>
            <pc:sldMk cId="518835774" sldId="265"/>
            <ac:spMk id="4" creationId="{706888A9-6EF5-4935-8D38-57E428A79FEB}"/>
          </ac:spMkLst>
        </pc:spChg>
        <pc:spChg chg="add mod">
          <ac:chgData name="lamia karim" userId="2e4e676deb3ca125" providerId="LiveId" clId="{AC053B54-0F2C-42A9-A2E0-743A9D1F7621}" dt="2020-10-17T16:50:49.438" v="1967" actId="2085"/>
          <ac:spMkLst>
            <pc:docMk/>
            <pc:sldMk cId="518835774" sldId="265"/>
            <ac:spMk id="7" creationId="{8075805C-0126-44A2-BA8D-57EC958D5CD2}"/>
          </ac:spMkLst>
        </pc:spChg>
        <pc:spChg chg="add mod">
          <ac:chgData name="lamia karim" userId="2e4e676deb3ca125" providerId="LiveId" clId="{AC053B54-0F2C-42A9-A2E0-743A9D1F7621}" dt="2020-10-17T17:26:44.653" v="2454" actId="1076"/>
          <ac:spMkLst>
            <pc:docMk/>
            <pc:sldMk cId="518835774" sldId="265"/>
            <ac:spMk id="8" creationId="{4572FFA7-A989-4F61-9F4D-61BBA5BD94C9}"/>
          </ac:spMkLst>
        </pc:spChg>
        <pc:picChg chg="mod">
          <ac:chgData name="lamia karim" userId="2e4e676deb3ca125" providerId="LiveId" clId="{AC053B54-0F2C-42A9-A2E0-743A9D1F7621}" dt="2020-10-17T16:55:19.644" v="2222" actId="14100"/>
          <ac:picMkLst>
            <pc:docMk/>
            <pc:sldMk cId="518835774" sldId="265"/>
            <ac:picMk id="6" creationId="{40E763EC-D4AB-4A6D-A9B7-4E4E4D613500}"/>
          </ac:picMkLst>
        </pc:picChg>
      </pc:sldChg>
      <pc:sldChg chg="modSp del">
        <pc:chgData name="lamia karim" userId="2e4e676deb3ca125" providerId="LiveId" clId="{AC053B54-0F2C-42A9-A2E0-743A9D1F7621}" dt="2020-10-17T19:55:52.324" v="2706" actId="2696"/>
        <pc:sldMkLst>
          <pc:docMk/>
          <pc:sldMk cId="3140655015" sldId="266"/>
        </pc:sldMkLst>
        <pc:spChg chg="mod">
          <ac:chgData name="lamia karim" userId="2e4e676deb3ca125" providerId="LiveId" clId="{AC053B54-0F2C-42A9-A2E0-743A9D1F7621}" dt="2020-10-17T11:57:40.418" v="46"/>
          <ac:spMkLst>
            <pc:docMk/>
            <pc:sldMk cId="3140655015" sldId="266"/>
            <ac:spMk id="6" creationId="{E9D28A8A-E247-4A6E-9BD6-7BFEA0567346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3140655015" sldId="266"/>
            <ac:spMk id="7" creationId="{A69A35A0-A9DF-43D3-9112-C0E452440BD6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3140655015" sldId="266"/>
            <ac:spMk id="8" creationId="{A979D8C4-3799-4141-AAE0-8064013AE972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3140655015" sldId="266"/>
            <ac:spMk id="9" creationId="{D8EB2534-CA0A-4885-9EA3-B9F82ACF877A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k cId="3140655015" sldId="266"/>
            <ac:spMk id="10" creationId="{3008A946-EEE5-4ADA-B404-81484D14142D}"/>
          </ac:spMkLst>
        </pc:spChg>
        <pc:grpChg chg="mod">
          <ac:chgData name="lamia karim" userId="2e4e676deb3ca125" providerId="LiveId" clId="{AC053B54-0F2C-42A9-A2E0-743A9D1F7621}" dt="2020-10-17T11:57:40.418" v="46"/>
          <ac:grpSpMkLst>
            <pc:docMk/>
            <pc:sldMk cId="3140655015" sldId="266"/>
            <ac:grpSpMk id="5" creationId="{94E30057-B657-4F41-8626-EFBB9B693A6E}"/>
          </ac:grpSpMkLst>
        </pc:grpChg>
        <pc:picChg chg="mod">
          <ac:chgData name="lamia karim" userId="2e4e676deb3ca125" providerId="LiveId" clId="{AC053B54-0F2C-42A9-A2E0-743A9D1F7621}" dt="2020-10-17T11:57:40.418" v="46"/>
          <ac:picMkLst>
            <pc:docMk/>
            <pc:sldMk cId="3140655015" sldId="266"/>
            <ac:picMk id="4" creationId="{11D3B41D-B44F-4E79-B31F-A98FB6D76988}"/>
          </ac:picMkLst>
        </pc:picChg>
      </pc:sldChg>
      <pc:sldChg chg="addSp delSp modSp add mod ord modClrScheme delAnim modAnim chgLayout">
        <pc:chgData name="lamia karim" userId="2e4e676deb3ca125" providerId="LiveId" clId="{AC053B54-0F2C-42A9-A2E0-743A9D1F7621}" dt="2020-10-17T16:38:56.722" v="1431" actId="1035"/>
        <pc:sldMkLst>
          <pc:docMk/>
          <pc:sldMk cId="2335812143" sldId="267"/>
        </pc:sldMkLst>
        <pc:spChg chg="add del mod ord">
          <ac:chgData name="lamia karim" userId="2e4e676deb3ca125" providerId="LiveId" clId="{AC053B54-0F2C-42A9-A2E0-743A9D1F7621}" dt="2020-10-17T16:03:00.196" v="954" actId="478"/>
          <ac:spMkLst>
            <pc:docMk/>
            <pc:sldMk cId="2335812143" sldId="267"/>
            <ac:spMk id="2" creationId="{5E9FC015-A65F-4E8E-8F8B-D2E9E578585E}"/>
          </ac:spMkLst>
        </pc:spChg>
        <pc:spChg chg="del">
          <ac:chgData name="lamia karim" userId="2e4e676deb3ca125" providerId="LiveId" clId="{AC053B54-0F2C-42A9-A2E0-743A9D1F7621}" dt="2020-10-17T16:03:11.084" v="956" actId="478"/>
          <ac:spMkLst>
            <pc:docMk/>
            <pc:sldMk cId="2335812143" sldId="267"/>
            <ac:spMk id="3" creationId="{118E8CFE-C0FC-429B-A6AB-B6B68E34F149}"/>
          </ac:spMkLst>
        </pc:spChg>
        <pc:spChg chg="mod">
          <ac:chgData name="lamia karim" userId="2e4e676deb3ca125" providerId="LiveId" clId="{AC053B54-0F2C-42A9-A2E0-743A9D1F7621}" dt="2020-10-17T16:16:23.025" v="1148" actId="1076"/>
          <ac:spMkLst>
            <pc:docMk/>
            <pc:sldMk cId="2335812143" sldId="267"/>
            <ac:spMk id="4" creationId="{706888A9-6EF5-4935-8D38-57E428A79FEB}"/>
          </ac:spMkLst>
        </pc:spChg>
        <pc:spChg chg="del mod">
          <ac:chgData name="lamia karim" userId="2e4e676deb3ca125" providerId="LiveId" clId="{AC053B54-0F2C-42A9-A2E0-743A9D1F7621}" dt="2020-10-17T16:06:10.826" v="977" actId="21"/>
          <ac:spMkLst>
            <pc:docMk/>
            <pc:sldMk cId="2335812143" sldId="267"/>
            <ac:spMk id="7" creationId="{54BDB024-B772-4B86-9123-8A1958B8F546}"/>
          </ac:spMkLst>
        </pc:spChg>
        <pc:spChg chg="del">
          <ac:chgData name="lamia karim" userId="2e4e676deb3ca125" providerId="LiveId" clId="{AC053B54-0F2C-42A9-A2E0-743A9D1F7621}" dt="2020-10-17T16:02:26.847" v="951" actId="478"/>
          <ac:spMkLst>
            <pc:docMk/>
            <pc:sldMk cId="2335812143" sldId="267"/>
            <ac:spMk id="8" creationId="{EFD41EF9-A845-4D6E-B8AC-8E65387328F1}"/>
          </ac:spMkLst>
        </pc:spChg>
        <pc:spChg chg="del">
          <ac:chgData name="lamia karim" userId="2e4e676deb3ca125" providerId="LiveId" clId="{AC053B54-0F2C-42A9-A2E0-743A9D1F7621}" dt="2020-10-17T16:02:22.949" v="950" actId="478"/>
          <ac:spMkLst>
            <pc:docMk/>
            <pc:sldMk cId="2335812143" sldId="267"/>
            <ac:spMk id="11" creationId="{EC0A2F00-4A8C-4177-98D5-2704B48DB009}"/>
          </ac:spMkLst>
        </pc:spChg>
        <pc:spChg chg="del">
          <ac:chgData name="lamia karim" userId="2e4e676deb3ca125" providerId="LiveId" clId="{AC053B54-0F2C-42A9-A2E0-743A9D1F7621}" dt="2020-10-17T16:02:38.469" v="953" actId="478"/>
          <ac:spMkLst>
            <pc:docMk/>
            <pc:sldMk cId="2335812143" sldId="267"/>
            <ac:spMk id="12" creationId="{6B71BAD0-2E3A-4EFE-82AA-C4DDDB6DFA5A}"/>
          </ac:spMkLst>
        </pc:spChg>
        <pc:spChg chg="add del mod ord">
          <ac:chgData name="lamia karim" userId="2e4e676deb3ca125" providerId="LiveId" clId="{AC053B54-0F2C-42A9-A2E0-743A9D1F7621}" dt="2020-10-17T16:04:55.860" v="969" actId="478"/>
          <ac:spMkLst>
            <pc:docMk/>
            <pc:sldMk cId="2335812143" sldId="267"/>
            <ac:spMk id="13" creationId="{25CECDB8-FA4D-4611-8B3C-5E596F6260AD}"/>
          </ac:spMkLst>
        </pc:spChg>
        <pc:spChg chg="add del mod ord">
          <ac:chgData name="lamia karim" userId="2e4e676deb3ca125" providerId="LiveId" clId="{AC053B54-0F2C-42A9-A2E0-743A9D1F7621}" dt="2020-10-17T16:04:10.596" v="966" actId="478"/>
          <ac:spMkLst>
            <pc:docMk/>
            <pc:sldMk cId="2335812143" sldId="267"/>
            <ac:spMk id="14" creationId="{BBB78B3D-39C1-474F-8006-FA15CE868390}"/>
          </ac:spMkLst>
        </pc:spChg>
        <pc:spChg chg="add mod">
          <ac:chgData name="lamia karim" userId="2e4e676deb3ca125" providerId="LiveId" clId="{AC053B54-0F2C-42A9-A2E0-743A9D1F7621}" dt="2020-10-17T16:34:11.965" v="1334" actId="14100"/>
          <ac:spMkLst>
            <pc:docMk/>
            <pc:sldMk cId="2335812143" sldId="267"/>
            <ac:spMk id="15" creationId="{B4FB907E-ACD8-43B6-9D49-29D4AE101D81}"/>
          </ac:spMkLst>
        </pc:spChg>
        <pc:spChg chg="add del mod">
          <ac:chgData name="lamia karim" userId="2e4e676deb3ca125" providerId="LiveId" clId="{AC053B54-0F2C-42A9-A2E0-743A9D1F7621}" dt="2020-10-17T16:17:56.167" v="1162" actId="478"/>
          <ac:spMkLst>
            <pc:docMk/>
            <pc:sldMk cId="2335812143" sldId="267"/>
            <ac:spMk id="16" creationId="{6FBB9C45-22E3-4363-9257-71239F61B988}"/>
          </ac:spMkLst>
        </pc:spChg>
        <pc:spChg chg="del">
          <ac:chgData name="lamia karim" userId="2e4e676deb3ca125" providerId="LiveId" clId="{AC053B54-0F2C-42A9-A2E0-743A9D1F7621}" dt="2020-10-17T16:01:16.168" v="943" actId="478"/>
          <ac:spMkLst>
            <pc:docMk/>
            <pc:sldMk cId="2335812143" sldId="267"/>
            <ac:spMk id="17" creationId="{3C33CBFE-336A-4C4B-82F9-06BCE76E8C93}"/>
          </ac:spMkLst>
        </pc:spChg>
        <pc:spChg chg="del">
          <ac:chgData name="lamia karim" userId="2e4e676deb3ca125" providerId="LiveId" clId="{AC053B54-0F2C-42A9-A2E0-743A9D1F7621}" dt="2020-10-17T16:02:00.814" v="946" actId="478"/>
          <ac:spMkLst>
            <pc:docMk/>
            <pc:sldMk cId="2335812143" sldId="267"/>
            <ac:spMk id="18" creationId="{2A982C75-B936-4C47-B6C9-F0E7BB74D390}"/>
          </ac:spMkLst>
        </pc:spChg>
        <pc:spChg chg="del">
          <ac:chgData name="lamia karim" userId="2e4e676deb3ca125" providerId="LiveId" clId="{AC053B54-0F2C-42A9-A2E0-743A9D1F7621}" dt="2020-10-17T16:02:19.602" v="949" actId="478"/>
          <ac:spMkLst>
            <pc:docMk/>
            <pc:sldMk cId="2335812143" sldId="267"/>
            <ac:spMk id="19" creationId="{871F2125-1476-4708-A640-060DDBF5DB43}"/>
          </ac:spMkLst>
        </pc:spChg>
        <pc:spChg chg="del">
          <ac:chgData name="lamia karim" userId="2e4e676deb3ca125" providerId="LiveId" clId="{AC053B54-0F2C-42A9-A2E0-743A9D1F7621}" dt="2020-10-17T16:02:14.842" v="948" actId="478"/>
          <ac:spMkLst>
            <pc:docMk/>
            <pc:sldMk cId="2335812143" sldId="267"/>
            <ac:spMk id="20" creationId="{C28678BC-4629-4E36-B9F9-71BC0862FC4B}"/>
          </ac:spMkLst>
        </pc:spChg>
        <pc:spChg chg="del">
          <ac:chgData name="lamia karim" userId="2e4e676deb3ca125" providerId="LiveId" clId="{AC053B54-0F2C-42A9-A2E0-743A9D1F7621}" dt="2020-10-17T16:02:38.469" v="953" actId="478"/>
          <ac:spMkLst>
            <pc:docMk/>
            <pc:sldMk cId="2335812143" sldId="267"/>
            <ac:spMk id="23" creationId="{BD0A52AB-85F9-451E-836C-F240F23DF37A}"/>
          </ac:spMkLst>
        </pc:spChg>
        <pc:spChg chg="del">
          <ac:chgData name="lamia karim" userId="2e4e676deb3ca125" providerId="LiveId" clId="{AC053B54-0F2C-42A9-A2E0-743A9D1F7621}" dt="2020-10-17T16:02:14.842" v="948" actId="478"/>
          <ac:spMkLst>
            <pc:docMk/>
            <pc:sldMk cId="2335812143" sldId="267"/>
            <ac:spMk id="24" creationId="{9C494EAA-F728-4C5A-ACBA-59D975AA590B}"/>
          </ac:spMkLst>
        </pc:spChg>
        <pc:spChg chg="del">
          <ac:chgData name="lamia karim" userId="2e4e676deb3ca125" providerId="LiveId" clId="{AC053B54-0F2C-42A9-A2E0-743A9D1F7621}" dt="2020-10-17T16:01:11.334" v="942" actId="478"/>
          <ac:spMkLst>
            <pc:docMk/>
            <pc:sldMk cId="2335812143" sldId="267"/>
            <ac:spMk id="26" creationId="{C1551E8D-5E1D-46FD-9A4E-094D7932E36C}"/>
          </ac:spMkLst>
        </pc:spChg>
        <pc:spChg chg="add del mod">
          <ac:chgData name="lamia karim" userId="2e4e676deb3ca125" providerId="LiveId" clId="{AC053B54-0F2C-42A9-A2E0-743A9D1F7621}" dt="2020-10-17T16:18:19.673" v="1165" actId="21"/>
          <ac:spMkLst>
            <pc:docMk/>
            <pc:sldMk cId="2335812143" sldId="267"/>
            <ac:spMk id="30" creationId="{E6514152-823A-41F3-8F86-12C56BFC3DCD}"/>
          </ac:spMkLst>
        </pc:spChg>
        <pc:spChg chg="add mod">
          <ac:chgData name="lamia karim" userId="2e4e676deb3ca125" providerId="LiveId" clId="{AC053B54-0F2C-42A9-A2E0-743A9D1F7621}" dt="2020-10-17T16:31:33.690" v="1235" actId="1076"/>
          <ac:spMkLst>
            <pc:docMk/>
            <pc:sldMk cId="2335812143" sldId="267"/>
            <ac:spMk id="31" creationId="{AA4D04E2-03D6-49BC-88EB-6247288D7BC9}"/>
          </ac:spMkLst>
        </pc:spChg>
        <pc:spChg chg="add mod">
          <ac:chgData name="lamia karim" userId="2e4e676deb3ca125" providerId="LiveId" clId="{AC053B54-0F2C-42A9-A2E0-743A9D1F7621}" dt="2020-10-17T16:31:58.576" v="1249" actId="1076"/>
          <ac:spMkLst>
            <pc:docMk/>
            <pc:sldMk cId="2335812143" sldId="267"/>
            <ac:spMk id="32" creationId="{C07E88EB-2A3A-4A5E-96D1-E4DE091ECAE1}"/>
          </ac:spMkLst>
        </pc:spChg>
        <pc:spChg chg="add mod">
          <ac:chgData name="lamia karim" userId="2e4e676deb3ca125" providerId="LiveId" clId="{AC053B54-0F2C-42A9-A2E0-743A9D1F7621}" dt="2020-10-17T16:31:46.915" v="1247" actId="1076"/>
          <ac:spMkLst>
            <pc:docMk/>
            <pc:sldMk cId="2335812143" sldId="267"/>
            <ac:spMk id="35" creationId="{A1BB1616-A13C-4BFF-9588-B0FE5B08854D}"/>
          </ac:spMkLst>
        </pc:spChg>
        <pc:spChg chg="add mod">
          <ac:chgData name="lamia karim" userId="2e4e676deb3ca125" providerId="LiveId" clId="{AC053B54-0F2C-42A9-A2E0-743A9D1F7621}" dt="2020-10-17T16:31:46.915" v="1247" actId="1076"/>
          <ac:spMkLst>
            <pc:docMk/>
            <pc:sldMk cId="2335812143" sldId="267"/>
            <ac:spMk id="38" creationId="{EA041AEE-3130-4A35-9A32-257DB17D9A29}"/>
          </ac:spMkLst>
        </pc:spChg>
        <pc:spChg chg="add mod">
          <ac:chgData name="lamia karim" userId="2e4e676deb3ca125" providerId="LiveId" clId="{AC053B54-0F2C-42A9-A2E0-743A9D1F7621}" dt="2020-10-17T16:33:51.153" v="1323" actId="1035"/>
          <ac:spMkLst>
            <pc:docMk/>
            <pc:sldMk cId="2335812143" sldId="267"/>
            <ac:spMk id="39" creationId="{7FC11AD0-60EA-4C1F-89B3-D5E72644D47A}"/>
          </ac:spMkLst>
        </pc:spChg>
        <pc:spChg chg="add mod">
          <ac:chgData name="lamia karim" userId="2e4e676deb3ca125" providerId="LiveId" clId="{AC053B54-0F2C-42A9-A2E0-743A9D1F7621}" dt="2020-10-17T16:33:51.153" v="1323" actId="1035"/>
          <ac:spMkLst>
            <pc:docMk/>
            <pc:sldMk cId="2335812143" sldId="267"/>
            <ac:spMk id="42" creationId="{1441E914-E249-45DB-A14A-34429852F55C}"/>
          </ac:spMkLst>
        </pc:spChg>
        <pc:spChg chg="add mod">
          <ac:chgData name="lamia karim" userId="2e4e676deb3ca125" providerId="LiveId" clId="{AC053B54-0F2C-42A9-A2E0-743A9D1F7621}" dt="2020-10-17T16:33:51.153" v="1323" actId="1035"/>
          <ac:spMkLst>
            <pc:docMk/>
            <pc:sldMk cId="2335812143" sldId="267"/>
            <ac:spMk id="43" creationId="{D0FB2418-FF0B-49FB-9F1B-27155458367B}"/>
          </ac:spMkLst>
        </pc:spChg>
        <pc:spChg chg="add mod">
          <ac:chgData name="lamia karim" userId="2e4e676deb3ca125" providerId="LiveId" clId="{AC053B54-0F2C-42A9-A2E0-743A9D1F7621}" dt="2020-10-17T16:34:11.965" v="1334" actId="14100"/>
          <ac:spMkLst>
            <pc:docMk/>
            <pc:sldMk cId="2335812143" sldId="267"/>
            <ac:spMk id="47" creationId="{D4EDCDF2-FCE1-475C-80CB-B2769612725B}"/>
          </ac:spMkLst>
        </pc:spChg>
        <pc:spChg chg="add mod">
          <ac:chgData name="lamia karim" userId="2e4e676deb3ca125" providerId="LiveId" clId="{AC053B54-0F2C-42A9-A2E0-743A9D1F7621}" dt="2020-10-17T16:18:21.098" v="1166"/>
          <ac:spMkLst>
            <pc:docMk/>
            <pc:sldMk cId="2335812143" sldId="267"/>
            <ac:spMk id="49" creationId="{875447C1-B9F1-43F1-9B15-32284405FB21}"/>
          </ac:spMkLst>
        </pc:spChg>
        <pc:spChg chg="add del mod">
          <ac:chgData name="lamia karim" userId="2e4e676deb3ca125" providerId="LiveId" clId="{AC053B54-0F2C-42A9-A2E0-743A9D1F7621}" dt="2020-10-17T16:19:41.824" v="1175" actId="478"/>
          <ac:spMkLst>
            <pc:docMk/>
            <pc:sldMk cId="2335812143" sldId="267"/>
            <ac:spMk id="51" creationId="{2EC0ECD5-F416-4DB2-B8ED-55924CAEC726}"/>
          </ac:spMkLst>
        </pc:spChg>
        <pc:spChg chg="add mod">
          <ac:chgData name="lamia karim" userId="2e4e676deb3ca125" providerId="LiveId" clId="{AC053B54-0F2C-42A9-A2E0-743A9D1F7621}" dt="2020-10-17T16:20:26.009" v="1183" actId="1076"/>
          <ac:spMkLst>
            <pc:docMk/>
            <pc:sldMk cId="2335812143" sldId="267"/>
            <ac:spMk id="54" creationId="{40006972-02CB-4179-B60E-400B381F48B3}"/>
          </ac:spMkLst>
        </pc:spChg>
        <pc:spChg chg="add mod">
          <ac:chgData name="lamia karim" userId="2e4e676deb3ca125" providerId="LiveId" clId="{AC053B54-0F2C-42A9-A2E0-743A9D1F7621}" dt="2020-10-17T16:21:08.876" v="1187" actId="1076"/>
          <ac:spMkLst>
            <pc:docMk/>
            <pc:sldMk cId="2335812143" sldId="267"/>
            <ac:spMk id="57" creationId="{BD826BE5-6E2B-4AAA-9CF5-E7CDE5F00FD0}"/>
          </ac:spMkLst>
        </pc:spChg>
        <pc:spChg chg="add mod">
          <ac:chgData name="lamia karim" userId="2e4e676deb3ca125" providerId="LiveId" clId="{AC053B54-0F2C-42A9-A2E0-743A9D1F7621}" dt="2020-10-17T16:21:08.876" v="1187" actId="1076"/>
          <ac:spMkLst>
            <pc:docMk/>
            <pc:sldMk cId="2335812143" sldId="267"/>
            <ac:spMk id="58" creationId="{878103AE-0FEB-43F4-9822-AFB92F395E5B}"/>
          </ac:spMkLst>
        </pc:spChg>
        <pc:spChg chg="add mod">
          <ac:chgData name="lamia karim" userId="2e4e676deb3ca125" providerId="LiveId" clId="{AC053B54-0F2C-42A9-A2E0-743A9D1F7621}" dt="2020-10-17T16:21:31.759" v="1193" actId="20577"/>
          <ac:spMkLst>
            <pc:docMk/>
            <pc:sldMk cId="2335812143" sldId="267"/>
            <ac:spMk id="59" creationId="{301BC839-2672-4251-9F88-C61F26EDDFFE}"/>
          </ac:spMkLst>
        </pc:spChg>
        <pc:spChg chg="add mod">
          <ac:chgData name="lamia karim" userId="2e4e676deb3ca125" providerId="LiveId" clId="{AC053B54-0F2C-42A9-A2E0-743A9D1F7621}" dt="2020-10-17T16:32:14.561" v="1273" actId="1036"/>
          <ac:spMkLst>
            <pc:docMk/>
            <pc:sldMk cId="2335812143" sldId="267"/>
            <ac:spMk id="60" creationId="{FB114694-09FB-4C23-9AEC-EAA2B3764C42}"/>
          </ac:spMkLst>
        </pc:spChg>
        <pc:spChg chg="add mod">
          <ac:chgData name="lamia karim" userId="2e4e676deb3ca125" providerId="LiveId" clId="{AC053B54-0F2C-42A9-A2E0-743A9D1F7621}" dt="2020-10-17T16:32:22.728" v="1279" actId="1036"/>
          <ac:spMkLst>
            <pc:docMk/>
            <pc:sldMk cId="2335812143" sldId="267"/>
            <ac:spMk id="63" creationId="{C6171694-E884-402E-BAD6-674BD701E806}"/>
          </ac:spMkLst>
        </pc:spChg>
        <pc:spChg chg="add mod">
          <ac:chgData name="lamia karim" userId="2e4e676deb3ca125" providerId="LiveId" clId="{AC053B54-0F2C-42A9-A2E0-743A9D1F7621}" dt="2020-10-17T16:32:22.728" v="1279" actId="1036"/>
          <ac:spMkLst>
            <pc:docMk/>
            <pc:sldMk cId="2335812143" sldId="267"/>
            <ac:spMk id="64" creationId="{74EB5C87-5C09-429C-A2C1-DF1EE4B18A92}"/>
          </ac:spMkLst>
        </pc:spChg>
        <pc:spChg chg="add mod">
          <ac:chgData name="lamia karim" userId="2e4e676deb3ca125" providerId="LiveId" clId="{AC053B54-0F2C-42A9-A2E0-743A9D1F7621}" dt="2020-10-17T16:34:17.179" v="1335" actId="1076"/>
          <ac:spMkLst>
            <pc:docMk/>
            <pc:sldMk cId="2335812143" sldId="267"/>
            <ac:spMk id="66" creationId="{38B612B3-E4B3-41D0-A94C-E5675BF862C7}"/>
          </ac:spMkLst>
        </pc:spChg>
        <pc:spChg chg="add mod">
          <ac:chgData name="lamia karim" userId="2e4e676deb3ca125" providerId="LiveId" clId="{AC053B54-0F2C-42A9-A2E0-743A9D1F7621}" dt="2020-10-17T16:38:19.477" v="1416" actId="1035"/>
          <ac:spMkLst>
            <pc:docMk/>
            <pc:sldMk cId="2335812143" sldId="267"/>
            <ac:spMk id="67" creationId="{996EEF12-D8B2-47C8-89E4-2DAD7C2EB825}"/>
          </ac:spMkLst>
        </pc:spChg>
        <pc:spChg chg="add mod">
          <ac:chgData name="lamia karim" userId="2e4e676deb3ca125" providerId="LiveId" clId="{AC053B54-0F2C-42A9-A2E0-743A9D1F7621}" dt="2020-10-17T16:38:19.477" v="1416" actId="1035"/>
          <ac:spMkLst>
            <pc:docMk/>
            <pc:sldMk cId="2335812143" sldId="267"/>
            <ac:spMk id="70" creationId="{E7B96B94-676B-46B4-BC5C-F5FBD97D6A95}"/>
          </ac:spMkLst>
        </pc:spChg>
        <pc:spChg chg="add mod">
          <ac:chgData name="lamia karim" userId="2e4e676deb3ca125" providerId="LiveId" clId="{AC053B54-0F2C-42A9-A2E0-743A9D1F7621}" dt="2020-10-17T16:38:19.477" v="1416" actId="1035"/>
          <ac:spMkLst>
            <pc:docMk/>
            <pc:sldMk cId="2335812143" sldId="267"/>
            <ac:spMk id="71" creationId="{2EF59950-DA66-4822-9A7C-50DA9B51CF70}"/>
          </ac:spMkLst>
        </pc:spChg>
        <pc:spChg chg="add mod">
          <ac:chgData name="lamia karim" userId="2e4e676deb3ca125" providerId="LiveId" clId="{AC053B54-0F2C-42A9-A2E0-743A9D1F7621}" dt="2020-10-17T16:38:19.477" v="1416" actId="1035"/>
          <ac:spMkLst>
            <pc:docMk/>
            <pc:sldMk cId="2335812143" sldId="267"/>
            <ac:spMk id="72" creationId="{2546CA9A-9B6B-4560-8F00-3E0ABD7F9560}"/>
          </ac:spMkLst>
        </pc:spChg>
        <pc:spChg chg="add mod">
          <ac:chgData name="lamia karim" userId="2e4e676deb3ca125" providerId="LiveId" clId="{AC053B54-0F2C-42A9-A2E0-743A9D1F7621}" dt="2020-10-17T16:38:56.722" v="1431" actId="1035"/>
          <ac:spMkLst>
            <pc:docMk/>
            <pc:sldMk cId="2335812143" sldId="267"/>
            <ac:spMk id="73" creationId="{119BF558-FD51-46AB-B818-B94390534391}"/>
          </ac:spMkLst>
        </pc:spChg>
        <pc:picChg chg="del mod">
          <ac:chgData name="lamia karim" userId="2e4e676deb3ca125" providerId="LiveId" clId="{AC053B54-0F2C-42A9-A2E0-743A9D1F7621}" dt="2020-10-17T16:06:10.826" v="977" actId="21"/>
          <ac:picMkLst>
            <pc:docMk/>
            <pc:sldMk cId="2335812143" sldId="267"/>
            <ac:picMk id="5" creationId="{7A1C0488-6A76-4296-911A-A569BDE87515}"/>
          </ac:picMkLst>
        </pc:picChg>
        <pc:picChg chg="del">
          <ac:chgData name="lamia karim" userId="2e4e676deb3ca125" providerId="LiveId" clId="{AC053B54-0F2C-42A9-A2E0-743A9D1F7621}" dt="2020-10-17T16:01:53.268" v="945" actId="478"/>
          <ac:picMkLst>
            <pc:docMk/>
            <pc:sldMk cId="2335812143" sldId="267"/>
            <ac:picMk id="28" creationId="{48B49A01-2D1D-4316-B84D-0E8E75B1738C}"/>
          </ac:picMkLst>
        </pc:picChg>
        <pc:picChg chg="add del mod">
          <ac:chgData name="lamia karim" userId="2e4e676deb3ca125" providerId="LiveId" clId="{AC053B54-0F2C-42A9-A2E0-743A9D1F7621}" dt="2020-10-17T16:18:19.673" v="1165" actId="21"/>
          <ac:picMkLst>
            <pc:docMk/>
            <pc:sldMk cId="2335812143" sldId="267"/>
            <ac:picMk id="29" creationId="{517A9457-2FDD-4EDD-BD5D-ACA5E1673390}"/>
          </ac:picMkLst>
        </pc:picChg>
        <pc:picChg chg="add mod">
          <ac:chgData name="lamia karim" userId="2e4e676deb3ca125" providerId="LiveId" clId="{AC053B54-0F2C-42A9-A2E0-743A9D1F7621}" dt="2020-10-17T16:31:27.564" v="1234" actId="14100"/>
          <ac:picMkLst>
            <pc:docMk/>
            <pc:sldMk cId="2335812143" sldId="267"/>
            <ac:picMk id="45" creationId="{F905A7CF-A42E-4095-867F-D019454AAC9F}"/>
          </ac:picMkLst>
        </pc:picChg>
        <pc:picChg chg="add mod">
          <ac:chgData name="lamia karim" userId="2e4e676deb3ca125" providerId="LiveId" clId="{AC053B54-0F2C-42A9-A2E0-743A9D1F7621}" dt="2020-10-17T16:27:54.272" v="1223" actId="1076"/>
          <ac:picMkLst>
            <pc:docMk/>
            <pc:sldMk cId="2335812143" sldId="267"/>
            <ac:picMk id="48" creationId="{719C07B3-B2DA-4936-B7C9-804970F70878}"/>
          </ac:picMkLst>
        </pc:picChg>
        <pc:picChg chg="add del mod">
          <ac:chgData name="lamia karim" userId="2e4e676deb3ca125" providerId="LiveId" clId="{AC053B54-0F2C-42A9-A2E0-743A9D1F7621}" dt="2020-10-17T16:19:41.824" v="1175" actId="478"/>
          <ac:picMkLst>
            <pc:docMk/>
            <pc:sldMk cId="2335812143" sldId="267"/>
            <ac:picMk id="50" creationId="{0AB97D00-C200-4DEB-A31F-292EF6034A40}"/>
          </ac:picMkLst>
        </pc:picChg>
        <pc:picChg chg="add mod">
          <ac:chgData name="lamia karim" userId="2e4e676deb3ca125" providerId="LiveId" clId="{AC053B54-0F2C-42A9-A2E0-743A9D1F7621}" dt="2020-10-17T16:31:53.395" v="1248" actId="1076"/>
          <ac:picMkLst>
            <pc:docMk/>
            <pc:sldMk cId="2335812143" sldId="267"/>
            <ac:picMk id="53" creationId="{1372C549-369F-471B-8DE9-8BC34A68CC25}"/>
          </ac:picMkLst>
        </pc:picChg>
        <pc:cxnChg chg="del">
          <ac:chgData name="lamia karim" userId="2e4e676deb3ca125" providerId="LiveId" clId="{AC053B54-0F2C-42A9-A2E0-743A9D1F7621}" dt="2020-10-17T16:02:22.949" v="950" actId="478"/>
          <ac:cxnSpMkLst>
            <pc:docMk/>
            <pc:sldMk cId="2335812143" sldId="267"/>
            <ac:cxnSpMk id="9" creationId="{BCD781CD-EE38-4099-9DE0-DCA114436A00}"/>
          </ac:cxnSpMkLst>
        </pc:cxnChg>
        <pc:cxnChg chg="del">
          <ac:chgData name="lamia karim" userId="2e4e676deb3ca125" providerId="LiveId" clId="{AC053B54-0F2C-42A9-A2E0-743A9D1F7621}" dt="2020-10-17T16:02:38.469" v="953" actId="478"/>
          <ac:cxnSpMkLst>
            <pc:docMk/>
            <pc:sldMk cId="2335812143" sldId="267"/>
            <ac:cxnSpMk id="10" creationId="{90DE20D4-3C77-4CA1-8A9A-7F878016D9DA}"/>
          </ac:cxnSpMkLst>
        </pc:cxnChg>
        <pc:cxnChg chg="del">
          <ac:chgData name="lamia karim" userId="2e4e676deb3ca125" providerId="LiveId" clId="{AC053B54-0F2C-42A9-A2E0-743A9D1F7621}" dt="2020-10-17T16:02:38.469" v="953" actId="478"/>
          <ac:cxnSpMkLst>
            <pc:docMk/>
            <pc:sldMk cId="2335812143" sldId="267"/>
            <ac:cxnSpMk id="21" creationId="{942235F1-4C32-4222-A66D-BC64FE9E799B}"/>
          </ac:cxnSpMkLst>
        </pc:cxnChg>
        <pc:cxnChg chg="del">
          <ac:chgData name="lamia karim" userId="2e4e676deb3ca125" providerId="LiveId" clId="{AC053B54-0F2C-42A9-A2E0-743A9D1F7621}" dt="2020-10-17T16:02:19.602" v="949" actId="478"/>
          <ac:cxnSpMkLst>
            <pc:docMk/>
            <pc:sldMk cId="2335812143" sldId="267"/>
            <ac:cxnSpMk id="22" creationId="{FB84FBB5-8A45-4AEE-89B3-5A37100CD232}"/>
          </ac:cxnSpMkLst>
        </pc:cxnChg>
        <pc:cxnChg chg="add mod">
          <ac:chgData name="lamia karim" userId="2e4e676deb3ca125" providerId="LiveId" clId="{AC053B54-0F2C-42A9-A2E0-743A9D1F7621}" dt="2020-10-17T16:31:40.244" v="1246" actId="1035"/>
          <ac:cxnSpMkLst>
            <pc:docMk/>
            <pc:sldMk cId="2335812143" sldId="267"/>
            <ac:cxnSpMk id="33" creationId="{24303474-B580-4643-8616-4C54206AD696}"/>
          </ac:cxnSpMkLst>
        </pc:cxnChg>
        <pc:cxnChg chg="add mod">
          <ac:chgData name="lamia karim" userId="2e4e676deb3ca125" providerId="LiveId" clId="{AC053B54-0F2C-42A9-A2E0-743A9D1F7621}" dt="2020-10-17T16:31:40.244" v="1246" actId="1035"/>
          <ac:cxnSpMkLst>
            <pc:docMk/>
            <pc:sldMk cId="2335812143" sldId="267"/>
            <ac:cxnSpMk id="34" creationId="{EF5E0DBB-B3E9-436E-86A8-707AF42FCE15}"/>
          </ac:cxnSpMkLst>
        </pc:cxnChg>
        <pc:cxnChg chg="add del mod">
          <ac:chgData name="lamia karim" userId="2e4e676deb3ca125" providerId="LiveId" clId="{AC053B54-0F2C-42A9-A2E0-743A9D1F7621}" dt="2020-10-17T16:10:58.890" v="1055" actId="478"/>
          <ac:cxnSpMkLst>
            <pc:docMk/>
            <pc:sldMk cId="2335812143" sldId="267"/>
            <ac:cxnSpMk id="36" creationId="{890EB927-E0B8-4154-9EE2-3B675A97E408}"/>
          </ac:cxnSpMkLst>
        </pc:cxnChg>
        <pc:cxnChg chg="add mod">
          <ac:chgData name="lamia karim" userId="2e4e676deb3ca125" providerId="LiveId" clId="{AC053B54-0F2C-42A9-A2E0-743A9D1F7621}" dt="2020-10-17T16:33:58.105" v="1333" actId="1035"/>
          <ac:cxnSpMkLst>
            <pc:docMk/>
            <pc:sldMk cId="2335812143" sldId="267"/>
            <ac:cxnSpMk id="40" creationId="{14979136-4256-497F-AAFB-018E7F81796E}"/>
          </ac:cxnSpMkLst>
        </pc:cxnChg>
        <pc:cxnChg chg="add mod">
          <ac:chgData name="lamia karim" userId="2e4e676deb3ca125" providerId="LiveId" clId="{AC053B54-0F2C-42A9-A2E0-743A9D1F7621}" dt="2020-10-17T16:33:58.105" v="1333" actId="1035"/>
          <ac:cxnSpMkLst>
            <pc:docMk/>
            <pc:sldMk cId="2335812143" sldId="267"/>
            <ac:cxnSpMk id="41" creationId="{7C01DA68-4D62-44E4-939F-9693F4CF843D}"/>
          </ac:cxnSpMkLst>
        </pc:cxnChg>
        <pc:cxnChg chg="add mod">
          <ac:chgData name="lamia karim" userId="2e4e676deb3ca125" providerId="LiveId" clId="{AC053B54-0F2C-42A9-A2E0-743A9D1F7621}" dt="2020-10-17T16:21:08.876" v="1187" actId="1076"/>
          <ac:cxnSpMkLst>
            <pc:docMk/>
            <pc:sldMk cId="2335812143" sldId="267"/>
            <ac:cxnSpMk id="55" creationId="{1B79D7E2-43AD-4FF9-9B2D-13CB9AD8F740}"/>
          </ac:cxnSpMkLst>
        </pc:cxnChg>
        <pc:cxnChg chg="add mod">
          <ac:chgData name="lamia karim" userId="2e4e676deb3ca125" providerId="LiveId" clId="{AC053B54-0F2C-42A9-A2E0-743A9D1F7621}" dt="2020-10-17T16:21:08.876" v="1187" actId="1076"/>
          <ac:cxnSpMkLst>
            <pc:docMk/>
            <pc:sldMk cId="2335812143" sldId="267"/>
            <ac:cxnSpMk id="56" creationId="{C02A8D50-3D85-44D2-85D5-1C66D95517C1}"/>
          </ac:cxnSpMkLst>
        </pc:cxnChg>
        <pc:cxnChg chg="add mod">
          <ac:chgData name="lamia karim" userId="2e4e676deb3ca125" providerId="LiveId" clId="{AC053B54-0F2C-42A9-A2E0-743A9D1F7621}" dt="2020-10-17T16:34:23.705" v="1340" actId="1036"/>
          <ac:cxnSpMkLst>
            <pc:docMk/>
            <pc:sldMk cId="2335812143" sldId="267"/>
            <ac:cxnSpMk id="61" creationId="{C80B5664-AC5E-4B7C-A1D8-F46F9CE03B5B}"/>
          </ac:cxnSpMkLst>
        </pc:cxnChg>
        <pc:cxnChg chg="add mod">
          <ac:chgData name="lamia karim" userId="2e4e676deb3ca125" providerId="LiveId" clId="{AC053B54-0F2C-42A9-A2E0-743A9D1F7621}" dt="2020-10-17T16:34:23.705" v="1340" actId="1036"/>
          <ac:cxnSpMkLst>
            <pc:docMk/>
            <pc:sldMk cId="2335812143" sldId="267"/>
            <ac:cxnSpMk id="62" creationId="{884ADA2E-C71A-417A-98A9-256A06EC3F6C}"/>
          </ac:cxnSpMkLst>
        </pc:cxnChg>
        <pc:cxnChg chg="add mod">
          <ac:chgData name="lamia karim" userId="2e4e676deb3ca125" providerId="LiveId" clId="{AC053B54-0F2C-42A9-A2E0-743A9D1F7621}" dt="2020-10-17T16:38:19.477" v="1416" actId="1035"/>
          <ac:cxnSpMkLst>
            <pc:docMk/>
            <pc:sldMk cId="2335812143" sldId="267"/>
            <ac:cxnSpMk id="68" creationId="{C1AB0BBF-A539-4E4B-8075-548765E2DCBB}"/>
          </ac:cxnSpMkLst>
        </pc:cxnChg>
        <pc:cxnChg chg="add mod">
          <ac:chgData name="lamia karim" userId="2e4e676deb3ca125" providerId="LiveId" clId="{AC053B54-0F2C-42A9-A2E0-743A9D1F7621}" dt="2020-10-17T16:38:19.477" v="1416" actId="1035"/>
          <ac:cxnSpMkLst>
            <pc:docMk/>
            <pc:sldMk cId="2335812143" sldId="267"/>
            <ac:cxnSpMk id="69" creationId="{1CEDBBED-7DA5-4D1B-9BE2-41F5404F85F1}"/>
          </ac:cxnSpMkLst>
        </pc:cxnChg>
      </pc:sldChg>
      <pc:sldChg chg="addSp delSp modSp add mod delAnim modAnim">
        <pc:chgData name="lamia karim" userId="2e4e676deb3ca125" providerId="LiveId" clId="{AC053B54-0F2C-42A9-A2E0-743A9D1F7621}" dt="2020-10-17T17:03:23.168" v="2294"/>
        <pc:sldMkLst>
          <pc:docMk/>
          <pc:sldMk cId="3313352019" sldId="268"/>
        </pc:sldMkLst>
        <pc:spChg chg="del mod">
          <ac:chgData name="lamia karim" userId="2e4e676deb3ca125" providerId="LiveId" clId="{AC053B54-0F2C-42A9-A2E0-743A9D1F7621}" dt="2020-10-17T16:56:40.632" v="2237" actId="478"/>
          <ac:spMkLst>
            <pc:docMk/>
            <pc:sldMk cId="3313352019" sldId="268"/>
            <ac:spMk id="9" creationId="{68B79A27-CCD2-4875-90D3-88009FAFD4BD}"/>
          </ac:spMkLst>
        </pc:spChg>
        <pc:spChg chg="del mod">
          <ac:chgData name="lamia karim" userId="2e4e676deb3ca125" providerId="LiveId" clId="{AC053B54-0F2C-42A9-A2E0-743A9D1F7621}" dt="2020-10-17T16:56:25.392" v="2234" actId="478"/>
          <ac:spMkLst>
            <pc:docMk/>
            <pc:sldMk cId="3313352019" sldId="268"/>
            <ac:spMk id="10" creationId="{7E0959B8-456A-41D6-9912-46C582E3E7A4}"/>
          </ac:spMkLst>
        </pc:spChg>
        <pc:spChg chg="del mod">
          <ac:chgData name="lamia karim" userId="2e4e676deb3ca125" providerId="LiveId" clId="{AC053B54-0F2C-42A9-A2E0-743A9D1F7621}" dt="2020-10-17T16:56:25.392" v="2234" actId="478"/>
          <ac:spMkLst>
            <pc:docMk/>
            <pc:sldMk cId="3313352019" sldId="268"/>
            <ac:spMk id="12" creationId="{65E2855D-AE51-4E56-B463-745D9C59006C}"/>
          </ac:spMkLst>
        </pc:spChg>
        <pc:spChg chg="del mod">
          <ac:chgData name="lamia karim" userId="2e4e676deb3ca125" providerId="LiveId" clId="{AC053B54-0F2C-42A9-A2E0-743A9D1F7621}" dt="2020-10-17T16:56:25.392" v="2234" actId="478"/>
          <ac:spMkLst>
            <pc:docMk/>
            <pc:sldMk cId="3313352019" sldId="268"/>
            <ac:spMk id="14" creationId="{EAC98C92-2BD3-4490-BE19-08E07EB07E5A}"/>
          </ac:spMkLst>
        </pc:spChg>
        <pc:spChg chg="del mod">
          <ac:chgData name="lamia karim" userId="2e4e676deb3ca125" providerId="LiveId" clId="{AC053B54-0F2C-42A9-A2E0-743A9D1F7621}" dt="2020-10-17T16:56:40.632" v="2237" actId="478"/>
          <ac:spMkLst>
            <pc:docMk/>
            <pc:sldMk cId="3313352019" sldId="268"/>
            <ac:spMk id="19" creationId="{5F453B50-D59F-4EF4-88D1-731377DE72A1}"/>
          </ac:spMkLst>
        </pc:spChg>
        <pc:spChg chg="del mod">
          <ac:chgData name="lamia karim" userId="2e4e676deb3ca125" providerId="LiveId" clId="{AC053B54-0F2C-42A9-A2E0-743A9D1F7621}" dt="2020-10-17T16:56:40.632" v="2237" actId="478"/>
          <ac:spMkLst>
            <pc:docMk/>
            <pc:sldMk cId="3313352019" sldId="268"/>
            <ac:spMk id="21" creationId="{F524DE9E-05D4-4717-90B0-115274E7517C}"/>
          </ac:spMkLst>
        </pc:spChg>
        <pc:spChg chg="del mod">
          <ac:chgData name="lamia karim" userId="2e4e676deb3ca125" providerId="LiveId" clId="{AC053B54-0F2C-42A9-A2E0-743A9D1F7621}" dt="2020-10-17T16:56:40.632" v="2237" actId="478"/>
          <ac:spMkLst>
            <pc:docMk/>
            <pc:sldMk cId="3313352019" sldId="268"/>
            <ac:spMk id="23" creationId="{50A0F003-4881-42B8-B3A8-211DE3B1ED96}"/>
          </ac:spMkLst>
        </pc:spChg>
        <pc:spChg chg="del">
          <ac:chgData name="lamia karim" userId="2e4e676deb3ca125" providerId="LiveId" clId="{AC053B54-0F2C-42A9-A2E0-743A9D1F7621}" dt="2020-10-17T16:56:40.632" v="2237" actId="478"/>
          <ac:spMkLst>
            <pc:docMk/>
            <pc:sldMk cId="3313352019" sldId="268"/>
            <ac:spMk id="29" creationId="{B9614E57-7C27-4D29-B94F-DB98F73C8FFA}"/>
          </ac:spMkLst>
        </pc:spChg>
        <pc:spChg chg="add mod">
          <ac:chgData name="lamia karim" userId="2e4e676deb3ca125" providerId="LiveId" clId="{AC053B54-0F2C-42A9-A2E0-743A9D1F7621}" dt="2020-10-17T17:02:51.072" v="2287" actId="1582"/>
          <ac:spMkLst>
            <pc:docMk/>
            <pc:sldMk cId="3313352019" sldId="268"/>
            <ac:spMk id="32" creationId="{F989B827-02D7-45CF-9921-CA9BE5FBD3BB}"/>
          </ac:spMkLst>
        </pc:spChg>
        <pc:picChg chg="add mod">
          <ac:chgData name="lamia karim" userId="2e4e676deb3ca125" providerId="LiveId" clId="{AC053B54-0F2C-42A9-A2E0-743A9D1F7621}" dt="2020-10-17T16:59:40.577" v="2262" actId="14100"/>
          <ac:picMkLst>
            <pc:docMk/>
            <pc:sldMk cId="3313352019" sldId="268"/>
            <ac:picMk id="2" creationId="{02CA417D-BCB9-4E04-ABE6-0EDF435CCE04}"/>
          </ac:picMkLst>
        </pc:picChg>
        <pc:picChg chg="add">
          <ac:chgData name="lamia karim" userId="2e4e676deb3ca125" providerId="LiveId" clId="{AC053B54-0F2C-42A9-A2E0-743A9D1F7621}" dt="2020-10-17T16:59:29.757" v="2259" actId="22"/>
          <ac:picMkLst>
            <pc:docMk/>
            <pc:sldMk cId="3313352019" sldId="268"/>
            <ac:picMk id="3" creationId="{66495741-38FF-415D-A653-A6B9C9C88FB8}"/>
          </ac:picMkLst>
        </pc:picChg>
        <pc:picChg chg="del mod">
          <ac:chgData name="lamia karim" userId="2e4e676deb3ca125" providerId="LiveId" clId="{AC053B54-0F2C-42A9-A2E0-743A9D1F7621}" dt="2020-10-17T16:59:28.570" v="2258" actId="21"/>
          <ac:picMkLst>
            <pc:docMk/>
            <pc:sldMk cId="3313352019" sldId="268"/>
            <ac:picMk id="6" creationId="{40E763EC-D4AB-4A6D-A9B7-4E4E4D613500}"/>
          </ac:picMkLst>
        </pc:picChg>
        <pc:picChg chg="del mod">
          <ac:chgData name="lamia karim" userId="2e4e676deb3ca125" providerId="LiveId" clId="{AC053B54-0F2C-42A9-A2E0-743A9D1F7621}" dt="2020-10-17T16:56:25.392" v="2234" actId="478"/>
          <ac:picMkLst>
            <pc:docMk/>
            <pc:sldMk cId="3313352019" sldId="268"/>
            <ac:picMk id="7" creationId="{A3E4EAB3-1497-461B-A270-61143E89C0D8}"/>
          </ac:picMkLst>
        </pc:picChg>
        <pc:picChg chg="del mod">
          <ac:chgData name="lamia karim" userId="2e4e676deb3ca125" providerId="LiveId" clId="{AC053B54-0F2C-42A9-A2E0-743A9D1F7621}" dt="2020-10-17T16:56:25.392" v="2234" actId="478"/>
          <ac:picMkLst>
            <pc:docMk/>
            <pc:sldMk cId="3313352019" sldId="268"/>
            <ac:picMk id="8" creationId="{DE765757-1906-4696-A604-A20D7BB1FA48}"/>
          </ac:picMkLst>
        </pc:picChg>
        <pc:cxnChg chg="del mod">
          <ac:chgData name="lamia karim" userId="2e4e676deb3ca125" providerId="LiveId" clId="{AC053B54-0F2C-42A9-A2E0-743A9D1F7621}" dt="2020-10-17T16:56:40.632" v="2237" actId="478"/>
          <ac:cxnSpMkLst>
            <pc:docMk/>
            <pc:sldMk cId="3313352019" sldId="268"/>
            <ac:cxnSpMk id="16" creationId="{D7CFD82A-EBD4-4D5C-A30D-36D806960901}"/>
          </ac:cxnSpMkLst>
        </pc:cxnChg>
        <pc:cxnChg chg="del mod">
          <ac:chgData name="lamia karim" userId="2e4e676deb3ca125" providerId="LiveId" clId="{AC053B54-0F2C-42A9-A2E0-743A9D1F7621}" dt="2020-10-17T16:56:40.632" v="2237" actId="478"/>
          <ac:cxnSpMkLst>
            <pc:docMk/>
            <pc:sldMk cId="3313352019" sldId="268"/>
            <ac:cxnSpMk id="17" creationId="{72241189-C7EE-4BD0-A858-D92E9A2922B1}"/>
          </ac:cxnSpMkLst>
        </pc:cxnChg>
        <pc:cxnChg chg="del mod">
          <ac:chgData name="lamia karim" userId="2e4e676deb3ca125" providerId="LiveId" clId="{AC053B54-0F2C-42A9-A2E0-743A9D1F7621}" dt="2020-10-17T16:56:40.632" v="2237" actId="478"/>
          <ac:cxnSpMkLst>
            <pc:docMk/>
            <pc:sldMk cId="3313352019" sldId="268"/>
            <ac:cxnSpMk id="18" creationId="{47624A1B-420A-496C-9E71-BD1BBD8B323D}"/>
          </ac:cxnSpMkLst>
        </pc:cxnChg>
        <pc:cxnChg chg="add mod">
          <ac:chgData name="lamia karim" userId="2e4e676deb3ca125" providerId="LiveId" clId="{AC053B54-0F2C-42A9-A2E0-743A9D1F7621}" dt="2020-10-17T17:00:39.201" v="2266" actId="208"/>
          <ac:cxnSpMkLst>
            <pc:docMk/>
            <pc:sldMk cId="3313352019" sldId="268"/>
            <ac:cxnSpMk id="24" creationId="{E72BB926-641A-48F1-9C5C-9DD19F24ACD1}"/>
          </ac:cxnSpMkLst>
        </pc:cxnChg>
        <pc:cxnChg chg="add mod">
          <ac:chgData name="lamia karim" userId="2e4e676deb3ca125" providerId="LiveId" clId="{AC053B54-0F2C-42A9-A2E0-743A9D1F7621}" dt="2020-10-17T17:01:05.029" v="2271" actId="208"/>
          <ac:cxnSpMkLst>
            <pc:docMk/>
            <pc:sldMk cId="3313352019" sldId="268"/>
            <ac:cxnSpMk id="25" creationId="{60E92CFF-7F46-42C7-AE3B-F45BCE4BFA46}"/>
          </ac:cxnSpMkLst>
        </pc:cxnChg>
        <pc:cxnChg chg="del">
          <ac:chgData name="lamia karim" userId="2e4e676deb3ca125" providerId="LiveId" clId="{AC053B54-0F2C-42A9-A2E0-743A9D1F7621}" dt="2020-10-17T16:56:40.632" v="2237" actId="478"/>
          <ac:cxnSpMkLst>
            <pc:docMk/>
            <pc:sldMk cId="3313352019" sldId="268"/>
            <ac:cxnSpMk id="26" creationId="{4886EA81-F9DF-4CA1-AEFF-35D9AFF3E689}"/>
          </ac:cxnSpMkLst>
        </pc:cxnChg>
        <pc:cxnChg chg="add mod">
          <ac:chgData name="lamia karim" userId="2e4e676deb3ca125" providerId="LiveId" clId="{AC053B54-0F2C-42A9-A2E0-743A9D1F7621}" dt="2020-10-17T17:01:21.836" v="2274" actId="14100"/>
          <ac:cxnSpMkLst>
            <pc:docMk/>
            <pc:sldMk cId="3313352019" sldId="268"/>
            <ac:cxnSpMk id="27" creationId="{46302FC3-3434-44CA-AAC9-0C3430FFECA0}"/>
          </ac:cxnSpMkLst>
        </pc:cxnChg>
        <pc:cxnChg chg="add mod">
          <ac:chgData name="lamia karim" userId="2e4e676deb3ca125" providerId="LiveId" clId="{AC053B54-0F2C-42A9-A2E0-743A9D1F7621}" dt="2020-10-17T17:02:05.722" v="2280" actId="208"/>
          <ac:cxnSpMkLst>
            <pc:docMk/>
            <pc:sldMk cId="3313352019" sldId="268"/>
            <ac:cxnSpMk id="30" creationId="{B382DBB0-7EA9-4004-ADB4-6C6F4D07FF7E}"/>
          </ac:cxnSpMkLst>
        </pc:cxnChg>
        <pc:cxnChg chg="add mod">
          <ac:chgData name="lamia karim" userId="2e4e676deb3ca125" providerId="LiveId" clId="{AC053B54-0F2C-42A9-A2E0-743A9D1F7621}" dt="2020-10-17T17:02:05.722" v="2280" actId="208"/>
          <ac:cxnSpMkLst>
            <pc:docMk/>
            <pc:sldMk cId="3313352019" sldId="268"/>
            <ac:cxnSpMk id="31" creationId="{2EE11C06-D100-4810-83F6-E1DF6BE599F6}"/>
          </ac:cxnSpMkLst>
        </pc:cxnChg>
      </pc:sldChg>
      <pc:sldChg chg="addSp delSp modSp add mod delAnim modAnim">
        <pc:chgData name="lamia karim" userId="2e4e676deb3ca125" providerId="LiveId" clId="{AC053B54-0F2C-42A9-A2E0-743A9D1F7621}" dt="2020-10-17T17:10:44.043" v="2367" actId="208"/>
        <pc:sldMkLst>
          <pc:docMk/>
          <pc:sldMk cId="4112540700" sldId="269"/>
        </pc:sldMkLst>
        <pc:spChg chg="del mod">
          <ac:chgData name="lamia karim" userId="2e4e676deb3ca125" providerId="LiveId" clId="{AC053B54-0F2C-42A9-A2E0-743A9D1F7621}" dt="2020-10-17T16:56:51.469" v="2240" actId="478"/>
          <ac:spMkLst>
            <pc:docMk/>
            <pc:sldMk cId="4112540700" sldId="269"/>
            <ac:spMk id="8" creationId="{C970F292-57DC-4C99-B729-DB7E655E0A21}"/>
          </ac:spMkLst>
        </pc:spChg>
        <pc:spChg chg="del mod">
          <ac:chgData name="lamia karim" userId="2e4e676deb3ca125" providerId="LiveId" clId="{AC053B54-0F2C-42A9-A2E0-743A9D1F7621}" dt="2020-10-17T16:56:51.469" v="2240" actId="478"/>
          <ac:spMkLst>
            <pc:docMk/>
            <pc:sldMk cId="4112540700" sldId="269"/>
            <ac:spMk id="9" creationId="{77BF7CB8-9069-4FC7-9706-5791EAC18676}"/>
          </ac:spMkLst>
        </pc:spChg>
        <pc:spChg chg="del">
          <ac:chgData name="lamia karim" userId="2e4e676deb3ca125" providerId="LiveId" clId="{AC053B54-0F2C-42A9-A2E0-743A9D1F7621}" dt="2020-10-17T16:57:12.438" v="2244" actId="478"/>
          <ac:spMkLst>
            <pc:docMk/>
            <pc:sldMk cId="4112540700" sldId="269"/>
            <ac:spMk id="13" creationId="{2F03ED74-DDDF-4875-9CE2-30EF89F81246}"/>
          </ac:spMkLst>
        </pc:spChg>
        <pc:spChg chg="del">
          <ac:chgData name="lamia karim" userId="2e4e676deb3ca125" providerId="LiveId" clId="{AC053B54-0F2C-42A9-A2E0-743A9D1F7621}" dt="2020-10-17T16:57:12.438" v="2244" actId="478"/>
          <ac:spMkLst>
            <pc:docMk/>
            <pc:sldMk cId="4112540700" sldId="269"/>
            <ac:spMk id="14" creationId="{F4875EC1-B97E-4EC7-A612-EE7210537C3A}"/>
          </ac:spMkLst>
        </pc:spChg>
        <pc:spChg chg="del mod">
          <ac:chgData name="lamia karim" userId="2e4e676deb3ca125" providerId="LiveId" clId="{AC053B54-0F2C-42A9-A2E0-743A9D1F7621}" dt="2020-10-17T16:57:00.506" v="2242" actId="478"/>
          <ac:spMkLst>
            <pc:docMk/>
            <pc:sldMk cId="4112540700" sldId="269"/>
            <ac:spMk id="15" creationId="{222C74A3-3AC4-4391-9BAF-A6514C0A3E95}"/>
          </ac:spMkLst>
        </pc:spChg>
        <pc:spChg chg="del mod">
          <ac:chgData name="lamia karim" userId="2e4e676deb3ca125" providerId="LiveId" clId="{AC053B54-0F2C-42A9-A2E0-743A9D1F7621}" dt="2020-10-17T16:57:00.506" v="2242" actId="478"/>
          <ac:spMkLst>
            <pc:docMk/>
            <pc:sldMk cId="4112540700" sldId="269"/>
            <ac:spMk id="17" creationId="{314C3CF1-EEB1-468D-9074-C5CC59FD5694}"/>
          </ac:spMkLst>
        </pc:spChg>
        <pc:spChg chg="del mod">
          <ac:chgData name="lamia karim" userId="2e4e676deb3ca125" providerId="LiveId" clId="{AC053B54-0F2C-42A9-A2E0-743A9D1F7621}" dt="2020-10-17T16:57:00.506" v="2242" actId="478"/>
          <ac:spMkLst>
            <pc:docMk/>
            <pc:sldMk cId="4112540700" sldId="269"/>
            <ac:spMk id="21" creationId="{F4733EAE-4EDF-44FA-90EF-9CA21234F1B8}"/>
          </ac:spMkLst>
        </pc:spChg>
        <pc:spChg chg="del mod">
          <ac:chgData name="lamia karim" userId="2e4e676deb3ca125" providerId="LiveId" clId="{AC053B54-0F2C-42A9-A2E0-743A9D1F7621}" dt="2020-10-17T16:56:51.469" v="2240" actId="478"/>
          <ac:spMkLst>
            <pc:docMk/>
            <pc:sldMk cId="4112540700" sldId="269"/>
            <ac:spMk id="24" creationId="{20535302-6EB5-4633-B4A2-9499F3F6DCD1}"/>
          </ac:spMkLst>
        </pc:spChg>
        <pc:spChg chg="add mod">
          <ac:chgData name="lamia karim" userId="2e4e676deb3ca125" providerId="LiveId" clId="{AC053B54-0F2C-42A9-A2E0-743A9D1F7621}" dt="2020-10-17T17:06:19.505" v="2323" actId="14100"/>
          <ac:spMkLst>
            <pc:docMk/>
            <pc:sldMk cId="4112540700" sldId="269"/>
            <ac:spMk id="25" creationId="{768910D2-C25E-49E7-8A64-B150C550F1C7}"/>
          </ac:spMkLst>
        </pc:spChg>
        <pc:spChg chg="add mod">
          <ac:chgData name="lamia karim" userId="2e4e676deb3ca125" providerId="LiveId" clId="{AC053B54-0F2C-42A9-A2E0-743A9D1F7621}" dt="2020-10-17T17:06:14.327" v="2322" actId="14100"/>
          <ac:spMkLst>
            <pc:docMk/>
            <pc:sldMk cId="4112540700" sldId="269"/>
            <ac:spMk id="27" creationId="{A25DBAB4-31CC-44DA-848B-5D5E42F607FC}"/>
          </ac:spMkLst>
        </pc:spChg>
        <pc:spChg chg="add del mod">
          <ac:chgData name="lamia karim" userId="2e4e676deb3ca125" providerId="LiveId" clId="{AC053B54-0F2C-42A9-A2E0-743A9D1F7621}" dt="2020-10-17T17:06:45.027" v="2325"/>
          <ac:spMkLst>
            <pc:docMk/>
            <pc:sldMk cId="4112540700" sldId="269"/>
            <ac:spMk id="28" creationId="{9925DF92-C56F-48FD-B36F-A017BA7073B1}"/>
          </ac:spMkLst>
        </pc:spChg>
        <pc:picChg chg="add mod modCrop">
          <ac:chgData name="lamia karim" userId="2e4e676deb3ca125" providerId="LiveId" clId="{AC053B54-0F2C-42A9-A2E0-743A9D1F7621}" dt="2020-10-17T17:05:40.676" v="2317" actId="14100"/>
          <ac:picMkLst>
            <pc:docMk/>
            <pc:sldMk cId="4112540700" sldId="269"/>
            <ac:picMk id="2" creationId="{32819105-917F-4A2B-88FA-3CB7607A21BF}"/>
          </ac:picMkLst>
        </pc:picChg>
        <pc:picChg chg="add mod">
          <ac:chgData name="lamia karim" userId="2e4e676deb3ca125" providerId="LiveId" clId="{AC053B54-0F2C-42A9-A2E0-743A9D1F7621}" dt="2020-10-17T17:05:09.870" v="2311" actId="1035"/>
          <ac:picMkLst>
            <pc:docMk/>
            <pc:sldMk cId="4112540700" sldId="269"/>
            <ac:picMk id="3" creationId="{5BB7E059-E8B2-4088-A58D-6251249BE3EB}"/>
          </ac:picMkLst>
        </pc:picChg>
        <pc:picChg chg="del mod">
          <ac:chgData name="lamia karim" userId="2e4e676deb3ca125" providerId="LiveId" clId="{AC053B54-0F2C-42A9-A2E0-743A9D1F7621}" dt="2020-10-17T16:56:51.469" v="2240" actId="478"/>
          <ac:picMkLst>
            <pc:docMk/>
            <pc:sldMk cId="4112540700" sldId="269"/>
            <ac:picMk id="5" creationId="{CE196F1C-D842-40B0-9816-AF8573926865}"/>
          </ac:picMkLst>
        </pc:picChg>
        <pc:picChg chg="del mod">
          <ac:chgData name="lamia karim" userId="2e4e676deb3ca125" providerId="LiveId" clId="{AC053B54-0F2C-42A9-A2E0-743A9D1F7621}" dt="2020-10-17T17:05:03.554" v="2297" actId="21"/>
          <ac:picMkLst>
            <pc:docMk/>
            <pc:sldMk cId="4112540700" sldId="269"/>
            <ac:picMk id="6" creationId="{40E763EC-D4AB-4A6D-A9B7-4E4E4D613500}"/>
          </ac:picMkLst>
        </pc:picChg>
        <pc:picChg chg="del mod">
          <ac:chgData name="lamia karim" userId="2e4e676deb3ca125" providerId="LiveId" clId="{AC053B54-0F2C-42A9-A2E0-743A9D1F7621}" dt="2020-10-17T16:56:51.469" v="2240" actId="478"/>
          <ac:picMkLst>
            <pc:docMk/>
            <pc:sldMk cId="4112540700" sldId="269"/>
            <ac:picMk id="7" creationId="{FD9D71DB-CB64-4AA4-839A-18A76CC6CF12}"/>
          </ac:picMkLst>
        </pc:picChg>
        <pc:picChg chg="del mod">
          <ac:chgData name="lamia karim" userId="2e4e676deb3ca125" providerId="LiveId" clId="{AC053B54-0F2C-42A9-A2E0-743A9D1F7621}" dt="2020-10-17T16:56:51.469" v="2240" actId="478"/>
          <ac:picMkLst>
            <pc:docMk/>
            <pc:sldMk cId="4112540700" sldId="269"/>
            <ac:picMk id="2050" creationId="{C9841B45-D164-41BB-8112-12686398D5FB}"/>
          </ac:picMkLst>
        </pc:picChg>
        <pc:cxnChg chg="del">
          <ac:chgData name="lamia karim" userId="2e4e676deb3ca125" providerId="LiveId" clId="{AC053B54-0F2C-42A9-A2E0-743A9D1F7621}" dt="2020-10-17T16:57:07.875" v="2243" actId="478"/>
          <ac:cxnSpMkLst>
            <pc:docMk/>
            <pc:sldMk cId="4112540700" sldId="269"/>
            <ac:cxnSpMk id="10" creationId="{9B463E2B-5011-4D22-B25F-79142D2C2074}"/>
          </ac:cxnSpMkLst>
        </pc:cxnChg>
        <pc:cxnChg chg="del">
          <ac:chgData name="lamia karim" userId="2e4e676deb3ca125" providerId="LiveId" clId="{AC053B54-0F2C-42A9-A2E0-743A9D1F7621}" dt="2020-10-17T16:57:07.875" v="2243" actId="478"/>
          <ac:cxnSpMkLst>
            <pc:docMk/>
            <pc:sldMk cId="4112540700" sldId="269"/>
            <ac:cxnSpMk id="11" creationId="{4E72EA23-5AFA-40C3-8B10-731FC13818BF}"/>
          </ac:cxnSpMkLst>
        </pc:cxnChg>
        <pc:cxnChg chg="del mod">
          <ac:chgData name="lamia karim" userId="2e4e676deb3ca125" providerId="LiveId" clId="{AC053B54-0F2C-42A9-A2E0-743A9D1F7621}" dt="2020-10-17T16:57:00.506" v="2242" actId="478"/>
          <ac:cxnSpMkLst>
            <pc:docMk/>
            <pc:sldMk cId="4112540700" sldId="269"/>
            <ac:cxnSpMk id="12" creationId="{A4D6263B-9356-46A3-83BC-A88A9FC431F4}"/>
          </ac:cxnSpMkLst>
        </pc:cxnChg>
        <pc:cxnChg chg="del">
          <ac:chgData name="lamia karim" userId="2e4e676deb3ca125" providerId="LiveId" clId="{AC053B54-0F2C-42A9-A2E0-743A9D1F7621}" dt="2020-10-17T16:57:07.875" v="2243" actId="478"/>
          <ac:cxnSpMkLst>
            <pc:docMk/>
            <pc:sldMk cId="4112540700" sldId="269"/>
            <ac:cxnSpMk id="16" creationId="{F1B2563D-9905-43F6-B69B-1AFD535EFDA9}"/>
          </ac:cxnSpMkLst>
        </pc:cxnChg>
        <pc:cxnChg chg="del mod">
          <ac:chgData name="lamia karim" userId="2e4e676deb3ca125" providerId="LiveId" clId="{AC053B54-0F2C-42A9-A2E0-743A9D1F7621}" dt="2020-10-17T16:57:00.506" v="2242" actId="478"/>
          <ac:cxnSpMkLst>
            <pc:docMk/>
            <pc:sldMk cId="4112540700" sldId="269"/>
            <ac:cxnSpMk id="18" creationId="{88212FD9-43E0-43F4-80B5-F895868A3D50}"/>
          </ac:cxnSpMkLst>
        </pc:cxnChg>
        <pc:cxnChg chg="del mod">
          <ac:chgData name="lamia karim" userId="2e4e676deb3ca125" providerId="LiveId" clId="{AC053B54-0F2C-42A9-A2E0-743A9D1F7621}" dt="2020-10-17T16:57:00.506" v="2242" actId="478"/>
          <ac:cxnSpMkLst>
            <pc:docMk/>
            <pc:sldMk cId="4112540700" sldId="269"/>
            <ac:cxnSpMk id="26" creationId="{4E69A7FC-14C3-4B20-9191-BB0A6BAD7950}"/>
          </ac:cxnSpMkLst>
        </pc:cxnChg>
        <pc:cxnChg chg="add mod">
          <ac:chgData name="lamia karim" userId="2e4e676deb3ca125" providerId="LiveId" clId="{AC053B54-0F2C-42A9-A2E0-743A9D1F7621}" dt="2020-10-17T17:07:16.336" v="2336" actId="208"/>
          <ac:cxnSpMkLst>
            <pc:docMk/>
            <pc:sldMk cId="4112540700" sldId="269"/>
            <ac:cxnSpMk id="29" creationId="{2BE0C2E7-DF76-4822-921D-F8E7B994DA5B}"/>
          </ac:cxnSpMkLst>
        </pc:cxnChg>
        <pc:cxnChg chg="add mod">
          <ac:chgData name="lamia karim" userId="2e4e676deb3ca125" providerId="LiveId" clId="{AC053B54-0F2C-42A9-A2E0-743A9D1F7621}" dt="2020-10-17T17:07:30.093" v="2338" actId="1076"/>
          <ac:cxnSpMkLst>
            <pc:docMk/>
            <pc:sldMk cId="4112540700" sldId="269"/>
            <ac:cxnSpMk id="30" creationId="{EEA58725-F084-4DA9-BA25-E22CB4FA8C64}"/>
          </ac:cxnSpMkLst>
        </pc:cxnChg>
        <pc:cxnChg chg="add mod">
          <ac:chgData name="lamia karim" userId="2e4e676deb3ca125" providerId="LiveId" clId="{AC053B54-0F2C-42A9-A2E0-743A9D1F7621}" dt="2020-10-17T17:08:23.916" v="2347" actId="208"/>
          <ac:cxnSpMkLst>
            <pc:docMk/>
            <pc:sldMk cId="4112540700" sldId="269"/>
            <ac:cxnSpMk id="31" creationId="{CDB7ECCA-CE0E-452C-AE9F-79501D656D1E}"/>
          </ac:cxnSpMkLst>
        </pc:cxnChg>
        <pc:cxnChg chg="add mod">
          <ac:chgData name="lamia karim" userId="2e4e676deb3ca125" providerId="LiveId" clId="{AC053B54-0F2C-42A9-A2E0-743A9D1F7621}" dt="2020-10-17T17:08:23.916" v="2347" actId="208"/>
          <ac:cxnSpMkLst>
            <pc:docMk/>
            <pc:sldMk cId="4112540700" sldId="269"/>
            <ac:cxnSpMk id="34" creationId="{EAFE7838-96D4-4986-BED8-C73C54C88705}"/>
          </ac:cxnSpMkLst>
        </pc:cxnChg>
        <pc:cxnChg chg="add mod">
          <ac:chgData name="lamia karim" userId="2e4e676deb3ca125" providerId="LiveId" clId="{AC053B54-0F2C-42A9-A2E0-743A9D1F7621}" dt="2020-10-17T17:08:45.288" v="2352" actId="14100"/>
          <ac:cxnSpMkLst>
            <pc:docMk/>
            <pc:sldMk cId="4112540700" sldId="269"/>
            <ac:cxnSpMk id="36" creationId="{72DDAB74-2415-43E8-B058-8713091C455E}"/>
          </ac:cxnSpMkLst>
        </pc:cxnChg>
        <pc:cxnChg chg="add mod">
          <ac:chgData name="lamia karim" userId="2e4e676deb3ca125" providerId="LiveId" clId="{AC053B54-0F2C-42A9-A2E0-743A9D1F7621}" dt="2020-10-17T17:08:45.288" v="2352" actId="14100"/>
          <ac:cxnSpMkLst>
            <pc:docMk/>
            <pc:sldMk cId="4112540700" sldId="269"/>
            <ac:cxnSpMk id="37" creationId="{3FDD3C9B-23F5-4D5E-B2E5-B9F9FC564068}"/>
          </ac:cxnSpMkLst>
        </pc:cxnChg>
        <pc:cxnChg chg="add mod">
          <ac:chgData name="lamia karim" userId="2e4e676deb3ca125" providerId="LiveId" clId="{AC053B54-0F2C-42A9-A2E0-743A9D1F7621}" dt="2020-10-17T17:10:35.078" v="2365" actId="208"/>
          <ac:cxnSpMkLst>
            <pc:docMk/>
            <pc:sldMk cId="4112540700" sldId="269"/>
            <ac:cxnSpMk id="42" creationId="{9240C09B-5B38-4FF2-8868-79E6B8FA5AC5}"/>
          </ac:cxnSpMkLst>
        </pc:cxnChg>
        <pc:cxnChg chg="add mod">
          <ac:chgData name="lamia karim" userId="2e4e676deb3ca125" providerId="LiveId" clId="{AC053B54-0F2C-42A9-A2E0-743A9D1F7621}" dt="2020-10-17T17:10:38.812" v="2366" actId="208"/>
          <ac:cxnSpMkLst>
            <pc:docMk/>
            <pc:sldMk cId="4112540700" sldId="269"/>
            <ac:cxnSpMk id="43" creationId="{AAC4C473-4788-450B-9A62-C8A40C71E68A}"/>
          </ac:cxnSpMkLst>
        </pc:cxnChg>
        <pc:cxnChg chg="add mod">
          <ac:chgData name="lamia karim" userId="2e4e676deb3ca125" providerId="LiveId" clId="{AC053B54-0F2C-42A9-A2E0-743A9D1F7621}" dt="2020-10-17T17:10:44.043" v="2367" actId="208"/>
          <ac:cxnSpMkLst>
            <pc:docMk/>
            <pc:sldMk cId="4112540700" sldId="269"/>
            <ac:cxnSpMk id="46" creationId="{14D010D9-1768-4D6C-8F1E-7980CD208095}"/>
          </ac:cxnSpMkLst>
        </pc:cxnChg>
        <pc:cxnChg chg="add mod">
          <ac:chgData name="lamia karim" userId="2e4e676deb3ca125" providerId="LiveId" clId="{AC053B54-0F2C-42A9-A2E0-743A9D1F7621}" dt="2020-10-17T17:10:01.720" v="2363" actId="14100"/>
          <ac:cxnSpMkLst>
            <pc:docMk/>
            <pc:sldMk cId="4112540700" sldId="269"/>
            <ac:cxnSpMk id="47" creationId="{2072DAD8-55F2-41BA-8025-04250D079376}"/>
          </ac:cxnSpMkLst>
        </pc:cxnChg>
      </pc:sldChg>
      <pc:sldChg chg="addSp delSp modSp add mod delAnim modAnim">
        <pc:chgData name="lamia karim" userId="2e4e676deb3ca125" providerId="LiveId" clId="{AC053B54-0F2C-42A9-A2E0-743A9D1F7621}" dt="2020-10-17T17:24:37.536" v="2443" actId="1076"/>
        <pc:sldMkLst>
          <pc:docMk/>
          <pc:sldMk cId="3895512664" sldId="270"/>
        </pc:sldMkLst>
        <pc:spChg chg="del">
          <ac:chgData name="lamia karim" userId="2e4e676deb3ca125" providerId="LiveId" clId="{AC053B54-0F2C-42A9-A2E0-743A9D1F7621}" dt="2020-10-17T16:57:32.046" v="2245" actId="478"/>
          <ac:spMkLst>
            <pc:docMk/>
            <pc:sldMk cId="3895512664" sldId="270"/>
            <ac:spMk id="2" creationId="{004441BB-64DF-4907-A313-5DD1676F8F52}"/>
          </ac:spMkLst>
        </pc:spChg>
        <pc:spChg chg="del">
          <ac:chgData name="lamia karim" userId="2e4e676deb3ca125" providerId="LiveId" clId="{AC053B54-0F2C-42A9-A2E0-743A9D1F7621}" dt="2020-10-17T16:57:32.046" v="2245" actId="478"/>
          <ac:spMkLst>
            <pc:docMk/>
            <pc:sldMk cId="3895512664" sldId="270"/>
            <ac:spMk id="3" creationId="{8CCDF540-CD84-42A9-8D09-8F262C64655F}"/>
          </ac:spMkLst>
        </pc:spChg>
        <pc:spChg chg="del">
          <ac:chgData name="lamia karim" userId="2e4e676deb3ca125" providerId="LiveId" clId="{AC053B54-0F2C-42A9-A2E0-743A9D1F7621}" dt="2020-10-17T16:57:32.046" v="2245" actId="478"/>
          <ac:spMkLst>
            <pc:docMk/>
            <pc:sldMk cId="3895512664" sldId="270"/>
            <ac:spMk id="11" creationId="{76BE1FFE-5496-4214-88E0-5B13C9C6EE4E}"/>
          </ac:spMkLst>
        </pc:spChg>
        <pc:spChg chg="del">
          <ac:chgData name="lamia karim" userId="2e4e676deb3ca125" providerId="LiveId" clId="{AC053B54-0F2C-42A9-A2E0-743A9D1F7621}" dt="2020-10-17T16:57:32.046" v="2245" actId="478"/>
          <ac:spMkLst>
            <pc:docMk/>
            <pc:sldMk cId="3895512664" sldId="270"/>
            <ac:spMk id="15" creationId="{A733BF34-457C-4B34-A7B8-D63A70E8DCCF}"/>
          </ac:spMkLst>
        </pc:spChg>
        <pc:spChg chg="del">
          <ac:chgData name="lamia karim" userId="2e4e676deb3ca125" providerId="LiveId" clId="{AC053B54-0F2C-42A9-A2E0-743A9D1F7621}" dt="2020-10-17T16:57:32.046" v="2245" actId="478"/>
          <ac:spMkLst>
            <pc:docMk/>
            <pc:sldMk cId="3895512664" sldId="270"/>
            <ac:spMk id="16" creationId="{EC7E3E3F-6AE3-4DD4-971E-F5DD8A3094A2}"/>
          </ac:spMkLst>
        </pc:spChg>
        <pc:spChg chg="del">
          <ac:chgData name="lamia karim" userId="2e4e676deb3ca125" providerId="LiveId" clId="{AC053B54-0F2C-42A9-A2E0-743A9D1F7621}" dt="2020-10-17T16:57:32.046" v="2245" actId="478"/>
          <ac:spMkLst>
            <pc:docMk/>
            <pc:sldMk cId="3895512664" sldId="270"/>
            <ac:spMk id="17" creationId="{777B3BBC-B97F-4A94-AF87-20364CECC0EF}"/>
          </ac:spMkLst>
        </pc:spChg>
        <pc:spChg chg="del">
          <ac:chgData name="lamia karim" userId="2e4e676deb3ca125" providerId="LiveId" clId="{AC053B54-0F2C-42A9-A2E0-743A9D1F7621}" dt="2020-10-17T16:57:35.094" v="2246" actId="478"/>
          <ac:spMkLst>
            <pc:docMk/>
            <pc:sldMk cId="3895512664" sldId="270"/>
            <ac:spMk id="19" creationId="{A1454A35-1AF0-4A3A-9723-69F8BD480934}"/>
          </ac:spMkLst>
        </pc:spChg>
        <pc:spChg chg="del">
          <ac:chgData name="lamia karim" userId="2e4e676deb3ca125" providerId="LiveId" clId="{AC053B54-0F2C-42A9-A2E0-743A9D1F7621}" dt="2020-10-17T16:57:35.094" v="2246" actId="478"/>
          <ac:spMkLst>
            <pc:docMk/>
            <pc:sldMk cId="3895512664" sldId="270"/>
            <ac:spMk id="21" creationId="{A9112790-EC8E-428F-8ABE-7CBD36CD675B}"/>
          </ac:spMkLst>
        </pc:spChg>
        <pc:spChg chg="add mod">
          <ac:chgData name="lamia karim" userId="2e4e676deb3ca125" providerId="LiveId" clId="{AC053B54-0F2C-42A9-A2E0-743A9D1F7621}" dt="2020-10-17T17:14:03.777" v="2380"/>
          <ac:spMkLst>
            <pc:docMk/>
            <pc:sldMk cId="3895512664" sldId="270"/>
            <ac:spMk id="23" creationId="{47C1C575-A7BE-4CE5-B2E8-1E009E203997}"/>
          </ac:spMkLst>
        </pc:spChg>
        <pc:spChg chg="add mod">
          <ac:chgData name="lamia karim" userId="2e4e676deb3ca125" providerId="LiveId" clId="{AC053B54-0F2C-42A9-A2E0-743A9D1F7621}" dt="2020-10-17T17:16:30.808" v="2384" actId="14100"/>
          <ac:spMkLst>
            <pc:docMk/>
            <pc:sldMk cId="3895512664" sldId="270"/>
            <ac:spMk id="25" creationId="{1C02C85F-29A0-489E-AF08-CB4D19477352}"/>
          </ac:spMkLst>
        </pc:spChg>
        <pc:spChg chg="add mod">
          <ac:chgData name="lamia karim" userId="2e4e676deb3ca125" providerId="LiveId" clId="{AC053B54-0F2C-42A9-A2E0-743A9D1F7621}" dt="2020-10-17T17:19:07.534" v="2401" actId="1076"/>
          <ac:spMkLst>
            <pc:docMk/>
            <pc:sldMk cId="3895512664" sldId="270"/>
            <ac:spMk id="27" creationId="{2B48B912-7C96-4ED4-BBB3-57356BB4C387}"/>
          </ac:spMkLst>
        </pc:spChg>
        <pc:spChg chg="add mod">
          <ac:chgData name="lamia karim" userId="2e4e676deb3ca125" providerId="LiveId" clId="{AC053B54-0F2C-42A9-A2E0-743A9D1F7621}" dt="2020-10-17T17:19:14.574" v="2403" actId="1076"/>
          <ac:spMkLst>
            <pc:docMk/>
            <pc:sldMk cId="3895512664" sldId="270"/>
            <ac:spMk id="28" creationId="{B77C3D8B-1FE1-4C8E-AB60-7893AA70C9AA}"/>
          </ac:spMkLst>
        </pc:spChg>
        <pc:spChg chg="add mod">
          <ac:chgData name="lamia karim" userId="2e4e676deb3ca125" providerId="LiveId" clId="{AC053B54-0F2C-42A9-A2E0-743A9D1F7621}" dt="2020-10-17T17:20:13.871" v="2428" actId="1076"/>
          <ac:spMkLst>
            <pc:docMk/>
            <pc:sldMk cId="3895512664" sldId="270"/>
            <ac:spMk id="29" creationId="{676AA20D-3C6B-48BC-8667-1E803470C6B6}"/>
          </ac:spMkLst>
        </pc:spChg>
        <pc:spChg chg="add mod">
          <ac:chgData name="lamia karim" userId="2e4e676deb3ca125" providerId="LiveId" clId="{AC053B54-0F2C-42A9-A2E0-743A9D1F7621}" dt="2020-10-17T17:19:50.055" v="2422" actId="1037"/>
          <ac:spMkLst>
            <pc:docMk/>
            <pc:sldMk cId="3895512664" sldId="270"/>
            <ac:spMk id="30" creationId="{A6004DE3-263D-4592-9BB1-5EF7BF4DB80E}"/>
          </ac:spMkLst>
        </pc:spChg>
        <pc:spChg chg="add mod">
          <ac:chgData name="lamia karim" userId="2e4e676deb3ca125" providerId="LiveId" clId="{AC053B54-0F2C-42A9-A2E0-743A9D1F7621}" dt="2020-10-17T17:20:02.634" v="2424" actId="1076"/>
          <ac:spMkLst>
            <pc:docMk/>
            <pc:sldMk cId="3895512664" sldId="270"/>
            <ac:spMk id="31" creationId="{54816C9A-2F9F-45B1-8F98-A08F48B23F03}"/>
          </ac:spMkLst>
        </pc:spChg>
        <pc:spChg chg="add mod">
          <ac:chgData name="lamia karim" userId="2e4e676deb3ca125" providerId="LiveId" clId="{AC053B54-0F2C-42A9-A2E0-743A9D1F7621}" dt="2020-10-17T17:19:38.540" v="2415" actId="1076"/>
          <ac:spMkLst>
            <pc:docMk/>
            <pc:sldMk cId="3895512664" sldId="270"/>
            <ac:spMk id="32" creationId="{6DAA3773-CE9A-45B6-8D2F-9BBD80E8F2A8}"/>
          </ac:spMkLst>
        </pc:spChg>
        <pc:spChg chg="add mod">
          <ac:chgData name="lamia karim" userId="2e4e676deb3ca125" providerId="LiveId" clId="{AC053B54-0F2C-42A9-A2E0-743A9D1F7621}" dt="2020-10-17T17:20:23.898" v="2432" actId="1037"/>
          <ac:spMkLst>
            <pc:docMk/>
            <pc:sldMk cId="3895512664" sldId="270"/>
            <ac:spMk id="33" creationId="{D54BA19A-5BCB-4AFD-8084-2C2868944A8F}"/>
          </ac:spMkLst>
        </pc:spChg>
        <pc:spChg chg="add mod">
          <ac:chgData name="lamia karim" userId="2e4e676deb3ca125" providerId="LiveId" clId="{AC053B54-0F2C-42A9-A2E0-743A9D1F7621}" dt="2020-10-17T17:20:06.592" v="2425" actId="1076"/>
          <ac:spMkLst>
            <pc:docMk/>
            <pc:sldMk cId="3895512664" sldId="270"/>
            <ac:spMk id="34" creationId="{8B7B5E99-C00B-4EE5-9928-C9B4FE73BB5A}"/>
          </ac:spMkLst>
        </pc:spChg>
        <pc:picChg chg="add del mod modCrop">
          <ac:chgData name="lamia karim" userId="2e4e676deb3ca125" providerId="LiveId" clId="{AC053B54-0F2C-42A9-A2E0-743A9D1F7621}" dt="2020-10-17T16:59:04.647" v="2252" actId="21"/>
          <ac:picMkLst>
            <pc:docMk/>
            <pc:sldMk cId="3895512664" sldId="270"/>
            <ac:picMk id="5" creationId="{7A413A9F-ECC6-4AAB-9A64-6B39ACC3B51E}"/>
          </ac:picMkLst>
        </pc:picChg>
        <pc:picChg chg="add mod">
          <ac:chgData name="lamia karim" userId="2e4e676deb3ca125" providerId="LiveId" clId="{AC053B54-0F2C-42A9-A2E0-743A9D1F7621}" dt="2020-10-17T17:24:37.536" v="2443" actId="1076"/>
          <ac:picMkLst>
            <pc:docMk/>
            <pc:sldMk cId="3895512664" sldId="270"/>
            <ac:picMk id="22" creationId="{25A106E3-33F6-4E08-9E85-471B120B5815}"/>
          </ac:picMkLst>
        </pc:picChg>
        <pc:picChg chg="add mod">
          <ac:chgData name="lamia karim" userId="2e4e676deb3ca125" providerId="LiveId" clId="{AC053B54-0F2C-42A9-A2E0-743A9D1F7621}" dt="2020-10-17T17:16:30.808" v="2384" actId="14100"/>
          <ac:picMkLst>
            <pc:docMk/>
            <pc:sldMk cId="3895512664" sldId="270"/>
            <ac:picMk id="24" creationId="{E3F36300-8E88-4927-827C-7377B16C656B}"/>
          </ac:picMkLst>
        </pc:picChg>
        <pc:picChg chg="add mod">
          <ac:chgData name="lamia karim" userId="2e4e676deb3ca125" providerId="LiveId" clId="{AC053B54-0F2C-42A9-A2E0-743A9D1F7621}" dt="2020-10-17T17:20:18.725" v="2429" actId="1076"/>
          <ac:picMkLst>
            <pc:docMk/>
            <pc:sldMk cId="3895512664" sldId="270"/>
            <ac:picMk id="26" creationId="{3AA012DA-427F-4699-B5CA-A4EC387E16AF}"/>
          </ac:picMkLst>
        </pc:picChg>
        <pc:picChg chg="add mod">
          <ac:chgData name="lamia karim" userId="2e4e676deb3ca125" providerId="LiveId" clId="{AC053B54-0F2C-42A9-A2E0-743A9D1F7621}" dt="2020-10-17T17:16:30.808" v="2384" actId="14100"/>
          <ac:picMkLst>
            <pc:docMk/>
            <pc:sldMk cId="3895512664" sldId="270"/>
            <ac:picMk id="35" creationId="{80247EE0-4A69-4483-AA91-1C590E08EEE6}"/>
          </ac:picMkLst>
        </pc:picChg>
        <pc:picChg chg="del">
          <ac:chgData name="lamia karim" userId="2e4e676deb3ca125" providerId="LiveId" clId="{AC053B54-0F2C-42A9-A2E0-743A9D1F7621}" dt="2020-10-17T16:57:32.046" v="2245" actId="478"/>
          <ac:picMkLst>
            <pc:docMk/>
            <pc:sldMk cId="3895512664" sldId="270"/>
            <ac:picMk id="3074" creationId="{0B7B91D2-23C8-4C6D-9379-F412A46E5674}"/>
          </ac:picMkLst>
        </pc:picChg>
        <pc:picChg chg="del">
          <ac:chgData name="lamia karim" userId="2e4e676deb3ca125" providerId="LiveId" clId="{AC053B54-0F2C-42A9-A2E0-743A9D1F7621}" dt="2020-10-17T16:57:32.046" v="2245" actId="478"/>
          <ac:picMkLst>
            <pc:docMk/>
            <pc:sldMk cId="3895512664" sldId="270"/>
            <ac:picMk id="3076" creationId="{2CE68301-70E6-4CBA-BD8B-4DA3395B9AAE}"/>
          </ac:picMkLst>
        </pc:picChg>
        <pc:cxnChg chg="del">
          <ac:chgData name="lamia karim" userId="2e4e676deb3ca125" providerId="LiveId" clId="{AC053B54-0F2C-42A9-A2E0-743A9D1F7621}" dt="2020-10-17T16:57:32.046" v="2245" actId="478"/>
          <ac:cxnSpMkLst>
            <pc:docMk/>
            <pc:sldMk cId="3895512664" sldId="270"/>
            <ac:cxnSpMk id="12" creationId="{FBFA2412-6197-4172-99F6-05E2D93DAD90}"/>
          </ac:cxnSpMkLst>
        </pc:cxnChg>
        <pc:cxnChg chg="del">
          <ac:chgData name="lamia karim" userId="2e4e676deb3ca125" providerId="LiveId" clId="{AC053B54-0F2C-42A9-A2E0-743A9D1F7621}" dt="2020-10-17T16:57:32.046" v="2245" actId="478"/>
          <ac:cxnSpMkLst>
            <pc:docMk/>
            <pc:sldMk cId="3895512664" sldId="270"/>
            <ac:cxnSpMk id="13" creationId="{DB7A2814-3D0D-42F0-9BD0-3816C7577ED7}"/>
          </ac:cxnSpMkLst>
        </pc:cxnChg>
        <pc:cxnChg chg="del">
          <ac:chgData name="lamia karim" userId="2e4e676deb3ca125" providerId="LiveId" clId="{AC053B54-0F2C-42A9-A2E0-743A9D1F7621}" dt="2020-10-17T16:57:32.046" v="2245" actId="478"/>
          <ac:cxnSpMkLst>
            <pc:docMk/>
            <pc:sldMk cId="3895512664" sldId="270"/>
            <ac:cxnSpMk id="14" creationId="{D3196DE4-93FD-44EF-9FA6-369447A099D3}"/>
          </ac:cxnSpMkLst>
        </pc:cxnChg>
        <pc:cxnChg chg="del">
          <ac:chgData name="lamia karim" userId="2e4e676deb3ca125" providerId="LiveId" clId="{AC053B54-0F2C-42A9-A2E0-743A9D1F7621}" dt="2020-10-17T16:57:32.046" v="2245" actId="478"/>
          <ac:cxnSpMkLst>
            <pc:docMk/>
            <pc:sldMk cId="3895512664" sldId="270"/>
            <ac:cxnSpMk id="18" creationId="{F8945CFC-D727-4D72-B7C3-5D790F93E629}"/>
          </ac:cxnSpMkLst>
        </pc:cxnChg>
        <pc:cxnChg chg="del">
          <ac:chgData name="lamia karim" userId="2e4e676deb3ca125" providerId="LiveId" clId="{AC053B54-0F2C-42A9-A2E0-743A9D1F7621}" dt="2020-10-17T16:57:32.046" v="2245" actId="478"/>
          <ac:cxnSpMkLst>
            <pc:docMk/>
            <pc:sldMk cId="3895512664" sldId="270"/>
            <ac:cxnSpMk id="20" creationId="{BE1AEAA7-1977-4A5E-A087-35F797B0DE73}"/>
          </ac:cxnSpMkLst>
        </pc:cxnChg>
      </pc:sldChg>
      <pc:sldChg chg="addSp delSp modSp add mod modAnim">
        <pc:chgData name="lamia karim" userId="2e4e676deb3ca125" providerId="LiveId" clId="{AC053B54-0F2C-42A9-A2E0-743A9D1F7621}" dt="2020-10-17T19:55:24.747" v="2704" actId="1076"/>
        <pc:sldMkLst>
          <pc:docMk/>
          <pc:sldMk cId="2147598998" sldId="271"/>
        </pc:sldMkLst>
        <pc:spChg chg="mod">
          <ac:chgData name="lamia karim" userId="2e4e676deb3ca125" providerId="LiveId" clId="{AC053B54-0F2C-42A9-A2E0-743A9D1F7621}" dt="2020-10-17T17:12:34.452" v="2373" actId="208"/>
          <ac:spMkLst>
            <pc:docMk/>
            <pc:sldMk cId="2147598998" sldId="271"/>
            <ac:spMk id="4" creationId="{706888A9-6EF5-4935-8D38-57E428A79FEB}"/>
          </ac:spMkLst>
        </pc:spChg>
        <pc:spChg chg="add mod">
          <ac:chgData name="lamia karim" userId="2e4e676deb3ca125" providerId="LiveId" clId="{AC053B54-0F2C-42A9-A2E0-743A9D1F7621}" dt="2020-10-17T19:54:17.974" v="2647" actId="1076"/>
          <ac:spMkLst>
            <pc:docMk/>
            <pc:sldMk cId="2147598998" sldId="271"/>
            <ac:spMk id="7" creationId="{929AF442-4871-4E1C-B9D1-0EFE9A7E7823}"/>
          </ac:spMkLst>
        </pc:spChg>
        <pc:spChg chg="add mod">
          <ac:chgData name="lamia karim" userId="2e4e676deb3ca125" providerId="LiveId" clId="{AC053B54-0F2C-42A9-A2E0-743A9D1F7621}" dt="2020-10-17T19:55:24.747" v="2704" actId="1076"/>
          <ac:spMkLst>
            <pc:docMk/>
            <pc:sldMk cId="2147598998" sldId="271"/>
            <ac:spMk id="8" creationId="{A0461AD1-569C-45FB-B533-42BC1753281C}"/>
          </ac:spMkLst>
        </pc:spChg>
        <pc:picChg chg="add mod modCrop">
          <ac:chgData name="lamia karim" userId="2e4e676deb3ca125" providerId="LiveId" clId="{AC053B54-0F2C-42A9-A2E0-743A9D1F7621}" dt="2020-10-17T19:54:07.788" v="2646" actId="1076"/>
          <ac:picMkLst>
            <pc:docMk/>
            <pc:sldMk cId="2147598998" sldId="271"/>
            <ac:picMk id="2" creationId="{8FE0F86F-E195-460C-A9D4-C6EA4CBCF02C}"/>
          </ac:picMkLst>
        </pc:picChg>
        <pc:picChg chg="add">
          <ac:chgData name="lamia karim" userId="2e4e676deb3ca125" providerId="LiveId" clId="{AC053B54-0F2C-42A9-A2E0-743A9D1F7621}" dt="2020-10-17T19:20:55.719" v="2610" actId="22"/>
          <ac:picMkLst>
            <pc:docMk/>
            <pc:sldMk cId="2147598998" sldId="271"/>
            <ac:picMk id="3" creationId="{E81417C3-6700-47E8-A052-0E0AFD736051}"/>
          </ac:picMkLst>
        </pc:picChg>
        <pc:picChg chg="del mod">
          <ac:chgData name="lamia karim" userId="2e4e676deb3ca125" providerId="LiveId" clId="{AC053B54-0F2C-42A9-A2E0-743A9D1F7621}" dt="2020-10-17T19:20:51.731" v="2609" actId="21"/>
          <ac:picMkLst>
            <pc:docMk/>
            <pc:sldMk cId="2147598998" sldId="271"/>
            <ac:picMk id="6" creationId="{40E763EC-D4AB-4A6D-A9B7-4E4E4D613500}"/>
          </ac:picMkLst>
        </pc:picChg>
      </pc:sldChg>
      <pc:sldChg chg="modSp add del mod">
        <pc:chgData name="lamia karim" userId="2e4e676deb3ca125" providerId="LiveId" clId="{AC053B54-0F2C-42A9-A2E0-743A9D1F7621}" dt="2020-10-17T19:55:52.324" v="2706" actId="2696"/>
        <pc:sldMkLst>
          <pc:docMk/>
          <pc:sldMk cId="2623679486" sldId="272"/>
        </pc:sldMkLst>
        <pc:spChg chg="mod">
          <ac:chgData name="lamia karim" userId="2e4e676deb3ca125" providerId="LiveId" clId="{AC053B54-0F2C-42A9-A2E0-743A9D1F7621}" dt="2020-10-17T17:13:08.707" v="2376" actId="208"/>
          <ac:spMkLst>
            <pc:docMk/>
            <pc:sldMk cId="2623679486" sldId="272"/>
            <ac:spMk id="4" creationId="{706888A9-6EF5-4935-8D38-57E428A79FEB}"/>
          </ac:spMkLst>
        </pc:spChg>
      </pc:sldChg>
      <pc:sldChg chg="add del">
        <pc:chgData name="lamia karim" userId="2e4e676deb3ca125" providerId="LiveId" clId="{AC053B54-0F2C-42A9-A2E0-743A9D1F7621}" dt="2020-10-17T19:55:52.324" v="2706" actId="2696"/>
        <pc:sldMkLst>
          <pc:docMk/>
          <pc:sldMk cId="1549943121" sldId="273"/>
        </pc:sldMkLst>
      </pc:sldChg>
      <pc:sldChg chg="add del">
        <pc:chgData name="lamia karim" userId="2e4e676deb3ca125" providerId="LiveId" clId="{AC053B54-0F2C-42A9-A2E0-743A9D1F7621}" dt="2020-10-17T19:55:52.324" v="2706" actId="2696"/>
        <pc:sldMkLst>
          <pc:docMk/>
          <pc:sldMk cId="2269121732" sldId="274"/>
        </pc:sldMkLst>
      </pc:sldChg>
      <pc:sldChg chg="add del">
        <pc:chgData name="lamia karim" userId="2e4e676deb3ca125" providerId="LiveId" clId="{AC053B54-0F2C-42A9-A2E0-743A9D1F7621}" dt="2020-10-17T19:55:52.324" v="2706" actId="2696"/>
        <pc:sldMkLst>
          <pc:docMk/>
          <pc:sldMk cId="2520078038" sldId="275"/>
        </pc:sldMkLst>
      </pc:sldChg>
      <pc:sldChg chg="add del">
        <pc:chgData name="lamia karim" userId="2e4e676deb3ca125" providerId="LiveId" clId="{AC053B54-0F2C-42A9-A2E0-743A9D1F7621}" dt="2020-10-17T19:55:52.324" v="2706" actId="2696"/>
        <pc:sldMkLst>
          <pc:docMk/>
          <pc:sldMk cId="1889716125" sldId="276"/>
        </pc:sldMkLst>
      </pc:sldChg>
      <pc:sldChg chg="addSp modSp add mod modAnim">
        <pc:chgData name="lamia karim" userId="2e4e676deb3ca125" providerId="LiveId" clId="{AC053B54-0F2C-42A9-A2E0-743A9D1F7621}" dt="2020-10-17T17:25:04.649" v="2446"/>
        <pc:sldMkLst>
          <pc:docMk/>
          <pc:sldMk cId="1328932159" sldId="277"/>
        </pc:sldMkLst>
        <pc:spChg chg="add mod">
          <ac:chgData name="lamia karim" userId="2e4e676deb3ca125" providerId="LiveId" clId="{AC053B54-0F2C-42A9-A2E0-743A9D1F7621}" dt="2020-10-17T17:24:31.942" v="2441" actId="1076"/>
          <ac:spMkLst>
            <pc:docMk/>
            <pc:sldMk cId="1328932159" sldId="277"/>
            <ac:spMk id="8" creationId="{50B1CAB0-9A85-48BB-9EE7-ED96DCC3345E}"/>
          </ac:spMkLst>
        </pc:spChg>
        <pc:spChg chg="add mod">
          <ac:chgData name="lamia karim" userId="2e4e676deb3ca125" providerId="LiveId" clId="{AC053B54-0F2C-42A9-A2E0-743A9D1F7621}" dt="2020-10-17T17:24:31.942" v="2441" actId="1076"/>
          <ac:spMkLst>
            <pc:docMk/>
            <pc:sldMk cId="1328932159" sldId="277"/>
            <ac:spMk id="9" creationId="{E774343F-17C8-481D-B83F-5D0899E3BBCC}"/>
          </ac:spMkLst>
        </pc:spChg>
        <pc:spChg chg="add mod">
          <ac:chgData name="lamia karim" userId="2e4e676deb3ca125" providerId="LiveId" clId="{AC053B54-0F2C-42A9-A2E0-743A9D1F7621}" dt="2020-10-17T17:24:31.942" v="2441" actId="1076"/>
          <ac:spMkLst>
            <pc:docMk/>
            <pc:sldMk cId="1328932159" sldId="277"/>
            <ac:spMk id="10" creationId="{B0DA4B9E-E1A5-4EF8-A404-E3AB034199EB}"/>
          </ac:spMkLst>
        </pc:spChg>
        <pc:spChg chg="add mod">
          <ac:chgData name="lamia karim" userId="2e4e676deb3ca125" providerId="LiveId" clId="{AC053B54-0F2C-42A9-A2E0-743A9D1F7621}" dt="2020-10-17T17:24:31.942" v="2441" actId="1076"/>
          <ac:spMkLst>
            <pc:docMk/>
            <pc:sldMk cId="1328932159" sldId="277"/>
            <ac:spMk id="11" creationId="{C3B97A2A-2E60-4369-9F59-0258C5F08A31}"/>
          </ac:spMkLst>
        </pc:spChg>
        <pc:spChg chg="add mod">
          <ac:chgData name="lamia karim" userId="2e4e676deb3ca125" providerId="LiveId" clId="{AC053B54-0F2C-42A9-A2E0-743A9D1F7621}" dt="2020-10-17T17:24:31.942" v="2441" actId="1076"/>
          <ac:spMkLst>
            <pc:docMk/>
            <pc:sldMk cId="1328932159" sldId="277"/>
            <ac:spMk id="12" creationId="{03A2C45E-1827-4E11-BDFD-B63BBCF61258}"/>
          </ac:spMkLst>
        </pc:spChg>
        <pc:spChg chg="add mod">
          <ac:chgData name="lamia karim" userId="2e4e676deb3ca125" providerId="LiveId" clId="{AC053B54-0F2C-42A9-A2E0-743A9D1F7621}" dt="2020-10-17T17:24:31.942" v="2441" actId="1076"/>
          <ac:spMkLst>
            <pc:docMk/>
            <pc:sldMk cId="1328932159" sldId="277"/>
            <ac:spMk id="13" creationId="{DB92134B-D4B7-4004-A301-B147BCA68548}"/>
          </ac:spMkLst>
        </pc:spChg>
        <pc:spChg chg="add mod">
          <ac:chgData name="lamia karim" userId="2e4e676deb3ca125" providerId="LiveId" clId="{AC053B54-0F2C-42A9-A2E0-743A9D1F7621}" dt="2020-10-17T17:24:31.942" v="2441" actId="1076"/>
          <ac:spMkLst>
            <pc:docMk/>
            <pc:sldMk cId="1328932159" sldId="277"/>
            <ac:spMk id="14" creationId="{BD99DBD7-3B00-4393-B02E-5B88449AF6C5}"/>
          </ac:spMkLst>
        </pc:spChg>
        <pc:spChg chg="add mod">
          <ac:chgData name="lamia karim" userId="2e4e676deb3ca125" providerId="LiveId" clId="{AC053B54-0F2C-42A9-A2E0-743A9D1F7621}" dt="2020-10-17T17:24:31.942" v="2441" actId="1076"/>
          <ac:spMkLst>
            <pc:docMk/>
            <pc:sldMk cId="1328932159" sldId="277"/>
            <ac:spMk id="15" creationId="{DB64D51D-820A-45AE-BB9F-0643E5F030E6}"/>
          </ac:spMkLst>
        </pc:spChg>
        <pc:spChg chg="add mod">
          <ac:chgData name="lamia karim" userId="2e4e676deb3ca125" providerId="LiveId" clId="{AC053B54-0F2C-42A9-A2E0-743A9D1F7621}" dt="2020-10-17T17:24:48.248" v="2444"/>
          <ac:spMkLst>
            <pc:docMk/>
            <pc:sldMk cId="1328932159" sldId="277"/>
            <ac:spMk id="18" creationId="{DFA3DC37-C60B-46F4-A8AA-EE2D17A9111A}"/>
          </ac:spMkLst>
        </pc:spChg>
        <pc:picChg chg="add mod">
          <ac:chgData name="lamia karim" userId="2e4e676deb3ca125" providerId="LiveId" clId="{AC053B54-0F2C-42A9-A2E0-743A9D1F7621}" dt="2020-10-17T17:24:16.844" v="2440" actId="1076"/>
          <ac:picMkLst>
            <pc:docMk/>
            <pc:sldMk cId="1328932159" sldId="277"/>
            <ac:picMk id="5" creationId="{06BD4826-BC13-40DC-A7B9-102A8E5A87A6}"/>
          </ac:picMkLst>
        </pc:picChg>
        <pc:picChg chg="add mod">
          <ac:chgData name="lamia karim" userId="2e4e676deb3ca125" providerId="LiveId" clId="{AC053B54-0F2C-42A9-A2E0-743A9D1F7621}" dt="2020-10-17T17:24:31.942" v="2441" actId="1076"/>
          <ac:picMkLst>
            <pc:docMk/>
            <pc:sldMk cId="1328932159" sldId="277"/>
            <ac:picMk id="7" creationId="{88A74074-6077-4257-907D-56B31957D1A0}"/>
          </ac:picMkLst>
        </pc:picChg>
        <pc:picChg chg="add mod">
          <ac:chgData name="lamia karim" userId="2e4e676deb3ca125" providerId="LiveId" clId="{AC053B54-0F2C-42A9-A2E0-743A9D1F7621}" dt="2020-10-17T17:24:16.844" v="2440" actId="1076"/>
          <ac:picMkLst>
            <pc:docMk/>
            <pc:sldMk cId="1328932159" sldId="277"/>
            <ac:picMk id="16" creationId="{A87DB40C-CE13-43CF-85DF-D5B08FE8B212}"/>
          </ac:picMkLst>
        </pc:picChg>
        <pc:picChg chg="add mod">
          <ac:chgData name="lamia karim" userId="2e4e676deb3ca125" providerId="LiveId" clId="{AC053B54-0F2C-42A9-A2E0-743A9D1F7621}" dt="2020-10-17T17:24:48.248" v="2444"/>
          <ac:picMkLst>
            <pc:docMk/>
            <pc:sldMk cId="1328932159" sldId="277"/>
            <ac:picMk id="17" creationId="{73B095EC-FECF-4F1B-A2A5-95BBEB2765CC}"/>
          </ac:picMkLst>
        </pc:picChg>
      </pc:sldChg>
      <pc:sldChg chg="addSp delSp modSp add mod modAnim">
        <pc:chgData name="lamia karim" userId="2e4e676deb3ca125" providerId="LiveId" clId="{AC053B54-0F2C-42A9-A2E0-743A9D1F7621}" dt="2020-10-17T17:29:11.510" v="2496" actId="1036"/>
        <pc:sldMkLst>
          <pc:docMk/>
          <pc:sldMk cId="1407538331" sldId="278"/>
        </pc:sldMkLst>
        <pc:spChg chg="add mod">
          <ac:chgData name="lamia karim" userId="2e4e676deb3ca125" providerId="LiveId" clId="{AC053B54-0F2C-42A9-A2E0-743A9D1F7621}" dt="2020-10-17T17:29:11.510" v="2496" actId="1036"/>
          <ac:spMkLst>
            <pc:docMk/>
            <pc:sldMk cId="1407538331" sldId="278"/>
            <ac:spMk id="3" creationId="{0114551D-2E5C-4B9D-A7F1-10ADCB7B0CFB}"/>
          </ac:spMkLst>
        </pc:spChg>
        <pc:spChg chg="mod">
          <ac:chgData name="lamia karim" userId="2e4e676deb3ca125" providerId="LiveId" clId="{AC053B54-0F2C-42A9-A2E0-743A9D1F7621}" dt="2020-10-17T17:26:25.991" v="2451" actId="1076"/>
          <ac:spMkLst>
            <pc:docMk/>
            <pc:sldMk cId="1407538331" sldId="278"/>
            <ac:spMk id="4" creationId="{706888A9-6EF5-4935-8D38-57E428A79FEB}"/>
          </ac:spMkLst>
        </pc:spChg>
        <pc:spChg chg="add del mod">
          <ac:chgData name="lamia karim" userId="2e4e676deb3ca125" providerId="LiveId" clId="{AC053B54-0F2C-42A9-A2E0-743A9D1F7621}" dt="2020-10-17T17:27:14.097" v="2467" actId="21"/>
          <ac:spMkLst>
            <pc:docMk/>
            <pc:sldMk cId="1407538331" sldId="278"/>
            <ac:spMk id="9" creationId="{F84EC663-DBE8-4DE3-B0E3-39845440E29D}"/>
          </ac:spMkLst>
        </pc:spChg>
        <pc:spChg chg="add mod">
          <ac:chgData name="lamia karim" userId="2e4e676deb3ca125" providerId="LiveId" clId="{AC053B54-0F2C-42A9-A2E0-743A9D1F7621}" dt="2020-10-17T17:28:30.679" v="2478" actId="14100"/>
          <ac:spMkLst>
            <pc:docMk/>
            <pc:sldMk cId="1407538331" sldId="278"/>
            <ac:spMk id="11" creationId="{663101E6-197D-4CC3-8F4A-D5BDCB8322F5}"/>
          </ac:spMkLst>
        </pc:spChg>
        <pc:spChg chg="add">
          <ac:chgData name="lamia karim" userId="2e4e676deb3ca125" providerId="LiveId" clId="{AC053B54-0F2C-42A9-A2E0-743A9D1F7621}" dt="2020-10-17T17:26:48.738" v="2455" actId="22"/>
          <ac:spMkLst>
            <pc:docMk/>
            <pc:sldMk cId="1407538331" sldId="278"/>
            <ac:spMk id="13" creationId="{FA4ED827-8C52-4072-8D2A-26B1AD1B8653}"/>
          </ac:spMkLst>
        </pc:spChg>
        <pc:spChg chg="add mod">
          <ac:chgData name="lamia karim" userId="2e4e676deb3ca125" providerId="LiveId" clId="{AC053B54-0F2C-42A9-A2E0-743A9D1F7621}" dt="2020-10-17T17:29:09.108" v="2494" actId="1076"/>
          <ac:spMkLst>
            <pc:docMk/>
            <pc:sldMk cId="1407538331" sldId="278"/>
            <ac:spMk id="15" creationId="{CB17FC94-8253-4A4B-907E-3F6EA1482C94}"/>
          </ac:spMkLst>
        </pc:spChg>
        <pc:picChg chg="add">
          <ac:chgData name="lamia karim" userId="2e4e676deb3ca125" providerId="LiveId" clId="{AC053B54-0F2C-42A9-A2E0-743A9D1F7621}" dt="2020-10-17T17:25:53.891" v="2447" actId="22"/>
          <ac:picMkLst>
            <pc:docMk/>
            <pc:sldMk cId="1407538331" sldId="278"/>
            <ac:picMk id="2" creationId="{328F022D-C15A-418D-BDCD-83832AB6D66B}"/>
          </ac:picMkLst>
        </pc:picChg>
        <pc:picChg chg="del">
          <ac:chgData name="lamia karim" userId="2e4e676deb3ca125" providerId="LiveId" clId="{AC053B54-0F2C-42A9-A2E0-743A9D1F7621}" dt="2020-10-17T17:28:26.474" v="2477" actId="478"/>
          <ac:picMkLst>
            <pc:docMk/>
            <pc:sldMk cId="1407538331" sldId="278"/>
            <ac:picMk id="6" creationId="{40E763EC-D4AB-4A6D-A9B7-4E4E4D613500}"/>
          </ac:picMkLst>
        </pc:picChg>
      </pc:sldChg>
      <pc:sldChg chg="addSp delSp modSp add mod modAnim">
        <pc:chgData name="lamia karim" userId="2e4e676deb3ca125" providerId="LiveId" clId="{AC053B54-0F2C-42A9-A2E0-743A9D1F7621}" dt="2020-10-17T19:19:24.050" v="2599" actId="207"/>
        <pc:sldMkLst>
          <pc:docMk/>
          <pc:sldMk cId="1852505920" sldId="279"/>
        </pc:sldMkLst>
        <pc:spChg chg="add mod">
          <ac:chgData name="lamia karim" userId="2e4e676deb3ca125" providerId="LiveId" clId="{AC053B54-0F2C-42A9-A2E0-743A9D1F7621}" dt="2020-10-17T19:19:24.050" v="2599" actId="207"/>
          <ac:spMkLst>
            <pc:docMk/>
            <pc:sldMk cId="1852505920" sldId="279"/>
            <ac:spMk id="7" creationId="{F6464468-E0B5-460E-81F7-BEED36050D8D}"/>
          </ac:spMkLst>
        </pc:spChg>
        <pc:spChg chg="add mod">
          <ac:chgData name="lamia karim" userId="2e4e676deb3ca125" providerId="LiveId" clId="{AC053B54-0F2C-42A9-A2E0-743A9D1F7621}" dt="2020-10-17T19:19:24.050" v="2599" actId="207"/>
          <ac:spMkLst>
            <pc:docMk/>
            <pc:sldMk cId="1852505920" sldId="279"/>
            <ac:spMk id="8" creationId="{1D0C4414-ACCC-497A-91FE-87DAE7AE2AAC}"/>
          </ac:spMkLst>
        </pc:spChg>
        <pc:spChg chg="add mod">
          <ac:chgData name="lamia karim" userId="2e4e676deb3ca125" providerId="LiveId" clId="{AC053B54-0F2C-42A9-A2E0-743A9D1F7621}" dt="2020-10-17T19:19:24.050" v="2599" actId="207"/>
          <ac:spMkLst>
            <pc:docMk/>
            <pc:sldMk cId="1852505920" sldId="279"/>
            <ac:spMk id="9" creationId="{14786BDD-6B9C-446B-B16C-D5520E23D3A7}"/>
          </ac:spMkLst>
        </pc:spChg>
        <pc:spChg chg="add mod">
          <ac:chgData name="lamia karim" userId="2e4e676deb3ca125" providerId="LiveId" clId="{AC053B54-0F2C-42A9-A2E0-743A9D1F7621}" dt="2020-10-17T19:19:17.675" v="2598" actId="207"/>
          <ac:spMkLst>
            <pc:docMk/>
            <pc:sldMk cId="1852505920" sldId="279"/>
            <ac:spMk id="10" creationId="{63A748C5-FE25-48A7-8138-2D5A4A14682E}"/>
          </ac:spMkLst>
        </pc:spChg>
        <pc:spChg chg="add mod">
          <ac:chgData name="lamia karim" userId="2e4e676deb3ca125" providerId="LiveId" clId="{AC053B54-0F2C-42A9-A2E0-743A9D1F7621}" dt="2020-10-17T19:19:17.675" v="2598" actId="207"/>
          <ac:spMkLst>
            <pc:docMk/>
            <pc:sldMk cId="1852505920" sldId="279"/>
            <ac:spMk id="12" creationId="{44FAA3A9-7EFE-4CE3-9270-07A8EB2EFB3D}"/>
          </ac:spMkLst>
        </pc:spChg>
        <pc:spChg chg="add mod">
          <ac:chgData name="lamia karim" userId="2e4e676deb3ca125" providerId="LiveId" clId="{AC053B54-0F2C-42A9-A2E0-743A9D1F7621}" dt="2020-10-17T19:19:17.675" v="2598" actId="207"/>
          <ac:spMkLst>
            <pc:docMk/>
            <pc:sldMk cId="1852505920" sldId="279"/>
            <ac:spMk id="13" creationId="{C3CBA9C1-75F0-4789-A608-4E2B0EA6EA70}"/>
          </ac:spMkLst>
        </pc:spChg>
        <pc:spChg chg="add mod">
          <ac:chgData name="lamia karim" userId="2e4e676deb3ca125" providerId="LiveId" clId="{AC053B54-0F2C-42A9-A2E0-743A9D1F7621}" dt="2020-10-17T19:19:17.675" v="2598" actId="207"/>
          <ac:spMkLst>
            <pc:docMk/>
            <pc:sldMk cId="1852505920" sldId="279"/>
            <ac:spMk id="14" creationId="{486B02A5-4746-459F-987B-20248CDFDE98}"/>
          </ac:spMkLst>
        </pc:spChg>
        <pc:spChg chg="add mod">
          <ac:chgData name="lamia karim" userId="2e4e676deb3ca125" providerId="LiveId" clId="{AC053B54-0F2C-42A9-A2E0-743A9D1F7621}" dt="2020-10-17T19:19:17.675" v="2598" actId="207"/>
          <ac:spMkLst>
            <pc:docMk/>
            <pc:sldMk cId="1852505920" sldId="279"/>
            <ac:spMk id="15" creationId="{26A12F76-42D1-42DC-910C-1E4786D71D85}"/>
          </ac:spMkLst>
        </pc:spChg>
        <pc:spChg chg="add mod">
          <ac:chgData name="lamia karim" userId="2e4e676deb3ca125" providerId="LiveId" clId="{AC053B54-0F2C-42A9-A2E0-743A9D1F7621}" dt="2020-10-17T19:19:17.675" v="2598" actId="207"/>
          <ac:spMkLst>
            <pc:docMk/>
            <pc:sldMk cId="1852505920" sldId="279"/>
            <ac:spMk id="16" creationId="{B5F62201-1E70-4A43-BDCF-6441B48D10C3}"/>
          </ac:spMkLst>
        </pc:spChg>
        <pc:picChg chg="add mod modCrop">
          <ac:chgData name="lamia karim" userId="2e4e676deb3ca125" providerId="LiveId" clId="{AC053B54-0F2C-42A9-A2E0-743A9D1F7621}" dt="2020-10-17T19:15:04.874" v="2521" actId="1076"/>
          <ac:picMkLst>
            <pc:docMk/>
            <pc:sldMk cId="1852505920" sldId="279"/>
            <ac:picMk id="2" creationId="{53C82D42-5CD8-4EFD-AF9D-54CDF4C24665}"/>
          </ac:picMkLst>
        </pc:picChg>
        <pc:picChg chg="add">
          <ac:chgData name="lamia karim" userId="2e4e676deb3ca125" providerId="LiveId" clId="{AC053B54-0F2C-42A9-A2E0-743A9D1F7621}" dt="2020-10-17T19:13:57.659" v="2510" actId="22"/>
          <ac:picMkLst>
            <pc:docMk/>
            <pc:sldMk cId="1852505920" sldId="279"/>
            <ac:picMk id="3" creationId="{046A6CDC-8E2E-490D-AF97-D137A0BF4EA9}"/>
          </ac:picMkLst>
        </pc:picChg>
        <pc:picChg chg="del mod">
          <ac:chgData name="lamia karim" userId="2e4e676deb3ca125" providerId="LiveId" clId="{AC053B54-0F2C-42A9-A2E0-743A9D1F7621}" dt="2020-10-17T19:13:56.659" v="2509" actId="21"/>
          <ac:picMkLst>
            <pc:docMk/>
            <pc:sldMk cId="1852505920" sldId="279"/>
            <ac:picMk id="6" creationId="{40E763EC-D4AB-4A6D-A9B7-4E4E4D613500}"/>
          </ac:picMkLst>
        </pc:picChg>
      </pc:sldChg>
      <pc:sldChg chg="addSp modSp add mod modAnim">
        <pc:chgData name="lamia karim" userId="2e4e676deb3ca125" providerId="LiveId" clId="{AC053B54-0F2C-42A9-A2E0-743A9D1F7621}" dt="2020-10-17T20:03:53.078" v="2817" actId="1076"/>
        <pc:sldMkLst>
          <pc:docMk/>
          <pc:sldMk cId="1884317288" sldId="280"/>
        </pc:sldMkLst>
        <pc:spChg chg="mod">
          <ac:chgData name="lamia karim" userId="2e4e676deb3ca125" providerId="LiveId" clId="{AC053B54-0F2C-42A9-A2E0-743A9D1F7621}" dt="2020-10-17T20:03:20.641" v="2812" actId="1076"/>
          <ac:spMkLst>
            <pc:docMk/>
            <pc:sldMk cId="1884317288" sldId="280"/>
            <ac:spMk id="3" creationId="{0114551D-2E5C-4B9D-A7F1-10ADCB7B0CFB}"/>
          </ac:spMkLst>
        </pc:spChg>
        <pc:spChg chg="mod">
          <ac:chgData name="lamia karim" userId="2e4e676deb3ca125" providerId="LiveId" clId="{AC053B54-0F2C-42A9-A2E0-743A9D1F7621}" dt="2020-10-17T20:03:06.744" v="2809" actId="1076"/>
          <ac:spMkLst>
            <pc:docMk/>
            <pc:sldMk cId="1884317288" sldId="280"/>
            <ac:spMk id="4" creationId="{706888A9-6EF5-4935-8D38-57E428A79FEB}"/>
          </ac:spMkLst>
        </pc:spChg>
        <pc:spChg chg="add mod">
          <ac:chgData name="lamia karim" userId="2e4e676deb3ca125" providerId="LiveId" clId="{AC053B54-0F2C-42A9-A2E0-743A9D1F7621}" dt="2020-10-17T20:00:52.129" v="2768" actId="207"/>
          <ac:spMkLst>
            <pc:docMk/>
            <pc:sldMk cId="1884317288" sldId="280"/>
            <ac:spMk id="8" creationId="{F46747DB-6D04-4916-8938-F3C27D688B4F}"/>
          </ac:spMkLst>
        </pc:spChg>
        <pc:spChg chg="mod">
          <ac:chgData name="lamia karim" userId="2e4e676deb3ca125" providerId="LiveId" clId="{AC053B54-0F2C-42A9-A2E0-743A9D1F7621}" dt="2020-10-17T20:03:53.078" v="2817" actId="1076"/>
          <ac:spMkLst>
            <pc:docMk/>
            <pc:sldMk cId="1884317288" sldId="280"/>
            <ac:spMk id="11" creationId="{663101E6-197D-4CC3-8F4A-D5BDCB8322F5}"/>
          </ac:spMkLst>
        </pc:spChg>
        <pc:spChg chg="mod">
          <ac:chgData name="lamia karim" userId="2e4e676deb3ca125" providerId="LiveId" clId="{AC053B54-0F2C-42A9-A2E0-743A9D1F7621}" dt="2020-10-17T20:03:48.246" v="2816" actId="1076"/>
          <ac:spMkLst>
            <pc:docMk/>
            <pc:sldMk cId="1884317288" sldId="280"/>
            <ac:spMk id="13" creationId="{FA4ED827-8C52-4072-8D2A-26B1AD1B8653}"/>
          </ac:spMkLst>
        </pc:spChg>
        <pc:spChg chg="mod">
          <ac:chgData name="lamia karim" userId="2e4e676deb3ca125" providerId="LiveId" clId="{AC053B54-0F2C-42A9-A2E0-743A9D1F7621}" dt="2020-10-17T20:03:33.565" v="2813" actId="1076"/>
          <ac:spMkLst>
            <pc:docMk/>
            <pc:sldMk cId="1884317288" sldId="280"/>
            <ac:spMk id="15" creationId="{CB17FC94-8253-4A4B-907E-3F6EA1482C94}"/>
          </ac:spMkLst>
        </pc:spChg>
        <pc:picChg chg="mod">
          <ac:chgData name="lamia karim" userId="2e4e676deb3ca125" providerId="LiveId" clId="{AC053B54-0F2C-42A9-A2E0-743A9D1F7621}" dt="2020-10-17T20:03:13.357" v="2810" actId="1076"/>
          <ac:picMkLst>
            <pc:docMk/>
            <pc:sldMk cId="1884317288" sldId="280"/>
            <ac:picMk id="2" creationId="{328F022D-C15A-418D-BDCD-83832AB6D66B}"/>
          </ac:picMkLst>
        </pc:picChg>
      </pc:sldChg>
      <pc:sldMasterChg chg="modSp modSldLayout">
        <pc:chgData name="lamia karim" userId="2e4e676deb3ca125" providerId="LiveId" clId="{AC053B54-0F2C-42A9-A2E0-743A9D1F7621}" dt="2020-10-17T11:57:40.418" v="46"/>
        <pc:sldMasterMkLst>
          <pc:docMk/>
          <pc:sldMasterMk cId="4123011053" sldId="2147483648"/>
        </pc:sldMasterMkLst>
        <pc:spChg chg="mod">
          <ac:chgData name="lamia karim" userId="2e4e676deb3ca125" providerId="LiveId" clId="{AC053B54-0F2C-42A9-A2E0-743A9D1F7621}" dt="2020-10-17T11:57:40.418" v="46"/>
          <ac:spMkLst>
            <pc:docMk/>
            <pc:sldMasterMk cId="4123011053" sldId="2147483648"/>
            <ac:spMk id="2" creationId="{05A943B7-4C8E-4B55-9B70-0BE4E0BBAAE4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asterMk cId="4123011053" sldId="2147483648"/>
            <ac:spMk id="3" creationId="{3F5CD597-5C9A-46E1-A364-894D758E3D97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asterMk cId="4123011053" sldId="2147483648"/>
            <ac:spMk id="4" creationId="{4FC02397-5C91-4B5E-A2AD-BD5FFC3C0450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asterMk cId="4123011053" sldId="2147483648"/>
            <ac:spMk id="5" creationId="{0F035446-F4C9-40A4-AB1A-F3A3CE05080E}"/>
          </ac:spMkLst>
        </pc:spChg>
        <pc:spChg chg="mod">
          <ac:chgData name="lamia karim" userId="2e4e676deb3ca125" providerId="LiveId" clId="{AC053B54-0F2C-42A9-A2E0-743A9D1F7621}" dt="2020-10-17T11:57:40.418" v="46"/>
          <ac:spMkLst>
            <pc:docMk/>
            <pc:sldMasterMk cId="4123011053" sldId="2147483648"/>
            <ac:spMk id="6" creationId="{A48DF5D9-0FEA-4457-9B29-96D9578885FC}"/>
          </ac:spMkLst>
        </pc:spChg>
        <pc:sldLayoutChg chg="modSp">
          <pc:chgData name="lamia karim" userId="2e4e676deb3ca125" providerId="LiveId" clId="{AC053B54-0F2C-42A9-A2E0-743A9D1F7621}" dt="2020-10-17T11:57:40.418" v="46"/>
          <pc:sldLayoutMkLst>
            <pc:docMk/>
            <pc:sldMasterMk cId="4123011053" sldId="2147483648"/>
            <pc:sldLayoutMk cId="3263389508" sldId="2147483649"/>
          </pc:sldLayoutMkLst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3263389508" sldId="2147483649"/>
              <ac:spMk id="2" creationId="{CF91EA1A-D585-4B31-8B2C-37B7F637D7B5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3263389508" sldId="2147483649"/>
              <ac:spMk id="3" creationId="{5711AFC8-76FC-4487-B2C6-6119393083F3}"/>
            </ac:spMkLst>
          </pc:spChg>
        </pc:sldLayoutChg>
        <pc:sldLayoutChg chg="modSp">
          <pc:chgData name="lamia karim" userId="2e4e676deb3ca125" providerId="LiveId" clId="{AC053B54-0F2C-42A9-A2E0-743A9D1F7621}" dt="2020-10-17T11:57:40.418" v="46"/>
          <pc:sldLayoutMkLst>
            <pc:docMk/>
            <pc:sldMasterMk cId="4123011053" sldId="2147483648"/>
            <pc:sldLayoutMk cId="1576837584" sldId="2147483651"/>
          </pc:sldLayoutMkLst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1576837584" sldId="2147483651"/>
              <ac:spMk id="2" creationId="{D5312E9C-F828-4E71-9E5E-2D79BA2C77FC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1576837584" sldId="2147483651"/>
              <ac:spMk id="3" creationId="{74087062-2538-418D-9200-D5FF04DC3CDA}"/>
            </ac:spMkLst>
          </pc:spChg>
        </pc:sldLayoutChg>
        <pc:sldLayoutChg chg="modSp">
          <pc:chgData name="lamia karim" userId="2e4e676deb3ca125" providerId="LiveId" clId="{AC053B54-0F2C-42A9-A2E0-743A9D1F7621}" dt="2020-10-17T11:57:40.418" v="46"/>
          <pc:sldLayoutMkLst>
            <pc:docMk/>
            <pc:sldMasterMk cId="4123011053" sldId="2147483648"/>
            <pc:sldLayoutMk cId="2487842571" sldId="2147483652"/>
          </pc:sldLayoutMkLst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2487842571" sldId="2147483652"/>
              <ac:spMk id="3" creationId="{C7541341-2E98-413E-AC07-971273A8D44D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2487842571" sldId="2147483652"/>
              <ac:spMk id="4" creationId="{99FA3E45-A74E-4ED8-A41A-EDFC2877ECA8}"/>
            </ac:spMkLst>
          </pc:spChg>
        </pc:sldLayoutChg>
        <pc:sldLayoutChg chg="modSp">
          <pc:chgData name="lamia karim" userId="2e4e676deb3ca125" providerId="LiveId" clId="{AC053B54-0F2C-42A9-A2E0-743A9D1F7621}" dt="2020-10-17T11:57:40.418" v="46"/>
          <pc:sldLayoutMkLst>
            <pc:docMk/>
            <pc:sldMasterMk cId="4123011053" sldId="2147483648"/>
            <pc:sldLayoutMk cId="1245119675" sldId="2147483653"/>
          </pc:sldLayoutMkLst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1245119675" sldId="2147483653"/>
              <ac:spMk id="2" creationId="{18775E37-2697-49F3-9C7F-3A9B52536718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1245119675" sldId="2147483653"/>
              <ac:spMk id="3" creationId="{1AB7E390-B01C-44F9-867D-FD19E4EBA898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1245119675" sldId="2147483653"/>
              <ac:spMk id="4" creationId="{DFEC4C5E-6374-481F-A537-75E66804A244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1245119675" sldId="2147483653"/>
              <ac:spMk id="5" creationId="{39CEE3F0-417A-4438-8794-49BFC1702FAA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1245119675" sldId="2147483653"/>
              <ac:spMk id="6" creationId="{AB7A27E6-65C2-4F0B-A322-A621416D4167}"/>
            </ac:spMkLst>
          </pc:spChg>
        </pc:sldLayoutChg>
        <pc:sldLayoutChg chg="modSp">
          <pc:chgData name="lamia karim" userId="2e4e676deb3ca125" providerId="LiveId" clId="{AC053B54-0F2C-42A9-A2E0-743A9D1F7621}" dt="2020-10-17T11:57:40.418" v="46"/>
          <pc:sldLayoutMkLst>
            <pc:docMk/>
            <pc:sldMasterMk cId="4123011053" sldId="2147483648"/>
            <pc:sldLayoutMk cId="1509707375" sldId="2147483656"/>
          </pc:sldLayoutMkLst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1509707375" sldId="2147483656"/>
              <ac:spMk id="2" creationId="{1F7A79FE-6CDE-4A06-8BE7-1F7E69AE5367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1509707375" sldId="2147483656"/>
              <ac:spMk id="3" creationId="{AD0631D8-CCFA-46F2-B042-50906D0DC519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1509707375" sldId="2147483656"/>
              <ac:spMk id="4" creationId="{520E4F08-EDED-40E9-BE5E-84A484D131B0}"/>
            </ac:spMkLst>
          </pc:spChg>
        </pc:sldLayoutChg>
        <pc:sldLayoutChg chg="modSp">
          <pc:chgData name="lamia karim" userId="2e4e676deb3ca125" providerId="LiveId" clId="{AC053B54-0F2C-42A9-A2E0-743A9D1F7621}" dt="2020-10-17T11:57:40.418" v="46"/>
          <pc:sldLayoutMkLst>
            <pc:docMk/>
            <pc:sldMasterMk cId="4123011053" sldId="2147483648"/>
            <pc:sldLayoutMk cId="2511103157" sldId="2147483657"/>
          </pc:sldLayoutMkLst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2511103157" sldId="2147483657"/>
              <ac:spMk id="2" creationId="{71FAC3E0-F6AA-4EBD-A529-5061B03221F2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2511103157" sldId="2147483657"/>
              <ac:spMk id="3" creationId="{182C81CC-A979-4473-BA97-AF1BFE5992F9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2511103157" sldId="2147483657"/>
              <ac:spMk id="4" creationId="{7507C90C-D78D-4608-9151-200922B1C53F}"/>
            </ac:spMkLst>
          </pc:spChg>
        </pc:sldLayoutChg>
        <pc:sldLayoutChg chg="modSp">
          <pc:chgData name="lamia karim" userId="2e4e676deb3ca125" providerId="LiveId" clId="{AC053B54-0F2C-42A9-A2E0-743A9D1F7621}" dt="2020-10-17T11:57:40.418" v="46"/>
          <pc:sldLayoutMkLst>
            <pc:docMk/>
            <pc:sldMasterMk cId="4123011053" sldId="2147483648"/>
            <pc:sldLayoutMk cId="4091936849" sldId="2147483659"/>
          </pc:sldLayoutMkLst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4091936849" sldId="2147483659"/>
              <ac:spMk id="2" creationId="{0A1030EC-ACEA-4D77-AEAC-179AC7BCE009}"/>
            </ac:spMkLst>
          </pc:spChg>
          <pc:spChg chg="mod">
            <ac:chgData name="lamia karim" userId="2e4e676deb3ca125" providerId="LiveId" clId="{AC053B54-0F2C-42A9-A2E0-743A9D1F7621}" dt="2020-10-17T11:57:40.418" v="46"/>
            <ac:spMkLst>
              <pc:docMk/>
              <pc:sldMasterMk cId="4123011053" sldId="2147483648"/>
              <pc:sldLayoutMk cId="4091936849" sldId="2147483659"/>
              <ac:spMk id="3" creationId="{20DA0D0B-29F3-439B-9B95-0AA295C0D4E9}"/>
            </ac:spMkLst>
          </pc:spChg>
        </pc:sldLayoutChg>
      </pc:sldMasterChg>
      <pc:sldMasterChg chg="modSp modSldLayout">
        <pc:chgData name="lamia karim" userId="2e4e676deb3ca125" providerId="LiveId" clId="{AC053B54-0F2C-42A9-A2E0-743A9D1F7621}" dt="2020-10-17T11:57:21.612" v="42"/>
        <pc:sldMasterMkLst>
          <pc:docMk/>
          <pc:sldMasterMk cId="4233443655" sldId="2147483660"/>
        </pc:sldMasterMkLst>
        <pc:spChg chg="mod">
          <ac:chgData name="lamia karim" userId="2e4e676deb3ca125" providerId="LiveId" clId="{AC053B54-0F2C-42A9-A2E0-743A9D1F7621}" dt="2020-10-17T11:57:21.612" v="42"/>
          <ac:spMkLst>
            <pc:docMk/>
            <pc:sldMasterMk cId="4233443655" sldId="2147483660"/>
            <ac:spMk id="2" creationId="{00000000-0000-0000-0000-000000000000}"/>
          </ac:spMkLst>
        </pc:spChg>
        <pc:spChg chg="mod">
          <ac:chgData name="lamia karim" userId="2e4e676deb3ca125" providerId="LiveId" clId="{AC053B54-0F2C-42A9-A2E0-743A9D1F7621}" dt="2020-10-17T11:57:21.612" v="42"/>
          <ac:spMkLst>
            <pc:docMk/>
            <pc:sldMasterMk cId="4233443655" sldId="2147483660"/>
            <ac:spMk id="3" creationId="{00000000-0000-0000-0000-000000000000}"/>
          </ac:spMkLst>
        </pc:spChg>
        <pc:spChg chg="mod">
          <ac:chgData name="lamia karim" userId="2e4e676deb3ca125" providerId="LiveId" clId="{AC053B54-0F2C-42A9-A2E0-743A9D1F7621}" dt="2020-10-17T11:57:21.612" v="42"/>
          <ac:spMkLst>
            <pc:docMk/>
            <pc:sldMasterMk cId="4233443655" sldId="2147483660"/>
            <ac:spMk id="4" creationId="{00000000-0000-0000-0000-000000000000}"/>
          </ac:spMkLst>
        </pc:spChg>
        <pc:spChg chg="mod">
          <ac:chgData name="lamia karim" userId="2e4e676deb3ca125" providerId="LiveId" clId="{AC053B54-0F2C-42A9-A2E0-743A9D1F7621}" dt="2020-10-17T11:57:21.612" v="42"/>
          <ac:spMkLst>
            <pc:docMk/>
            <pc:sldMasterMk cId="4233443655" sldId="2147483660"/>
            <ac:spMk id="5" creationId="{00000000-0000-0000-0000-000000000000}"/>
          </ac:spMkLst>
        </pc:spChg>
        <pc:spChg chg="mod">
          <ac:chgData name="lamia karim" userId="2e4e676deb3ca125" providerId="LiveId" clId="{AC053B54-0F2C-42A9-A2E0-743A9D1F7621}" dt="2020-10-17T11:57:21.612" v="42"/>
          <ac:spMkLst>
            <pc:docMk/>
            <pc:sldMasterMk cId="4233443655" sldId="2147483660"/>
            <ac:spMk id="6" creationId="{00000000-0000-0000-0000-000000000000}"/>
          </ac:spMkLst>
        </pc:spChg>
        <pc:sldLayoutChg chg="modSp">
          <pc:chgData name="lamia karim" userId="2e4e676deb3ca125" providerId="LiveId" clId="{AC053B54-0F2C-42A9-A2E0-743A9D1F7621}" dt="2020-10-17T11:57:21.612" v="42"/>
          <pc:sldLayoutMkLst>
            <pc:docMk/>
            <pc:sldMasterMk cId="4233443655" sldId="2147483660"/>
            <pc:sldLayoutMk cId="2920003650" sldId="2147483661"/>
          </pc:sldLayoutMkLst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2920003650" sldId="2147483661"/>
              <ac:spMk id="2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2920003650" sldId="2147483661"/>
              <ac:spMk id="3" creationId="{00000000-0000-0000-0000-000000000000}"/>
            </ac:spMkLst>
          </pc:spChg>
        </pc:sldLayoutChg>
        <pc:sldLayoutChg chg="modSp">
          <pc:chgData name="lamia karim" userId="2e4e676deb3ca125" providerId="LiveId" clId="{AC053B54-0F2C-42A9-A2E0-743A9D1F7621}" dt="2020-10-17T11:57:21.612" v="42"/>
          <pc:sldLayoutMkLst>
            <pc:docMk/>
            <pc:sldMasterMk cId="4233443655" sldId="2147483660"/>
            <pc:sldLayoutMk cId="3885151079" sldId="2147483663"/>
          </pc:sldLayoutMkLst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3885151079" sldId="2147483663"/>
              <ac:spMk id="2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3885151079" sldId="2147483663"/>
              <ac:spMk id="3" creationId="{00000000-0000-0000-0000-000000000000}"/>
            </ac:spMkLst>
          </pc:spChg>
        </pc:sldLayoutChg>
        <pc:sldLayoutChg chg="modSp">
          <pc:chgData name="lamia karim" userId="2e4e676deb3ca125" providerId="LiveId" clId="{AC053B54-0F2C-42A9-A2E0-743A9D1F7621}" dt="2020-10-17T11:57:21.612" v="42"/>
          <pc:sldLayoutMkLst>
            <pc:docMk/>
            <pc:sldMasterMk cId="4233443655" sldId="2147483660"/>
            <pc:sldLayoutMk cId="1832665297" sldId="2147483664"/>
          </pc:sldLayoutMkLst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1832665297" sldId="2147483664"/>
              <ac:spMk id="3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1832665297" sldId="2147483664"/>
              <ac:spMk id="4" creationId="{00000000-0000-0000-0000-000000000000}"/>
            </ac:spMkLst>
          </pc:spChg>
        </pc:sldLayoutChg>
        <pc:sldLayoutChg chg="modSp">
          <pc:chgData name="lamia karim" userId="2e4e676deb3ca125" providerId="LiveId" clId="{AC053B54-0F2C-42A9-A2E0-743A9D1F7621}" dt="2020-10-17T11:57:21.612" v="42"/>
          <pc:sldLayoutMkLst>
            <pc:docMk/>
            <pc:sldMasterMk cId="4233443655" sldId="2147483660"/>
            <pc:sldLayoutMk cId="922771087" sldId="2147483665"/>
          </pc:sldLayoutMkLst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922771087" sldId="2147483665"/>
              <ac:spMk id="2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922771087" sldId="2147483665"/>
              <ac:spMk id="3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922771087" sldId="2147483665"/>
              <ac:spMk id="4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922771087" sldId="2147483665"/>
              <ac:spMk id="5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922771087" sldId="2147483665"/>
              <ac:spMk id="6" creationId="{00000000-0000-0000-0000-000000000000}"/>
            </ac:spMkLst>
          </pc:spChg>
        </pc:sldLayoutChg>
        <pc:sldLayoutChg chg="modSp">
          <pc:chgData name="lamia karim" userId="2e4e676deb3ca125" providerId="LiveId" clId="{AC053B54-0F2C-42A9-A2E0-743A9D1F7621}" dt="2020-10-17T11:57:21.612" v="42"/>
          <pc:sldLayoutMkLst>
            <pc:docMk/>
            <pc:sldMasterMk cId="4233443655" sldId="2147483660"/>
            <pc:sldLayoutMk cId="547063811" sldId="2147483668"/>
          </pc:sldLayoutMkLst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547063811" sldId="2147483668"/>
              <ac:spMk id="2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547063811" sldId="2147483668"/>
              <ac:spMk id="3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547063811" sldId="2147483668"/>
              <ac:spMk id="4" creationId="{00000000-0000-0000-0000-000000000000}"/>
            </ac:spMkLst>
          </pc:spChg>
        </pc:sldLayoutChg>
        <pc:sldLayoutChg chg="modSp">
          <pc:chgData name="lamia karim" userId="2e4e676deb3ca125" providerId="LiveId" clId="{AC053B54-0F2C-42A9-A2E0-743A9D1F7621}" dt="2020-10-17T11:57:21.612" v="42"/>
          <pc:sldLayoutMkLst>
            <pc:docMk/>
            <pc:sldMasterMk cId="4233443655" sldId="2147483660"/>
            <pc:sldLayoutMk cId="4170821909" sldId="2147483669"/>
          </pc:sldLayoutMkLst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4170821909" sldId="2147483669"/>
              <ac:spMk id="2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4170821909" sldId="2147483669"/>
              <ac:spMk id="3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4170821909" sldId="2147483669"/>
              <ac:spMk id="4" creationId="{00000000-0000-0000-0000-000000000000}"/>
            </ac:spMkLst>
          </pc:spChg>
        </pc:sldLayoutChg>
        <pc:sldLayoutChg chg="modSp">
          <pc:chgData name="lamia karim" userId="2e4e676deb3ca125" providerId="LiveId" clId="{AC053B54-0F2C-42A9-A2E0-743A9D1F7621}" dt="2020-10-17T11:57:21.612" v="42"/>
          <pc:sldLayoutMkLst>
            <pc:docMk/>
            <pc:sldMasterMk cId="4233443655" sldId="2147483660"/>
            <pc:sldLayoutMk cId="3605844650" sldId="2147483671"/>
          </pc:sldLayoutMkLst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3605844650" sldId="2147483671"/>
              <ac:spMk id="2" creationId="{00000000-0000-0000-0000-000000000000}"/>
            </ac:spMkLst>
          </pc:spChg>
          <pc:spChg chg="mod">
            <ac:chgData name="lamia karim" userId="2e4e676deb3ca125" providerId="LiveId" clId="{AC053B54-0F2C-42A9-A2E0-743A9D1F7621}" dt="2020-10-17T11:57:21.612" v="42"/>
            <ac:spMkLst>
              <pc:docMk/>
              <pc:sldMasterMk cId="4233443655" sldId="2147483660"/>
              <pc:sldLayoutMk cId="3605844650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EA1A-D585-4B31-8B2C-37B7F637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1AFC8-76FC-4487-B2C6-61193930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9269D-D347-45C6-8BB3-167FD6B6C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2BDC-A611-4456-A6DF-B7A07CC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0C447-5891-49D1-B793-AC3530AC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8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9B46-52AA-4174-8308-A669BD02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FFC1B-E200-45D4-BBE0-A989B0F94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26CF4-E8FB-4638-803F-06BD1644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47850-303B-4A0E-8E9A-2731F25C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D9FE4-8042-4EA6-B602-94E83C56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030EC-ACEA-4D77-AEAC-179AC7BCE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A0D0B-29F3-439B-9B95-0AA295C0D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C8D84-28F4-4B83-A8AD-E23E3F4F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DF316-4928-43DC-94EB-2D3FB90C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F9842-22C3-46AC-8A15-52CE03CE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3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064B-BD3A-443B-BED7-1FF45859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B1535-A447-46AC-8250-6385669FC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01655-7E42-4B89-8686-598D966E7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0506E-040C-42A0-8155-85633FF4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A0943-F43C-4CD1-993D-4FFFA437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2E9C-F828-4E71-9E5E-2D79BA2C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87062-2538-418D-9200-D5FF04DC3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FDCC9-783F-40E5-958F-A866236F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38ED9-BEE1-45BD-B94A-8DB13786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2AF4D-0BD1-4043-B29E-84B769B23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EDD7-2E30-4E03-927C-2187DD8D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1341-2E98-413E-AC07-971273A8D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A3E45-A74E-4ED8-A41A-EDFC2877E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325F5-BCC6-4FD5-AFC8-560D29B6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41A4F-BACB-49FA-B373-ED7F4283C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C349E-2CE2-4376-96FA-655C90B6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5E37-2697-49F3-9C7F-3A9B5253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7E390-B01C-44F9-867D-FD19E4E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C4C5E-6374-481F-A537-75E66804A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EE3F0-417A-4438-8794-49BFC1702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A27E6-65C2-4F0B-A322-A621416D4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7B2C00-6CBF-4248-BA58-12C2A3DC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BB691-7313-4114-B417-88A9F8FB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A5670E-5BF0-475E-A724-8B0E7578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BC22-8328-404F-BD27-64B3569B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5809C-6B1D-46F3-8421-7459CF33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92370-1BCB-4BDB-A52D-BFB4DCDE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BA0FC-0246-455C-BC37-175E09A9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2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D75B1-9175-4567-A4D8-DE4BC103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D0A55-56E4-4D22-8FC6-596AB282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0EDF5-A667-411D-A5F8-29463924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6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79FE-6CDE-4A06-8BE7-1F7E69AE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631D8-CCFA-46F2-B042-50906D0DC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E4F08-EDED-40E9-BE5E-84A484D13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DC1CC-4B90-4917-8D9E-6A125B8E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C9DB9-6793-4F20-A12A-61373F26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F5821-43DA-4CC9-B343-43B12FFA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0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C3E0-F6AA-4EBD-A529-5061B0322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2C81CC-A979-4473-BA97-AF1BFE599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7C90C-D78D-4608-9151-200922B1C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FE5A3-4BCE-4047-BD0F-3BF5CBAE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7D7F1-2335-483E-8737-EE0553E7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F837C-C175-4F75-B5D6-E1BB6DE3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0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943B7-4C8E-4B55-9B70-0BE4E0BBA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CD597-5C9A-46E1-A364-894D758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02397-5C91-4B5E-A2AD-BD5FFC3C0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7373-EF02-4AF7-9DBA-E3D447B8E08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35446-F4C9-40A4-AB1A-F3A3CE050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DF5D9-0FEA-4457-9B29-96D957888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8914-586F-4D9D-839A-6DDDAC4A3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1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6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7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3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6" y="2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7" y="6115503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5A766A-73A6-4266-90CE-44463EC41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8" y="743634"/>
            <a:ext cx="10905067" cy="537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4" y="6453147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5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-57107"/>
            <a:ext cx="12009120" cy="6644640"/>
          </a:xfrm>
          <a:prstGeom prst="rect">
            <a:avLst/>
          </a:prstGeom>
          <a:noFill/>
          <a:ln w="3810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771" y="446314"/>
            <a:ext cx="11274234" cy="585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6F865F-7A00-4933-99CB-630F1E56808C}"/>
              </a:ext>
            </a:extLst>
          </p:cNvPr>
          <p:cNvSpPr/>
          <p:nvPr/>
        </p:nvSpPr>
        <p:spPr>
          <a:xfrm>
            <a:off x="2884713" y="2620456"/>
            <a:ext cx="2688772" cy="810423"/>
          </a:xfrm>
          <a:prstGeom prst="rect">
            <a:avLst/>
          </a:prstGeom>
          <a:gradFill>
            <a:gsLst>
              <a:gs pos="38500">
                <a:srgbClr val="E1E9C3">
                  <a:lumMod val="10000"/>
                  <a:lumOff val="90000"/>
                </a:srgbClr>
              </a:gs>
              <a:gs pos="15000">
                <a:srgbClr val="FFFF99"/>
              </a:gs>
              <a:gs pos="74000">
                <a:schemeClr val="accent1">
                  <a:lumMod val="45000"/>
                  <a:lumOff val="55000"/>
                </a:schemeClr>
              </a:gs>
              <a:gs pos="62000">
                <a:srgbClr val="C3D2EC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2A8AF6-4C38-40A3-AA43-2D7574C6E022}"/>
              </a:ext>
            </a:extLst>
          </p:cNvPr>
          <p:cNvSpPr/>
          <p:nvPr/>
        </p:nvSpPr>
        <p:spPr>
          <a:xfrm>
            <a:off x="2884712" y="4239423"/>
            <a:ext cx="2688772" cy="1356211"/>
          </a:xfrm>
          <a:prstGeom prst="rect">
            <a:avLst/>
          </a:prstGeom>
          <a:gradFill>
            <a:gsLst>
              <a:gs pos="46000">
                <a:srgbClr val="FFFF99"/>
              </a:gs>
              <a:gs pos="100000">
                <a:schemeClr val="accent1">
                  <a:lumMod val="45000"/>
                  <a:lumOff val="55000"/>
                </a:schemeClr>
              </a:gs>
              <a:gs pos="62000">
                <a:srgbClr val="C3D2EC"/>
              </a:gs>
              <a:gs pos="62000">
                <a:schemeClr val="bg1"/>
              </a:gs>
              <a:gs pos="5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5805C-0126-44A2-BA8D-57EC958D5CD2}"/>
              </a:ext>
            </a:extLst>
          </p:cNvPr>
          <p:cNvSpPr/>
          <p:nvPr/>
        </p:nvSpPr>
        <p:spPr>
          <a:xfrm>
            <a:off x="4981902" y="3429000"/>
            <a:ext cx="591583" cy="41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72FFA7-A989-4F61-9F4D-61BBA5BD94C9}"/>
              </a:ext>
            </a:extLst>
          </p:cNvPr>
          <p:cNvSpPr/>
          <p:nvPr/>
        </p:nvSpPr>
        <p:spPr>
          <a:xfrm>
            <a:off x="2884712" y="2767645"/>
            <a:ext cx="2688771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your books</a:t>
            </a:r>
          </a:p>
          <a:p>
            <a:pPr algn="ctr"/>
            <a:r>
              <a:rPr lang="en-US" sz="40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</a:t>
            </a:r>
            <a:r>
              <a:rPr lang="en-US" sz="4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56-57</a:t>
            </a:r>
            <a:endParaRPr lang="en-US" sz="4000" b="1" cap="none" spc="0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83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A417D-BCB9-4E04-ABE6-0EDF435CC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7" t="15632" r="23794" b="14329"/>
          <a:stretch/>
        </p:blipFill>
        <p:spPr>
          <a:xfrm>
            <a:off x="420414" y="420414"/>
            <a:ext cx="11393214" cy="6222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495741-38FF-415D-A653-A6B9C9C8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265697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2BB926-641A-48F1-9C5C-9DD19F24ACD1}"/>
              </a:ext>
            </a:extLst>
          </p:cNvPr>
          <p:cNvCxnSpPr>
            <a:cxnSpLocks/>
          </p:cNvCxnSpPr>
          <p:nvPr/>
        </p:nvCxnSpPr>
        <p:spPr>
          <a:xfrm flipH="1">
            <a:off x="1793516" y="2692586"/>
            <a:ext cx="35142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E92CFF-7F46-42C7-AE3B-F45BCE4BFA46}"/>
              </a:ext>
            </a:extLst>
          </p:cNvPr>
          <p:cNvCxnSpPr>
            <a:cxnSpLocks/>
          </p:cNvCxnSpPr>
          <p:nvPr/>
        </p:nvCxnSpPr>
        <p:spPr>
          <a:xfrm flipH="1">
            <a:off x="1793516" y="3023662"/>
            <a:ext cx="148571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302FC3-3434-44CA-AAC9-0C3430FFECA0}"/>
              </a:ext>
            </a:extLst>
          </p:cNvPr>
          <p:cNvCxnSpPr>
            <a:cxnSpLocks/>
          </p:cNvCxnSpPr>
          <p:nvPr/>
        </p:nvCxnSpPr>
        <p:spPr>
          <a:xfrm flipH="1">
            <a:off x="1793517" y="3901276"/>
            <a:ext cx="1790511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382DBB0-7EA9-4004-ADB4-6C6F4D07FF7E}"/>
              </a:ext>
            </a:extLst>
          </p:cNvPr>
          <p:cNvCxnSpPr>
            <a:cxnSpLocks/>
          </p:cNvCxnSpPr>
          <p:nvPr/>
        </p:nvCxnSpPr>
        <p:spPr>
          <a:xfrm flipH="1">
            <a:off x="1793517" y="4841952"/>
            <a:ext cx="2305517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E11C06-D100-4810-83F6-E1DF6BE599F6}"/>
              </a:ext>
            </a:extLst>
          </p:cNvPr>
          <p:cNvCxnSpPr>
            <a:cxnSpLocks/>
          </p:cNvCxnSpPr>
          <p:nvPr/>
        </p:nvCxnSpPr>
        <p:spPr>
          <a:xfrm flipH="1">
            <a:off x="1793517" y="5477828"/>
            <a:ext cx="2305517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989B827-02D7-45CF-9921-CA9BE5FBD3BB}"/>
              </a:ext>
            </a:extLst>
          </p:cNvPr>
          <p:cNvSpPr/>
          <p:nvPr/>
        </p:nvSpPr>
        <p:spPr>
          <a:xfrm>
            <a:off x="2708910" y="5173028"/>
            <a:ext cx="320040" cy="3133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819105-917F-4A2B-88FA-3CB7607A21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25" r="1500" b="8090"/>
          <a:stretch/>
        </p:blipFill>
        <p:spPr>
          <a:xfrm>
            <a:off x="424543" y="947057"/>
            <a:ext cx="11408228" cy="514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B7E059-E8B2-4088-A58D-6251249B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7721" y="6096405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68910D2-C25E-49E7-8A64-B150C550F1C7}"/>
              </a:ext>
            </a:extLst>
          </p:cNvPr>
          <p:cNvSpPr/>
          <p:nvPr/>
        </p:nvSpPr>
        <p:spPr>
          <a:xfrm>
            <a:off x="1796143" y="1247583"/>
            <a:ext cx="351064" cy="33082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5DBAB4-31CC-44DA-848B-5D5E42F607FC}"/>
              </a:ext>
            </a:extLst>
          </p:cNvPr>
          <p:cNvSpPr/>
          <p:nvPr/>
        </p:nvSpPr>
        <p:spPr>
          <a:xfrm>
            <a:off x="2676252" y="1265057"/>
            <a:ext cx="458833" cy="3308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E0C2E7-DF76-4822-921D-F8E7B994DA5B}"/>
              </a:ext>
            </a:extLst>
          </p:cNvPr>
          <p:cNvCxnSpPr>
            <a:cxnSpLocks/>
          </p:cNvCxnSpPr>
          <p:nvPr/>
        </p:nvCxnSpPr>
        <p:spPr>
          <a:xfrm flipH="1">
            <a:off x="1782535" y="2017671"/>
            <a:ext cx="7293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A58725-F084-4DA9-BA25-E22CB4FA8C64}"/>
              </a:ext>
            </a:extLst>
          </p:cNvPr>
          <p:cNvCxnSpPr>
            <a:cxnSpLocks/>
          </p:cNvCxnSpPr>
          <p:nvPr/>
        </p:nvCxnSpPr>
        <p:spPr>
          <a:xfrm flipH="1">
            <a:off x="1796143" y="3661414"/>
            <a:ext cx="7293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DB7ECCA-CE0E-452C-AE9F-79501D656D1E}"/>
              </a:ext>
            </a:extLst>
          </p:cNvPr>
          <p:cNvCxnSpPr>
            <a:cxnSpLocks/>
          </p:cNvCxnSpPr>
          <p:nvPr/>
        </p:nvCxnSpPr>
        <p:spPr>
          <a:xfrm flipH="1" flipV="1">
            <a:off x="8607880" y="2010600"/>
            <a:ext cx="2266949" cy="707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FE7838-96D4-4986-BED8-C73C54C88705}"/>
              </a:ext>
            </a:extLst>
          </p:cNvPr>
          <p:cNvCxnSpPr>
            <a:cxnSpLocks/>
          </p:cNvCxnSpPr>
          <p:nvPr/>
        </p:nvCxnSpPr>
        <p:spPr>
          <a:xfrm flipH="1" flipV="1">
            <a:off x="1796143" y="2311586"/>
            <a:ext cx="6599464" cy="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2DDAB74-2415-43E8-B058-8713091C455E}"/>
              </a:ext>
            </a:extLst>
          </p:cNvPr>
          <p:cNvCxnSpPr>
            <a:cxnSpLocks/>
          </p:cNvCxnSpPr>
          <p:nvPr/>
        </p:nvCxnSpPr>
        <p:spPr>
          <a:xfrm flipH="1">
            <a:off x="9209314" y="3656370"/>
            <a:ext cx="165190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DD3C9B-23F5-4D5E-B2E5-B9F9FC564068}"/>
              </a:ext>
            </a:extLst>
          </p:cNvPr>
          <p:cNvCxnSpPr>
            <a:cxnSpLocks/>
          </p:cNvCxnSpPr>
          <p:nvPr/>
        </p:nvCxnSpPr>
        <p:spPr>
          <a:xfrm flipH="1">
            <a:off x="1782535" y="3950284"/>
            <a:ext cx="4857751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240C09B-5B38-4FF2-8868-79E6B8FA5AC5}"/>
              </a:ext>
            </a:extLst>
          </p:cNvPr>
          <p:cNvCxnSpPr>
            <a:cxnSpLocks/>
          </p:cNvCxnSpPr>
          <p:nvPr/>
        </p:nvCxnSpPr>
        <p:spPr>
          <a:xfrm flipH="1">
            <a:off x="1796144" y="5289784"/>
            <a:ext cx="1589313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C4C473-4788-450B-9A62-C8A40C71E68A}"/>
              </a:ext>
            </a:extLst>
          </p:cNvPr>
          <p:cNvCxnSpPr>
            <a:cxnSpLocks/>
          </p:cNvCxnSpPr>
          <p:nvPr/>
        </p:nvCxnSpPr>
        <p:spPr>
          <a:xfrm flipH="1" flipV="1">
            <a:off x="8395607" y="5289784"/>
            <a:ext cx="2513239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4D010D9-1768-4D6C-8F1E-7980CD208095}"/>
              </a:ext>
            </a:extLst>
          </p:cNvPr>
          <p:cNvCxnSpPr>
            <a:cxnSpLocks/>
          </p:cNvCxnSpPr>
          <p:nvPr/>
        </p:nvCxnSpPr>
        <p:spPr>
          <a:xfrm flipH="1">
            <a:off x="1782535" y="5607085"/>
            <a:ext cx="742952" cy="1932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72DAD8-55F2-41BA-8025-04250D079376}"/>
              </a:ext>
            </a:extLst>
          </p:cNvPr>
          <p:cNvCxnSpPr>
            <a:cxnSpLocks/>
          </p:cNvCxnSpPr>
          <p:nvPr/>
        </p:nvCxnSpPr>
        <p:spPr>
          <a:xfrm flipH="1">
            <a:off x="2694488" y="5626407"/>
            <a:ext cx="6395083" cy="1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5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oogle Shape;265;p36">
            <a:extLst>
              <a:ext uri="{FF2B5EF4-FFF2-40B4-BE49-F238E27FC236}">
                <a16:creationId xmlns:a16="http://schemas.microsoft.com/office/drawing/2014/main" id="{25A106E3-33F6-4E08-9E85-471B120B581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05" y="-206829"/>
            <a:ext cx="2008432" cy="22246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47C1C575-A7BE-4CE5-B2E8-1E009E203997}"/>
              </a:ext>
            </a:extLst>
          </p:cNvPr>
          <p:cNvSpPr txBox="1">
            <a:spLocks/>
          </p:cNvSpPr>
          <p:nvPr/>
        </p:nvSpPr>
        <p:spPr>
          <a:xfrm>
            <a:off x="223732" y="672519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800" dirty="0"/>
              <a:t>Practice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E3F36300-8E88-4927-827C-7377B16C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9362" y="672518"/>
            <a:ext cx="3651896" cy="71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C02C85F-29A0-489E-AF08-CB4D19477352}"/>
              </a:ext>
            </a:extLst>
          </p:cNvPr>
          <p:cNvSpPr/>
          <p:nvPr/>
        </p:nvSpPr>
        <p:spPr>
          <a:xfrm>
            <a:off x="2782236" y="1489629"/>
            <a:ext cx="639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6600"/>
                </a:solidFill>
              </a:rPr>
              <a:t>A</a:t>
            </a:r>
            <a:r>
              <a:rPr lang="en-US" b="1" dirty="0"/>
              <a:t>. Complete the conversation with </a:t>
            </a:r>
            <a:r>
              <a:rPr lang="en-US" b="1" i="1" dirty="0">
                <a:solidFill>
                  <a:srgbClr val="FF0000"/>
                </a:solidFill>
              </a:rPr>
              <a:t>for</a:t>
            </a:r>
            <a:r>
              <a:rPr lang="en-US" b="1" i="1" dirty="0"/>
              <a:t> or </a:t>
            </a:r>
            <a:r>
              <a:rPr lang="en-US" b="1" i="1" dirty="0">
                <a:solidFill>
                  <a:srgbClr val="FF0000"/>
                </a:solidFill>
              </a:rPr>
              <a:t>to</a:t>
            </a:r>
            <a:r>
              <a:rPr lang="en-US" b="1" i="1" dirty="0"/>
              <a:t>.</a:t>
            </a:r>
            <a:endParaRPr lang="ar-EG" dirty="0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AA012DA-427F-4699-B5CA-A4EC387E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7000" contrast="21000"/>
          </a:blip>
          <a:srcRect/>
          <a:stretch>
            <a:fillRect/>
          </a:stretch>
        </p:blipFill>
        <p:spPr bwMode="auto">
          <a:xfrm>
            <a:off x="2782236" y="1923629"/>
            <a:ext cx="8833794" cy="464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B48B912-7C96-4ED4-BBB3-57356BB4C387}"/>
              </a:ext>
            </a:extLst>
          </p:cNvPr>
          <p:cNvSpPr/>
          <p:nvPr/>
        </p:nvSpPr>
        <p:spPr>
          <a:xfrm>
            <a:off x="4998983" y="2355107"/>
            <a:ext cx="59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FF0000"/>
                </a:solidFill>
              </a:rPr>
              <a:t>for</a:t>
            </a:r>
            <a:endParaRPr lang="ar-EG" sz="2000" b="1" i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7C3D8B-1FE1-4C8E-AB60-7893AA70C9AA}"/>
              </a:ext>
            </a:extLst>
          </p:cNvPr>
          <p:cNvSpPr/>
          <p:nvPr/>
        </p:nvSpPr>
        <p:spPr>
          <a:xfrm>
            <a:off x="6021292" y="3181510"/>
            <a:ext cx="565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FF0000"/>
                </a:solidFill>
              </a:rPr>
              <a:t>to</a:t>
            </a:r>
            <a:endParaRPr lang="ar-EG" sz="2000" b="1" i="1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6AA20D-3C6B-48BC-8667-1E803470C6B6}"/>
              </a:ext>
            </a:extLst>
          </p:cNvPr>
          <p:cNvSpPr/>
          <p:nvPr/>
        </p:nvSpPr>
        <p:spPr>
          <a:xfrm>
            <a:off x="9086819" y="3211286"/>
            <a:ext cx="402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FF0000"/>
                </a:solidFill>
              </a:rPr>
              <a:t>to</a:t>
            </a:r>
            <a:endParaRPr lang="ar-EG" sz="2000" b="1" i="1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004DE3-263D-4592-9BB1-5EF7BF4DB80E}"/>
              </a:ext>
            </a:extLst>
          </p:cNvPr>
          <p:cNvSpPr/>
          <p:nvPr/>
        </p:nvSpPr>
        <p:spPr>
          <a:xfrm>
            <a:off x="10885711" y="3613666"/>
            <a:ext cx="471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FF0000"/>
                </a:solidFill>
              </a:rPr>
              <a:t>to</a:t>
            </a:r>
            <a:endParaRPr lang="ar-EG" sz="2000" b="1" i="1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816C9A-2F9F-45B1-8F98-A08F48B23F03}"/>
              </a:ext>
            </a:extLst>
          </p:cNvPr>
          <p:cNvSpPr/>
          <p:nvPr/>
        </p:nvSpPr>
        <p:spPr>
          <a:xfrm>
            <a:off x="8148249" y="5929007"/>
            <a:ext cx="429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FF0000"/>
                </a:solidFill>
              </a:rPr>
              <a:t>to</a:t>
            </a:r>
            <a:endParaRPr lang="ar-EG" sz="2000" b="1" i="1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AA3773-CE9A-45B6-8D2F-9BBD80E8F2A8}"/>
              </a:ext>
            </a:extLst>
          </p:cNvPr>
          <p:cNvSpPr/>
          <p:nvPr/>
        </p:nvSpPr>
        <p:spPr>
          <a:xfrm>
            <a:off x="5624266" y="4768183"/>
            <a:ext cx="471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FF0000"/>
                </a:solidFill>
              </a:rPr>
              <a:t>to</a:t>
            </a:r>
            <a:endParaRPr lang="ar-EG" sz="2000" b="1" i="1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54BA19A-5BCB-4AFD-8084-2C2868944A8F}"/>
              </a:ext>
            </a:extLst>
          </p:cNvPr>
          <p:cNvSpPr/>
          <p:nvPr/>
        </p:nvSpPr>
        <p:spPr>
          <a:xfrm>
            <a:off x="5467822" y="4368073"/>
            <a:ext cx="59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FF0000"/>
                </a:solidFill>
              </a:rPr>
              <a:t>for</a:t>
            </a:r>
            <a:endParaRPr lang="ar-EG" sz="2000" b="1" i="1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7B5E99-C00B-4EE5-9928-C9B4FE73BB5A}"/>
              </a:ext>
            </a:extLst>
          </p:cNvPr>
          <p:cNvSpPr/>
          <p:nvPr/>
        </p:nvSpPr>
        <p:spPr>
          <a:xfrm>
            <a:off x="10761923" y="4352685"/>
            <a:ext cx="59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i="1" dirty="0">
                <a:solidFill>
                  <a:srgbClr val="FF0000"/>
                </a:solidFill>
              </a:rPr>
              <a:t>for</a:t>
            </a:r>
            <a:endParaRPr lang="ar-EG" sz="2000" b="1" i="1" dirty="0">
              <a:solidFill>
                <a:srgbClr val="FF0000"/>
              </a:solidFill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80247EE0-4A69-4483-AA91-1C590E08E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3678" y="749294"/>
            <a:ext cx="2576597" cy="52317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955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66766"/>
            <a:ext cx="12009120" cy="6644640"/>
          </a:xfrm>
          <a:prstGeom prst="rect">
            <a:avLst/>
          </a:prstGeom>
          <a:noFill/>
          <a:ln w="381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6BD4826-BC13-40DC-A7B9-102A8E5A8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1449" y="337140"/>
            <a:ext cx="3429024" cy="6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8A74074-6077-4257-907D-56B31957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16000"/>
          </a:blip>
          <a:srcRect/>
          <a:stretch>
            <a:fillRect/>
          </a:stretch>
        </p:blipFill>
        <p:spPr bwMode="auto">
          <a:xfrm>
            <a:off x="3005041" y="1244414"/>
            <a:ext cx="85392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B1CAB0-9A85-48BB-9EE7-ED96DCC3345E}"/>
              </a:ext>
            </a:extLst>
          </p:cNvPr>
          <p:cNvSpPr/>
          <p:nvPr/>
        </p:nvSpPr>
        <p:spPr>
          <a:xfrm>
            <a:off x="3076479" y="2958926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1. the comedian told / the audience / a joke</a:t>
            </a:r>
            <a:endParaRPr lang="ar-E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4343F-17C8-481D-B83F-5D0899E3BBCC}"/>
              </a:ext>
            </a:extLst>
          </p:cNvPr>
          <p:cNvSpPr/>
          <p:nvPr/>
        </p:nvSpPr>
        <p:spPr>
          <a:xfrm>
            <a:off x="3147917" y="388762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2. a glass of water / the talk show host poured / the celebrity</a:t>
            </a:r>
            <a:endParaRPr lang="ar-E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A4B9E-E1A5-4EF8-A404-E3AB034199EB}"/>
              </a:ext>
            </a:extLst>
          </p:cNvPr>
          <p:cNvSpPr/>
          <p:nvPr/>
        </p:nvSpPr>
        <p:spPr>
          <a:xfrm>
            <a:off x="3219355" y="4744876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3. the sitcom dad gave / his wife / his wallet</a:t>
            </a:r>
            <a:endParaRPr lang="ar-E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B97A2A-2E60-4369-9F59-0258C5F08A31}"/>
              </a:ext>
            </a:extLst>
          </p:cNvPr>
          <p:cNvSpPr/>
          <p:nvPr/>
        </p:nvSpPr>
        <p:spPr>
          <a:xfrm>
            <a:off x="3147917" y="560213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4. his cheese / the cat / the cartoon mouse offered</a:t>
            </a:r>
            <a:endParaRPr lang="ar-E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A2C45E-1827-4E11-BDFD-B63BBCF61258}"/>
              </a:ext>
            </a:extLst>
          </p:cNvPr>
          <p:cNvSpPr/>
          <p:nvPr/>
        </p:nvSpPr>
        <p:spPr>
          <a:xfrm>
            <a:off x="3505107" y="3312727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FF0000"/>
                </a:solidFill>
              </a:rPr>
              <a:t>The comedian told the audience a joke. / The comedian told a joke to the audience.</a:t>
            </a:r>
            <a:endParaRPr lang="ar-EG" i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92134B-D4B7-4004-A301-B147BCA68548}"/>
              </a:ext>
            </a:extLst>
          </p:cNvPr>
          <p:cNvSpPr/>
          <p:nvPr/>
        </p:nvSpPr>
        <p:spPr>
          <a:xfrm>
            <a:off x="3433669" y="417337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FF0000"/>
                </a:solidFill>
              </a:rPr>
              <a:t>The talk show host poured the celebrity a glass of water. / The talk show host poured a glass of water for the celebrity.</a:t>
            </a:r>
            <a:endParaRPr lang="ar-EG" i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99DBD7-3B00-4393-B02E-5B88449AF6C5}"/>
              </a:ext>
            </a:extLst>
          </p:cNvPr>
          <p:cNvSpPr/>
          <p:nvPr/>
        </p:nvSpPr>
        <p:spPr>
          <a:xfrm>
            <a:off x="3576545" y="503062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FF0000"/>
                </a:solidFill>
              </a:rPr>
              <a:t>The sitcom dad gave his wife his wallet. / The sitcom dad gave his wallet to his wife.</a:t>
            </a:r>
            <a:endParaRPr lang="ar-EG" i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64D51D-820A-45AE-BB9F-0643E5F030E6}"/>
              </a:ext>
            </a:extLst>
          </p:cNvPr>
          <p:cNvSpPr/>
          <p:nvPr/>
        </p:nvSpPr>
        <p:spPr>
          <a:xfrm>
            <a:off x="3505107" y="581644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i="1" dirty="0">
                <a:solidFill>
                  <a:srgbClr val="FF0000"/>
                </a:solidFill>
              </a:rPr>
              <a:t>The cartoon mouse offered the cat his cheese. / The cartoon mouse off </a:t>
            </a:r>
            <a:r>
              <a:rPr lang="en-US" i="1" dirty="0" err="1">
                <a:solidFill>
                  <a:srgbClr val="FF0000"/>
                </a:solidFill>
              </a:rPr>
              <a:t>ered</a:t>
            </a:r>
            <a:r>
              <a:rPr lang="en-US" i="1" dirty="0">
                <a:solidFill>
                  <a:srgbClr val="FF0000"/>
                </a:solidFill>
              </a:rPr>
              <a:t> his cheese to the cat.</a:t>
            </a:r>
            <a:endParaRPr lang="ar-EG" i="1" dirty="0">
              <a:solidFill>
                <a:srgbClr val="FF0000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87DB40C-CE13-43CF-85DF-D5B08FE8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5766" y="413915"/>
            <a:ext cx="2419350" cy="466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7" name="Google Shape;265;p36">
            <a:extLst>
              <a:ext uri="{FF2B5EF4-FFF2-40B4-BE49-F238E27FC236}">
                <a16:creationId xmlns:a16="http://schemas.microsoft.com/office/drawing/2014/main" id="{73B095EC-FECF-4F1B-A2A5-95BBEB2765C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105" y="-206829"/>
            <a:ext cx="2008432" cy="22246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FA3DC37-C60B-46F4-A8AA-EE2D17A9111A}"/>
              </a:ext>
            </a:extLst>
          </p:cNvPr>
          <p:cNvSpPr txBox="1">
            <a:spLocks/>
          </p:cNvSpPr>
          <p:nvPr/>
        </p:nvSpPr>
        <p:spPr>
          <a:xfrm>
            <a:off x="223732" y="672519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800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289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-325120"/>
            <a:ext cx="12009120" cy="6644640"/>
          </a:xfrm>
          <a:prstGeom prst="rect">
            <a:avLst/>
          </a:prstGeom>
          <a:noFill/>
          <a:ln w="381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8F022D-C15A-418D-BDCD-83832AB6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771" y="446314"/>
            <a:ext cx="11274234" cy="585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14551D-2E5C-4B9D-A7F1-10ADCB7B0CFB}"/>
              </a:ext>
            </a:extLst>
          </p:cNvPr>
          <p:cNvSpPr/>
          <p:nvPr/>
        </p:nvSpPr>
        <p:spPr>
          <a:xfrm>
            <a:off x="2906750" y="2616300"/>
            <a:ext cx="2688772" cy="810423"/>
          </a:xfrm>
          <a:prstGeom prst="rect">
            <a:avLst/>
          </a:prstGeom>
          <a:gradFill>
            <a:gsLst>
              <a:gs pos="38500">
                <a:srgbClr val="E1E9C3">
                  <a:lumMod val="10000"/>
                  <a:lumOff val="90000"/>
                </a:srgbClr>
              </a:gs>
              <a:gs pos="15000">
                <a:srgbClr val="FFFF99"/>
              </a:gs>
              <a:gs pos="74000">
                <a:schemeClr val="accent1">
                  <a:lumMod val="45000"/>
                  <a:lumOff val="55000"/>
                </a:schemeClr>
              </a:gs>
              <a:gs pos="62000">
                <a:srgbClr val="C3D2EC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101E6-197D-4CC3-8F4A-D5BDCB8322F5}"/>
              </a:ext>
            </a:extLst>
          </p:cNvPr>
          <p:cNvSpPr/>
          <p:nvPr/>
        </p:nvSpPr>
        <p:spPr>
          <a:xfrm>
            <a:off x="2884712" y="4332514"/>
            <a:ext cx="2688772" cy="1263120"/>
          </a:xfrm>
          <a:prstGeom prst="rect">
            <a:avLst/>
          </a:prstGeom>
          <a:gradFill>
            <a:gsLst>
              <a:gs pos="46000">
                <a:srgbClr val="FFFF99"/>
              </a:gs>
              <a:gs pos="100000">
                <a:schemeClr val="accent1">
                  <a:lumMod val="45000"/>
                  <a:lumOff val="55000"/>
                </a:schemeClr>
              </a:gs>
              <a:gs pos="62000">
                <a:srgbClr val="C3D2EC"/>
              </a:gs>
              <a:gs pos="62000">
                <a:schemeClr val="bg1"/>
              </a:gs>
              <a:gs pos="5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4ED827-8C52-4072-8D2A-26B1AD1B8653}"/>
              </a:ext>
            </a:extLst>
          </p:cNvPr>
          <p:cNvSpPr/>
          <p:nvPr/>
        </p:nvSpPr>
        <p:spPr>
          <a:xfrm>
            <a:off x="4981902" y="3429000"/>
            <a:ext cx="591583" cy="41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17FC94-8253-4A4B-907E-3F6EA1482C94}"/>
              </a:ext>
            </a:extLst>
          </p:cNvPr>
          <p:cNvSpPr/>
          <p:nvPr/>
        </p:nvSpPr>
        <p:spPr>
          <a:xfrm>
            <a:off x="3243943" y="3542947"/>
            <a:ext cx="24873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14075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82D42-5CD8-4EFD-AF9D-54CDF4C24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2063" r="7589" b="10629"/>
          <a:stretch/>
        </p:blipFill>
        <p:spPr>
          <a:xfrm>
            <a:off x="300083" y="391885"/>
            <a:ext cx="11571513" cy="6074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6A6CDC-8E2E-490D-AF97-D137A0BF4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7721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464468-E0B5-460E-81F7-BEED36050D8D}"/>
              </a:ext>
            </a:extLst>
          </p:cNvPr>
          <p:cNvSpPr/>
          <p:nvPr/>
        </p:nvSpPr>
        <p:spPr>
          <a:xfrm>
            <a:off x="4612218" y="2455705"/>
            <a:ext cx="4203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0C4414-ACCC-497A-91FE-87DAE7AE2AAC}"/>
              </a:ext>
            </a:extLst>
          </p:cNvPr>
          <p:cNvSpPr/>
          <p:nvPr/>
        </p:nvSpPr>
        <p:spPr>
          <a:xfrm>
            <a:off x="6532546" y="2423050"/>
            <a:ext cx="9557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786BDD-6B9C-446B-B16C-D5520E23D3A7}"/>
              </a:ext>
            </a:extLst>
          </p:cNvPr>
          <p:cNvSpPr/>
          <p:nvPr/>
        </p:nvSpPr>
        <p:spPr>
          <a:xfrm>
            <a:off x="7707060" y="2423050"/>
            <a:ext cx="7457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A748C5-FE25-48A7-8138-2D5A4A14682E}"/>
              </a:ext>
            </a:extLst>
          </p:cNvPr>
          <p:cNvSpPr/>
          <p:nvPr/>
        </p:nvSpPr>
        <p:spPr>
          <a:xfrm>
            <a:off x="7306455" y="4090639"/>
            <a:ext cx="1831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package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AA3A9-7EFE-4CE3-9270-07A8EB2EFB3D}"/>
              </a:ext>
            </a:extLst>
          </p:cNvPr>
          <p:cNvSpPr txBox="1"/>
          <p:nvPr/>
        </p:nvSpPr>
        <p:spPr>
          <a:xfrm>
            <a:off x="8430985" y="4090639"/>
            <a:ext cx="3761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endParaRPr lang="en-US" sz="3200" b="0" cap="none" spc="0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CBA9C1-75F0-4789-A608-4E2B0EA6EA70}"/>
              </a:ext>
            </a:extLst>
          </p:cNvPr>
          <p:cNvSpPr/>
          <p:nvPr/>
        </p:nvSpPr>
        <p:spPr>
          <a:xfrm>
            <a:off x="7388659" y="4848904"/>
            <a:ext cx="18854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dictionaries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B02A5-4746-459F-987B-20248CDFDE98}"/>
              </a:ext>
            </a:extLst>
          </p:cNvPr>
          <p:cNvSpPr txBox="1"/>
          <p:nvPr/>
        </p:nvSpPr>
        <p:spPr>
          <a:xfrm>
            <a:off x="8415268" y="4831894"/>
            <a:ext cx="3761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students</a:t>
            </a:r>
            <a:endParaRPr lang="en-US" sz="3200" b="0" cap="none" spc="0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12F76-42D1-42DC-910C-1E4786D71D85}"/>
              </a:ext>
            </a:extLst>
          </p:cNvPr>
          <p:cNvSpPr/>
          <p:nvPr/>
        </p:nvSpPr>
        <p:spPr>
          <a:xfrm>
            <a:off x="7433598" y="5611224"/>
            <a:ext cx="18119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F62201-1E70-4A43-BDCF-6441B48D10C3}"/>
              </a:ext>
            </a:extLst>
          </p:cNvPr>
          <p:cNvSpPr txBox="1"/>
          <p:nvPr/>
        </p:nvSpPr>
        <p:spPr>
          <a:xfrm>
            <a:off x="8548188" y="5611224"/>
            <a:ext cx="3761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  <a:endParaRPr lang="en-US" sz="3200" b="0" cap="none" spc="0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5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66766"/>
            <a:ext cx="12009120" cy="6644640"/>
          </a:xfrm>
          <a:prstGeom prst="rect">
            <a:avLst/>
          </a:prstGeom>
          <a:noFill/>
          <a:ln w="381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E0F86F-E195-460C-A9D4-C6EA4CBCF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8" t="22539" r="15359" b="12540"/>
          <a:stretch/>
        </p:blipFill>
        <p:spPr>
          <a:xfrm>
            <a:off x="365397" y="865779"/>
            <a:ext cx="11440886" cy="58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1417C3-6700-47E8-A052-0E0AFD73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7721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9AF442-4871-4E1C-B9D1-0EFE9A7E7823}"/>
              </a:ext>
            </a:extLst>
          </p:cNvPr>
          <p:cNvSpPr/>
          <p:nvPr/>
        </p:nvSpPr>
        <p:spPr>
          <a:xfrm>
            <a:off x="1575131" y="2313084"/>
            <a:ext cx="4875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showed their house to 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461AD1-569C-45FB-B533-42BC1753281C}"/>
              </a:ext>
            </a:extLst>
          </p:cNvPr>
          <p:cNvSpPr/>
          <p:nvPr/>
        </p:nvSpPr>
        <p:spPr>
          <a:xfrm>
            <a:off x="1384213" y="3697853"/>
            <a:ext cx="64116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waiter brought a cup of coffee for her.</a:t>
            </a:r>
          </a:p>
        </p:txBody>
      </p:sp>
    </p:spTree>
    <p:extLst>
      <p:ext uri="{BB962C8B-B14F-4D97-AF65-F5344CB8AC3E}">
        <p14:creationId xmlns:p14="http://schemas.microsoft.com/office/powerpoint/2010/main" val="21475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0" y="26740"/>
            <a:ext cx="12009120" cy="6644640"/>
          </a:xfrm>
          <a:prstGeom prst="rect">
            <a:avLst/>
          </a:prstGeom>
          <a:noFill/>
          <a:ln w="381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8F022D-C15A-418D-BDCD-83832AB6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883" y="411440"/>
            <a:ext cx="11274234" cy="585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14551D-2E5C-4B9D-A7F1-10ADCB7B0CFB}"/>
              </a:ext>
            </a:extLst>
          </p:cNvPr>
          <p:cNvSpPr/>
          <p:nvPr/>
        </p:nvSpPr>
        <p:spPr>
          <a:xfrm>
            <a:off x="2906750" y="2617017"/>
            <a:ext cx="2688772" cy="889039"/>
          </a:xfrm>
          <a:prstGeom prst="rect">
            <a:avLst/>
          </a:prstGeom>
          <a:gradFill>
            <a:gsLst>
              <a:gs pos="38500">
                <a:srgbClr val="E1E9C3">
                  <a:lumMod val="10000"/>
                  <a:lumOff val="90000"/>
                </a:srgbClr>
              </a:gs>
              <a:gs pos="15000">
                <a:srgbClr val="FFFF99"/>
              </a:gs>
              <a:gs pos="74000">
                <a:schemeClr val="accent1">
                  <a:lumMod val="45000"/>
                  <a:lumOff val="55000"/>
                </a:schemeClr>
              </a:gs>
              <a:gs pos="62000">
                <a:srgbClr val="C3D2EC"/>
              </a:gs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101E6-197D-4CC3-8F4A-D5BDCB8322F5}"/>
              </a:ext>
            </a:extLst>
          </p:cNvPr>
          <p:cNvSpPr/>
          <p:nvPr/>
        </p:nvSpPr>
        <p:spPr>
          <a:xfrm>
            <a:off x="2906750" y="4252836"/>
            <a:ext cx="2688772" cy="1263120"/>
          </a:xfrm>
          <a:prstGeom prst="rect">
            <a:avLst/>
          </a:prstGeom>
          <a:gradFill>
            <a:gsLst>
              <a:gs pos="46000">
                <a:srgbClr val="FFFF99"/>
              </a:gs>
              <a:gs pos="100000">
                <a:schemeClr val="accent1">
                  <a:lumMod val="45000"/>
                  <a:lumOff val="55000"/>
                </a:schemeClr>
              </a:gs>
              <a:gs pos="62000">
                <a:srgbClr val="C3D2EC"/>
              </a:gs>
              <a:gs pos="62000">
                <a:schemeClr val="bg1"/>
              </a:gs>
              <a:gs pos="5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990033"/>
                </a:solidFill>
              </a:rPr>
              <a:t>Ex. </a:t>
            </a:r>
            <a:r>
              <a:rPr lang="en-US" sz="2800" b="1" dirty="0">
                <a:solidFill>
                  <a:srgbClr val="990033"/>
                </a:solidFill>
              </a:rPr>
              <a:t>C</a:t>
            </a:r>
            <a:r>
              <a:rPr lang="en-US" sz="2800" dirty="0">
                <a:solidFill>
                  <a:srgbClr val="990033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Page: </a:t>
            </a:r>
            <a:r>
              <a:rPr lang="en-US" sz="2800" b="1" dirty="0">
                <a:solidFill>
                  <a:srgbClr val="0000FF"/>
                </a:solidFill>
              </a:rPr>
              <a:t>38</a:t>
            </a:r>
          </a:p>
          <a:p>
            <a:pPr algn="ctr"/>
            <a:r>
              <a:rPr lang="en-US" sz="2800" dirty="0">
                <a:solidFill>
                  <a:srgbClr val="990033"/>
                </a:solidFill>
              </a:rPr>
              <a:t>Ex. </a:t>
            </a:r>
            <a:r>
              <a:rPr lang="en-US" sz="2800" b="1" dirty="0">
                <a:solidFill>
                  <a:srgbClr val="990033"/>
                </a:solidFill>
              </a:rPr>
              <a:t>E</a:t>
            </a:r>
            <a:r>
              <a:rPr lang="en-US" sz="2800" dirty="0">
                <a:solidFill>
                  <a:srgbClr val="990033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Page: </a:t>
            </a:r>
            <a:r>
              <a:rPr lang="en-US" sz="2800" b="1" dirty="0">
                <a:solidFill>
                  <a:srgbClr val="00B050"/>
                </a:solidFill>
              </a:rPr>
              <a:t>39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4ED827-8C52-4072-8D2A-26B1AD1B8653}"/>
              </a:ext>
            </a:extLst>
          </p:cNvPr>
          <p:cNvSpPr/>
          <p:nvPr/>
        </p:nvSpPr>
        <p:spPr>
          <a:xfrm>
            <a:off x="5074694" y="3497435"/>
            <a:ext cx="591583" cy="37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17FC94-8253-4A4B-907E-3F6EA1482C94}"/>
              </a:ext>
            </a:extLst>
          </p:cNvPr>
          <p:cNvSpPr/>
          <p:nvPr/>
        </p:nvSpPr>
        <p:spPr>
          <a:xfrm>
            <a:off x="3178896" y="2654305"/>
            <a:ext cx="24873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6747DB-6D04-4916-8938-F3C27D688B4F}"/>
              </a:ext>
            </a:extLst>
          </p:cNvPr>
          <p:cNvSpPr/>
          <p:nvPr/>
        </p:nvSpPr>
        <p:spPr>
          <a:xfrm>
            <a:off x="3178896" y="3382138"/>
            <a:ext cx="24873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</a:t>
            </a:r>
          </a:p>
        </p:txBody>
      </p:sp>
    </p:spTree>
    <p:extLst>
      <p:ext uri="{BB962C8B-B14F-4D97-AF65-F5344CB8AC3E}">
        <p14:creationId xmlns:p14="http://schemas.microsoft.com/office/powerpoint/2010/main" val="188431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lex Trebek Applause GIF by Jeopardy! - Find &amp; Share on GIPHY">
            <a:extLst>
              <a:ext uri="{FF2B5EF4-FFF2-40B4-BE49-F238E27FC236}">
                <a16:creationId xmlns:a16="http://schemas.microsoft.com/office/drawing/2014/main" id="{A3E4EAB3-1497-461B-A270-61143E89C0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23" y="499933"/>
            <a:ext cx="3359151" cy="1702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65;p36">
            <a:extLst>
              <a:ext uri="{FF2B5EF4-FFF2-40B4-BE49-F238E27FC236}">
                <a16:creationId xmlns:a16="http://schemas.microsoft.com/office/drawing/2014/main" id="{DE765757-1906-4696-A604-A20D7BB1FA4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05" y="81281"/>
            <a:ext cx="2008432" cy="22246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8B79A27-CCD2-4875-90D3-88009FAFD4BD}"/>
              </a:ext>
            </a:extLst>
          </p:cNvPr>
          <p:cNvSpPr txBox="1">
            <a:spLocks/>
          </p:cNvSpPr>
          <p:nvPr/>
        </p:nvSpPr>
        <p:spPr>
          <a:xfrm>
            <a:off x="223732" y="960629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800" dirty="0"/>
              <a:t>Revision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959B8-456A-41D6-9912-46C582E3E7A4}"/>
              </a:ext>
            </a:extLst>
          </p:cNvPr>
          <p:cNvSpPr/>
          <p:nvPr/>
        </p:nvSpPr>
        <p:spPr>
          <a:xfrm>
            <a:off x="8564079" y="916850"/>
            <a:ext cx="17091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Who is this?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E2855D-AE51-4E56-B463-745D9C59006C}"/>
              </a:ext>
            </a:extLst>
          </p:cNvPr>
          <p:cNvSpPr/>
          <p:nvPr/>
        </p:nvSpPr>
        <p:spPr>
          <a:xfrm>
            <a:off x="7917419" y="1318979"/>
            <a:ext cx="31548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What does he present?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C98C92-2BD3-4490-BE19-08E07EB07E5A}"/>
              </a:ext>
            </a:extLst>
          </p:cNvPr>
          <p:cNvSpPr/>
          <p:nvPr/>
        </p:nvSpPr>
        <p:spPr>
          <a:xfrm>
            <a:off x="2898875" y="2462629"/>
            <a:ext cx="5954835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70C0"/>
                </a:solidFill>
              </a:rPr>
              <a:t>Alex </a:t>
            </a:r>
            <a:r>
              <a:rPr lang="en-US" sz="3600" dirty="0" err="1">
                <a:ln w="0"/>
                <a:solidFill>
                  <a:srgbClr val="0070C0"/>
                </a:solidFill>
              </a:rPr>
              <a:t>Trebek</a:t>
            </a:r>
            <a:r>
              <a:rPr lang="en-US" sz="3600" dirty="0">
                <a:ln w="0"/>
                <a:solidFill>
                  <a:srgbClr val="0070C0"/>
                </a:solidFill>
              </a:rPr>
              <a:t> presents Jeopardy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CFD82A-EBD4-4D5C-A30D-36D806960901}"/>
              </a:ext>
            </a:extLst>
          </p:cNvPr>
          <p:cNvCxnSpPr/>
          <p:nvPr/>
        </p:nvCxnSpPr>
        <p:spPr>
          <a:xfrm>
            <a:off x="4238625" y="3219454"/>
            <a:ext cx="0" cy="6477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241189-C7EE-4BD0-A858-D92E9A2922B1}"/>
              </a:ext>
            </a:extLst>
          </p:cNvPr>
          <p:cNvCxnSpPr/>
          <p:nvPr/>
        </p:nvCxnSpPr>
        <p:spPr>
          <a:xfrm>
            <a:off x="6096000" y="3209929"/>
            <a:ext cx="0" cy="6477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624A1B-420A-496C-9E71-BD1BBD8B323D}"/>
              </a:ext>
            </a:extLst>
          </p:cNvPr>
          <p:cNvCxnSpPr/>
          <p:nvPr/>
        </p:nvCxnSpPr>
        <p:spPr>
          <a:xfrm>
            <a:off x="7869793" y="3209929"/>
            <a:ext cx="0" cy="6477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F453B50-D59F-4EF4-88D1-731377DE72A1}"/>
              </a:ext>
            </a:extLst>
          </p:cNvPr>
          <p:cNvSpPr/>
          <p:nvPr/>
        </p:nvSpPr>
        <p:spPr>
          <a:xfrm>
            <a:off x="3987599" y="3790947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24DE9E-05D4-4717-90B0-115274E7517C}"/>
              </a:ext>
            </a:extLst>
          </p:cNvPr>
          <p:cNvSpPr/>
          <p:nvPr/>
        </p:nvSpPr>
        <p:spPr>
          <a:xfrm>
            <a:off x="5797139" y="3749047"/>
            <a:ext cx="57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A0F003-4881-42B8-B3A8-211DE3B1ED96}"/>
              </a:ext>
            </a:extLst>
          </p:cNvPr>
          <p:cNvSpPr/>
          <p:nvPr/>
        </p:nvSpPr>
        <p:spPr>
          <a:xfrm>
            <a:off x="7548232" y="3749047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886EA81-F9DF-4CA1-AEFF-35D9AFF3E689}"/>
              </a:ext>
            </a:extLst>
          </p:cNvPr>
          <p:cNvCxnSpPr/>
          <p:nvPr/>
        </p:nvCxnSpPr>
        <p:spPr>
          <a:xfrm>
            <a:off x="7917419" y="4599977"/>
            <a:ext cx="0" cy="6477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9614E57-7C27-4D29-B94F-DB98F73C8FFA}"/>
              </a:ext>
            </a:extLst>
          </p:cNvPr>
          <p:cNvSpPr/>
          <p:nvPr/>
        </p:nvSpPr>
        <p:spPr>
          <a:xfrm>
            <a:off x="6426148" y="5156225"/>
            <a:ext cx="298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Object</a:t>
            </a:r>
          </a:p>
        </p:txBody>
      </p:sp>
    </p:spTree>
    <p:extLst>
      <p:ext uri="{BB962C8B-B14F-4D97-AF65-F5344CB8AC3E}">
        <p14:creationId xmlns:p14="http://schemas.microsoft.com/office/powerpoint/2010/main" val="6736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9" grpId="0"/>
      <p:bldP spid="21" grpId="0"/>
      <p:bldP spid="2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lex Trebek Applause GIF by Jeopardy! - Find &amp; Share on GIPHY">
            <a:extLst>
              <a:ext uri="{FF2B5EF4-FFF2-40B4-BE49-F238E27FC236}">
                <a16:creationId xmlns:a16="http://schemas.microsoft.com/office/drawing/2014/main" id="{CE196F1C-D842-40B0-9816-AF85739268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5" y="403578"/>
            <a:ext cx="3400427" cy="1702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5;p36">
            <a:extLst>
              <a:ext uri="{FF2B5EF4-FFF2-40B4-BE49-F238E27FC236}">
                <a16:creationId xmlns:a16="http://schemas.microsoft.com/office/drawing/2014/main" id="{FD9D71DB-CB64-4AA4-839A-18A76CC6CF1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05" y="81281"/>
            <a:ext cx="2008432" cy="22246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970F292-57DC-4C99-B729-DB7E655E0A21}"/>
              </a:ext>
            </a:extLst>
          </p:cNvPr>
          <p:cNvSpPr txBox="1">
            <a:spLocks/>
          </p:cNvSpPr>
          <p:nvPr/>
        </p:nvSpPr>
        <p:spPr>
          <a:xfrm>
            <a:off x="223732" y="960629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800" dirty="0"/>
              <a:t>Revision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BF7CB8-9069-4FC7-9706-5791EAC18676}"/>
              </a:ext>
            </a:extLst>
          </p:cNvPr>
          <p:cNvSpPr/>
          <p:nvPr/>
        </p:nvSpPr>
        <p:spPr>
          <a:xfrm>
            <a:off x="1256669" y="2415010"/>
            <a:ext cx="9658351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B050"/>
                </a:solidFill>
              </a:rPr>
              <a:t>Alex </a:t>
            </a:r>
            <a:r>
              <a:rPr lang="en-US" sz="3600" dirty="0" err="1">
                <a:ln w="0"/>
                <a:solidFill>
                  <a:srgbClr val="00B050"/>
                </a:solidFill>
              </a:rPr>
              <a:t>Trebek</a:t>
            </a:r>
            <a:r>
              <a:rPr lang="en-US" sz="3600" dirty="0">
                <a:ln w="0"/>
                <a:solidFill>
                  <a:srgbClr val="00B050"/>
                </a:solidFill>
              </a:rPr>
              <a:t> gives applause for the winner.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463E2B-5011-4D22-B25F-79142D2C2074}"/>
              </a:ext>
            </a:extLst>
          </p:cNvPr>
          <p:cNvCxnSpPr/>
          <p:nvPr/>
        </p:nvCxnSpPr>
        <p:spPr>
          <a:xfrm>
            <a:off x="3149104" y="3121330"/>
            <a:ext cx="0" cy="6477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72EA23-5AFA-40C3-8B10-731FC13818BF}"/>
              </a:ext>
            </a:extLst>
          </p:cNvPr>
          <p:cNvCxnSpPr/>
          <p:nvPr/>
        </p:nvCxnSpPr>
        <p:spPr>
          <a:xfrm>
            <a:off x="4779147" y="3111806"/>
            <a:ext cx="0" cy="6477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D6263B-9356-46A3-83BC-A88A9FC431F4}"/>
              </a:ext>
            </a:extLst>
          </p:cNvPr>
          <p:cNvCxnSpPr/>
          <p:nvPr/>
        </p:nvCxnSpPr>
        <p:spPr>
          <a:xfrm>
            <a:off x="6361152" y="3111806"/>
            <a:ext cx="0" cy="6477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F03ED74-DDDF-4875-9CE2-30EF89F81246}"/>
              </a:ext>
            </a:extLst>
          </p:cNvPr>
          <p:cNvSpPr/>
          <p:nvPr/>
        </p:nvSpPr>
        <p:spPr>
          <a:xfrm>
            <a:off x="2898078" y="3692823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75EC1-B97E-4EC7-A612-EE7210537C3A}"/>
              </a:ext>
            </a:extLst>
          </p:cNvPr>
          <p:cNvSpPr/>
          <p:nvPr/>
        </p:nvSpPr>
        <p:spPr>
          <a:xfrm>
            <a:off x="4488523" y="3650924"/>
            <a:ext cx="57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2C74A3-3AC4-4391-9BAF-A6514C0A3E95}"/>
              </a:ext>
            </a:extLst>
          </p:cNvPr>
          <p:cNvSpPr/>
          <p:nvPr/>
        </p:nvSpPr>
        <p:spPr>
          <a:xfrm>
            <a:off x="6078287" y="3650924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B2563D-9905-43F6-B69B-1AFD535EFDA9}"/>
              </a:ext>
            </a:extLst>
          </p:cNvPr>
          <p:cNvCxnSpPr/>
          <p:nvPr/>
        </p:nvCxnSpPr>
        <p:spPr>
          <a:xfrm>
            <a:off x="6395867" y="4506797"/>
            <a:ext cx="0" cy="64770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14C3CF1-EEB1-468D-9074-C5CC59FD5694}"/>
              </a:ext>
            </a:extLst>
          </p:cNvPr>
          <p:cNvSpPr/>
          <p:nvPr/>
        </p:nvSpPr>
        <p:spPr>
          <a:xfrm>
            <a:off x="4904596" y="5063045"/>
            <a:ext cx="298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Object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212FD9-43E0-43F4-80B5-F895868A3D50}"/>
              </a:ext>
            </a:extLst>
          </p:cNvPr>
          <p:cNvCxnSpPr>
            <a:cxnSpLocks/>
          </p:cNvCxnSpPr>
          <p:nvPr/>
        </p:nvCxnSpPr>
        <p:spPr>
          <a:xfrm>
            <a:off x="9383361" y="3142401"/>
            <a:ext cx="0" cy="2274587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4733EAE-4EDF-44FA-90EF-9CA21234F1B8}"/>
              </a:ext>
            </a:extLst>
          </p:cNvPr>
          <p:cNvSpPr/>
          <p:nvPr/>
        </p:nvSpPr>
        <p:spPr>
          <a:xfrm>
            <a:off x="7911193" y="5498049"/>
            <a:ext cx="3346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Indirect Object</a:t>
            </a:r>
          </a:p>
        </p:txBody>
      </p:sp>
      <p:pic>
        <p:nvPicPr>
          <p:cNvPr id="2050" name="Picture 2" descr="Hand clapping started long ago. Hand clapping may be common for some, but  have you ever really thought about some of the re… | Applause gif, Hand gif,  Clapping gif">
            <a:extLst>
              <a:ext uri="{FF2B5EF4-FFF2-40B4-BE49-F238E27FC236}">
                <a16:creationId xmlns:a16="http://schemas.microsoft.com/office/drawing/2014/main" id="{C9841B45-D164-41BB-8112-12686398D5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71" y="549741"/>
            <a:ext cx="2008432" cy="14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0535302-6EB5-4633-B4A2-9499F3F6DCD1}"/>
              </a:ext>
            </a:extLst>
          </p:cNvPr>
          <p:cNvSpPr/>
          <p:nvPr/>
        </p:nvSpPr>
        <p:spPr>
          <a:xfrm>
            <a:off x="9971693" y="1016379"/>
            <a:ext cx="13099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applause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69A7FC-14C3-4B20-9191-BB0A6BAD7950}"/>
              </a:ext>
            </a:extLst>
          </p:cNvPr>
          <p:cNvCxnSpPr/>
          <p:nvPr/>
        </p:nvCxnSpPr>
        <p:spPr>
          <a:xfrm flipH="1">
            <a:off x="7887146" y="2975615"/>
            <a:ext cx="19617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/>
      <p:bldP spid="14" grpId="0"/>
      <p:bldP spid="15" grpId="0"/>
      <p:bldP spid="17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unny Animated Gif: Sending Animated Gifs Via Sametime">
            <a:extLst>
              <a:ext uri="{FF2B5EF4-FFF2-40B4-BE49-F238E27FC236}">
                <a16:creationId xmlns:a16="http://schemas.microsoft.com/office/drawing/2014/main" id="{0B7B91D2-23C8-4C6D-9379-F412A46E56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E7EEF4"/>
              </a:clrFrom>
              <a:clrTo>
                <a:srgbClr val="E7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79" y="439783"/>
            <a:ext cx="29622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rite An Email Clip Art - Girl Using Laptop Clipart Png , Free Transparent  Clipart - ClipartKey">
            <a:extLst>
              <a:ext uri="{FF2B5EF4-FFF2-40B4-BE49-F238E27FC236}">
                <a16:creationId xmlns:a16="http://schemas.microsoft.com/office/drawing/2014/main" id="{2CE68301-70E6-4CBA-BD8B-4DA3395B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5" y="428625"/>
            <a:ext cx="2719383" cy="28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4441BB-64DF-4907-A313-5DD1676F8F52}"/>
              </a:ext>
            </a:extLst>
          </p:cNvPr>
          <p:cNvSpPr/>
          <p:nvPr/>
        </p:nvSpPr>
        <p:spPr>
          <a:xfrm>
            <a:off x="7491151" y="509355"/>
            <a:ext cx="37597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</a:rPr>
              <a:t>What did Nora send foe me?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CDF540-CD84-42A9-8D09-8F262C64655F}"/>
              </a:ext>
            </a:extLst>
          </p:cNvPr>
          <p:cNvSpPr/>
          <p:nvPr/>
        </p:nvSpPr>
        <p:spPr>
          <a:xfrm>
            <a:off x="9103143" y="1117458"/>
            <a:ext cx="872355" cy="461665"/>
          </a:xfrm>
          <a:prstGeom prst="rect">
            <a:avLst/>
          </a:prstGeom>
          <a:solidFill>
            <a:srgbClr val="99003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</a:rPr>
              <a:t>email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BE1FFE-5496-4214-88E0-5B13C9C6EE4E}"/>
              </a:ext>
            </a:extLst>
          </p:cNvPr>
          <p:cNvSpPr/>
          <p:nvPr/>
        </p:nvSpPr>
        <p:spPr>
          <a:xfrm>
            <a:off x="2892498" y="2462629"/>
            <a:ext cx="5967596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990033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990033"/>
                </a:solidFill>
              </a:rPr>
              <a:t>Nora sent email to the teacher.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FA2412-6197-4172-99F6-05E2D93DAD90}"/>
              </a:ext>
            </a:extLst>
          </p:cNvPr>
          <p:cNvCxnSpPr/>
          <p:nvPr/>
        </p:nvCxnSpPr>
        <p:spPr>
          <a:xfrm>
            <a:off x="3149104" y="3121330"/>
            <a:ext cx="0" cy="6477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B7A2814-3D0D-42F0-9BD0-3816C7577ED7}"/>
              </a:ext>
            </a:extLst>
          </p:cNvPr>
          <p:cNvCxnSpPr/>
          <p:nvPr/>
        </p:nvCxnSpPr>
        <p:spPr>
          <a:xfrm>
            <a:off x="4300699" y="3182155"/>
            <a:ext cx="0" cy="6477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196DE4-93FD-44EF-9FA6-369447A099D3}"/>
              </a:ext>
            </a:extLst>
          </p:cNvPr>
          <p:cNvCxnSpPr/>
          <p:nvPr/>
        </p:nvCxnSpPr>
        <p:spPr>
          <a:xfrm>
            <a:off x="5523795" y="3174649"/>
            <a:ext cx="0" cy="6477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733BF34-457C-4B34-A7B8-D63A70E8DCCF}"/>
              </a:ext>
            </a:extLst>
          </p:cNvPr>
          <p:cNvSpPr/>
          <p:nvPr/>
        </p:nvSpPr>
        <p:spPr>
          <a:xfrm>
            <a:off x="2898078" y="3692823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7E3E3F-6AE3-4DD4-971E-F5DD8A3094A2}"/>
              </a:ext>
            </a:extLst>
          </p:cNvPr>
          <p:cNvSpPr/>
          <p:nvPr/>
        </p:nvSpPr>
        <p:spPr>
          <a:xfrm>
            <a:off x="4010076" y="3721275"/>
            <a:ext cx="577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B3BBC-B97F-4A94-AF87-20364CECC0EF}"/>
              </a:ext>
            </a:extLst>
          </p:cNvPr>
          <p:cNvSpPr/>
          <p:nvPr/>
        </p:nvSpPr>
        <p:spPr>
          <a:xfrm>
            <a:off x="5240928" y="3713767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945CFC-D727-4D72-B7C3-5D790F93E629}"/>
              </a:ext>
            </a:extLst>
          </p:cNvPr>
          <p:cNvCxnSpPr/>
          <p:nvPr/>
        </p:nvCxnSpPr>
        <p:spPr>
          <a:xfrm>
            <a:off x="5558508" y="4569639"/>
            <a:ext cx="0" cy="6477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454A35-1AF0-4A3A-9723-69F8BD480934}"/>
              </a:ext>
            </a:extLst>
          </p:cNvPr>
          <p:cNvSpPr/>
          <p:nvPr/>
        </p:nvSpPr>
        <p:spPr>
          <a:xfrm>
            <a:off x="4067238" y="5125889"/>
            <a:ext cx="2982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Object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E1AEAA7-1977-4A5E-A087-35F797B0DE73}"/>
              </a:ext>
            </a:extLst>
          </p:cNvPr>
          <p:cNvCxnSpPr>
            <a:cxnSpLocks/>
          </p:cNvCxnSpPr>
          <p:nvPr/>
        </p:nvCxnSpPr>
        <p:spPr>
          <a:xfrm>
            <a:off x="7754587" y="3318037"/>
            <a:ext cx="0" cy="227458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9112790-EC8E-428F-8ABE-7CBD36CD675B}"/>
              </a:ext>
            </a:extLst>
          </p:cNvPr>
          <p:cNvSpPr/>
          <p:nvPr/>
        </p:nvSpPr>
        <p:spPr>
          <a:xfrm>
            <a:off x="6282418" y="5673685"/>
            <a:ext cx="3346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Indirect Object</a:t>
            </a:r>
          </a:p>
        </p:txBody>
      </p:sp>
    </p:spTree>
    <p:extLst>
      <p:ext uri="{BB962C8B-B14F-4D97-AF65-F5344CB8AC3E}">
        <p14:creationId xmlns:p14="http://schemas.microsoft.com/office/powerpoint/2010/main" val="1913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  <p:bldP spid="15" grpId="0"/>
      <p:bldP spid="16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265;p36">
            <a:extLst>
              <a:ext uri="{FF2B5EF4-FFF2-40B4-BE49-F238E27FC236}">
                <a16:creationId xmlns:a16="http://schemas.microsoft.com/office/drawing/2014/main" id="{04B2E542-1693-4574-A713-CFACBD9108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05" y="-206829"/>
            <a:ext cx="2008432" cy="22246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393E3FC-5E0F-4069-81C5-845DCB7AED63}"/>
              </a:ext>
            </a:extLst>
          </p:cNvPr>
          <p:cNvSpPr txBox="1">
            <a:spLocks/>
          </p:cNvSpPr>
          <p:nvPr/>
        </p:nvSpPr>
        <p:spPr>
          <a:xfrm>
            <a:off x="223732" y="672519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800" dirty="0"/>
              <a:t>Practice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C71012A-62F9-4043-96D5-8DA6288AA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70980"/>
              </p:ext>
            </p:extLst>
          </p:nvPr>
        </p:nvGraphicFramePr>
        <p:xfrm>
          <a:off x="1362076" y="2305908"/>
          <a:ext cx="9405285" cy="304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7824">
                  <a:extLst>
                    <a:ext uri="{9D8B030D-6E8A-4147-A177-3AD203B41FA5}">
                      <a16:colId xmlns:a16="http://schemas.microsoft.com/office/drawing/2014/main" val="3901401496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705083304"/>
                    </a:ext>
                  </a:extLst>
                </a:gridCol>
                <a:gridCol w="2080561">
                  <a:extLst>
                    <a:ext uri="{9D8B030D-6E8A-4147-A177-3AD203B41FA5}">
                      <a16:colId xmlns:a16="http://schemas.microsoft.com/office/drawing/2014/main" val="1709489148"/>
                    </a:ext>
                  </a:extLst>
                </a:gridCol>
              </a:tblGrid>
              <a:tr h="7617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The sentence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990033"/>
                          </a:solidFill>
                        </a:rPr>
                        <a:t>Direct Object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FF99"/>
                          </a:solidFill>
                        </a:rPr>
                        <a:t>Indirect Object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085968"/>
                  </a:ext>
                </a:extLst>
              </a:tr>
              <a:tr h="7617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She charged the phone for me.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302336"/>
                  </a:ext>
                </a:extLst>
              </a:tr>
              <a:tr h="7617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They gave a gift to their mother.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6552501"/>
                  </a:ext>
                </a:extLst>
              </a:tr>
              <a:tr h="7617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 sold a watch to my friend.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55012"/>
                  </a:ext>
                </a:extLst>
              </a:tr>
            </a:tbl>
          </a:graphicData>
        </a:graphic>
      </p:graphicFrame>
      <p:sp>
        <p:nvSpPr>
          <p:cNvPr id="18" name="Subtitle 2">
            <a:extLst>
              <a:ext uri="{FF2B5EF4-FFF2-40B4-BE49-F238E27FC236}">
                <a16:creationId xmlns:a16="http://schemas.microsoft.com/office/drawing/2014/main" id="{1E810CF0-9389-4C6A-ACB7-11DC35807480}"/>
              </a:ext>
            </a:extLst>
          </p:cNvPr>
          <p:cNvSpPr txBox="1">
            <a:spLocks/>
          </p:cNvSpPr>
          <p:nvPr/>
        </p:nvSpPr>
        <p:spPr>
          <a:xfrm>
            <a:off x="6598899" y="3141785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400" dirty="0">
                <a:solidFill>
                  <a:srgbClr val="990033"/>
                </a:solidFill>
              </a:rPr>
              <a:t>The phone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C3A7169-3CF5-40CE-B223-FDE4F76B7933}"/>
              </a:ext>
            </a:extLst>
          </p:cNvPr>
          <p:cNvSpPr txBox="1">
            <a:spLocks/>
          </p:cNvSpPr>
          <p:nvPr/>
        </p:nvSpPr>
        <p:spPr>
          <a:xfrm>
            <a:off x="8560108" y="3118275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400" dirty="0">
                <a:solidFill>
                  <a:srgbClr val="990033"/>
                </a:solidFill>
              </a:rPr>
              <a:t>me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DF16E9F-D29C-40BA-8A3B-0CCDAB595C0C}"/>
              </a:ext>
            </a:extLst>
          </p:cNvPr>
          <p:cNvSpPr txBox="1">
            <a:spLocks/>
          </p:cNvSpPr>
          <p:nvPr/>
        </p:nvSpPr>
        <p:spPr>
          <a:xfrm>
            <a:off x="6598899" y="3921906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400" dirty="0">
                <a:solidFill>
                  <a:srgbClr val="990033"/>
                </a:solidFill>
              </a:rPr>
              <a:t>a gift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96B8812-5974-48F5-8FBD-B837F2780737}"/>
              </a:ext>
            </a:extLst>
          </p:cNvPr>
          <p:cNvSpPr txBox="1">
            <a:spLocks/>
          </p:cNvSpPr>
          <p:nvPr/>
        </p:nvSpPr>
        <p:spPr>
          <a:xfrm>
            <a:off x="8529912" y="3945416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400" dirty="0">
                <a:solidFill>
                  <a:srgbClr val="990033"/>
                </a:solidFill>
              </a:rPr>
              <a:t>their mother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5748381-530F-40D4-9382-C62AAE34640A}"/>
              </a:ext>
            </a:extLst>
          </p:cNvPr>
          <p:cNvSpPr txBox="1">
            <a:spLocks/>
          </p:cNvSpPr>
          <p:nvPr/>
        </p:nvSpPr>
        <p:spPr>
          <a:xfrm>
            <a:off x="6598899" y="4665822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400" dirty="0">
                <a:solidFill>
                  <a:srgbClr val="990033"/>
                </a:solidFill>
              </a:rPr>
              <a:t>a watch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97ED0C8E-3DD9-4875-A7DB-0E4F631B7E50}"/>
              </a:ext>
            </a:extLst>
          </p:cNvPr>
          <p:cNvSpPr txBox="1">
            <a:spLocks/>
          </p:cNvSpPr>
          <p:nvPr/>
        </p:nvSpPr>
        <p:spPr>
          <a:xfrm>
            <a:off x="8569982" y="4679818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400" dirty="0">
                <a:solidFill>
                  <a:srgbClr val="990033"/>
                </a:solidFill>
              </a:rPr>
              <a:t>my friend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741AC0C-B938-41B0-B715-76C8CFA69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925" y="572395"/>
            <a:ext cx="3110017" cy="141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65;p36">
            <a:extLst>
              <a:ext uri="{FF2B5EF4-FFF2-40B4-BE49-F238E27FC236}">
                <a16:creationId xmlns:a16="http://schemas.microsoft.com/office/drawing/2014/main" id="{7A1C0488-6A76-4296-911A-A569BDE8751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05" y="81281"/>
            <a:ext cx="2008432" cy="22246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54BDB024-B772-4B86-9123-8A1958B8F546}"/>
              </a:ext>
            </a:extLst>
          </p:cNvPr>
          <p:cNvSpPr txBox="1">
            <a:spLocks/>
          </p:cNvSpPr>
          <p:nvPr/>
        </p:nvSpPr>
        <p:spPr>
          <a:xfrm>
            <a:off x="356109" y="866168"/>
            <a:ext cx="1800225" cy="106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1800" dirty="0"/>
              <a:t> </a:t>
            </a:r>
            <a:r>
              <a:rPr lang="en-US" sz="2000" dirty="0"/>
              <a:t>Position in</a:t>
            </a:r>
          </a:p>
          <a:p>
            <a:r>
              <a:rPr lang="en-US" sz="2000" dirty="0"/>
              <a:t>the sentence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41EF9-A845-4D6E-B8AC-8E65387328F1}"/>
              </a:ext>
            </a:extLst>
          </p:cNvPr>
          <p:cNvSpPr txBox="1"/>
          <p:nvPr/>
        </p:nvSpPr>
        <p:spPr>
          <a:xfrm>
            <a:off x="2511766" y="1805817"/>
            <a:ext cx="6191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He gave flowers to his wife.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D781CD-EE38-4099-9DE0-DCA114436A00}"/>
              </a:ext>
            </a:extLst>
          </p:cNvPr>
          <p:cNvCxnSpPr>
            <a:cxnSpLocks/>
          </p:cNvCxnSpPr>
          <p:nvPr/>
        </p:nvCxnSpPr>
        <p:spPr>
          <a:xfrm>
            <a:off x="5577752" y="2255559"/>
            <a:ext cx="0" cy="44681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DE20D4-3C77-4CA1-8A9A-7F878016D9DA}"/>
              </a:ext>
            </a:extLst>
          </p:cNvPr>
          <p:cNvCxnSpPr>
            <a:cxnSpLocks/>
          </p:cNvCxnSpPr>
          <p:nvPr/>
        </p:nvCxnSpPr>
        <p:spPr>
          <a:xfrm>
            <a:off x="6800848" y="2248053"/>
            <a:ext cx="0" cy="45432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A2F00-4A8C-4177-98D5-2704B48DB009}"/>
              </a:ext>
            </a:extLst>
          </p:cNvPr>
          <p:cNvSpPr/>
          <p:nvPr/>
        </p:nvSpPr>
        <p:spPr>
          <a:xfrm>
            <a:off x="4728773" y="2662257"/>
            <a:ext cx="1440459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Object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71BAD0-2E3A-4EFE-82AA-C4DDDB6DFA5A}"/>
              </a:ext>
            </a:extLst>
          </p:cNvPr>
          <p:cNvSpPr/>
          <p:nvPr/>
        </p:nvSpPr>
        <p:spPr>
          <a:xfrm>
            <a:off x="6382321" y="2659266"/>
            <a:ext cx="1602362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Indirect Object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E8CFE-C0FC-429B-A6AB-B6B68E34F149}"/>
              </a:ext>
            </a:extLst>
          </p:cNvPr>
          <p:cNvSpPr txBox="1"/>
          <p:nvPr/>
        </p:nvSpPr>
        <p:spPr>
          <a:xfrm>
            <a:off x="3000373" y="342948"/>
            <a:ext cx="7600951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Make a sentence with direct and indirect object.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3CBFE-336A-4C4B-82F9-06BCE76E8C93}"/>
              </a:ext>
            </a:extLst>
          </p:cNvPr>
          <p:cNvSpPr txBox="1"/>
          <p:nvPr/>
        </p:nvSpPr>
        <p:spPr>
          <a:xfrm>
            <a:off x="285115" y="3206546"/>
            <a:ext cx="11601449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If there is </a:t>
            </a:r>
            <a:r>
              <a:rPr lang="en-US" sz="3000" dirty="0">
                <a:solidFill>
                  <a:srgbClr val="990033"/>
                </a:solidFill>
              </a:rPr>
              <a:t>a preposition</a:t>
            </a:r>
            <a:r>
              <a:rPr lang="en-US" sz="3000" dirty="0"/>
              <a:t>, the </a:t>
            </a:r>
            <a:r>
              <a:rPr lang="en-US" sz="3000" b="1" dirty="0"/>
              <a:t>indirect </a:t>
            </a:r>
            <a:r>
              <a:rPr lang="en-US" sz="3000" dirty="0"/>
              <a:t>object goes </a:t>
            </a:r>
            <a:r>
              <a:rPr lang="en-US" sz="3000" b="1" dirty="0"/>
              <a:t>after</a:t>
            </a:r>
            <a:r>
              <a:rPr lang="en-US" sz="3000" dirty="0"/>
              <a:t> the </a:t>
            </a:r>
            <a:r>
              <a:rPr lang="en-US" sz="3000" b="1" dirty="0"/>
              <a:t>direct </a:t>
            </a:r>
            <a:r>
              <a:rPr lang="en-US" sz="3000" dirty="0"/>
              <a:t>object.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982C75-B936-4C47-B6C9-F0E7BB74D390}"/>
              </a:ext>
            </a:extLst>
          </p:cNvPr>
          <p:cNvSpPr/>
          <p:nvPr/>
        </p:nvSpPr>
        <p:spPr>
          <a:xfrm>
            <a:off x="5953126" y="1759719"/>
            <a:ext cx="410145" cy="565689"/>
          </a:xfrm>
          <a:prstGeom prst="ellipse">
            <a:avLst/>
          </a:prstGeom>
          <a:noFill/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1F2125-1476-4708-A640-060DDBF5DB43}"/>
              </a:ext>
            </a:extLst>
          </p:cNvPr>
          <p:cNvSpPr/>
          <p:nvPr/>
        </p:nvSpPr>
        <p:spPr>
          <a:xfrm>
            <a:off x="5727444" y="3575538"/>
            <a:ext cx="8835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8678BC-4629-4E36-B9F9-71BC0862FC4B}"/>
              </a:ext>
            </a:extLst>
          </p:cNvPr>
          <p:cNvSpPr txBox="1"/>
          <p:nvPr/>
        </p:nvSpPr>
        <p:spPr>
          <a:xfrm>
            <a:off x="2857501" y="4159973"/>
            <a:ext cx="6191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He gave his wife flowers.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2235F1-4C32-4222-A66D-BC64FE9E799B}"/>
              </a:ext>
            </a:extLst>
          </p:cNvPr>
          <p:cNvCxnSpPr>
            <a:cxnSpLocks/>
          </p:cNvCxnSpPr>
          <p:nvPr/>
        </p:nvCxnSpPr>
        <p:spPr>
          <a:xfrm>
            <a:off x="7318560" y="4584176"/>
            <a:ext cx="0" cy="44681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84FBB5-8A45-4AEE-89B3-5A37100CD232}"/>
              </a:ext>
            </a:extLst>
          </p:cNvPr>
          <p:cNvCxnSpPr>
            <a:cxnSpLocks/>
          </p:cNvCxnSpPr>
          <p:nvPr/>
        </p:nvCxnSpPr>
        <p:spPr>
          <a:xfrm>
            <a:off x="5948504" y="4556165"/>
            <a:ext cx="0" cy="45432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D0A52AB-85F9-451E-836C-F240F23DF37A}"/>
              </a:ext>
            </a:extLst>
          </p:cNvPr>
          <p:cNvSpPr/>
          <p:nvPr/>
        </p:nvSpPr>
        <p:spPr>
          <a:xfrm>
            <a:off x="6719956" y="4990874"/>
            <a:ext cx="1440459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Object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494EAA-F728-4C5A-ACBA-59D975AA590B}"/>
              </a:ext>
            </a:extLst>
          </p:cNvPr>
          <p:cNvSpPr/>
          <p:nvPr/>
        </p:nvSpPr>
        <p:spPr>
          <a:xfrm>
            <a:off x="5008657" y="5010488"/>
            <a:ext cx="1602362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Indirect Object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551E8D-5E1D-46FD-9A4E-094D7932E36C}"/>
              </a:ext>
            </a:extLst>
          </p:cNvPr>
          <p:cNvSpPr txBox="1"/>
          <p:nvPr/>
        </p:nvSpPr>
        <p:spPr>
          <a:xfrm>
            <a:off x="285114" y="5484000"/>
            <a:ext cx="11601449" cy="538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900" dirty="0"/>
              <a:t>If there is </a:t>
            </a:r>
            <a:r>
              <a:rPr lang="en-US" sz="2900" b="1" dirty="0">
                <a:solidFill>
                  <a:srgbClr val="990033"/>
                </a:solidFill>
              </a:rPr>
              <a:t>no preposition</a:t>
            </a:r>
            <a:r>
              <a:rPr lang="en-US" sz="2900" dirty="0"/>
              <a:t>, the </a:t>
            </a:r>
            <a:r>
              <a:rPr lang="en-US" sz="2900" b="1" dirty="0"/>
              <a:t>indirect </a:t>
            </a:r>
            <a:r>
              <a:rPr lang="en-US" sz="2900" dirty="0"/>
              <a:t>object goes </a:t>
            </a:r>
            <a:r>
              <a:rPr lang="en-US" sz="2900" b="1" dirty="0"/>
              <a:t>before </a:t>
            </a:r>
            <a:r>
              <a:rPr lang="en-US" sz="2900" dirty="0"/>
              <a:t>the </a:t>
            </a:r>
            <a:r>
              <a:rPr lang="en-US" sz="2900" b="1" dirty="0"/>
              <a:t>direct</a:t>
            </a:r>
            <a:r>
              <a:rPr lang="en-US" sz="2900" dirty="0"/>
              <a:t> object.</a:t>
            </a:r>
          </a:p>
        </p:txBody>
      </p:sp>
      <p:pic>
        <p:nvPicPr>
          <p:cNvPr id="28" name="Picture 27" descr="A person wearing a costume&#10;&#10;Description automatically generated">
            <a:extLst>
              <a:ext uri="{FF2B5EF4-FFF2-40B4-BE49-F238E27FC236}">
                <a16:creationId xmlns:a16="http://schemas.microsoft.com/office/drawing/2014/main" id="{48B49A01-2D1D-4316-B84D-0E8E75B17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8152"/>
          <a:stretch/>
        </p:blipFill>
        <p:spPr>
          <a:xfrm>
            <a:off x="8634472" y="975568"/>
            <a:ext cx="2751577" cy="21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2" grpId="0" animBg="1"/>
      <p:bldP spid="17" grpId="0" animBg="1"/>
      <p:bldP spid="18" grpId="0" animBg="1"/>
      <p:bldP spid="19" grpId="0"/>
      <p:bldP spid="20" grpId="0"/>
      <p:bldP spid="23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65;p36">
            <a:extLst>
              <a:ext uri="{FF2B5EF4-FFF2-40B4-BE49-F238E27FC236}">
                <a16:creationId xmlns:a16="http://schemas.microsoft.com/office/drawing/2014/main" id="{A3D8E108-D752-4354-AFA4-9ABDEAB83352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6105" y="81281"/>
            <a:ext cx="2008432" cy="22246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459DE83-9D7B-4196-A4C8-28B5E06A20CD}"/>
              </a:ext>
            </a:extLst>
          </p:cNvPr>
          <p:cNvSpPr txBox="1">
            <a:spLocks/>
          </p:cNvSpPr>
          <p:nvPr/>
        </p:nvSpPr>
        <p:spPr>
          <a:xfrm>
            <a:off x="223732" y="835246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400" dirty="0"/>
              <a:t>Preposition</a:t>
            </a:r>
          </a:p>
        </p:txBody>
      </p:sp>
      <p:pic>
        <p:nvPicPr>
          <p:cNvPr id="2" name="Google Shape;181;p29">
            <a:extLst>
              <a:ext uri="{FF2B5EF4-FFF2-40B4-BE49-F238E27FC236}">
                <a16:creationId xmlns:a16="http://schemas.microsoft.com/office/drawing/2014/main" id="{032A2D13-BFCD-4A03-8BA8-EA69DD12FE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>
            <a:off x="1380493" y="1467475"/>
            <a:ext cx="2036851" cy="81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689641-6E84-44F8-8164-9A7DA9C46A75}"/>
              </a:ext>
            </a:extLst>
          </p:cNvPr>
          <p:cNvSpPr/>
          <p:nvPr/>
        </p:nvSpPr>
        <p:spPr>
          <a:xfrm>
            <a:off x="1956093" y="1696444"/>
            <a:ext cx="960504" cy="33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to</a:t>
            </a:r>
          </a:p>
        </p:txBody>
      </p:sp>
      <p:pic>
        <p:nvPicPr>
          <p:cNvPr id="1026" name="Picture 2" descr="Mother telling a bedtime story. A vector illustration of mother telling a  bedtime story to her daughter.">
            <a:extLst>
              <a:ext uri="{FF2B5EF4-FFF2-40B4-BE49-F238E27FC236}">
                <a16:creationId xmlns:a16="http://schemas.microsoft.com/office/drawing/2014/main" id="{2B597A28-6ED7-42AD-BCBB-875F1365B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 bwMode="auto">
          <a:xfrm>
            <a:off x="9292720" y="1004437"/>
            <a:ext cx="2543175" cy="167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4EF816-C69F-42BF-914B-26CBC3F422F1}"/>
              </a:ext>
            </a:extLst>
          </p:cNvPr>
          <p:cNvSpPr txBox="1"/>
          <p:nvPr/>
        </p:nvSpPr>
        <p:spPr>
          <a:xfrm>
            <a:off x="2522652" y="366181"/>
            <a:ext cx="847191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Answer the question using </a:t>
            </a:r>
            <a:r>
              <a:rPr lang="en-US" sz="2000" b="1" dirty="0"/>
              <a:t>direct </a:t>
            </a:r>
            <a:r>
              <a:rPr lang="en-US" sz="2000" dirty="0"/>
              <a:t>and </a:t>
            </a:r>
            <a:r>
              <a:rPr lang="en-US" sz="2000" b="1" dirty="0"/>
              <a:t>indirect</a:t>
            </a:r>
            <a:r>
              <a:rPr lang="en-US" sz="2000" dirty="0"/>
              <a:t> object using the preposition “</a:t>
            </a:r>
            <a:r>
              <a:rPr lang="en-US" sz="2400" b="1" dirty="0">
                <a:solidFill>
                  <a:srgbClr val="990033"/>
                </a:solidFill>
              </a:rPr>
              <a:t>to</a:t>
            </a:r>
            <a:r>
              <a:rPr lang="en-US" sz="2000" dirty="0"/>
              <a:t>”: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6CB51-A5A6-44B0-B40B-64C143A4A71A}"/>
              </a:ext>
            </a:extLst>
          </p:cNvPr>
          <p:cNvSpPr/>
          <p:nvPr/>
        </p:nvSpPr>
        <p:spPr>
          <a:xfrm>
            <a:off x="3977631" y="1061947"/>
            <a:ext cx="42367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your mother tell?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38518-B432-46DD-96D1-43434FC0B1EF}"/>
              </a:ext>
            </a:extLst>
          </p:cNvPr>
          <p:cNvSpPr txBox="1"/>
          <p:nvPr/>
        </p:nvSpPr>
        <p:spPr>
          <a:xfrm>
            <a:off x="3136454" y="1685881"/>
            <a:ext cx="5776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My mother told a story </a:t>
            </a:r>
            <a:r>
              <a:rPr lang="en-US" sz="2800" b="1" dirty="0">
                <a:solidFill>
                  <a:srgbClr val="990033"/>
                </a:solidFill>
              </a:rPr>
              <a:t>to</a:t>
            </a:r>
            <a:r>
              <a:rPr lang="en-US" sz="2800" dirty="0"/>
              <a:t> me.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8D418D-61F3-4795-88DB-70E8F825523C}"/>
              </a:ext>
            </a:extLst>
          </p:cNvPr>
          <p:cNvCxnSpPr>
            <a:cxnSpLocks/>
          </p:cNvCxnSpPr>
          <p:nvPr/>
        </p:nvCxnSpPr>
        <p:spPr>
          <a:xfrm>
            <a:off x="6753409" y="2086071"/>
            <a:ext cx="0" cy="44681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5646AE-C10B-47B0-9011-15A0AFBD51AE}"/>
              </a:ext>
            </a:extLst>
          </p:cNvPr>
          <p:cNvCxnSpPr>
            <a:cxnSpLocks/>
          </p:cNvCxnSpPr>
          <p:nvPr/>
        </p:nvCxnSpPr>
        <p:spPr>
          <a:xfrm>
            <a:off x="7976505" y="2078565"/>
            <a:ext cx="0" cy="45432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6AA61FF-FF80-4056-9F7B-9DCFC63329E9}"/>
              </a:ext>
            </a:extLst>
          </p:cNvPr>
          <p:cNvSpPr/>
          <p:nvPr/>
        </p:nvSpPr>
        <p:spPr>
          <a:xfrm>
            <a:off x="5904430" y="2492769"/>
            <a:ext cx="1440459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Object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426047-0326-4A5E-B0C8-DFD85BD81102}"/>
              </a:ext>
            </a:extLst>
          </p:cNvPr>
          <p:cNvSpPr/>
          <p:nvPr/>
        </p:nvSpPr>
        <p:spPr>
          <a:xfrm>
            <a:off x="7557978" y="2489778"/>
            <a:ext cx="1602362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Indirect Object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6D9B8-C73F-4EB6-A51B-EE2B3D00D584}"/>
              </a:ext>
            </a:extLst>
          </p:cNvPr>
          <p:cNvSpPr txBox="1"/>
          <p:nvPr/>
        </p:nvSpPr>
        <p:spPr>
          <a:xfrm>
            <a:off x="2086934" y="3136612"/>
            <a:ext cx="8556959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Use</a:t>
            </a:r>
            <a:r>
              <a:rPr lang="en-US" sz="3200" b="1" dirty="0">
                <a:solidFill>
                  <a:srgbClr val="990033"/>
                </a:solidFill>
              </a:rPr>
              <a:t> to </a:t>
            </a:r>
            <a:r>
              <a:rPr lang="en-US" sz="3200" dirty="0"/>
              <a:t>if the indirect object is </a:t>
            </a:r>
            <a:r>
              <a:rPr lang="en-US" sz="3200" u="sng" dirty="0"/>
              <a:t>receiving something.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9A9652-49ED-4534-AE31-2DC023CFAE1F}"/>
              </a:ext>
            </a:extLst>
          </p:cNvPr>
          <p:cNvSpPr txBox="1"/>
          <p:nvPr/>
        </p:nvSpPr>
        <p:spPr>
          <a:xfrm>
            <a:off x="550454" y="3926217"/>
            <a:ext cx="1107077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ighlight>
                  <a:srgbClr val="990033"/>
                </a:highlight>
              </a:rPr>
              <a:t>Use to with these verbs:</a:t>
            </a:r>
          </a:p>
          <a:p>
            <a:pPr algn="ctr"/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bring, confess, give, hand, lend, offer, pass, pay, promise, read, sell, send, show, take, tell, and write.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369FB6-53DA-4A31-AC93-C7BBBCE3518A}"/>
              </a:ext>
            </a:extLst>
          </p:cNvPr>
          <p:cNvSpPr txBox="1"/>
          <p:nvPr/>
        </p:nvSpPr>
        <p:spPr>
          <a:xfrm>
            <a:off x="1901537" y="5637947"/>
            <a:ext cx="9873343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If there is </a:t>
            </a:r>
            <a:r>
              <a:rPr lang="en-US" sz="3000" dirty="0">
                <a:solidFill>
                  <a:srgbClr val="990033"/>
                </a:solidFill>
              </a:rPr>
              <a:t>“to”</a:t>
            </a:r>
            <a:r>
              <a:rPr lang="en-US" sz="3000" dirty="0"/>
              <a:t>, the </a:t>
            </a:r>
            <a:r>
              <a:rPr lang="en-US" sz="3000" b="1" dirty="0"/>
              <a:t>indirect </a:t>
            </a:r>
            <a:r>
              <a:rPr lang="en-US" sz="3000" dirty="0"/>
              <a:t>object goes </a:t>
            </a:r>
            <a:r>
              <a:rPr lang="en-US" sz="3000" b="1" dirty="0"/>
              <a:t>after</a:t>
            </a:r>
            <a:r>
              <a:rPr lang="en-US" sz="3000" dirty="0"/>
              <a:t> the </a:t>
            </a:r>
            <a:r>
              <a:rPr lang="en-US" sz="3000" b="1" dirty="0"/>
              <a:t>direct </a:t>
            </a:r>
            <a:r>
              <a:rPr lang="en-US" sz="3000" dirty="0"/>
              <a:t>object.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937962-B179-4E30-A8DE-7BDB7529BDE0}"/>
              </a:ext>
            </a:extLst>
          </p:cNvPr>
          <p:cNvSpPr txBox="1"/>
          <p:nvPr/>
        </p:nvSpPr>
        <p:spPr>
          <a:xfrm rot="19929371">
            <a:off x="10611390" y="6059637"/>
            <a:ext cx="16686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560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 animBg="1"/>
      <p:bldP spid="18" grpId="0" animBg="1"/>
      <p:bldP spid="20" grpId="0" animBg="1"/>
      <p:bldP spid="22" grpId="0"/>
      <p:bldP spid="2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132080"/>
            <a:ext cx="12009120" cy="6644640"/>
          </a:xfrm>
          <a:prstGeom prst="rect">
            <a:avLst/>
          </a:prstGeom>
          <a:noFill/>
          <a:ln w="381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265;p36">
            <a:extLst>
              <a:ext uri="{FF2B5EF4-FFF2-40B4-BE49-F238E27FC236}">
                <a16:creationId xmlns:a16="http://schemas.microsoft.com/office/drawing/2014/main" id="{0F6D15F0-0C45-489B-BBD0-E78655C360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05" y="81281"/>
            <a:ext cx="2008432" cy="22246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C8B12FA-FFEB-4475-8B32-E2BCFFE54BB1}"/>
              </a:ext>
            </a:extLst>
          </p:cNvPr>
          <p:cNvSpPr txBox="1">
            <a:spLocks/>
          </p:cNvSpPr>
          <p:nvPr/>
        </p:nvSpPr>
        <p:spPr>
          <a:xfrm>
            <a:off x="223732" y="835246"/>
            <a:ext cx="2140805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2400" dirty="0"/>
              <a:t>Preposition</a:t>
            </a:r>
          </a:p>
        </p:txBody>
      </p:sp>
      <p:pic>
        <p:nvPicPr>
          <p:cNvPr id="11" name="Google Shape;182;p29">
            <a:extLst>
              <a:ext uri="{FF2B5EF4-FFF2-40B4-BE49-F238E27FC236}">
                <a16:creationId xmlns:a16="http://schemas.microsoft.com/office/drawing/2014/main" id="{93620754-C5F8-42F5-902D-AAC999C42E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1242087" y="1335375"/>
            <a:ext cx="2036851" cy="919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0A1317-4D46-4D1D-82CF-234672FB988F}"/>
              </a:ext>
            </a:extLst>
          </p:cNvPr>
          <p:cNvSpPr/>
          <p:nvPr/>
        </p:nvSpPr>
        <p:spPr>
          <a:xfrm>
            <a:off x="1602534" y="1565448"/>
            <a:ext cx="1390811" cy="33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for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11FDE3-5827-47E7-B36D-E57CD7697E6C}"/>
              </a:ext>
            </a:extLst>
          </p:cNvPr>
          <p:cNvSpPr txBox="1"/>
          <p:nvPr/>
        </p:nvSpPr>
        <p:spPr>
          <a:xfrm>
            <a:off x="2522652" y="366181"/>
            <a:ext cx="877363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Answer the question using </a:t>
            </a:r>
            <a:r>
              <a:rPr lang="en-US" sz="2000" b="1" dirty="0"/>
              <a:t>direct </a:t>
            </a:r>
            <a:r>
              <a:rPr lang="en-US" sz="2000" dirty="0"/>
              <a:t>and </a:t>
            </a:r>
            <a:r>
              <a:rPr lang="en-US" sz="2000" b="1" dirty="0"/>
              <a:t>indirect</a:t>
            </a:r>
            <a:r>
              <a:rPr lang="en-US" sz="2000" dirty="0"/>
              <a:t> object using the preposition “</a:t>
            </a:r>
            <a:r>
              <a:rPr lang="en-US" sz="2400" b="1" dirty="0">
                <a:solidFill>
                  <a:srgbClr val="990033"/>
                </a:solidFill>
              </a:rPr>
              <a:t>for</a:t>
            </a:r>
            <a:r>
              <a:rPr lang="en-US" sz="2000" dirty="0"/>
              <a:t>”: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D77541-46B2-498D-8ABB-0A800EDB53DD}"/>
              </a:ext>
            </a:extLst>
          </p:cNvPr>
          <p:cNvSpPr/>
          <p:nvPr/>
        </p:nvSpPr>
        <p:spPr>
          <a:xfrm>
            <a:off x="3905311" y="1028726"/>
            <a:ext cx="5255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did your father buy for you?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126AEB-0874-4BC2-9234-DD7012D113C4}"/>
              </a:ext>
            </a:extLst>
          </p:cNvPr>
          <p:cNvSpPr txBox="1"/>
          <p:nvPr/>
        </p:nvSpPr>
        <p:spPr>
          <a:xfrm>
            <a:off x="3136454" y="1685881"/>
            <a:ext cx="5776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My father bought a gift </a:t>
            </a:r>
            <a:r>
              <a:rPr lang="en-US" sz="2800" b="1" dirty="0">
                <a:solidFill>
                  <a:srgbClr val="990033"/>
                </a:solidFill>
              </a:rPr>
              <a:t>for</a:t>
            </a:r>
            <a:r>
              <a:rPr lang="en-US" sz="2800" dirty="0"/>
              <a:t> me.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03DF84-7597-4DFE-BA5C-D3F9E64082A9}"/>
              </a:ext>
            </a:extLst>
          </p:cNvPr>
          <p:cNvCxnSpPr>
            <a:cxnSpLocks/>
          </p:cNvCxnSpPr>
          <p:nvPr/>
        </p:nvCxnSpPr>
        <p:spPr>
          <a:xfrm>
            <a:off x="6818725" y="2086071"/>
            <a:ext cx="0" cy="44681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67A300-9993-4AA1-B579-8EDCE6C0E608}"/>
              </a:ext>
            </a:extLst>
          </p:cNvPr>
          <p:cNvCxnSpPr>
            <a:cxnSpLocks/>
          </p:cNvCxnSpPr>
          <p:nvPr/>
        </p:nvCxnSpPr>
        <p:spPr>
          <a:xfrm>
            <a:off x="7976505" y="2078565"/>
            <a:ext cx="0" cy="45432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973AEBC-3D2B-4491-9CE4-8A076CE29A09}"/>
              </a:ext>
            </a:extLst>
          </p:cNvPr>
          <p:cNvSpPr/>
          <p:nvPr/>
        </p:nvSpPr>
        <p:spPr>
          <a:xfrm>
            <a:off x="5904430" y="2492769"/>
            <a:ext cx="1440459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Object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68E242-B796-4355-A6F9-A361B0B4BB85}"/>
              </a:ext>
            </a:extLst>
          </p:cNvPr>
          <p:cNvSpPr/>
          <p:nvPr/>
        </p:nvSpPr>
        <p:spPr>
          <a:xfrm>
            <a:off x="7557978" y="2489778"/>
            <a:ext cx="1602362" cy="369332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Indirect Object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845FDF-F252-4DE2-9D44-DA6838A56D52}"/>
              </a:ext>
            </a:extLst>
          </p:cNvPr>
          <p:cNvSpPr txBox="1"/>
          <p:nvPr/>
        </p:nvSpPr>
        <p:spPr>
          <a:xfrm>
            <a:off x="895712" y="3162012"/>
            <a:ext cx="1040057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Use </a:t>
            </a:r>
            <a:r>
              <a:rPr lang="en-US" sz="3200" b="1" dirty="0">
                <a:solidFill>
                  <a:srgbClr val="990033"/>
                </a:solidFill>
              </a:rPr>
              <a:t>for</a:t>
            </a:r>
            <a:r>
              <a:rPr lang="en-US" sz="3200" dirty="0"/>
              <a:t> if the indirect object is giving from some kind of help.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8E8D11-F22F-40E7-B87B-FF3CE0ADDC91}"/>
              </a:ext>
            </a:extLst>
          </p:cNvPr>
          <p:cNvSpPr txBox="1"/>
          <p:nvPr/>
        </p:nvSpPr>
        <p:spPr>
          <a:xfrm>
            <a:off x="550454" y="3926217"/>
            <a:ext cx="110707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ighlight>
                  <a:srgbClr val="990033"/>
                </a:highlight>
              </a:rPr>
              <a:t>Use for with these verbs: 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book, build, buy, cook, find, get, keep, leave, make, order, and reserve.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857814-251B-4549-866F-F8F57B052E97}"/>
              </a:ext>
            </a:extLst>
          </p:cNvPr>
          <p:cNvSpPr txBox="1"/>
          <p:nvPr/>
        </p:nvSpPr>
        <p:spPr>
          <a:xfrm>
            <a:off x="1361786" y="5639152"/>
            <a:ext cx="1028353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If there is </a:t>
            </a:r>
            <a:r>
              <a:rPr lang="en-US" sz="3000" dirty="0">
                <a:solidFill>
                  <a:srgbClr val="990033"/>
                </a:solidFill>
              </a:rPr>
              <a:t>“for”</a:t>
            </a:r>
            <a:r>
              <a:rPr lang="en-US" sz="3000" dirty="0"/>
              <a:t>, the </a:t>
            </a:r>
            <a:r>
              <a:rPr lang="en-US" sz="3000" b="1" dirty="0"/>
              <a:t>indirect </a:t>
            </a:r>
            <a:r>
              <a:rPr lang="en-US" sz="3000" dirty="0"/>
              <a:t>object goes </a:t>
            </a:r>
            <a:r>
              <a:rPr lang="en-US" sz="3000" b="1" dirty="0"/>
              <a:t>after</a:t>
            </a:r>
            <a:r>
              <a:rPr lang="en-US" sz="3000" dirty="0"/>
              <a:t> the </a:t>
            </a:r>
            <a:r>
              <a:rPr lang="en-US" sz="3000" b="1" dirty="0"/>
              <a:t>direct </a:t>
            </a:r>
            <a:r>
              <a:rPr lang="en-US" sz="3000" dirty="0"/>
              <a:t>object.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B12E8D-058F-4557-9A73-ED78028C3A32}"/>
              </a:ext>
            </a:extLst>
          </p:cNvPr>
          <p:cNvSpPr txBox="1"/>
          <p:nvPr/>
        </p:nvSpPr>
        <p:spPr>
          <a:xfrm rot="19929371">
            <a:off x="10611390" y="6059637"/>
            <a:ext cx="16686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Example</a:t>
            </a:r>
          </a:p>
        </p:txBody>
      </p:sp>
      <p:pic>
        <p:nvPicPr>
          <p:cNvPr id="2050" name="Picture 2" descr="Volunteer giving gift to little girl. Social worker. Father congratulates  daughter on her Birthday. Flat vector design - Buy this stock vector and  explore similar vectors at Adobe Stock | Adobe Stock">
            <a:extLst>
              <a:ext uri="{FF2B5EF4-FFF2-40B4-BE49-F238E27FC236}">
                <a16:creationId xmlns:a16="http://schemas.microsoft.com/office/drawing/2014/main" id="{2F5521C1-19F9-44F1-BAD3-8F90348B3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t="14805" r="16511" b="19526"/>
          <a:stretch/>
        </p:blipFill>
        <p:spPr bwMode="auto">
          <a:xfrm>
            <a:off x="9126153" y="878645"/>
            <a:ext cx="2495072" cy="235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1" grpId="0" animBg="1"/>
      <p:bldP spid="22" grpId="0" animBg="1"/>
      <p:bldP spid="23" grpId="0" animBg="1"/>
      <p:bldP spid="24" grpId="0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888A9-6EF5-4935-8D38-57E428A79FEB}"/>
              </a:ext>
            </a:extLst>
          </p:cNvPr>
          <p:cNvSpPr/>
          <p:nvPr/>
        </p:nvSpPr>
        <p:spPr>
          <a:xfrm>
            <a:off x="81280" y="23222"/>
            <a:ext cx="12009120" cy="6644640"/>
          </a:xfrm>
          <a:prstGeom prst="rect">
            <a:avLst/>
          </a:prstGeom>
          <a:noFill/>
          <a:ln w="381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0E763EC-D4AB-4A6D-A9B7-4E4E4D61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835" y="6129062"/>
            <a:ext cx="1662852" cy="81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4FB907E-ACD8-43B6-9D49-29D4AE101D81}"/>
              </a:ext>
            </a:extLst>
          </p:cNvPr>
          <p:cNvSpPr/>
          <p:nvPr/>
        </p:nvSpPr>
        <p:spPr>
          <a:xfrm>
            <a:off x="359228" y="679285"/>
            <a:ext cx="5399315" cy="319680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4D04E2-03D6-49BC-88EB-6247288D7BC9}"/>
              </a:ext>
            </a:extLst>
          </p:cNvPr>
          <p:cNvSpPr txBox="1"/>
          <p:nvPr/>
        </p:nvSpPr>
        <p:spPr>
          <a:xfrm>
            <a:off x="481885" y="1866492"/>
            <a:ext cx="4567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My mother told a story </a:t>
            </a:r>
            <a:r>
              <a:rPr lang="en-US" sz="2800" b="1" dirty="0">
                <a:solidFill>
                  <a:srgbClr val="990033"/>
                </a:solidFill>
              </a:rPr>
              <a:t>to</a:t>
            </a:r>
            <a:r>
              <a:rPr lang="en-US" sz="2800" dirty="0"/>
              <a:t> me.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7E88EB-2A3A-4A5E-96D1-E4DE091ECAE1}"/>
              </a:ext>
            </a:extLst>
          </p:cNvPr>
          <p:cNvSpPr txBox="1"/>
          <p:nvPr/>
        </p:nvSpPr>
        <p:spPr>
          <a:xfrm>
            <a:off x="370113" y="2564774"/>
            <a:ext cx="4974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ighlight>
                  <a:srgbClr val="FFFF99"/>
                </a:highlight>
              </a:rPr>
              <a:t>Say the sentence without “</a:t>
            </a:r>
            <a:r>
              <a:rPr lang="en-US" sz="2800" b="1" dirty="0">
                <a:solidFill>
                  <a:srgbClr val="990033"/>
                </a:solidFill>
                <a:highlight>
                  <a:srgbClr val="FFFF99"/>
                </a:highlight>
              </a:rPr>
              <a:t>to</a:t>
            </a:r>
            <a:r>
              <a:rPr lang="en-US" sz="2800" dirty="0">
                <a:highlight>
                  <a:srgbClr val="FFFF99"/>
                </a:highlight>
              </a:rPr>
              <a:t>”: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303474-B580-4643-8616-4C54206AD696}"/>
              </a:ext>
            </a:extLst>
          </p:cNvPr>
          <p:cNvCxnSpPr/>
          <p:nvPr/>
        </p:nvCxnSpPr>
        <p:spPr>
          <a:xfrm flipH="1">
            <a:off x="3243943" y="2366765"/>
            <a:ext cx="6749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5E0DBB-B3E9-436E-86A8-707AF42FCE15}"/>
              </a:ext>
            </a:extLst>
          </p:cNvPr>
          <p:cNvCxnSpPr/>
          <p:nvPr/>
        </p:nvCxnSpPr>
        <p:spPr>
          <a:xfrm flipH="1">
            <a:off x="4288971" y="2344992"/>
            <a:ext cx="6749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1BB1616-A13C-4BFF-9588-B0FE5B08854D}"/>
              </a:ext>
            </a:extLst>
          </p:cNvPr>
          <p:cNvSpPr/>
          <p:nvPr/>
        </p:nvSpPr>
        <p:spPr>
          <a:xfrm>
            <a:off x="3343410" y="1448384"/>
            <a:ext cx="500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041AEE-3130-4A35-9A32-257DB17D9A29}"/>
              </a:ext>
            </a:extLst>
          </p:cNvPr>
          <p:cNvSpPr/>
          <p:nvPr/>
        </p:nvSpPr>
        <p:spPr>
          <a:xfrm>
            <a:off x="4345822" y="1448384"/>
            <a:ext cx="630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11AD0-60EA-4C1F-89B3-D5E72644D47A}"/>
              </a:ext>
            </a:extLst>
          </p:cNvPr>
          <p:cNvSpPr txBox="1"/>
          <p:nvPr/>
        </p:nvSpPr>
        <p:spPr>
          <a:xfrm>
            <a:off x="524125" y="3307516"/>
            <a:ext cx="4567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My mother told me a story.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979136-4256-497F-AAFB-018E7F81796E}"/>
              </a:ext>
            </a:extLst>
          </p:cNvPr>
          <p:cNvCxnSpPr/>
          <p:nvPr/>
        </p:nvCxnSpPr>
        <p:spPr>
          <a:xfrm flipH="1">
            <a:off x="3996126" y="3830741"/>
            <a:ext cx="6749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C01DA68-4D62-44E4-939F-9693F4CF843D}"/>
              </a:ext>
            </a:extLst>
          </p:cNvPr>
          <p:cNvCxnSpPr/>
          <p:nvPr/>
        </p:nvCxnSpPr>
        <p:spPr>
          <a:xfrm flipH="1">
            <a:off x="3080657" y="3835308"/>
            <a:ext cx="6749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441E914-E249-45DB-A14A-34429852F55C}"/>
              </a:ext>
            </a:extLst>
          </p:cNvPr>
          <p:cNvSpPr/>
          <p:nvPr/>
        </p:nvSpPr>
        <p:spPr>
          <a:xfrm>
            <a:off x="4083354" y="2921681"/>
            <a:ext cx="500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FB2418-FF0B-49FB-9F1B-27155458367B}"/>
              </a:ext>
            </a:extLst>
          </p:cNvPr>
          <p:cNvSpPr/>
          <p:nvPr/>
        </p:nvSpPr>
        <p:spPr>
          <a:xfrm>
            <a:off x="3080656" y="2921681"/>
            <a:ext cx="630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</a:t>
            </a:r>
          </a:p>
        </p:txBody>
      </p:sp>
      <p:pic>
        <p:nvPicPr>
          <p:cNvPr id="45" name="Picture 2" descr="Mother telling a bedtime story. A vector illustration of mother telling a  bedtime story to her daughter.">
            <a:extLst>
              <a:ext uri="{FF2B5EF4-FFF2-40B4-BE49-F238E27FC236}">
                <a16:creationId xmlns:a16="http://schemas.microsoft.com/office/drawing/2014/main" id="{F905A7CF-A42E-4095-867F-D019454AA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 bwMode="auto">
          <a:xfrm>
            <a:off x="2090057" y="228990"/>
            <a:ext cx="2035323" cy="12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D4EDCDF2-FCE1-475C-80CB-B2769612725B}"/>
              </a:ext>
            </a:extLst>
          </p:cNvPr>
          <p:cNvSpPr/>
          <p:nvPr/>
        </p:nvSpPr>
        <p:spPr>
          <a:xfrm>
            <a:off x="6433457" y="754907"/>
            <a:ext cx="5399315" cy="31250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Google Shape;265;p36">
            <a:extLst>
              <a:ext uri="{FF2B5EF4-FFF2-40B4-BE49-F238E27FC236}">
                <a16:creationId xmlns:a16="http://schemas.microsoft.com/office/drawing/2014/main" id="{719C07B3-B2DA-4936-B7C9-804970F708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784" y="-792836"/>
            <a:ext cx="2008432" cy="22246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9" name="Subtitle 2">
            <a:extLst>
              <a:ext uri="{FF2B5EF4-FFF2-40B4-BE49-F238E27FC236}">
                <a16:creationId xmlns:a16="http://schemas.microsoft.com/office/drawing/2014/main" id="{875447C1-B9F1-43F1-9B15-32284405FB21}"/>
              </a:ext>
            </a:extLst>
          </p:cNvPr>
          <p:cNvSpPr txBox="1">
            <a:spLocks/>
          </p:cNvSpPr>
          <p:nvPr/>
        </p:nvSpPr>
        <p:spPr>
          <a:xfrm>
            <a:off x="5091788" y="536335"/>
            <a:ext cx="1800225" cy="106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Mono Regular"/>
              <a:buNone/>
              <a:defRPr sz="16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r>
              <a:rPr lang="en-US" sz="1800" dirty="0"/>
              <a:t> </a:t>
            </a:r>
            <a:r>
              <a:rPr lang="en-US" sz="2000" dirty="0"/>
              <a:t>Position in</a:t>
            </a:r>
          </a:p>
          <a:p>
            <a:r>
              <a:rPr lang="en-US" sz="2000" dirty="0"/>
              <a:t>the sentence</a:t>
            </a:r>
          </a:p>
        </p:txBody>
      </p:sp>
      <p:pic>
        <p:nvPicPr>
          <p:cNvPr id="53" name="Picture 2" descr="Volunteer giving gift to little girl. Social worker. Father congratulates  daughter on her Birthday. Flat vector design - Buy this stock vector and  explore similar vectors at Adobe Stock | Adobe Stock">
            <a:extLst>
              <a:ext uri="{FF2B5EF4-FFF2-40B4-BE49-F238E27FC236}">
                <a16:creationId xmlns:a16="http://schemas.microsoft.com/office/drawing/2014/main" id="{1372C549-369F-471B-8DE9-8BC34A68C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t="14805" r="16511" b="19526"/>
          <a:stretch/>
        </p:blipFill>
        <p:spPr bwMode="auto">
          <a:xfrm>
            <a:off x="8326389" y="-43157"/>
            <a:ext cx="2099601" cy="158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0006972-02CB-4179-B60E-400B381F48B3}"/>
              </a:ext>
            </a:extLst>
          </p:cNvPr>
          <p:cNvSpPr txBox="1"/>
          <p:nvPr/>
        </p:nvSpPr>
        <p:spPr>
          <a:xfrm>
            <a:off x="6224040" y="1761801"/>
            <a:ext cx="5776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My father bought a gift </a:t>
            </a:r>
            <a:r>
              <a:rPr lang="en-US" sz="2800" b="1" dirty="0">
                <a:solidFill>
                  <a:srgbClr val="990033"/>
                </a:solidFill>
              </a:rPr>
              <a:t>for</a:t>
            </a:r>
            <a:r>
              <a:rPr lang="en-US" sz="2800" dirty="0"/>
              <a:t> me.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B79D7E2-43AD-4FF9-9B2D-13CB9AD8F740}"/>
              </a:ext>
            </a:extLst>
          </p:cNvPr>
          <p:cNvCxnSpPr/>
          <p:nvPr/>
        </p:nvCxnSpPr>
        <p:spPr>
          <a:xfrm flipH="1">
            <a:off x="9627034" y="2255388"/>
            <a:ext cx="6749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02A8D50-3D85-44D2-85D5-1C66D95517C1}"/>
              </a:ext>
            </a:extLst>
          </p:cNvPr>
          <p:cNvCxnSpPr/>
          <p:nvPr/>
        </p:nvCxnSpPr>
        <p:spPr>
          <a:xfrm flipH="1">
            <a:off x="10672062" y="2233615"/>
            <a:ext cx="6749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BD826BE5-6E2B-4AAA-9CF5-E7CDE5F00FD0}"/>
              </a:ext>
            </a:extLst>
          </p:cNvPr>
          <p:cNvSpPr/>
          <p:nvPr/>
        </p:nvSpPr>
        <p:spPr>
          <a:xfrm>
            <a:off x="9714262" y="1380940"/>
            <a:ext cx="500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8103AE-0FEB-43F4-9822-AFB92F395E5B}"/>
              </a:ext>
            </a:extLst>
          </p:cNvPr>
          <p:cNvSpPr/>
          <p:nvPr/>
        </p:nvSpPr>
        <p:spPr>
          <a:xfrm>
            <a:off x="10716674" y="1380940"/>
            <a:ext cx="630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01BC839-2672-4251-9F88-C61F26EDDFFE}"/>
              </a:ext>
            </a:extLst>
          </p:cNvPr>
          <p:cNvSpPr txBox="1"/>
          <p:nvPr/>
        </p:nvSpPr>
        <p:spPr>
          <a:xfrm>
            <a:off x="6624959" y="2468051"/>
            <a:ext cx="4974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ighlight>
                  <a:srgbClr val="FFFF99"/>
                </a:highlight>
              </a:rPr>
              <a:t>Say the sentence without “</a:t>
            </a:r>
            <a:r>
              <a:rPr lang="en-US" sz="2800" b="1" dirty="0">
                <a:solidFill>
                  <a:srgbClr val="990033"/>
                </a:solidFill>
                <a:highlight>
                  <a:srgbClr val="FFFF99"/>
                </a:highlight>
              </a:rPr>
              <a:t>for</a:t>
            </a:r>
            <a:r>
              <a:rPr lang="en-US" sz="2800" dirty="0">
                <a:highlight>
                  <a:srgbClr val="FFFF99"/>
                </a:highlight>
              </a:rPr>
              <a:t>”: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114694-09FB-4C23-9AEC-EAA2B3764C42}"/>
              </a:ext>
            </a:extLst>
          </p:cNvPr>
          <p:cNvSpPr txBox="1"/>
          <p:nvPr/>
        </p:nvSpPr>
        <p:spPr>
          <a:xfrm>
            <a:off x="6244809" y="3200399"/>
            <a:ext cx="5776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My father bought me a gift.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80B5664-AC5E-4B7C-A1D8-F46F9CE03B5B}"/>
              </a:ext>
            </a:extLst>
          </p:cNvPr>
          <p:cNvCxnSpPr>
            <a:cxnSpLocks/>
          </p:cNvCxnSpPr>
          <p:nvPr/>
        </p:nvCxnSpPr>
        <p:spPr>
          <a:xfrm flipH="1">
            <a:off x="10534301" y="3715334"/>
            <a:ext cx="5876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84ADA2E-C71A-417A-98A9-256A06EC3F6C}"/>
              </a:ext>
            </a:extLst>
          </p:cNvPr>
          <p:cNvCxnSpPr/>
          <p:nvPr/>
        </p:nvCxnSpPr>
        <p:spPr>
          <a:xfrm flipH="1">
            <a:off x="9629718" y="3719901"/>
            <a:ext cx="6749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C6171694-E884-402E-BAD6-674BD701E806}"/>
              </a:ext>
            </a:extLst>
          </p:cNvPr>
          <p:cNvSpPr/>
          <p:nvPr/>
        </p:nvSpPr>
        <p:spPr>
          <a:xfrm>
            <a:off x="10632415" y="2828046"/>
            <a:ext cx="500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4EB5C87-5C09-429C-A2C1-DF1EE4B18A92}"/>
              </a:ext>
            </a:extLst>
          </p:cNvPr>
          <p:cNvSpPr/>
          <p:nvPr/>
        </p:nvSpPr>
        <p:spPr>
          <a:xfrm>
            <a:off x="9629717" y="2828046"/>
            <a:ext cx="630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8B612B3-E4B3-41D0-A94C-E5675BF862C7}"/>
              </a:ext>
            </a:extLst>
          </p:cNvPr>
          <p:cNvSpPr/>
          <p:nvPr/>
        </p:nvSpPr>
        <p:spPr>
          <a:xfrm>
            <a:off x="524125" y="4028435"/>
            <a:ext cx="11221561" cy="10074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highlight>
                  <a:srgbClr val="FF0000"/>
                </a:highlight>
              </a:rPr>
              <a:t>Note: </a:t>
            </a:r>
            <a:r>
              <a:rPr lang="en-US" sz="2800" dirty="0">
                <a:solidFill>
                  <a:schemeClr val="tx1"/>
                </a:solidFill>
              </a:rPr>
              <a:t>With some verbs, the preposition for cannot be </a:t>
            </a:r>
            <a:r>
              <a:rPr lang="en-US" sz="2800" b="1" dirty="0">
                <a:solidFill>
                  <a:schemeClr val="tx1"/>
                </a:solidFill>
              </a:rPr>
              <a:t>omitted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answer, cash, change, close, fix, open, prepare, pronounce, and translate</a:t>
            </a:r>
            <a:r>
              <a:rPr lang="en-US" sz="2800" dirty="0"/>
              <a:t>.</a:t>
            </a:r>
            <a:endParaRPr lang="en-US" sz="2800" b="1" dirty="0">
              <a:highlight>
                <a:srgbClr val="FF0000"/>
              </a:highligh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96EEF12-D8B2-47C8-89E4-2DAD7C2EB825}"/>
              </a:ext>
            </a:extLst>
          </p:cNvPr>
          <p:cNvSpPr txBox="1"/>
          <p:nvPr/>
        </p:nvSpPr>
        <p:spPr>
          <a:xfrm>
            <a:off x="1291688" y="5278303"/>
            <a:ext cx="1028353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Laila opens the door </a:t>
            </a:r>
            <a:r>
              <a:rPr lang="en-US" sz="3000" b="1" dirty="0">
                <a:solidFill>
                  <a:srgbClr val="C00000"/>
                </a:solidFill>
              </a:rPr>
              <a:t>for</a:t>
            </a:r>
            <a:r>
              <a:rPr lang="en-US" sz="3000" dirty="0"/>
              <a:t> me.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1AB0BBF-A539-4E4B-8075-548765E2DCBB}"/>
              </a:ext>
            </a:extLst>
          </p:cNvPr>
          <p:cNvCxnSpPr/>
          <p:nvPr/>
        </p:nvCxnSpPr>
        <p:spPr>
          <a:xfrm flipH="1">
            <a:off x="6795367" y="5837210"/>
            <a:ext cx="6749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CEDBBED-7DA5-4D1B-9BE2-41F5404F85F1}"/>
              </a:ext>
            </a:extLst>
          </p:cNvPr>
          <p:cNvCxnSpPr/>
          <p:nvPr/>
        </p:nvCxnSpPr>
        <p:spPr>
          <a:xfrm flipH="1">
            <a:off x="7840395" y="5815437"/>
            <a:ext cx="67491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E7B96B94-676B-46B4-BC5C-F5FBD97D6A95}"/>
              </a:ext>
            </a:extLst>
          </p:cNvPr>
          <p:cNvSpPr/>
          <p:nvPr/>
        </p:nvSpPr>
        <p:spPr>
          <a:xfrm>
            <a:off x="6894834" y="4918829"/>
            <a:ext cx="500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F59950-DA66-4822-9A7C-50DA9B51CF70}"/>
              </a:ext>
            </a:extLst>
          </p:cNvPr>
          <p:cNvSpPr/>
          <p:nvPr/>
        </p:nvSpPr>
        <p:spPr>
          <a:xfrm>
            <a:off x="7897246" y="4918829"/>
            <a:ext cx="630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546CA9A-9B6B-4560-8F00-3E0ABD7F9560}"/>
              </a:ext>
            </a:extLst>
          </p:cNvPr>
          <p:cNvSpPr/>
          <p:nvPr/>
        </p:nvSpPr>
        <p:spPr>
          <a:xfrm>
            <a:off x="4976124" y="5278303"/>
            <a:ext cx="1032790" cy="661080"/>
          </a:xfrm>
          <a:prstGeom prst="rect">
            <a:avLst/>
          </a:prstGeom>
          <a:noFill/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19BF558-FD51-46AB-B818-B94390534391}"/>
              </a:ext>
            </a:extLst>
          </p:cNvPr>
          <p:cNvSpPr txBox="1"/>
          <p:nvPr/>
        </p:nvSpPr>
        <p:spPr>
          <a:xfrm rot="19929371">
            <a:off x="10611390" y="5907233"/>
            <a:ext cx="166863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3358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8" grpId="0"/>
      <p:bldP spid="39" grpId="0"/>
      <p:bldP spid="42" grpId="0"/>
      <p:bldP spid="43" grpId="0"/>
      <p:bldP spid="49" grpId="0"/>
      <p:bldP spid="54" grpId="0"/>
      <p:bldP spid="57" grpId="0"/>
      <p:bldP spid="58" grpId="0"/>
      <p:bldP spid="59" grpId="0"/>
      <p:bldP spid="60" grpId="0"/>
      <p:bldP spid="63" grpId="0"/>
      <p:bldP spid="64" grpId="0"/>
      <p:bldP spid="66" grpId="0" animBg="1"/>
      <p:bldP spid="67" grpId="0" animBg="1"/>
      <p:bldP spid="70" grpId="0"/>
      <p:bldP spid="71" grpId="0"/>
      <p:bldP spid="72" grpId="0" animBg="1"/>
      <p:bldP spid="7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664</Words>
  <Application>Microsoft Office PowerPoint</Application>
  <PresentationFormat>Widescreen</PresentationFormat>
  <Paragraphs>132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 Mono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lamia karim</dc:creator>
  <cp:lastModifiedBy>lamia karim</cp:lastModifiedBy>
  <cp:revision>10</cp:revision>
  <dcterms:created xsi:type="dcterms:W3CDTF">2020-10-17T09:37:50Z</dcterms:created>
  <dcterms:modified xsi:type="dcterms:W3CDTF">2020-10-19T11:10:18Z</dcterms:modified>
</cp:coreProperties>
</file>